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5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300" r:id="rId35"/>
    <p:sldId id="306" r:id="rId36"/>
    <p:sldId id="303" r:id="rId37"/>
    <p:sldId id="309" r:id="rId38"/>
    <p:sldId id="310" r:id="rId39"/>
    <p:sldId id="362" r:id="rId40"/>
    <p:sldId id="363" r:id="rId41"/>
    <p:sldId id="364" r:id="rId42"/>
    <p:sldId id="365" r:id="rId43"/>
    <p:sldId id="366" r:id="rId44"/>
    <p:sldId id="367" r:id="rId45"/>
    <p:sldId id="307" r:id="rId46"/>
    <p:sldId id="302" r:id="rId47"/>
    <p:sldId id="304" r:id="rId48"/>
    <p:sldId id="305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15C0A-0ED4-448A-873D-BEC27CE166FC}" v="48" dt="2023-03-14T10:02:06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44" autoAdjust="0"/>
    <p:restoredTop sz="95481" autoAdjust="0"/>
  </p:normalViewPr>
  <p:slideViewPr>
    <p:cSldViewPr snapToGrid="0">
      <p:cViewPr varScale="1">
        <p:scale>
          <a:sx n="109" d="100"/>
          <a:sy n="109" d="100"/>
        </p:scale>
        <p:origin x="39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4DE1E5-660C-4EC5-86A9-31BB0DCF1E0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2D8E2C-FB9D-4647-9746-D5946EB988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Barons elect 25 representatives to ensure liberties are protected. </a:t>
          </a:r>
          <a:endParaRPr lang="en-US"/>
        </a:p>
      </dgm:t>
    </dgm:pt>
    <dgm:pt modelId="{1CA12348-C5CC-4BFC-9187-48B3BFEC3692}" type="parTrans" cxnId="{7497CDCD-4724-4E8E-9A6A-3DC05538C2FD}">
      <dgm:prSet/>
      <dgm:spPr/>
      <dgm:t>
        <a:bodyPr/>
        <a:lstStyle/>
        <a:p>
          <a:endParaRPr lang="en-US"/>
        </a:p>
      </dgm:t>
    </dgm:pt>
    <dgm:pt modelId="{05AE8911-66EB-4FAD-AD32-B5C63593D6C0}" type="sibTrans" cxnId="{7497CDCD-4724-4E8E-9A6A-3DC05538C2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4F1AD3-93F7-4D9F-888A-822C731CFB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Barons take issues to the king, if not remedied within 40 days the king would be punished. </a:t>
          </a:r>
          <a:endParaRPr lang="en-US"/>
        </a:p>
      </dgm:t>
    </dgm:pt>
    <dgm:pt modelId="{FB674051-82A2-4160-B921-4E4D9A2ED70F}" type="parTrans" cxnId="{F4C41162-F2F9-48FB-873B-A09E6BEFFEB2}">
      <dgm:prSet/>
      <dgm:spPr/>
      <dgm:t>
        <a:bodyPr/>
        <a:lstStyle/>
        <a:p>
          <a:endParaRPr lang="en-US"/>
        </a:p>
      </dgm:t>
    </dgm:pt>
    <dgm:pt modelId="{A3212B60-EB7E-411F-9C3E-5DD937CD02DB}" type="sibTrans" cxnId="{F4C41162-F2F9-48FB-873B-A09E6BEFFE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B7F610-35FC-41CF-AECA-F970FB7955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Land taken away ect. </a:t>
          </a:r>
          <a:endParaRPr lang="en-US"/>
        </a:p>
      </dgm:t>
    </dgm:pt>
    <dgm:pt modelId="{722C5979-A489-44FD-9F2A-802F1D990E18}" type="parTrans" cxnId="{2940AD7D-9FA5-4522-B46E-DB3139A0C0C6}">
      <dgm:prSet/>
      <dgm:spPr/>
      <dgm:t>
        <a:bodyPr/>
        <a:lstStyle/>
        <a:p>
          <a:endParaRPr lang="en-US"/>
        </a:p>
      </dgm:t>
    </dgm:pt>
    <dgm:pt modelId="{7A0407C1-3787-49B0-BDAB-12F865AF3558}" type="sibTrans" cxnId="{2940AD7D-9FA5-4522-B46E-DB3139A0C0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1C00FB-D4F2-4611-864C-6280F75195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King was not above the law. </a:t>
          </a:r>
          <a:endParaRPr lang="en-US"/>
        </a:p>
      </dgm:t>
    </dgm:pt>
    <dgm:pt modelId="{0A380ACD-92A1-4531-872D-724DF346CCD7}" type="parTrans" cxnId="{B94DF7AF-70F8-4468-A91C-DCA7D58F58EF}">
      <dgm:prSet/>
      <dgm:spPr/>
      <dgm:t>
        <a:bodyPr/>
        <a:lstStyle/>
        <a:p>
          <a:endParaRPr lang="en-US"/>
        </a:p>
      </dgm:t>
    </dgm:pt>
    <dgm:pt modelId="{62596E7C-A2E3-49F2-B0B7-CAFAF66BB98D}" type="sibTrans" cxnId="{B94DF7AF-70F8-4468-A91C-DCA7D58F58EF}">
      <dgm:prSet/>
      <dgm:spPr/>
      <dgm:t>
        <a:bodyPr/>
        <a:lstStyle/>
        <a:p>
          <a:endParaRPr lang="en-US"/>
        </a:p>
      </dgm:t>
    </dgm:pt>
    <dgm:pt modelId="{E469364F-9E55-40DB-A7F0-1EC55279CFA3}" type="pres">
      <dgm:prSet presAssocID="{224DE1E5-660C-4EC5-86A9-31BB0DCF1E0F}" presName="root" presStyleCnt="0">
        <dgm:presLayoutVars>
          <dgm:dir/>
          <dgm:resizeHandles val="exact"/>
        </dgm:presLayoutVars>
      </dgm:prSet>
      <dgm:spPr/>
    </dgm:pt>
    <dgm:pt modelId="{1CB7C3D6-CD80-4773-A26B-242B5BDDB43F}" type="pres">
      <dgm:prSet presAssocID="{224DE1E5-660C-4EC5-86A9-31BB0DCF1E0F}" presName="container" presStyleCnt="0">
        <dgm:presLayoutVars>
          <dgm:dir/>
          <dgm:resizeHandles val="exact"/>
        </dgm:presLayoutVars>
      </dgm:prSet>
      <dgm:spPr/>
    </dgm:pt>
    <dgm:pt modelId="{C1D6302E-C28F-4898-B5B6-84E01C33B242}" type="pres">
      <dgm:prSet presAssocID="{192D8E2C-FB9D-4647-9746-D5946EB98824}" presName="compNode" presStyleCnt="0"/>
      <dgm:spPr/>
    </dgm:pt>
    <dgm:pt modelId="{DD6FE427-50D6-4A3F-B640-3CB18B861C10}" type="pres">
      <dgm:prSet presAssocID="{192D8E2C-FB9D-4647-9746-D5946EB98824}" presName="iconBgRect" presStyleLbl="bgShp" presStyleIdx="0" presStyleCnt="4"/>
      <dgm:spPr/>
    </dgm:pt>
    <dgm:pt modelId="{83C4FD6C-1622-419A-B9EB-E9725B593459}" type="pres">
      <dgm:prSet presAssocID="{192D8E2C-FB9D-4647-9746-D5946EB988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868088D-4E34-49A2-AA31-567FA97B0809}" type="pres">
      <dgm:prSet presAssocID="{192D8E2C-FB9D-4647-9746-D5946EB98824}" presName="spaceRect" presStyleCnt="0"/>
      <dgm:spPr/>
    </dgm:pt>
    <dgm:pt modelId="{DC6352BF-FDD5-4F58-91A5-B7DC0792EBEC}" type="pres">
      <dgm:prSet presAssocID="{192D8E2C-FB9D-4647-9746-D5946EB98824}" presName="textRect" presStyleLbl="revTx" presStyleIdx="0" presStyleCnt="4">
        <dgm:presLayoutVars>
          <dgm:chMax val="1"/>
          <dgm:chPref val="1"/>
        </dgm:presLayoutVars>
      </dgm:prSet>
      <dgm:spPr/>
    </dgm:pt>
    <dgm:pt modelId="{AADCB33D-7688-4A0A-B601-21C361BBB00A}" type="pres">
      <dgm:prSet presAssocID="{05AE8911-66EB-4FAD-AD32-B5C63593D6C0}" presName="sibTrans" presStyleLbl="sibTrans2D1" presStyleIdx="0" presStyleCnt="0"/>
      <dgm:spPr/>
    </dgm:pt>
    <dgm:pt modelId="{3ECDA30E-1735-45DD-A7C7-BC7E097BCDEB}" type="pres">
      <dgm:prSet presAssocID="{2F4F1AD3-93F7-4D9F-888A-822C731CFB8F}" presName="compNode" presStyleCnt="0"/>
      <dgm:spPr/>
    </dgm:pt>
    <dgm:pt modelId="{FD90F0A3-63F7-49FA-A9B6-446EBDEEB4B2}" type="pres">
      <dgm:prSet presAssocID="{2F4F1AD3-93F7-4D9F-888A-822C731CFB8F}" presName="iconBgRect" presStyleLbl="bgShp" presStyleIdx="1" presStyleCnt="4"/>
      <dgm:spPr/>
    </dgm:pt>
    <dgm:pt modelId="{D05581B9-1465-42B6-9758-B79F7636A6CD}" type="pres">
      <dgm:prSet presAssocID="{2F4F1AD3-93F7-4D9F-888A-822C731CFB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E6E1141C-12CE-45E0-A451-EDF45A64E7A7}" type="pres">
      <dgm:prSet presAssocID="{2F4F1AD3-93F7-4D9F-888A-822C731CFB8F}" presName="spaceRect" presStyleCnt="0"/>
      <dgm:spPr/>
    </dgm:pt>
    <dgm:pt modelId="{AF90492B-D313-41AC-8EF1-52BD4586CBCC}" type="pres">
      <dgm:prSet presAssocID="{2F4F1AD3-93F7-4D9F-888A-822C731CFB8F}" presName="textRect" presStyleLbl="revTx" presStyleIdx="1" presStyleCnt="4">
        <dgm:presLayoutVars>
          <dgm:chMax val="1"/>
          <dgm:chPref val="1"/>
        </dgm:presLayoutVars>
      </dgm:prSet>
      <dgm:spPr/>
    </dgm:pt>
    <dgm:pt modelId="{10885A82-5BC7-409B-851B-08E0FE606635}" type="pres">
      <dgm:prSet presAssocID="{A3212B60-EB7E-411F-9C3E-5DD937CD02DB}" presName="sibTrans" presStyleLbl="sibTrans2D1" presStyleIdx="0" presStyleCnt="0"/>
      <dgm:spPr/>
    </dgm:pt>
    <dgm:pt modelId="{66BD21FE-95AC-47A2-9B20-610EFB3AFEE3}" type="pres">
      <dgm:prSet presAssocID="{97B7F610-35FC-41CF-AECA-F970FB795546}" presName="compNode" presStyleCnt="0"/>
      <dgm:spPr/>
    </dgm:pt>
    <dgm:pt modelId="{69D50CB1-C466-4C8E-AD8F-D8F1B86D6235}" type="pres">
      <dgm:prSet presAssocID="{97B7F610-35FC-41CF-AECA-F970FB795546}" presName="iconBgRect" presStyleLbl="bgShp" presStyleIdx="2" presStyleCnt="4"/>
      <dgm:spPr/>
    </dgm:pt>
    <dgm:pt modelId="{0C61752B-27C5-431F-957B-3228AE27022D}" type="pres">
      <dgm:prSet presAssocID="{97B7F610-35FC-41CF-AECA-F970FB7955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44800A1-21C7-403F-8B68-F0217790718B}" type="pres">
      <dgm:prSet presAssocID="{97B7F610-35FC-41CF-AECA-F970FB795546}" presName="spaceRect" presStyleCnt="0"/>
      <dgm:spPr/>
    </dgm:pt>
    <dgm:pt modelId="{5FA89EFD-2930-4E01-A99C-81B7AA4A65FA}" type="pres">
      <dgm:prSet presAssocID="{97B7F610-35FC-41CF-AECA-F970FB795546}" presName="textRect" presStyleLbl="revTx" presStyleIdx="2" presStyleCnt="4">
        <dgm:presLayoutVars>
          <dgm:chMax val="1"/>
          <dgm:chPref val="1"/>
        </dgm:presLayoutVars>
      </dgm:prSet>
      <dgm:spPr/>
    </dgm:pt>
    <dgm:pt modelId="{E3A30868-DF2A-40D0-8A23-9346809328E7}" type="pres">
      <dgm:prSet presAssocID="{7A0407C1-3787-49B0-BDAB-12F865AF3558}" presName="sibTrans" presStyleLbl="sibTrans2D1" presStyleIdx="0" presStyleCnt="0"/>
      <dgm:spPr/>
    </dgm:pt>
    <dgm:pt modelId="{1FF85E9F-6195-496C-AAA5-69FE7DCD0A64}" type="pres">
      <dgm:prSet presAssocID="{881C00FB-D4F2-4611-864C-6280F7519504}" presName="compNode" presStyleCnt="0"/>
      <dgm:spPr/>
    </dgm:pt>
    <dgm:pt modelId="{92734E0E-8ADA-496F-9804-1EDFEA7DFEA1}" type="pres">
      <dgm:prSet presAssocID="{881C00FB-D4F2-4611-864C-6280F7519504}" presName="iconBgRect" presStyleLbl="bgShp" presStyleIdx="3" presStyleCnt="4"/>
      <dgm:spPr/>
    </dgm:pt>
    <dgm:pt modelId="{5C09E532-4961-4A55-A037-BE54C8CE3641}" type="pres">
      <dgm:prSet presAssocID="{881C00FB-D4F2-4611-864C-6280F751950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1B9D975-F924-4BAC-8BDC-D2D2EA4A36A6}" type="pres">
      <dgm:prSet presAssocID="{881C00FB-D4F2-4611-864C-6280F7519504}" presName="spaceRect" presStyleCnt="0"/>
      <dgm:spPr/>
    </dgm:pt>
    <dgm:pt modelId="{BB1B14FD-37D7-435E-A7A7-AFA51421DB53}" type="pres">
      <dgm:prSet presAssocID="{881C00FB-D4F2-4611-864C-6280F751950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5099B25-F0EB-492B-BBAD-4160171CCB82}" type="presOf" srcId="{7A0407C1-3787-49B0-BDAB-12F865AF3558}" destId="{E3A30868-DF2A-40D0-8A23-9346809328E7}" srcOrd="0" destOrd="0" presId="urn:microsoft.com/office/officeart/2018/2/layout/IconCircleList"/>
    <dgm:cxn modelId="{F96EEE41-00F4-4DF4-BD7A-4D1C4C023E9F}" type="presOf" srcId="{A3212B60-EB7E-411F-9C3E-5DD937CD02DB}" destId="{10885A82-5BC7-409B-851B-08E0FE606635}" srcOrd="0" destOrd="0" presId="urn:microsoft.com/office/officeart/2018/2/layout/IconCircleList"/>
    <dgm:cxn modelId="{F4C41162-F2F9-48FB-873B-A09E6BEFFEB2}" srcId="{224DE1E5-660C-4EC5-86A9-31BB0DCF1E0F}" destId="{2F4F1AD3-93F7-4D9F-888A-822C731CFB8F}" srcOrd="1" destOrd="0" parTransId="{FB674051-82A2-4160-B921-4E4D9A2ED70F}" sibTransId="{A3212B60-EB7E-411F-9C3E-5DD937CD02DB}"/>
    <dgm:cxn modelId="{A63FAE44-100F-496A-AA3A-F59FB0BAB582}" type="presOf" srcId="{2F4F1AD3-93F7-4D9F-888A-822C731CFB8F}" destId="{AF90492B-D313-41AC-8EF1-52BD4586CBCC}" srcOrd="0" destOrd="0" presId="urn:microsoft.com/office/officeart/2018/2/layout/IconCircleList"/>
    <dgm:cxn modelId="{9C635467-0EB4-4378-AC6D-526FA1ADFCA5}" type="presOf" srcId="{881C00FB-D4F2-4611-864C-6280F7519504}" destId="{BB1B14FD-37D7-435E-A7A7-AFA51421DB53}" srcOrd="0" destOrd="0" presId="urn:microsoft.com/office/officeart/2018/2/layout/IconCircleList"/>
    <dgm:cxn modelId="{C08EC675-14E4-4C1B-A2C1-C6A321A5BA9B}" type="presOf" srcId="{97B7F610-35FC-41CF-AECA-F970FB795546}" destId="{5FA89EFD-2930-4E01-A99C-81B7AA4A65FA}" srcOrd="0" destOrd="0" presId="urn:microsoft.com/office/officeart/2018/2/layout/IconCircleList"/>
    <dgm:cxn modelId="{2940AD7D-9FA5-4522-B46E-DB3139A0C0C6}" srcId="{224DE1E5-660C-4EC5-86A9-31BB0DCF1E0F}" destId="{97B7F610-35FC-41CF-AECA-F970FB795546}" srcOrd="2" destOrd="0" parTransId="{722C5979-A489-44FD-9F2A-802F1D990E18}" sibTransId="{7A0407C1-3787-49B0-BDAB-12F865AF3558}"/>
    <dgm:cxn modelId="{B94DF7AF-70F8-4468-A91C-DCA7D58F58EF}" srcId="{224DE1E5-660C-4EC5-86A9-31BB0DCF1E0F}" destId="{881C00FB-D4F2-4611-864C-6280F7519504}" srcOrd="3" destOrd="0" parTransId="{0A380ACD-92A1-4531-872D-724DF346CCD7}" sibTransId="{62596E7C-A2E3-49F2-B0B7-CAFAF66BB98D}"/>
    <dgm:cxn modelId="{7497CDCD-4724-4E8E-9A6A-3DC05538C2FD}" srcId="{224DE1E5-660C-4EC5-86A9-31BB0DCF1E0F}" destId="{192D8E2C-FB9D-4647-9746-D5946EB98824}" srcOrd="0" destOrd="0" parTransId="{1CA12348-C5CC-4BFC-9187-48B3BFEC3692}" sibTransId="{05AE8911-66EB-4FAD-AD32-B5C63593D6C0}"/>
    <dgm:cxn modelId="{2F6120D1-8B4E-42AF-A6EA-143CC3FCEBD8}" type="presOf" srcId="{224DE1E5-660C-4EC5-86A9-31BB0DCF1E0F}" destId="{E469364F-9E55-40DB-A7F0-1EC55279CFA3}" srcOrd="0" destOrd="0" presId="urn:microsoft.com/office/officeart/2018/2/layout/IconCircleList"/>
    <dgm:cxn modelId="{4BEE17E5-A4BC-4D14-94AE-B2545DED21D0}" type="presOf" srcId="{05AE8911-66EB-4FAD-AD32-B5C63593D6C0}" destId="{AADCB33D-7688-4A0A-B601-21C361BBB00A}" srcOrd="0" destOrd="0" presId="urn:microsoft.com/office/officeart/2018/2/layout/IconCircleList"/>
    <dgm:cxn modelId="{3891BCFA-7093-49F7-A3BC-4D03D417E1D5}" type="presOf" srcId="{192D8E2C-FB9D-4647-9746-D5946EB98824}" destId="{DC6352BF-FDD5-4F58-91A5-B7DC0792EBEC}" srcOrd="0" destOrd="0" presId="urn:microsoft.com/office/officeart/2018/2/layout/IconCircleList"/>
    <dgm:cxn modelId="{6932DBA7-617F-45DA-87B0-08D306FF8605}" type="presParOf" srcId="{E469364F-9E55-40DB-A7F0-1EC55279CFA3}" destId="{1CB7C3D6-CD80-4773-A26B-242B5BDDB43F}" srcOrd="0" destOrd="0" presId="urn:microsoft.com/office/officeart/2018/2/layout/IconCircleList"/>
    <dgm:cxn modelId="{6481DA87-5579-438B-8ECA-5A509A085999}" type="presParOf" srcId="{1CB7C3D6-CD80-4773-A26B-242B5BDDB43F}" destId="{C1D6302E-C28F-4898-B5B6-84E01C33B242}" srcOrd="0" destOrd="0" presId="urn:microsoft.com/office/officeart/2018/2/layout/IconCircleList"/>
    <dgm:cxn modelId="{34D7AC3C-762E-413C-A4A6-D9776CD70DB8}" type="presParOf" srcId="{C1D6302E-C28F-4898-B5B6-84E01C33B242}" destId="{DD6FE427-50D6-4A3F-B640-3CB18B861C10}" srcOrd="0" destOrd="0" presId="urn:microsoft.com/office/officeart/2018/2/layout/IconCircleList"/>
    <dgm:cxn modelId="{5DE3BE43-313F-41D1-B5B1-A6214A69BCEA}" type="presParOf" srcId="{C1D6302E-C28F-4898-B5B6-84E01C33B242}" destId="{83C4FD6C-1622-419A-B9EB-E9725B593459}" srcOrd="1" destOrd="0" presId="urn:microsoft.com/office/officeart/2018/2/layout/IconCircleList"/>
    <dgm:cxn modelId="{8B10D558-7C92-4B62-AA7B-0E69DDD8BF00}" type="presParOf" srcId="{C1D6302E-C28F-4898-B5B6-84E01C33B242}" destId="{0868088D-4E34-49A2-AA31-567FA97B0809}" srcOrd="2" destOrd="0" presId="urn:microsoft.com/office/officeart/2018/2/layout/IconCircleList"/>
    <dgm:cxn modelId="{BA087EBC-EFBD-4A21-9D4B-611B7CDFACD9}" type="presParOf" srcId="{C1D6302E-C28F-4898-B5B6-84E01C33B242}" destId="{DC6352BF-FDD5-4F58-91A5-B7DC0792EBEC}" srcOrd="3" destOrd="0" presId="urn:microsoft.com/office/officeart/2018/2/layout/IconCircleList"/>
    <dgm:cxn modelId="{FF6A9032-0BC6-4219-93F9-74FA0DDCBC1F}" type="presParOf" srcId="{1CB7C3D6-CD80-4773-A26B-242B5BDDB43F}" destId="{AADCB33D-7688-4A0A-B601-21C361BBB00A}" srcOrd="1" destOrd="0" presId="urn:microsoft.com/office/officeart/2018/2/layout/IconCircleList"/>
    <dgm:cxn modelId="{1E226FED-5D7A-4410-913C-D9FA5C360C6F}" type="presParOf" srcId="{1CB7C3D6-CD80-4773-A26B-242B5BDDB43F}" destId="{3ECDA30E-1735-45DD-A7C7-BC7E097BCDEB}" srcOrd="2" destOrd="0" presId="urn:microsoft.com/office/officeart/2018/2/layout/IconCircleList"/>
    <dgm:cxn modelId="{B38B6416-8EE5-4A96-81B7-96AE273EFFCF}" type="presParOf" srcId="{3ECDA30E-1735-45DD-A7C7-BC7E097BCDEB}" destId="{FD90F0A3-63F7-49FA-A9B6-446EBDEEB4B2}" srcOrd="0" destOrd="0" presId="urn:microsoft.com/office/officeart/2018/2/layout/IconCircleList"/>
    <dgm:cxn modelId="{1C185E84-FAF6-4F21-A003-32B512229C2F}" type="presParOf" srcId="{3ECDA30E-1735-45DD-A7C7-BC7E097BCDEB}" destId="{D05581B9-1465-42B6-9758-B79F7636A6CD}" srcOrd="1" destOrd="0" presId="urn:microsoft.com/office/officeart/2018/2/layout/IconCircleList"/>
    <dgm:cxn modelId="{8B9B56DF-09FE-4602-B78D-38F7854B48F1}" type="presParOf" srcId="{3ECDA30E-1735-45DD-A7C7-BC7E097BCDEB}" destId="{E6E1141C-12CE-45E0-A451-EDF45A64E7A7}" srcOrd="2" destOrd="0" presId="urn:microsoft.com/office/officeart/2018/2/layout/IconCircleList"/>
    <dgm:cxn modelId="{C581020D-E815-4BB5-ACE8-B06028D15757}" type="presParOf" srcId="{3ECDA30E-1735-45DD-A7C7-BC7E097BCDEB}" destId="{AF90492B-D313-41AC-8EF1-52BD4586CBCC}" srcOrd="3" destOrd="0" presId="urn:microsoft.com/office/officeart/2018/2/layout/IconCircleList"/>
    <dgm:cxn modelId="{CE4C38D4-0725-4044-A198-DA1D40376407}" type="presParOf" srcId="{1CB7C3D6-CD80-4773-A26B-242B5BDDB43F}" destId="{10885A82-5BC7-409B-851B-08E0FE606635}" srcOrd="3" destOrd="0" presId="urn:microsoft.com/office/officeart/2018/2/layout/IconCircleList"/>
    <dgm:cxn modelId="{DFFE5ABE-186B-47AA-BA8F-35036DC8C798}" type="presParOf" srcId="{1CB7C3D6-CD80-4773-A26B-242B5BDDB43F}" destId="{66BD21FE-95AC-47A2-9B20-610EFB3AFEE3}" srcOrd="4" destOrd="0" presId="urn:microsoft.com/office/officeart/2018/2/layout/IconCircleList"/>
    <dgm:cxn modelId="{1F9E9F26-C5BD-4AA0-9F0E-BB1A8B9037A2}" type="presParOf" srcId="{66BD21FE-95AC-47A2-9B20-610EFB3AFEE3}" destId="{69D50CB1-C466-4C8E-AD8F-D8F1B86D6235}" srcOrd="0" destOrd="0" presId="urn:microsoft.com/office/officeart/2018/2/layout/IconCircleList"/>
    <dgm:cxn modelId="{9D8F6A65-F664-4DD0-A268-4B2F6FC09877}" type="presParOf" srcId="{66BD21FE-95AC-47A2-9B20-610EFB3AFEE3}" destId="{0C61752B-27C5-431F-957B-3228AE27022D}" srcOrd="1" destOrd="0" presId="urn:microsoft.com/office/officeart/2018/2/layout/IconCircleList"/>
    <dgm:cxn modelId="{FDAF4139-ECCA-4745-83E4-6055406DDC31}" type="presParOf" srcId="{66BD21FE-95AC-47A2-9B20-610EFB3AFEE3}" destId="{F44800A1-21C7-403F-8B68-F0217790718B}" srcOrd="2" destOrd="0" presId="urn:microsoft.com/office/officeart/2018/2/layout/IconCircleList"/>
    <dgm:cxn modelId="{B1397F30-DB34-4C87-B487-DF4659872F38}" type="presParOf" srcId="{66BD21FE-95AC-47A2-9B20-610EFB3AFEE3}" destId="{5FA89EFD-2930-4E01-A99C-81B7AA4A65FA}" srcOrd="3" destOrd="0" presId="urn:microsoft.com/office/officeart/2018/2/layout/IconCircleList"/>
    <dgm:cxn modelId="{785D1AD8-C214-48C4-8F19-B027E51D7E96}" type="presParOf" srcId="{1CB7C3D6-CD80-4773-A26B-242B5BDDB43F}" destId="{E3A30868-DF2A-40D0-8A23-9346809328E7}" srcOrd="5" destOrd="0" presId="urn:microsoft.com/office/officeart/2018/2/layout/IconCircleList"/>
    <dgm:cxn modelId="{B98EDA88-455E-4242-833D-7B1DB2FCC87C}" type="presParOf" srcId="{1CB7C3D6-CD80-4773-A26B-242B5BDDB43F}" destId="{1FF85E9F-6195-496C-AAA5-69FE7DCD0A64}" srcOrd="6" destOrd="0" presId="urn:microsoft.com/office/officeart/2018/2/layout/IconCircleList"/>
    <dgm:cxn modelId="{B8DD68D8-EFE4-464B-82D1-93C687DBC044}" type="presParOf" srcId="{1FF85E9F-6195-496C-AAA5-69FE7DCD0A64}" destId="{92734E0E-8ADA-496F-9804-1EDFEA7DFEA1}" srcOrd="0" destOrd="0" presId="urn:microsoft.com/office/officeart/2018/2/layout/IconCircleList"/>
    <dgm:cxn modelId="{B6154772-E081-47CB-A220-3EEF0B2795BC}" type="presParOf" srcId="{1FF85E9F-6195-496C-AAA5-69FE7DCD0A64}" destId="{5C09E532-4961-4A55-A037-BE54C8CE3641}" srcOrd="1" destOrd="0" presId="urn:microsoft.com/office/officeart/2018/2/layout/IconCircleList"/>
    <dgm:cxn modelId="{62499090-322E-4943-A8B8-566A880D31FE}" type="presParOf" srcId="{1FF85E9F-6195-496C-AAA5-69FE7DCD0A64}" destId="{31B9D975-F924-4BAC-8BDC-D2D2EA4A36A6}" srcOrd="2" destOrd="0" presId="urn:microsoft.com/office/officeart/2018/2/layout/IconCircleList"/>
    <dgm:cxn modelId="{39E2880A-A802-43CF-910A-A52BAFCEAC0E}" type="presParOf" srcId="{1FF85E9F-6195-496C-AAA5-69FE7DCD0A64}" destId="{BB1B14FD-37D7-435E-A7A7-AFA51421DB5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AA9A86-D2E1-4275-978B-0D78DA43A767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F0F921-2B91-4B1F-97F7-B7B5489B8108}">
      <dgm:prSet/>
      <dgm:spPr/>
      <dgm:t>
        <a:bodyPr/>
        <a:lstStyle/>
        <a:p>
          <a:r>
            <a:rPr lang="en-GB"/>
            <a:t>Next the Bill of Rights 1689. </a:t>
          </a:r>
          <a:endParaRPr lang="en-US"/>
        </a:p>
      </dgm:t>
    </dgm:pt>
    <dgm:pt modelId="{BA4E11A9-0ADF-4B15-A813-4D9C356AE47B}" type="parTrans" cxnId="{937B80FE-BEE0-44E8-ABFC-FD61D80F4FBC}">
      <dgm:prSet/>
      <dgm:spPr/>
      <dgm:t>
        <a:bodyPr/>
        <a:lstStyle/>
        <a:p>
          <a:endParaRPr lang="en-US"/>
        </a:p>
      </dgm:t>
    </dgm:pt>
    <dgm:pt modelId="{FE4138F9-3937-4F97-B7D8-F4EC0F35C071}" type="sibTrans" cxnId="{937B80FE-BEE0-44E8-ABFC-FD61D80F4FBC}">
      <dgm:prSet/>
      <dgm:spPr/>
      <dgm:t>
        <a:bodyPr/>
        <a:lstStyle/>
        <a:p>
          <a:endParaRPr lang="en-US"/>
        </a:p>
      </dgm:t>
    </dgm:pt>
    <dgm:pt modelId="{84ABDB18-0F14-43EC-BDF9-82D11523F9F7}">
      <dgm:prSet/>
      <dgm:spPr/>
      <dgm:t>
        <a:bodyPr/>
        <a:lstStyle/>
        <a:p>
          <a:r>
            <a:rPr lang="en-GB"/>
            <a:t>Leads to the development today of a partial separation. </a:t>
          </a:r>
          <a:endParaRPr lang="en-US"/>
        </a:p>
      </dgm:t>
    </dgm:pt>
    <dgm:pt modelId="{869B5C13-DE37-4649-8C00-40EA70A20595}" type="parTrans" cxnId="{42A46253-A08E-4663-90BF-536F92EE4DDC}">
      <dgm:prSet/>
      <dgm:spPr/>
      <dgm:t>
        <a:bodyPr/>
        <a:lstStyle/>
        <a:p>
          <a:endParaRPr lang="en-US"/>
        </a:p>
      </dgm:t>
    </dgm:pt>
    <dgm:pt modelId="{98C2AC05-987C-4D36-A4C2-BF7604B5F642}" type="sibTrans" cxnId="{42A46253-A08E-4663-90BF-536F92EE4DDC}">
      <dgm:prSet/>
      <dgm:spPr/>
      <dgm:t>
        <a:bodyPr/>
        <a:lstStyle/>
        <a:p>
          <a:endParaRPr lang="en-US"/>
        </a:p>
      </dgm:t>
    </dgm:pt>
    <dgm:pt modelId="{6497F0D8-E19E-45C7-8395-FB382BF911E7}" type="pres">
      <dgm:prSet presAssocID="{0EAA9A86-D2E1-4275-978B-0D78DA43A767}" presName="diagram" presStyleCnt="0">
        <dgm:presLayoutVars>
          <dgm:dir/>
          <dgm:resizeHandles val="exact"/>
        </dgm:presLayoutVars>
      </dgm:prSet>
      <dgm:spPr/>
    </dgm:pt>
    <dgm:pt modelId="{26B0566C-5613-4983-936F-F86D180699C0}" type="pres">
      <dgm:prSet presAssocID="{31F0F921-2B91-4B1F-97F7-B7B5489B8108}" presName="node" presStyleLbl="node1" presStyleIdx="0" presStyleCnt="2">
        <dgm:presLayoutVars>
          <dgm:bulletEnabled val="1"/>
        </dgm:presLayoutVars>
      </dgm:prSet>
      <dgm:spPr/>
    </dgm:pt>
    <dgm:pt modelId="{FF3C3749-D289-4A44-ACD6-783817ECDEF7}" type="pres">
      <dgm:prSet presAssocID="{FE4138F9-3937-4F97-B7D8-F4EC0F35C071}" presName="sibTrans" presStyleLbl="sibTrans2D1" presStyleIdx="0" presStyleCnt="1"/>
      <dgm:spPr/>
    </dgm:pt>
    <dgm:pt modelId="{2536D6B4-3670-4244-98A9-DFE40AC96D76}" type="pres">
      <dgm:prSet presAssocID="{FE4138F9-3937-4F97-B7D8-F4EC0F35C071}" presName="connectorText" presStyleLbl="sibTrans2D1" presStyleIdx="0" presStyleCnt="1"/>
      <dgm:spPr/>
    </dgm:pt>
    <dgm:pt modelId="{67B29B85-C8E9-4D31-B080-988C614F9B5D}" type="pres">
      <dgm:prSet presAssocID="{84ABDB18-0F14-43EC-BDF9-82D11523F9F7}" presName="node" presStyleLbl="node1" presStyleIdx="1" presStyleCnt="2">
        <dgm:presLayoutVars>
          <dgm:bulletEnabled val="1"/>
        </dgm:presLayoutVars>
      </dgm:prSet>
      <dgm:spPr/>
    </dgm:pt>
  </dgm:ptLst>
  <dgm:cxnLst>
    <dgm:cxn modelId="{ACE36518-0890-4FCB-ACA1-D64681597965}" type="presOf" srcId="{84ABDB18-0F14-43EC-BDF9-82D11523F9F7}" destId="{67B29B85-C8E9-4D31-B080-988C614F9B5D}" srcOrd="0" destOrd="0" presId="urn:microsoft.com/office/officeart/2005/8/layout/process5"/>
    <dgm:cxn modelId="{1AEE7B3D-9718-4A27-BC3A-CF1AD0AA7671}" type="presOf" srcId="{31F0F921-2B91-4B1F-97F7-B7B5489B8108}" destId="{26B0566C-5613-4983-936F-F86D180699C0}" srcOrd="0" destOrd="0" presId="urn:microsoft.com/office/officeart/2005/8/layout/process5"/>
    <dgm:cxn modelId="{530A0F6E-49C7-4422-97FA-F80F0E432023}" type="presOf" srcId="{0EAA9A86-D2E1-4275-978B-0D78DA43A767}" destId="{6497F0D8-E19E-45C7-8395-FB382BF911E7}" srcOrd="0" destOrd="0" presId="urn:microsoft.com/office/officeart/2005/8/layout/process5"/>
    <dgm:cxn modelId="{42A46253-A08E-4663-90BF-536F92EE4DDC}" srcId="{0EAA9A86-D2E1-4275-978B-0D78DA43A767}" destId="{84ABDB18-0F14-43EC-BDF9-82D11523F9F7}" srcOrd="1" destOrd="0" parTransId="{869B5C13-DE37-4649-8C00-40EA70A20595}" sibTransId="{98C2AC05-987C-4D36-A4C2-BF7604B5F642}"/>
    <dgm:cxn modelId="{99287282-2FB5-4DA4-9776-7717ABE23880}" type="presOf" srcId="{FE4138F9-3937-4F97-B7D8-F4EC0F35C071}" destId="{FF3C3749-D289-4A44-ACD6-783817ECDEF7}" srcOrd="0" destOrd="0" presId="urn:microsoft.com/office/officeart/2005/8/layout/process5"/>
    <dgm:cxn modelId="{699E25A3-5970-49D2-A496-442F945388A0}" type="presOf" srcId="{FE4138F9-3937-4F97-B7D8-F4EC0F35C071}" destId="{2536D6B4-3670-4244-98A9-DFE40AC96D76}" srcOrd="1" destOrd="0" presId="urn:microsoft.com/office/officeart/2005/8/layout/process5"/>
    <dgm:cxn modelId="{937B80FE-BEE0-44E8-ABFC-FD61D80F4FBC}" srcId="{0EAA9A86-D2E1-4275-978B-0D78DA43A767}" destId="{31F0F921-2B91-4B1F-97F7-B7B5489B8108}" srcOrd="0" destOrd="0" parTransId="{BA4E11A9-0ADF-4B15-A813-4D9C356AE47B}" sibTransId="{FE4138F9-3937-4F97-B7D8-F4EC0F35C071}"/>
    <dgm:cxn modelId="{15CEE3DD-8F86-4DF5-8065-D762B28F5447}" type="presParOf" srcId="{6497F0D8-E19E-45C7-8395-FB382BF911E7}" destId="{26B0566C-5613-4983-936F-F86D180699C0}" srcOrd="0" destOrd="0" presId="urn:microsoft.com/office/officeart/2005/8/layout/process5"/>
    <dgm:cxn modelId="{DA383E8B-F8FD-4ADB-B727-9200A09BE534}" type="presParOf" srcId="{6497F0D8-E19E-45C7-8395-FB382BF911E7}" destId="{FF3C3749-D289-4A44-ACD6-783817ECDEF7}" srcOrd="1" destOrd="0" presId="urn:microsoft.com/office/officeart/2005/8/layout/process5"/>
    <dgm:cxn modelId="{67E4B1D3-FE2B-4292-8D9F-24E6D254C749}" type="presParOf" srcId="{FF3C3749-D289-4A44-ACD6-783817ECDEF7}" destId="{2536D6B4-3670-4244-98A9-DFE40AC96D76}" srcOrd="0" destOrd="0" presId="urn:microsoft.com/office/officeart/2005/8/layout/process5"/>
    <dgm:cxn modelId="{DE9F5A11-C1B7-4735-86C2-7DD5442D1D81}" type="presParOf" srcId="{6497F0D8-E19E-45C7-8395-FB382BF911E7}" destId="{67B29B85-C8E9-4D31-B080-988C614F9B5D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4386EA-E408-4268-99C2-6CAF9F8F0DD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019B68-D052-47F5-9F7E-45E411D9A81F}">
      <dgm:prSet/>
      <dgm:spPr/>
      <dgm:t>
        <a:bodyPr/>
        <a:lstStyle/>
        <a:p>
          <a:r>
            <a:rPr lang="en-GB"/>
            <a:t>Sewel convention – cannot delegate on devolved matters in Scotland – a matter of respect. </a:t>
          </a:r>
          <a:endParaRPr lang="en-US"/>
        </a:p>
      </dgm:t>
    </dgm:pt>
    <dgm:pt modelId="{EA160374-1C5E-42FC-9C8C-4AD55E74A2E6}" type="parTrans" cxnId="{45577469-0AE8-4461-A91B-B13650E3F9AF}">
      <dgm:prSet/>
      <dgm:spPr/>
      <dgm:t>
        <a:bodyPr/>
        <a:lstStyle/>
        <a:p>
          <a:endParaRPr lang="en-US"/>
        </a:p>
      </dgm:t>
    </dgm:pt>
    <dgm:pt modelId="{66AF4323-7940-4BD5-86F8-A00727C6F80D}" type="sibTrans" cxnId="{45577469-0AE8-4461-A91B-B13650E3F9AF}">
      <dgm:prSet/>
      <dgm:spPr/>
      <dgm:t>
        <a:bodyPr/>
        <a:lstStyle/>
        <a:p>
          <a:endParaRPr lang="en-US"/>
        </a:p>
      </dgm:t>
    </dgm:pt>
    <dgm:pt modelId="{2290F577-40BF-4FFA-A04C-34A5AA222704}">
      <dgm:prSet/>
      <dgm:spPr/>
      <dgm:t>
        <a:bodyPr/>
        <a:lstStyle/>
        <a:p>
          <a:r>
            <a:rPr lang="en-GB"/>
            <a:t>International law – not affect parliamentary supremacy because it is not binding on domestic law. </a:t>
          </a:r>
          <a:endParaRPr lang="en-US"/>
        </a:p>
      </dgm:t>
    </dgm:pt>
    <dgm:pt modelId="{D431DE85-DBB4-4466-8AD0-02B953212758}" type="parTrans" cxnId="{AEABF06B-53D3-4E93-BBF6-82E6A46155BD}">
      <dgm:prSet/>
      <dgm:spPr/>
      <dgm:t>
        <a:bodyPr/>
        <a:lstStyle/>
        <a:p>
          <a:endParaRPr lang="en-US"/>
        </a:p>
      </dgm:t>
    </dgm:pt>
    <dgm:pt modelId="{BD4B9C42-E36D-440B-9119-8031B5010895}" type="sibTrans" cxnId="{AEABF06B-53D3-4E93-BBF6-82E6A46155BD}">
      <dgm:prSet/>
      <dgm:spPr/>
      <dgm:t>
        <a:bodyPr/>
        <a:lstStyle/>
        <a:p>
          <a:endParaRPr lang="en-US"/>
        </a:p>
      </dgm:t>
    </dgm:pt>
    <dgm:pt modelId="{74756B46-E486-4716-AEC3-1E5EF736299B}" type="pres">
      <dgm:prSet presAssocID="{B54386EA-E408-4268-99C2-6CAF9F8F0D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2682DF6-F26A-4526-8ACC-A544A4B27E80}" type="pres">
      <dgm:prSet presAssocID="{5E019B68-D052-47F5-9F7E-45E411D9A81F}" presName="hierRoot1" presStyleCnt="0"/>
      <dgm:spPr/>
    </dgm:pt>
    <dgm:pt modelId="{647D0B42-27A0-40AD-B61E-38A2825DABE6}" type="pres">
      <dgm:prSet presAssocID="{5E019B68-D052-47F5-9F7E-45E411D9A81F}" presName="composite" presStyleCnt="0"/>
      <dgm:spPr/>
    </dgm:pt>
    <dgm:pt modelId="{D002A9FE-7617-4EF4-9447-06657966E0CF}" type="pres">
      <dgm:prSet presAssocID="{5E019B68-D052-47F5-9F7E-45E411D9A81F}" presName="background" presStyleLbl="node0" presStyleIdx="0" presStyleCnt="2"/>
      <dgm:spPr/>
    </dgm:pt>
    <dgm:pt modelId="{83920DD8-830B-40C6-A9AA-E0C50C5139D1}" type="pres">
      <dgm:prSet presAssocID="{5E019B68-D052-47F5-9F7E-45E411D9A81F}" presName="text" presStyleLbl="fgAcc0" presStyleIdx="0" presStyleCnt="2">
        <dgm:presLayoutVars>
          <dgm:chPref val="3"/>
        </dgm:presLayoutVars>
      </dgm:prSet>
      <dgm:spPr/>
    </dgm:pt>
    <dgm:pt modelId="{F00C4B0D-D858-4A05-B5FB-130B247D56C2}" type="pres">
      <dgm:prSet presAssocID="{5E019B68-D052-47F5-9F7E-45E411D9A81F}" presName="hierChild2" presStyleCnt="0"/>
      <dgm:spPr/>
    </dgm:pt>
    <dgm:pt modelId="{F9E3E401-E795-4135-8B31-94E46AFAE8E4}" type="pres">
      <dgm:prSet presAssocID="{2290F577-40BF-4FFA-A04C-34A5AA222704}" presName="hierRoot1" presStyleCnt="0"/>
      <dgm:spPr/>
    </dgm:pt>
    <dgm:pt modelId="{E7037DE3-6DA7-4D60-B657-EB7BF51063A5}" type="pres">
      <dgm:prSet presAssocID="{2290F577-40BF-4FFA-A04C-34A5AA222704}" presName="composite" presStyleCnt="0"/>
      <dgm:spPr/>
    </dgm:pt>
    <dgm:pt modelId="{5E2330AF-30F4-44D6-AEDA-DFBCE6390B65}" type="pres">
      <dgm:prSet presAssocID="{2290F577-40BF-4FFA-A04C-34A5AA222704}" presName="background" presStyleLbl="node0" presStyleIdx="1" presStyleCnt="2"/>
      <dgm:spPr/>
    </dgm:pt>
    <dgm:pt modelId="{1AF163F3-954D-496F-A65D-95F471CE9DA2}" type="pres">
      <dgm:prSet presAssocID="{2290F577-40BF-4FFA-A04C-34A5AA222704}" presName="text" presStyleLbl="fgAcc0" presStyleIdx="1" presStyleCnt="2">
        <dgm:presLayoutVars>
          <dgm:chPref val="3"/>
        </dgm:presLayoutVars>
      </dgm:prSet>
      <dgm:spPr/>
    </dgm:pt>
    <dgm:pt modelId="{494D0C71-BDEA-4C89-94D4-0ADD064146C1}" type="pres">
      <dgm:prSet presAssocID="{2290F577-40BF-4FFA-A04C-34A5AA222704}" presName="hierChild2" presStyleCnt="0"/>
      <dgm:spPr/>
    </dgm:pt>
  </dgm:ptLst>
  <dgm:cxnLst>
    <dgm:cxn modelId="{45577469-0AE8-4461-A91B-B13650E3F9AF}" srcId="{B54386EA-E408-4268-99C2-6CAF9F8F0DDE}" destId="{5E019B68-D052-47F5-9F7E-45E411D9A81F}" srcOrd="0" destOrd="0" parTransId="{EA160374-1C5E-42FC-9C8C-4AD55E74A2E6}" sibTransId="{66AF4323-7940-4BD5-86F8-A00727C6F80D}"/>
    <dgm:cxn modelId="{AEABF06B-53D3-4E93-BBF6-82E6A46155BD}" srcId="{B54386EA-E408-4268-99C2-6CAF9F8F0DDE}" destId="{2290F577-40BF-4FFA-A04C-34A5AA222704}" srcOrd="1" destOrd="0" parTransId="{D431DE85-DBB4-4466-8AD0-02B953212758}" sibTransId="{BD4B9C42-E36D-440B-9119-8031B5010895}"/>
    <dgm:cxn modelId="{6964A54C-4CF9-408A-B2D7-4B860AAECF78}" type="presOf" srcId="{5E019B68-D052-47F5-9F7E-45E411D9A81F}" destId="{83920DD8-830B-40C6-A9AA-E0C50C5139D1}" srcOrd="0" destOrd="0" presId="urn:microsoft.com/office/officeart/2005/8/layout/hierarchy1"/>
    <dgm:cxn modelId="{AAE0E77F-88CB-4D8D-B496-29137351749B}" type="presOf" srcId="{B54386EA-E408-4268-99C2-6CAF9F8F0DDE}" destId="{74756B46-E486-4716-AEC3-1E5EF736299B}" srcOrd="0" destOrd="0" presId="urn:microsoft.com/office/officeart/2005/8/layout/hierarchy1"/>
    <dgm:cxn modelId="{8E3BE4B2-D948-4EF0-82F4-93168E596E93}" type="presOf" srcId="{2290F577-40BF-4FFA-A04C-34A5AA222704}" destId="{1AF163F3-954D-496F-A65D-95F471CE9DA2}" srcOrd="0" destOrd="0" presId="urn:microsoft.com/office/officeart/2005/8/layout/hierarchy1"/>
    <dgm:cxn modelId="{B7A4AA60-E20F-4097-9881-2A0396438183}" type="presParOf" srcId="{74756B46-E486-4716-AEC3-1E5EF736299B}" destId="{32682DF6-F26A-4526-8ACC-A544A4B27E80}" srcOrd="0" destOrd="0" presId="urn:microsoft.com/office/officeart/2005/8/layout/hierarchy1"/>
    <dgm:cxn modelId="{D2E8CA2A-218D-466C-80FF-83ADF834A9CA}" type="presParOf" srcId="{32682DF6-F26A-4526-8ACC-A544A4B27E80}" destId="{647D0B42-27A0-40AD-B61E-38A2825DABE6}" srcOrd="0" destOrd="0" presId="urn:microsoft.com/office/officeart/2005/8/layout/hierarchy1"/>
    <dgm:cxn modelId="{3A6D4C96-E619-4491-BDCC-5BE75C3AD312}" type="presParOf" srcId="{647D0B42-27A0-40AD-B61E-38A2825DABE6}" destId="{D002A9FE-7617-4EF4-9447-06657966E0CF}" srcOrd="0" destOrd="0" presId="urn:microsoft.com/office/officeart/2005/8/layout/hierarchy1"/>
    <dgm:cxn modelId="{E7AC6014-3926-471D-B3A1-EA0EA3A960E9}" type="presParOf" srcId="{647D0B42-27A0-40AD-B61E-38A2825DABE6}" destId="{83920DD8-830B-40C6-A9AA-E0C50C5139D1}" srcOrd="1" destOrd="0" presId="urn:microsoft.com/office/officeart/2005/8/layout/hierarchy1"/>
    <dgm:cxn modelId="{AFF0012B-EDA6-49FF-82C6-986E3CD76D68}" type="presParOf" srcId="{32682DF6-F26A-4526-8ACC-A544A4B27E80}" destId="{F00C4B0D-D858-4A05-B5FB-130B247D56C2}" srcOrd="1" destOrd="0" presId="urn:microsoft.com/office/officeart/2005/8/layout/hierarchy1"/>
    <dgm:cxn modelId="{E6E95939-EC6D-4F8C-8080-7F9B97328762}" type="presParOf" srcId="{74756B46-E486-4716-AEC3-1E5EF736299B}" destId="{F9E3E401-E795-4135-8B31-94E46AFAE8E4}" srcOrd="1" destOrd="0" presId="urn:microsoft.com/office/officeart/2005/8/layout/hierarchy1"/>
    <dgm:cxn modelId="{D0601600-2D73-4BBC-8D6E-418F32D9F173}" type="presParOf" srcId="{F9E3E401-E795-4135-8B31-94E46AFAE8E4}" destId="{E7037DE3-6DA7-4D60-B657-EB7BF51063A5}" srcOrd="0" destOrd="0" presId="urn:microsoft.com/office/officeart/2005/8/layout/hierarchy1"/>
    <dgm:cxn modelId="{AD45EA5E-972C-4B7E-B486-2DDC519FBAF0}" type="presParOf" srcId="{E7037DE3-6DA7-4D60-B657-EB7BF51063A5}" destId="{5E2330AF-30F4-44D6-AEDA-DFBCE6390B65}" srcOrd="0" destOrd="0" presId="urn:microsoft.com/office/officeart/2005/8/layout/hierarchy1"/>
    <dgm:cxn modelId="{F42F4D83-5EF4-46BA-9A7B-D32D194BDC00}" type="presParOf" srcId="{E7037DE3-6DA7-4D60-B657-EB7BF51063A5}" destId="{1AF163F3-954D-496F-A65D-95F471CE9DA2}" srcOrd="1" destOrd="0" presId="urn:microsoft.com/office/officeart/2005/8/layout/hierarchy1"/>
    <dgm:cxn modelId="{94CA7A5B-0C39-4CF4-BE08-564D8708F14B}" type="presParOf" srcId="{F9E3E401-E795-4135-8B31-94E46AFAE8E4}" destId="{494D0C71-BDEA-4C89-94D4-0ADD064146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EA75337-C6A0-41D6-9645-9FE0CE740B6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36977B-61F0-4E6F-8DAD-E380CC320DF9}">
      <dgm:prSet/>
      <dgm:spPr/>
      <dgm:t>
        <a:bodyPr/>
        <a:lstStyle/>
        <a:p>
          <a:r>
            <a:rPr lang="en-GB"/>
            <a:t>Different theorists have different idea’s. </a:t>
          </a:r>
          <a:endParaRPr lang="en-US"/>
        </a:p>
      </dgm:t>
    </dgm:pt>
    <dgm:pt modelId="{E14E5DA4-9495-406C-B0E4-D6A4D9D064AA}" type="parTrans" cxnId="{A08BC9A5-0E7E-4469-A9DE-23F348F46AF8}">
      <dgm:prSet/>
      <dgm:spPr/>
      <dgm:t>
        <a:bodyPr/>
        <a:lstStyle/>
        <a:p>
          <a:endParaRPr lang="en-US"/>
        </a:p>
      </dgm:t>
    </dgm:pt>
    <dgm:pt modelId="{0FFDB685-0243-4A66-91CA-6B692639175F}" type="sibTrans" cxnId="{A08BC9A5-0E7E-4469-A9DE-23F348F46AF8}">
      <dgm:prSet/>
      <dgm:spPr/>
      <dgm:t>
        <a:bodyPr/>
        <a:lstStyle/>
        <a:p>
          <a:endParaRPr lang="en-US"/>
        </a:p>
      </dgm:t>
    </dgm:pt>
    <dgm:pt modelId="{CF0DC00E-F458-4133-94CB-A8C516639D8B}">
      <dgm:prSet/>
      <dgm:spPr/>
      <dgm:t>
        <a:bodyPr/>
        <a:lstStyle/>
        <a:p>
          <a:r>
            <a:rPr lang="en-GB"/>
            <a:t>But Parliaments Act 1911 does allow for some binding – restricted the powers of the House of Lords on certain Bills. </a:t>
          </a:r>
          <a:endParaRPr lang="en-US"/>
        </a:p>
      </dgm:t>
    </dgm:pt>
    <dgm:pt modelId="{8333FF59-9E38-4944-994D-3D0D19083DBD}" type="parTrans" cxnId="{BBC7C86A-94BB-4A5C-87A6-127374BADA0E}">
      <dgm:prSet/>
      <dgm:spPr/>
      <dgm:t>
        <a:bodyPr/>
        <a:lstStyle/>
        <a:p>
          <a:endParaRPr lang="en-US"/>
        </a:p>
      </dgm:t>
    </dgm:pt>
    <dgm:pt modelId="{9CE71A85-9F7F-4F7A-8306-E3314782CFD1}" type="sibTrans" cxnId="{BBC7C86A-94BB-4A5C-87A6-127374BADA0E}">
      <dgm:prSet/>
      <dgm:spPr/>
      <dgm:t>
        <a:bodyPr/>
        <a:lstStyle/>
        <a:p>
          <a:endParaRPr lang="en-US"/>
        </a:p>
      </dgm:t>
    </dgm:pt>
    <dgm:pt modelId="{F4A1EFB8-5CBC-48A3-A66F-0DE5B49301A9}" type="pres">
      <dgm:prSet presAssocID="{BEA75337-C6A0-41D6-9645-9FE0CE740B6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685E6B-084A-4BD0-98C0-DF523182CC08}" type="pres">
      <dgm:prSet presAssocID="{B236977B-61F0-4E6F-8DAD-E380CC320DF9}" presName="hierRoot1" presStyleCnt="0"/>
      <dgm:spPr/>
    </dgm:pt>
    <dgm:pt modelId="{A2176EB7-4BFD-4E5D-A6CF-4832E84A0C0F}" type="pres">
      <dgm:prSet presAssocID="{B236977B-61F0-4E6F-8DAD-E380CC320DF9}" presName="composite" presStyleCnt="0"/>
      <dgm:spPr/>
    </dgm:pt>
    <dgm:pt modelId="{32DD506B-AB7A-4AC8-9E7C-8E677CE3483A}" type="pres">
      <dgm:prSet presAssocID="{B236977B-61F0-4E6F-8DAD-E380CC320DF9}" presName="background" presStyleLbl="node0" presStyleIdx="0" presStyleCnt="2"/>
      <dgm:spPr/>
    </dgm:pt>
    <dgm:pt modelId="{120DCA6F-A271-4E17-B03B-55C069C38C39}" type="pres">
      <dgm:prSet presAssocID="{B236977B-61F0-4E6F-8DAD-E380CC320DF9}" presName="text" presStyleLbl="fgAcc0" presStyleIdx="0" presStyleCnt="2">
        <dgm:presLayoutVars>
          <dgm:chPref val="3"/>
        </dgm:presLayoutVars>
      </dgm:prSet>
      <dgm:spPr/>
    </dgm:pt>
    <dgm:pt modelId="{9EE3783E-473A-417D-858B-5958A606F032}" type="pres">
      <dgm:prSet presAssocID="{B236977B-61F0-4E6F-8DAD-E380CC320DF9}" presName="hierChild2" presStyleCnt="0"/>
      <dgm:spPr/>
    </dgm:pt>
    <dgm:pt modelId="{92ED0374-E20F-467D-94E5-2696289BD501}" type="pres">
      <dgm:prSet presAssocID="{CF0DC00E-F458-4133-94CB-A8C516639D8B}" presName="hierRoot1" presStyleCnt="0"/>
      <dgm:spPr/>
    </dgm:pt>
    <dgm:pt modelId="{F3979B0F-CC59-47A6-8B91-724A4FEE9225}" type="pres">
      <dgm:prSet presAssocID="{CF0DC00E-F458-4133-94CB-A8C516639D8B}" presName="composite" presStyleCnt="0"/>
      <dgm:spPr/>
    </dgm:pt>
    <dgm:pt modelId="{8EDE3109-1E21-4F3C-A7F8-028504EE2316}" type="pres">
      <dgm:prSet presAssocID="{CF0DC00E-F458-4133-94CB-A8C516639D8B}" presName="background" presStyleLbl="node0" presStyleIdx="1" presStyleCnt="2"/>
      <dgm:spPr/>
    </dgm:pt>
    <dgm:pt modelId="{0C59A25D-0E9D-4307-B1A3-7DFE40129AD8}" type="pres">
      <dgm:prSet presAssocID="{CF0DC00E-F458-4133-94CB-A8C516639D8B}" presName="text" presStyleLbl="fgAcc0" presStyleIdx="1" presStyleCnt="2">
        <dgm:presLayoutVars>
          <dgm:chPref val="3"/>
        </dgm:presLayoutVars>
      </dgm:prSet>
      <dgm:spPr/>
    </dgm:pt>
    <dgm:pt modelId="{F5169216-8F29-4105-97AC-754AF5C2A01D}" type="pres">
      <dgm:prSet presAssocID="{CF0DC00E-F458-4133-94CB-A8C516639D8B}" presName="hierChild2" presStyleCnt="0"/>
      <dgm:spPr/>
    </dgm:pt>
  </dgm:ptLst>
  <dgm:cxnLst>
    <dgm:cxn modelId="{BBC7C86A-94BB-4A5C-87A6-127374BADA0E}" srcId="{BEA75337-C6A0-41D6-9645-9FE0CE740B69}" destId="{CF0DC00E-F458-4133-94CB-A8C516639D8B}" srcOrd="1" destOrd="0" parTransId="{8333FF59-9E38-4944-994D-3D0D19083DBD}" sibTransId="{9CE71A85-9F7F-4F7A-8306-E3314782CFD1}"/>
    <dgm:cxn modelId="{10C4A851-857F-40C0-818B-DD62B09019AC}" type="presOf" srcId="{BEA75337-C6A0-41D6-9645-9FE0CE740B69}" destId="{F4A1EFB8-5CBC-48A3-A66F-0DE5B49301A9}" srcOrd="0" destOrd="0" presId="urn:microsoft.com/office/officeart/2005/8/layout/hierarchy1"/>
    <dgm:cxn modelId="{570B5982-173C-4344-8202-0FFAAC9B7F1B}" type="presOf" srcId="{B236977B-61F0-4E6F-8DAD-E380CC320DF9}" destId="{120DCA6F-A271-4E17-B03B-55C069C38C39}" srcOrd="0" destOrd="0" presId="urn:microsoft.com/office/officeart/2005/8/layout/hierarchy1"/>
    <dgm:cxn modelId="{A08BC9A5-0E7E-4469-A9DE-23F348F46AF8}" srcId="{BEA75337-C6A0-41D6-9645-9FE0CE740B69}" destId="{B236977B-61F0-4E6F-8DAD-E380CC320DF9}" srcOrd="0" destOrd="0" parTransId="{E14E5DA4-9495-406C-B0E4-D6A4D9D064AA}" sibTransId="{0FFDB685-0243-4A66-91CA-6B692639175F}"/>
    <dgm:cxn modelId="{7576BAB9-7C41-4005-B015-3BFB134E8769}" type="presOf" srcId="{CF0DC00E-F458-4133-94CB-A8C516639D8B}" destId="{0C59A25D-0E9D-4307-B1A3-7DFE40129AD8}" srcOrd="0" destOrd="0" presId="urn:microsoft.com/office/officeart/2005/8/layout/hierarchy1"/>
    <dgm:cxn modelId="{96287596-9A26-48DF-901C-80DF9A673141}" type="presParOf" srcId="{F4A1EFB8-5CBC-48A3-A66F-0DE5B49301A9}" destId="{9D685E6B-084A-4BD0-98C0-DF523182CC08}" srcOrd="0" destOrd="0" presId="urn:microsoft.com/office/officeart/2005/8/layout/hierarchy1"/>
    <dgm:cxn modelId="{4E17E59D-E533-417E-9998-65F700C5058E}" type="presParOf" srcId="{9D685E6B-084A-4BD0-98C0-DF523182CC08}" destId="{A2176EB7-4BFD-4E5D-A6CF-4832E84A0C0F}" srcOrd="0" destOrd="0" presId="urn:microsoft.com/office/officeart/2005/8/layout/hierarchy1"/>
    <dgm:cxn modelId="{C89512DF-F919-4C5B-B7DE-7BFC5D8E17D5}" type="presParOf" srcId="{A2176EB7-4BFD-4E5D-A6CF-4832E84A0C0F}" destId="{32DD506B-AB7A-4AC8-9E7C-8E677CE3483A}" srcOrd="0" destOrd="0" presId="urn:microsoft.com/office/officeart/2005/8/layout/hierarchy1"/>
    <dgm:cxn modelId="{2F1E254C-CD7D-4DA0-A192-F3F3ED20997E}" type="presParOf" srcId="{A2176EB7-4BFD-4E5D-A6CF-4832E84A0C0F}" destId="{120DCA6F-A271-4E17-B03B-55C069C38C39}" srcOrd="1" destOrd="0" presId="urn:microsoft.com/office/officeart/2005/8/layout/hierarchy1"/>
    <dgm:cxn modelId="{BBD8E6BC-85BD-4F87-9AF0-E5AD41F521CE}" type="presParOf" srcId="{9D685E6B-084A-4BD0-98C0-DF523182CC08}" destId="{9EE3783E-473A-417D-858B-5958A606F032}" srcOrd="1" destOrd="0" presId="urn:microsoft.com/office/officeart/2005/8/layout/hierarchy1"/>
    <dgm:cxn modelId="{E9F22302-45D8-4A83-AFB8-3C399A9936BD}" type="presParOf" srcId="{F4A1EFB8-5CBC-48A3-A66F-0DE5B49301A9}" destId="{92ED0374-E20F-467D-94E5-2696289BD501}" srcOrd="1" destOrd="0" presId="urn:microsoft.com/office/officeart/2005/8/layout/hierarchy1"/>
    <dgm:cxn modelId="{F5853E7E-4E4D-4B4A-846E-9EAD0C911BB3}" type="presParOf" srcId="{92ED0374-E20F-467D-94E5-2696289BD501}" destId="{F3979B0F-CC59-47A6-8B91-724A4FEE9225}" srcOrd="0" destOrd="0" presId="urn:microsoft.com/office/officeart/2005/8/layout/hierarchy1"/>
    <dgm:cxn modelId="{38004F22-AF18-4264-9133-AF03A003F5ED}" type="presParOf" srcId="{F3979B0F-CC59-47A6-8B91-724A4FEE9225}" destId="{8EDE3109-1E21-4F3C-A7F8-028504EE2316}" srcOrd="0" destOrd="0" presId="urn:microsoft.com/office/officeart/2005/8/layout/hierarchy1"/>
    <dgm:cxn modelId="{64D2838A-4B63-41E8-9300-E7B68390582D}" type="presParOf" srcId="{F3979B0F-CC59-47A6-8B91-724A4FEE9225}" destId="{0C59A25D-0E9D-4307-B1A3-7DFE40129AD8}" srcOrd="1" destOrd="0" presId="urn:microsoft.com/office/officeart/2005/8/layout/hierarchy1"/>
    <dgm:cxn modelId="{67BC6A5F-D4B6-4657-9B85-01CEB64C5EC9}" type="presParOf" srcId="{92ED0374-E20F-467D-94E5-2696289BD501}" destId="{F5169216-8F29-4105-97AC-754AF5C2A01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7731B89-E30E-46EA-AE1C-1BE9751752A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CDEAC4-6357-4EBD-8138-3A49A6363D70}">
      <dgm:prSet/>
      <dgm:spPr/>
      <dgm:t>
        <a:bodyPr/>
        <a:lstStyle/>
        <a:p>
          <a:r>
            <a:rPr lang="en-GB"/>
            <a:t>Is parliament still supreme? </a:t>
          </a:r>
          <a:endParaRPr lang="en-US"/>
        </a:p>
      </dgm:t>
    </dgm:pt>
    <dgm:pt modelId="{4ECB40CF-8D72-4820-8FC8-83787496DA2E}" type="parTrans" cxnId="{1F9494D7-0B24-412E-AB99-2078098CE3DE}">
      <dgm:prSet/>
      <dgm:spPr/>
      <dgm:t>
        <a:bodyPr/>
        <a:lstStyle/>
        <a:p>
          <a:endParaRPr lang="en-US"/>
        </a:p>
      </dgm:t>
    </dgm:pt>
    <dgm:pt modelId="{6E7FD00D-0410-4F35-B885-1CA209D46B69}" type="sibTrans" cxnId="{1F9494D7-0B24-412E-AB99-2078098CE3DE}">
      <dgm:prSet/>
      <dgm:spPr/>
      <dgm:t>
        <a:bodyPr/>
        <a:lstStyle/>
        <a:p>
          <a:endParaRPr lang="en-US"/>
        </a:p>
      </dgm:t>
    </dgm:pt>
    <dgm:pt modelId="{11AFC65C-33A8-489D-ACE4-183C2AAC43E8}">
      <dgm:prSet/>
      <dgm:spPr/>
      <dgm:t>
        <a:bodyPr/>
        <a:lstStyle/>
        <a:p>
          <a:r>
            <a:rPr lang="en-GB"/>
            <a:t>Take all the information from the lecture and discuss in groups. </a:t>
          </a:r>
          <a:endParaRPr lang="en-US"/>
        </a:p>
      </dgm:t>
    </dgm:pt>
    <dgm:pt modelId="{4C76DBA8-77BE-44B0-85BD-84D282EEBB11}" type="parTrans" cxnId="{9D31AFF6-B50D-46A0-B215-44F64C49DDB7}">
      <dgm:prSet/>
      <dgm:spPr/>
      <dgm:t>
        <a:bodyPr/>
        <a:lstStyle/>
        <a:p>
          <a:endParaRPr lang="en-US"/>
        </a:p>
      </dgm:t>
    </dgm:pt>
    <dgm:pt modelId="{2B9AAABB-2006-41F2-A213-44DDED52EC08}" type="sibTrans" cxnId="{9D31AFF6-B50D-46A0-B215-44F64C49DDB7}">
      <dgm:prSet/>
      <dgm:spPr/>
      <dgm:t>
        <a:bodyPr/>
        <a:lstStyle/>
        <a:p>
          <a:endParaRPr lang="en-US"/>
        </a:p>
      </dgm:t>
    </dgm:pt>
    <dgm:pt modelId="{4F17DC1A-6562-4787-A045-9530A5193BC6}">
      <dgm:prSet/>
      <dgm:spPr/>
      <dgm:t>
        <a:bodyPr/>
        <a:lstStyle/>
        <a:p>
          <a:r>
            <a:rPr lang="en-GB"/>
            <a:t>Prepare to feedback. </a:t>
          </a:r>
          <a:endParaRPr lang="en-US"/>
        </a:p>
      </dgm:t>
    </dgm:pt>
    <dgm:pt modelId="{B4EFF4AA-EF8B-4BE5-8CD6-F3DBB215CCED}" type="parTrans" cxnId="{E1AB6D0D-B00F-4224-AFD1-47D8B98BCC38}">
      <dgm:prSet/>
      <dgm:spPr/>
      <dgm:t>
        <a:bodyPr/>
        <a:lstStyle/>
        <a:p>
          <a:endParaRPr lang="en-US"/>
        </a:p>
      </dgm:t>
    </dgm:pt>
    <dgm:pt modelId="{8D9E6C70-7C7D-4343-B94F-19304E2CFFB2}" type="sibTrans" cxnId="{E1AB6D0D-B00F-4224-AFD1-47D8B98BCC38}">
      <dgm:prSet/>
      <dgm:spPr/>
      <dgm:t>
        <a:bodyPr/>
        <a:lstStyle/>
        <a:p>
          <a:endParaRPr lang="en-US"/>
        </a:p>
      </dgm:t>
    </dgm:pt>
    <dgm:pt modelId="{903B11A7-5C6B-4654-9A62-8628166CA2B0}" type="pres">
      <dgm:prSet presAssocID="{F7731B89-E30E-46EA-AE1C-1BE9751752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C6A942-7892-43EA-90CE-6FD389D4ABFA}" type="pres">
      <dgm:prSet presAssocID="{69CDEAC4-6357-4EBD-8138-3A49A6363D70}" presName="hierRoot1" presStyleCnt="0"/>
      <dgm:spPr/>
    </dgm:pt>
    <dgm:pt modelId="{E7467D17-6AA7-490D-88F0-0D29CE26BABE}" type="pres">
      <dgm:prSet presAssocID="{69CDEAC4-6357-4EBD-8138-3A49A6363D70}" presName="composite" presStyleCnt="0"/>
      <dgm:spPr/>
    </dgm:pt>
    <dgm:pt modelId="{268CB825-10E1-48CD-9406-402E7B6FDC7A}" type="pres">
      <dgm:prSet presAssocID="{69CDEAC4-6357-4EBD-8138-3A49A6363D70}" presName="background" presStyleLbl="node0" presStyleIdx="0" presStyleCnt="3"/>
      <dgm:spPr/>
    </dgm:pt>
    <dgm:pt modelId="{AA2463F7-2717-4CF1-9AAF-51D6722E70C5}" type="pres">
      <dgm:prSet presAssocID="{69CDEAC4-6357-4EBD-8138-3A49A6363D70}" presName="text" presStyleLbl="fgAcc0" presStyleIdx="0" presStyleCnt="3">
        <dgm:presLayoutVars>
          <dgm:chPref val="3"/>
        </dgm:presLayoutVars>
      </dgm:prSet>
      <dgm:spPr/>
    </dgm:pt>
    <dgm:pt modelId="{22069E7B-41F8-44CE-8D28-8733D0FF46BF}" type="pres">
      <dgm:prSet presAssocID="{69CDEAC4-6357-4EBD-8138-3A49A6363D70}" presName="hierChild2" presStyleCnt="0"/>
      <dgm:spPr/>
    </dgm:pt>
    <dgm:pt modelId="{FC1F0F7C-8427-4253-AF05-02F2DD82D881}" type="pres">
      <dgm:prSet presAssocID="{11AFC65C-33A8-489D-ACE4-183C2AAC43E8}" presName="hierRoot1" presStyleCnt="0"/>
      <dgm:spPr/>
    </dgm:pt>
    <dgm:pt modelId="{11B664DD-EC36-4AF8-9C54-5473BD35A98B}" type="pres">
      <dgm:prSet presAssocID="{11AFC65C-33A8-489D-ACE4-183C2AAC43E8}" presName="composite" presStyleCnt="0"/>
      <dgm:spPr/>
    </dgm:pt>
    <dgm:pt modelId="{1B6F60B4-4DB5-4C71-8821-671C2B6B6517}" type="pres">
      <dgm:prSet presAssocID="{11AFC65C-33A8-489D-ACE4-183C2AAC43E8}" presName="background" presStyleLbl="node0" presStyleIdx="1" presStyleCnt="3"/>
      <dgm:spPr/>
    </dgm:pt>
    <dgm:pt modelId="{30EB6FAD-244F-4154-A41D-A56B670BF216}" type="pres">
      <dgm:prSet presAssocID="{11AFC65C-33A8-489D-ACE4-183C2AAC43E8}" presName="text" presStyleLbl="fgAcc0" presStyleIdx="1" presStyleCnt="3">
        <dgm:presLayoutVars>
          <dgm:chPref val="3"/>
        </dgm:presLayoutVars>
      </dgm:prSet>
      <dgm:spPr/>
    </dgm:pt>
    <dgm:pt modelId="{66E6D760-B25E-453A-BC9C-ADD6654370D3}" type="pres">
      <dgm:prSet presAssocID="{11AFC65C-33A8-489D-ACE4-183C2AAC43E8}" presName="hierChild2" presStyleCnt="0"/>
      <dgm:spPr/>
    </dgm:pt>
    <dgm:pt modelId="{4E0026F2-90E9-46A7-9AB9-71D8BD9D640D}" type="pres">
      <dgm:prSet presAssocID="{4F17DC1A-6562-4787-A045-9530A5193BC6}" presName="hierRoot1" presStyleCnt="0"/>
      <dgm:spPr/>
    </dgm:pt>
    <dgm:pt modelId="{6FB9451D-D07A-415B-9422-AAFB37987034}" type="pres">
      <dgm:prSet presAssocID="{4F17DC1A-6562-4787-A045-9530A5193BC6}" presName="composite" presStyleCnt="0"/>
      <dgm:spPr/>
    </dgm:pt>
    <dgm:pt modelId="{319A4E70-6574-460E-8276-A924CD58EF08}" type="pres">
      <dgm:prSet presAssocID="{4F17DC1A-6562-4787-A045-9530A5193BC6}" presName="background" presStyleLbl="node0" presStyleIdx="2" presStyleCnt="3"/>
      <dgm:spPr/>
    </dgm:pt>
    <dgm:pt modelId="{C0F0CAEE-14E0-4618-BBB8-228419B3AFD7}" type="pres">
      <dgm:prSet presAssocID="{4F17DC1A-6562-4787-A045-9530A5193BC6}" presName="text" presStyleLbl="fgAcc0" presStyleIdx="2" presStyleCnt="3">
        <dgm:presLayoutVars>
          <dgm:chPref val="3"/>
        </dgm:presLayoutVars>
      </dgm:prSet>
      <dgm:spPr/>
    </dgm:pt>
    <dgm:pt modelId="{EBB4DF7A-D1C4-49B5-B1F9-AB9D7BC0635A}" type="pres">
      <dgm:prSet presAssocID="{4F17DC1A-6562-4787-A045-9530A5193BC6}" presName="hierChild2" presStyleCnt="0"/>
      <dgm:spPr/>
    </dgm:pt>
  </dgm:ptLst>
  <dgm:cxnLst>
    <dgm:cxn modelId="{E1AB6D0D-B00F-4224-AFD1-47D8B98BCC38}" srcId="{F7731B89-E30E-46EA-AE1C-1BE9751752AA}" destId="{4F17DC1A-6562-4787-A045-9530A5193BC6}" srcOrd="2" destOrd="0" parTransId="{B4EFF4AA-EF8B-4BE5-8CD6-F3DBB215CCED}" sibTransId="{8D9E6C70-7C7D-4343-B94F-19304E2CFFB2}"/>
    <dgm:cxn modelId="{6B529D7A-7C10-43BD-B9B9-2703170A092E}" type="presOf" srcId="{11AFC65C-33A8-489D-ACE4-183C2AAC43E8}" destId="{30EB6FAD-244F-4154-A41D-A56B670BF216}" srcOrd="0" destOrd="0" presId="urn:microsoft.com/office/officeart/2005/8/layout/hierarchy1"/>
    <dgm:cxn modelId="{0FD3B797-304C-4E8E-9B68-24A92266B17B}" type="presOf" srcId="{F7731B89-E30E-46EA-AE1C-1BE9751752AA}" destId="{903B11A7-5C6B-4654-9A62-8628166CA2B0}" srcOrd="0" destOrd="0" presId="urn:microsoft.com/office/officeart/2005/8/layout/hierarchy1"/>
    <dgm:cxn modelId="{35AAE1AA-604F-4D01-84DF-E574064D751F}" type="presOf" srcId="{4F17DC1A-6562-4787-A045-9530A5193BC6}" destId="{C0F0CAEE-14E0-4618-BBB8-228419B3AFD7}" srcOrd="0" destOrd="0" presId="urn:microsoft.com/office/officeart/2005/8/layout/hierarchy1"/>
    <dgm:cxn modelId="{175EEBBE-95F4-4891-88D5-E9F203E9AE77}" type="presOf" srcId="{69CDEAC4-6357-4EBD-8138-3A49A6363D70}" destId="{AA2463F7-2717-4CF1-9AAF-51D6722E70C5}" srcOrd="0" destOrd="0" presId="urn:microsoft.com/office/officeart/2005/8/layout/hierarchy1"/>
    <dgm:cxn modelId="{1F9494D7-0B24-412E-AB99-2078098CE3DE}" srcId="{F7731B89-E30E-46EA-AE1C-1BE9751752AA}" destId="{69CDEAC4-6357-4EBD-8138-3A49A6363D70}" srcOrd="0" destOrd="0" parTransId="{4ECB40CF-8D72-4820-8FC8-83787496DA2E}" sibTransId="{6E7FD00D-0410-4F35-B885-1CA209D46B69}"/>
    <dgm:cxn modelId="{9D31AFF6-B50D-46A0-B215-44F64C49DDB7}" srcId="{F7731B89-E30E-46EA-AE1C-1BE9751752AA}" destId="{11AFC65C-33A8-489D-ACE4-183C2AAC43E8}" srcOrd="1" destOrd="0" parTransId="{4C76DBA8-77BE-44B0-85BD-84D282EEBB11}" sibTransId="{2B9AAABB-2006-41F2-A213-44DDED52EC08}"/>
    <dgm:cxn modelId="{4657AD18-BF08-4919-BCC1-4E2F669659EF}" type="presParOf" srcId="{903B11A7-5C6B-4654-9A62-8628166CA2B0}" destId="{E5C6A942-7892-43EA-90CE-6FD389D4ABFA}" srcOrd="0" destOrd="0" presId="urn:microsoft.com/office/officeart/2005/8/layout/hierarchy1"/>
    <dgm:cxn modelId="{E6D7D4D8-1399-4349-A033-D0AD067F864F}" type="presParOf" srcId="{E5C6A942-7892-43EA-90CE-6FD389D4ABFA}" destId="{E7467D17-6AA7-490D-88F0-0D29CE26BABE}" srcOrd="0" destOrd="0" presId="urn:microsoft.com/office/officeart/2005/8/layout/hierarchy1"/>
    <dgm:cxn modelId="{C9F7ED8F-6A31-47A4-A106-9A6027328CC7}" type="presParOf" srcId="{E7467D17-6AA7-490D-88F0-0D29CE26BABE}" destId="{268CB825-10E1-48CD-9406-402E7B6FDC7A}" srcOrd="0" destOrd="0" presId="urn:microsoft.com/office/officeart/2005/8/layout/hierarchy1"/>
    <dgm:cxn modelId="{E8149236-42AB-455F-AF25-58ECBED26A6C}" type="presParOf" srcId="{E7467D17-6AA7-490D-88F0-0D29CE26BABE}" destId="{AA2463F7-2717-4CF1-9AAF-51D6722E70C5}" srcOrd="1" destOrd="0" presId="urn:microsoft.com/office/officeart/2005/8/layout/hierarchy1"/>
    <dgm:cxn modelId="{98870AA2-D5C6-443A-8459-D2A7A6819E6A}" type="presParOf" srcId="{E5C6A942-7892-43EA-90CE-6FD389D4ABFA}" destId="{22069E7B-41F8-44CE-8D28-8733D0FF46BF}" srcOrd="1" destOrd="0" presId="urn:microsoft.com/office/officeart/2005/8/layout/hierarchy1"/>
    <dgm:cxn modelId="{339A030B-A103-438D-BA57-28BCE0465D5C}" type="presParOf" srcId="{903B11A7-5C6B-4654-9A62-8628166CA2B0}" destId="{FC1F0F7C-8427-4253-AF05-02F2DD82D881}" srcOrd="1" destOrd="0" presId="urn:microsoft.com/office/officeart/2005/8/layout/hierarchy1"/>
    <dgm:cxn modelId="{6045CC34-20F2-4C52-B229-8FE23458D241}" type="presParOf" srcId="{FC1F0F7C-8427-4253-AF05-02F2DD82D881}" destId="{11B664DD-EC36-4AF8-9C54-5473BD35A98B}" srcOrd="0" destOrd="0" presId="urn:microsoft.com/office/officeart/2005/8/layout/hierarchy1"/>
    <dgm:cxn modelId="{A4388BCA-58E8-41B3-96CC-17EB9AF702D7}" type="presParOf" srcId="{11B664DD-EC36-4AF8-9C54-5473BD35A98B}" destId="{1B6F60B4-4DB5-4C71-8821-671C2B6B6517}" srcOrd="0" destOrd="0" presId="urn:microsoft.com/office/officeart/2005/8/layout/hierarchy1"/>
    <dgm:cxn modelId="{BAC229F8-84FA-4176-B58C-0150D2330093}" type="presParOf" srcId="{11B664DD-EC36-4AF8-9C54-5473BD35A98B}" destId="{30EB6FAD-244F-4154-A41D-A56B670BF216}" srcOrd="1" destOrd="0" presId="urn:microsoft.com/office/officeart/2005/8/layout/hierarchy1"/>
    <dgm:cxn modelId="{75FCC70D-BB88-4E78-AEA1-6111C945DFE2}" type="presParOf" srcId="{FC1F0F7C-8427-4253-AF05-02F2DD82D881}" destId="{66E6D760-B25E-453A-BC9C-ADD6654370D3}" srcOrd="1" destOrd="0" presId="urn:microsoft.com/office/officeart/2005/8/layout/hierarchy1"/>
    <dgm:cxn modelId="{FF665E00-FEAE-453C-964D-5B2BF9D31172}" type="presParOf" srcId="{903B11A7-5C6B-4654-9A62-8628166CA2B0}" destId="{4E0026F2-90E9-46A7-9AB9-71D8BD9D640D}" srcOrd="2" destOrd="0" presId="urn:microsoft.com/office/officeart/2005/8/layout/hierarchy1"/>
    <dgm:cxn modelId="{51A4B3DB-D609-45FF-BA17-97F185DF678C}" type="presParOf" srcId="{4E0026F2-90E9-46A7-9AB9-71D8BD9D640D}" destId="{6FB9451D-D07A-415B-9422-AAFB37987034}" srcOrd="0" destOrd="0" presId="urn:microsoft.com/office/officeart/2005/8/layout/hierarchy1"/>
    <dgm:cxn modelId="{ECF3202B-F5B9-4200-8593-DADA45DB5CDA}" type="presParOf" srcId="{6FB9451D-D07A-415B-9422-AAFB37987034}" destId="{319A4E70-6574-460E-8276-A924CD58EF08}" srcOrd="0" destOrd="0" presId="urn:microsoft.com/office/officeart/2005/8/layout/hierarchy1"/>
    <dgm:cxn modelId="{A1937327-7B25-4E7C-8517-0BFF040962D8}" type="presParOf" srcId="{6FB9451D-D07A-415B-9422-AAFB37987034}" destId="{C0F0CAEE-14E0-4618-BBB8-228419B3AFD7}" srcOrd="1" destOrd="0" presId="urn:microsoft.com/office/officeart/2005/8/layout/hierarchy1"/>
    <dgm:cxn modelId="{19BE7F4B-2F57-40E8-8DCA-0F949DB85FF8}" type="presParOf" srcId="{4E0026F2-90E9-46A7-9AB9-71D8BD9D640D}" destId="{EBB4DF7A-D1C4-49B5-B1F9-AB9D7BC063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4FCB640-93DD-4049-9438-B25F8CED1A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5B691C-701F-45F2-98BC-E78E216278AB}">
      <dgm:prSet/>
      <dgm:spPr/>
      <dgm:t>
        <a:bodyPr/>
        <a:lstStyle/>
        <a:p>
          <a:r>
            <a:rPr lang="en-GB"/>
            <a:t>According to the courts is it primary legislation. </a:t>
          </a:r>
          <a:endParaRPr lang="en-US"/>
        </a:p>
      </dgm:t>
    </dgm:pt>
    <dgm:pt modelId="{4C37B399-EB2E-4146-B91C-30B9200FEF0E}" type="parTrans" cxnId="{F4620A10-3012-40A6-AB92-ADFDBF11E6D4}">
      <dgm:prSet/>
      <dgm:spPr/>
      <dgm:t>
        <a:bodyPr/>
        <a:lstStyle/>
        <a:p>
          <a:endParaRPr lang="en-US"/>
        </a:p>
      </dgm:t>
    </dgm:pt>
    <dgm:pt modelId="{48605FF7-882D-4BE7-AAFE-F947C15A0923}" type="sibTrans" cxnId="{F4620A10-3012-40A6-AB92-ADFDBF11E6D4}">
      <dgm:prSet/>
      <dgm:spPr/>
      <dgm:t>
        <a:bodyPr/>
        <a:lstStyle/>
        <a:p>
          <a:endParaRPr lang="en-US"/>
        </a:p>
      </dgm:t>
    </dgm:pt>
    <dgm:pt modelId="{A7CA4487-EDBC-4AB9-A447-22DCAE7C345F}">
      <dgm:prSet/>
      <dgm:spPr/>
      <dgm:t>
        <a:bodyPr/>
        <a:lstStyle/>
        <a:p>
          <a:r>
            <a:rPr lang="en-GB"/>
            <a:t>Is it the most up to date. </a:t>
          </a:r>
          <a:endParaRPr lang="en-US"/>
        </a:p>
      </dgm:t>
    </dgm:pt>
    <dgm:pt modelId="{81CD6946-BD13-4583-93D5-6A3B5B54137D}" type="parTrans" cxnId="{D3D06066-FEED-4F05-B5B6-9FABFF440E35}">
      <dgm:prSet/>
      <dgm:spPr/>
      <dgm:t>
        <a:bodyPr/>
        <a:lstStyle/>
        <a:p>
          <a:endParaRPr lang="en-US"/>
        </a:p>
      </dgm:t>
    </dgm:pt>
    <dgm:pt modelId="{3C66D259-9A22-42F1-92A9-704689B8D33D}" type="sibTrans" cxnId="{D3D06066-FEED-4F05-B5B6-9FABFF440E35}">
      <dgm:prSet/>
      <dgm:spPr/>
      <dgm:t>
        <a:bodyPr/>
        <a:lstStyle/>
        <a:p>
          <a:endParaRPr lang="en-US"/>
        </a:p>
      </dgm:t>
    </dgm:pt>
    <dgm:pt modelId="{E9FFD977-4566-4B3F-B53D-12289D124E65}">
      <dgm:prSet/>
      <dgm:spPr/>
      <dgm:t>
        <a:bodyPr/>
        <a:lstStyle/>
        <a:p>
          <a:r>
            <a:rPr lang="en-GB"/>
            <a:t>Courts must apply the law. </a:t>
          </a:r>
          <a:endParaRPr lang="en-US"/>
        </a:p>
      </dgm:t>
    </dgm:pt>
    <dgm:pt modelId="{908C0EB5-6358-4ED5-ABC7-DA6C5BF9E36F}" type="parTrans" cxnId="{561008B8-C678-4307-846A-1C7F45F75B82}">
      <dgm:prSet/>
      <dgm:spPr/>
      <dgm:t>
        <a:bodyPr/>
        <a:lstStyle/>
        <a:p>
          <a:endParaRPr lang="en-US"/>
        </a:p>
      </dgm:t>
    </dgm:pt>
    <dgm:pt modelId="{26B0CCC9-CC8C-485A-8CE9-5446E80082B3}" type="sibTrans" cxnId="{561008B8-C678-4307-846A-1C7F45F75B82}">
      <dgm:prSet/>
      <dgm:spPr/>
      <dgm:t>
        <a:bodyPr/>
        <a:lstStyle/>
        <a:p>
          <a:endParaRPr lang="en-US"/>
        </a:p>
      </dgm:t>
    </dgm:pt>
    <dgm:pt modelId="{8625BBE6-AAB1-4CF8-9F5D-5D31B1AB0AD0}" type="pres">
      <dgm:prSet presAssocID="{74FCB640-93DD-4049-9438-B25F8CED1A82}" presName="outerComposite" presStyleCnt="0">
        <dgm:presLayoutVars>
          <dgm:chMax val="5"/>
          <dgm:dir/>
          <dgm:resizeHandles val="exact"/>
        </dgm:presLayoutVars>
      </dgm:prSet>
      <dgm:spPr/>
    </dgm:pt>
    <dgm:pt modelId="{D9416678-0B5F-43BD-BAFB-DE5BAFACE48C}" type="pres">
      <dgm:prSet presAssocID="{74FCB640-93DD-4049-9438-B25F8CED1A82}" presName="dummyMaxCanvas" presStyleCnt="0">
        <dgm:presLayoutVars/>
      </dgm:prSet>
      <dgm:spPr/>
    </dgm:pt>
    <dgm:pt modelId="{AEB7327C-79FE-42D6-9B0D-A055492AC872}" type="pres">
      <dgm:prSet presAssocID="{74FCB640-93DD-4049-9438-B25F8CED1A82}" presName="ThreeNodes_1" presStyleLbl="node1" presStyleIdx="0" presStyleCnt="3">
        <dgm:presLayoutVars>
          <dgm:bulletEnabled val="1"/>
        </dgm:presLayoutVars>
      </dgm:prSet>
      <dgm:spPr/>
    </dgm:pt>
    <dgm:pt modelId="{C5A45AFE-929E-4E36-93F1-4ADB5B2445C4}" type="pres">
      <dgm:prSet presAssocID="{74FCB640-93DD-4049-9438-B25F8CED1A82}" presName="ThreeNodes_2" presStyleLbl="node1" presStyleIdx="1" presStyleCnt="3">
        <dgm:presLayoutVars>
          <dgm:bulletEnabled val="1"/>
        </dgm:presLayoutVars>
      </dgm:prSet>
      <dgm:spPr/>
    </dgm:pt>
    <dgm:pt modelId="{65C4A08D-B89D-405A-959C-CFB86592BC03}" type="pres">
      <dgm:prSet presAssocID="{74FCB640-93DD-4049-9438-B25F8CED1A82}" presName="ThreeNodes_3" presStyleLbl="node1" presStyleIdx="2" presStyleCnt="3">
        <dgm:presLayoutVars>
          <dgm:bulletEnabled val="1"/>
        </dgm:presLayoutVars>
      </dgm:prSet>
      <dgm:spPr/>
    </dgm:pt>
    <dgm:pt modelId="{1477F872-2B31-4A0A-9C03-BD1149216EA9}" type="pres">
      <dgm:prSet presAssocID="{74FCB640-93DD-4049-9438-B25F8CED1A82}" presName="ThreeConn_1-2" presStyleLbl="fgAccFollowNode1" presStyleIdx="0" presStyleCnt="2">
        <dgm:presLayoutVars>
          <dgm:bulletEnabled val="1"/>
        </dgm:presLayoutVars>
      </dgm:prSet>
      <dgm:spPr/>
    </dgm:pt>
    <dgm:pt modelId="{6C51E064-115C-48E8-B3FD-D5D9093F3601}" type="pres">
      <dgm:prSet presAssocID="{74FCB640-93DD-4049-9438-B25F8CED1A82}" presName="ThreeConn_2-3" presStyleLbl="fgAccFollowNode1" presStyleIdx="1" presStyleCnt="2">
        <dgm:presLayoutVars>
          <dgm:bulletEnabled val="1"/>
        </dgm:presLayoutVars>
      </dgm:prSet>
      <dgm:spPr/>
    </dgm:pt>
    <dgm:pt modelId="{D0110644-5BF0-45D6-91A0-0332BC979F1A}" type="pres">
      <dgm:prSet presAssocID="{74FCB640-93DD-4049-9438-B25F8CED1A82}" presName="ThreeNodes_1_text" presStyleLbl="node1" presStyleIdx="2" presStyleCnt="3">
        <dgm:presLayoutVars>
          <dgm:bulletEnabled val="1"/>
        </dgm:presLayoutVars>
      </dgm:prSet>
      <dgm:spPr/>
    </dgm:pt>
    <dgm:pt modelId="{44F2FB42-C324-4F20-AFAB-869F9938FF4C}" type="pres">
      <dgm:prSet presAssocID="{74FCB640-93DD-4049-9438-B25F8CED1A82}" presName="ThreeNodes_2_text" presStyleLbl="node1" presStyleIdx="2" presStyleCnt="3">
        <dgm:presLayoutVars>
          <dgm:bulletEnabled val="1"/>
        </dgm:presLayoutVars>
      </dgm:prSet>
      <dgm:spPr/>
    </dgm:pt>
    <dgm:pt modelId="{55F575BA-CF8A-4B57-B158-FC65CB1DE0DE}" type="pres">
      <dgm:prSet presAssocID="{74FCB640-93DD-4049-9438-B25F8CED1A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620A10-3012-40A6-AB92-ADFDBF11E6D4}" srcId="{74FCB640-93DD-4049-9438-B25F8CED1A82}" destId="{445B691C-701F-45F2-98BC-E78E216278AB}" srcOrd="0" destOrd="0" parTransId="{4C37B399-EB2E-4146-B91C-30B9200FEF0E}" sibTransId="{48605FF7-882D-4BE7-AAFE-F947C15A0923}"/>
    <dgm:cxn modelId="{75B16C17-7928-4DDB-8745-D363F20498BE}" type="presOf" srcId="{74FCB640-93DD-4049-9438-B25F8CED1A82}" destId="{8625BBE6-AAB1-4CF8-9F5D-5D31B1AB0AD0}" srcOrd="0" destOrd="0" presId="urn:microsoft.com/office/officeart/2005/8/layout/vProcess5"/>
    <dgm:cxn modelId="{7A92BE17-9FEF-4AF7-A2BA-3B48D1EBF125}" type="presOf" srcId="{48605FF7-882D-4BE7-AAFE-F947C15A0923}" destId="{1477F872-2B31-4A0A-9C03-BD1149216EA9}" srcOrd="0" destOrd="0" presId="urn:microsoft.com/office/officeart/2005/8/layout/vProcess5"/>
    <dgm:cxn modelId="{8F6DAB61-FF5F-4419-B4D8-E83EC520D2F1}" type="presOf" srcId="{3C66D259-9A22-42F1-92A9-704689B8D33D}" destId="{6C51E064-115C-48E8-B3FD-D5D9093F3601}" srcOrd="0" destOrd="0" presId="urn:microsoft.com/office/officeart/2005/8/layout/vProcess5"/>
    <dgm:cxn modelId="{D3D06066-FEED-4F05-B5B6-9FABFF440E35}" srcId="{74FCB640-93DD-4049-9438-B25F8CED1A82}" destId="{A7CA4487-EDBC-4AB9-A447-22DCAE7C345F}" srcOrd="1" destOrd="0" parTransId="{81CD6946-BD13-4583-93D5-6A3B5B54137D}" sibTransId="{3C66D259-9A22-42F1-92A9-704689B8D33D}"/>
    <dgm:cxn modelId="{C86B7266-F972-47E6-8757-849A28FD9359}" type="presOf" srcId="{E9FFD977-4566-4B3F-B53D-12289D124E65}" destId="{65C4A08D-B89D-405A-959C-CFB86592BC03}" srcOrd="0" destOrd="0" presId="urn:microsoft.com/office/officeart/2005/8/layout/vProcess5"/>
    <dgm:cxn modelId="{561008B8-C678-4307-846A-1C7F45F75B82}" srcId="{74FCB640-93DD-4049-9438-B25F8CED1A82}" destId="{E9FFD977-4566-4B3F-B53D-12289D124E65}" srcOrd="2" destOrd="0" parTransId="{908C0EB5-6358-4ED5-ABC7-DA6C5BF9E36F}" sibTransId="{26B0CCC9-CC8C-485A-8CE9-5446E80082B3}"/>
    <dgm:cxn modelId="{A3D8AFBB-AD0D-4D0C-8DC7-DF1D468CDFB2}" type="presOf" srcId="{E9FFD977-4566-4B3F-B53D-12289D124E65}" destId="{55F575BA-CF8A-4B57-B158-FC65CB1DE0DE}" srcOrd="1" destOrd="0" presId="urn:microsoft.com/office/officeart/2005/8/layout/vProcess5"/>
    <dgm:cxn modelId="{EDA80BCF-CBE3-4A97-A82C-64F3DCD83CEF}" type="presOf" srcId="{A7CA4487-EDBC-4AB9-A447-22DCAE7C345F}" destId="{44F2FB42-C324-4F20-AFAB-869F9938FF4C}" srcOrd="1" destOrd="0" presId="urn:microsoft.com/office/officeart/2005/8/layout/vProcess5"/>
    <dgm:cxn modelId="{13AC7CE1-7220-4071-A575-6C978F6B3039}" type="presOf" srcId="{445B691C-701F-45F2-98BC-E78E216278AB}" destId="{D0110644-5BF0-45D6-91A0-0332BC979F1A}" srcOrd="1" destOrd="0" presId="urn:microsoft.com/office/officeart/2005/8/layout/vProcess5"/>
    <dgm:cxn modelId="{07E49BE2-EFCC-4DF9-AC94-C3D68C23F36A}" type="presOf" srcId="{445B691C-701F-45F2-98BC-E78E216278AB}" destId="{AEB7327C-79FE-42D6-9B0D-A055492AC872}" srcOrd="0" destOrd="0" presId="urn:microsoft.com/office/officeart/2005/8/layout/vProcess5"/>
    <dgm:cxn modelId="{4CB68CEF-D452-41BD-9DDD-00CD93C3FC19}" type="presOf" srcId="{A7CA4487-EDBC-4AB9-A447-22DCAE7C345F}" destId="{C5A45AFE-929E-4E36-93F1-4ADB5B2445C4}" srcOrd="0" destOrd="0" presId="urn:microsoft.com/office/officeart/2005/8/layout/vProcess5"/>
    <dgm:cxn modelId="{8E1BBE28-F5EE-4FCC-B048-65EFBA4115FC}" type="presParOf" srcId="{8625BBE6-AAB1-4CF8-9F5D-5D31B1AB0AD0}" destId="{D9416678-0B5F-43BD-BAFB-DE5BAFACE48C}" srcOrd="0" destOrd="0" presId="urn:microsoft.com/office/officeart/2005/8/layout/vProcess5"/>
    <dgm:cxn modelId="{62F2DB38-DE8B-4ECD-AC5B-2B72134C7BEC}" type="presParOf" srcId="{8625BBE6-AAB1-4CF8-9F5D-5D31B1AB0AD0}" destId="{AEB7327C-79FE-42D6-9B0D-A055492AC872}" srcOrd="1" destOrd="0" presId="urn:microsoft.com/office/officeart/2005/8/layout/vProcess5"/>
    <dgm:cxn modelId="{A2BDDD4E-212D-4182-9892-A5128A1F3352}" type="presParOf" srcId="{8625BBE6-AAB1-4CF8-9F5D-5D31B1AB0AD0}" destId="{C5A45AFE-929E-4E36-93F1-4ADB5B2445C4}" srcOrd="2" destOrd="0" presId="urn:microsoft.com/office/officeart/2005/8/layout/vProcess5"/>
    <dgm:cxn modelId="{2B195FA0-72A2-4AEE-BFE4-B1264C5B5DC1}" type="presParOf" srcId="{8625BBE6-AAB1-4CF8-9F5D-5D31B1AB0AD0}" destId="{65C4A08D-B89D-405A-959C-CFB86592BC03}" srcOrd="3" destOrd="0" presId="urn:microsoft.com/office/officeart/2005/8/layout/vProcess5"/>
    <dgm:cxn modelId="{6500DC8F-FC65-4EF7-8A02-F8A67D45E576}" type="presParOf" srcId="{8625BBE6-AAB1-4CF8-9F5D-5D31B1AB0AD0}" destId="{1477F872-2B31-4A0A-9C03-BD1149216EA9}" srcOrd="4" destOrd="0" presId="urn:microsoft.com/office/officeart/2005/8/layout/vProcess5"/>
    <dgm:cxn modelId="{63B573E8-7757-4303-B802-029242EF7150}" type="presParOf" srcId="{8625BBE6-AAB1-4CF8-9F5D-5D31B1AB0AD0}" destId="{6C51E064-115C-48E8-B3FD-D5D9093F3601}" srcOrd="5" destOrd="0" presId="urn:microsoft.com/office/officeart/2005/8/layout/vProcess5"/>
    <dgm:cxn modelId="{7924627A-709D-4772-A1E9-E4FE10930231}" type="presParOf" srcId="{8625BBE6-AAB1-4CF8-9F5D-5D31B1AB0AD0}" destId="{D0110644-5BF0-45D6-91A0-0332BC979F1A}" srcOrd="6" destOrd="0" presId="urn:microsoft.com/office/officeart/2005/8/layout/vProcess5"/>
    <dgm:cxn modelId="{02F9D17F-1C59-45C1-BF58-75C085BF6C71}" type="presParOf" srcId="{8625BBE6-AAB1-4CF8-9F5D-5D31B1AB0AD0}" destId="{44F2FB42-C324-4F20-AFAB-869F9938FF4C}" srcOrd="7" destOrd="0" presId="urn:microsoft.com/office/officeart/2005/8/layout/vProcess5"/>
    <dgm:cxn modelId="{00761B14-1153-45CB-A1E1-61FB3E71C481}" type="presParOf" srcId="{8625BBE6-AAB1-4CF8-9F5D-5D31B1AB0AD0}" destId="{55F575BA-CF8A-4B57-B158-FC65CB1DE0D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957F29E-FBC1-4F00-8590-760AA6DA1CB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63B849-3460-4D10-B7AF-F5AB838B846A}">
      <dgm:prSet/>
      <dgm:spPr/>
      <dgm:t>
        <a:bodyPr/>
        <a:lstStyle/>
        <a:p>
          <a:r>
            <a:rPr lang="en-GB"/>
            <a:t>Has it gone through the correct process?</a:t>
          </a:r>
          <a:endParaRPr lang="en-US"/>
        </a:p>
      </dgm:t>
    </dgm:pt>
    <dgm:pt modelId="{F78AFE6B-508B-4D60-A5CF-B2CEA2EFA627}" type="parTrans" cxnId="{34DE5DB5-A5ED-4E2B-930F-C2E43FB2ECDE}">
      <dgm:prSet/>
      <dgm:spPr/>
      <dgm:t>
        <a:bodyPr/>
        <a:lstStyle/>
        <a:p>
          <a:endParaRPr lang="en-US"/>
        </a:p>
      </dgm:t>
    </dgm:pt>
    <dgm:pt modelId="{51D71F5A-7563-47EC-AA5F-060F42CF3688}" type="sibTrans" cxnId="{34DE5DB5-A5ED-4E2B-930F-C2E43FB2ECDE}">
      <dgm:prSet/>
      <dgm:spPr/>
      <dgm:t>
        <a:bodyPr/>
        <a:lstStyle/>
        <a:p>
          <a:endParaRPr lang="en-US"/>
        </a:p>
      </dgm:t>
    </dgm:pt>
    <dgm:pt modelId="{A3722DBE-1630-467B-9401-E1C1FB0B4E10}">
      <dgm:prSet/>
      <dgm:spPr/>
      <dgm:t>
        <a:bodyPr/>
        <a:lstStyle/>
        <a:p>
          <a:r>
            <a:rPr lang="en-GB"/>
            <a:t>Does the content comply with the constitution?</a:t>
          </a:r>
          <a:endParaRPr lang="en-US"/>
        </a:p>
      </dgm:t>
    </dgm:pt>
    <dgm:pt modelId="{34748089-860C-42F2-A9EE-35238A1DC1FE}" type="parTrans" cxnId="{0C8B4466-0F8D-43D4-AD8F-991CDB014F2B}">
      <dgm:prSet/>
      <dgm:spPr/>
      <dgm:t>
        <a:bodyPr/>
        <a:lstStyle/>
        <a:p>
          <a:endParaRPr lang="en-US"/>
        </a:p>
      </dgm:t>
    </dgm:pt>
    <dgm:pt modelId="{F9C461E6-68C2-4360-AD0E-2CE4FC2F042C}" type="sibTrans" cxnId="{0C8B4466-0F8D-43D4-AD8F-991CDB014F2B}">
      <dgm:prSet/>
      <dgm:spPr/>
      <dgm:t>
        <a:bodyPr/>
        <a:lstStyle/>
        <a:p>
          <a:endParaRPr lang="en-US"/>
        </a:p>
      </dgm:t>
    </dgm:pt>
    <dgm:pt modelId="{857C2172-5FC1-4241-9545-A719FEA8354E}">
      <dgm:prSet/>
      <dgm:spPr/>
      <dgm:t>
        <a:bodyPr/>
        <a:lstStyle/>
        <a:p>
          <a:r>
            <a:rPr lang="en-GB"/>
            <a:t>If not comply because of 1 or 2 the courts will make it void. </a:t>
          </a:r>
          <a:endParaRPr lang="en-US"/>
        </a:p>
      </dgm:t>
    </dgm:pt>
    <dgm:pt modelId="{90CAC65D-09D1-4985-B957-A60514DAC787}" type="parTrans" cxnId="{B4EDD4F1-EE76-40BA-BE92-F88DB16D693B}">
      <dgm:prSet/>
      <dgm:spPr/>
      <dgm:t>
        <a:bodyPr/>
        <a:lstStyle/>
        <a:p>
          <a:endParaRPr lang="en-US"/>
        </a:p>
      </dgm:t>
    </dgm:pt>
    <dgm:pt modelId="{C1600C10-3CB4-41DF-86C0-9BF3EEAB0E9A}" type="sibTrans" cxnId="{B4EDD4F1-EE76-40BA-BE92-F88DB16D693B}">
      <dgm:prSet/>
      <dgm:spPr/>
      <dgm:t>
        <a:bodyPr/>
        <a:lstStyle/>
        <a:p>
          <a:endParaRPr lang="en-US"/>
        </a:p>
      </dgm:t>
    </dgm:pt>
    <dgm:pt modelId="{BB3A3AD0-661B-42C2-9A91-3B700F40A68D}" type="pres">
      <dgm:prSet presAssocID="{4957F29E-FBC1-4F00-8590-760AA6DA1CB4}" presName="outerComposite" presStyleCnt="0">
        <dgm:presLayoutVars>
          <dgm:chMax val="5"/>
          <dgm:dir/>
          <dgm:resizeHandles val="exact"/>
        </dgm:presLayoutVars>
      </dgm:prSet>
      <dgm:spPr/>
    </dgm:pt>
    <dgm:pt modelId="{E529830B-A03B-4FF7-A442-0B20F22E487B}" type="pres">
      <dgm:prSet presAssocID="{4957F29E-FBC1-4F00-8590-760AA6DA1CB4}" presName="dummyMaxCanvas" presStyleCnt="0">
        <dgm:presLayoutVars/>
      </dgm:prSet>
      <dgm:spPr/>
    </dgm:pt>
    <dgm:pt modelId="{73CA1894-A2F6-4681-8789-3849E5F2275E}" type="pres">
      <dgm:prSet presAssocID="{4957F29E-FBC1-4F00-8590-760AA6DA1CB4}" presName="ThreeNodes_1" presStyleLbl="node1" presStyleIdx="0" presStyleCnt="3">
        <dgm:presLayoutVars>
          <dgm:bulletEnabled val="1"/>
        </dgm:presLayoutVars>
      </dgm:prSet>
      <dgm:spPr/>
    </dgm:pt>
    <dgm:pt modelId="{1E014182-5E12-4F12-B027-0222B9D1C383}" type="pres">
      <dgm:prSet presAssocID="{4957F29E-FBC1-4F00-8590-760AA6DA1CB4}" presName="ThreeNodes_2" presStyleLbl="node1" presStyleIdx="1" presStyleCnt="3">
        <dgm:presLayoutVars>
          <dgm:bulletEnabled val="1"/>
        </dgm:presLayoutVars>
      </dgm:prSet>
      <dgm:spPr/>
    </dgm:pt>
    <dgm:pt modelId="{03B9DB43-1D3B-407A-902A-6F3C35B14CE0}" type="pres">
      <dgm:prSet presAssocID="{4957F29E-FBC1-4F00-8590-760AA6DA1CB4}" presName="ThreeNodes_3" presStyleLbl="node1" presStyleIdx="2" presStyleCnt="3">
        <dgm:presLayoutVars>
          <dgm:bulletEnabled val="1"/>
        </dgm:presLayoutVars>
      </dgm:prSet>
      <dgm:spPr/>
    </dgm:pt>
    <dgm:pt modelId="{FB180D76-2EC8-438F-8568-B166EBAC3CFE}" type="pres">
      <dgm:prSet presAssocID="{4957F29E-FBC1-4F00-8590-760AA6DA1CB4}" presName="ThreeConn_1-2" presStyleLbl="fgAccFollowNode1" presStyleIdx="0" presStyleCnt="2">
        <dgm:presLayoutVars>
          <dgm:bulletEnabled val="1"/>
        </dgm:presLayoutVars>
      </dgm:prSet>
      <dgm:spPr/>
    </dgm:pt>
    <dgm:pt modelId="{30FD8873-BA37-468E-BFAD-086D488C9AB9}" type="pres">
      <dgm:prSet presAssocID="{4957F29E-FBC1-4F00-8590-760AA6DA1CB4}" presName="ThreeConn_2-3" presStyleLbl="fgAccFollowNode1" presStyleIdx="1" presStyleCnt="2">
        <dgm:presLayoutVars>
          <dgm:bulletEnabled val="1"/>
        </dgm:presLayoutVars>
      </dgm:prSet>
      <dgm:spPr/>
    </dgm:pt>
    <dgm:pt modelId="{4E309599-3DEC-42D7-B275-DA95DB44EA6F}" type="pres">
      <dgm:prSet presAssocID="{4957F29E-FBC1-4F00-8590-760AA6DA1CB4}" presName="ThreeNodes_1_text" presStyleLbl="node1" presStyleIdx="2" presStyleCnt="3">
        <dgm:presLayoutVars>
          <dgm:bulletEnabled val="1"/>
        </dgm:presLayoutVars>
      </dgm:prSet>
      <dgm:spPr/>
    </dgm:pt>
    <dgm:pt modelId="{43E4547F-3570-4A06-B9F6-65B3A6CDAC16}" type="pres">
      <dgm:prSet presAssocID="{4957F29E-FBC1-4F00-8590-760AA6DA1CB4}" presName="ThreeNodes_2_text" presStyleLbl="node1" presStyleIdx="2" presStyleCnt="3">
        <dgm:presLayoutVars>
          <dgm:bulletEnabled val="1"/>
        </dgm:presLayoutVars>
      </dgm:prSet>
      <dgm:spPr/>
    </dgm:pt>
    <dgm:pt modelId="{317932E0-8660-4967-9E5F-CA2E3DF76133}" type="pres">
      <dgm:prSet presAssocID="{4957F29E-FBC1-4F00-8590-760AA6DA1CB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ED4591E-220E-4A2D-9183-4F07A5AA08CE}" type="presOf" srcId="{F9C461E6-68C2-4360-AD0E-2CE4FC2F042C}" destId="{30FD8873-BA37-468E-BFAD-086D488C9AB9}" srcOrd="0" destOrd="0" presId="urn:microsoft.com/office/officeart/2005/8/layout/vProcess5"/>
    <dgm:cxn modelId="{D266D128-6E1E-4114-A55D-31A953CF2825}" type="presOf" srcId="{A3722DBE-1630-467B-9401-E1C1FB0B4E10}" destId="{43E4547F-3570-4A06-B9F6-65B3A6CDAC16}" srcOrd="1" destOrd="0" presId="urn:microsoft.com/office/officeart/2005/8/layout/vProcess5"/>
    <dgm:cxn modelId="{96AB4260-B1EB-4DF9-BD5D-18556F2DAC57}" type="presOf" srcId="{857C2172-5FC1-4241-9545-A719FEA8354E}" destId="{317932E0-8660-4967-9E5F-CA2E3DF76133}" srcOrd="1" destOrd="0" presId="urn:microsoft.com/office/officeart/2005/8/layout/vProcess5"/>
    <dgm:cxn modelId="{0C8B4466-0F8D-43D4-AD8F-991CDB014F2B}" srcId="{4957F29E-FBC1-4F00-8590-760AA6DA1CB4}" destId="{A3722DBE-1630-467B-9401-E1C1FB0B4E10}" srcOrd="1" destOrd="0" parTransId="{34748089-860C-42F2-A9EE-35238A1DC1FE}" sibTransId="{F9C461E6-68C2-4360-AD0E-2CE4FC2F042C}"/>
    <dgm:cxn modelId="{562AAA4C-714E-47FD-8356-A0C00D2A0B99}" type="presOf" srcId="{3B63B849-3460-4D10-B7AF-F5AB838B846A}" destId="{4E309599-3DEC-42D7-B275-DA95DB44EA6F}" srcOrd="1" destOrd="0" presId="urn:microsoft.com/office/officeart/2005/8/layout/vProcess5"/>
    <dgm:cxn modelId="{E183A057-90F9-4BAD-AB39-5857DB3CABFA}" type="presOf" srcId="{A3722DBE-1630-467B-9401-E1C1FB0B4E10}" destId="{1E014182-5E12-4F12-B027-0222B9D1C383}" srcOrd="0" destOrd="0" presId="urn:microsoft.com/office/officeart/2005/8/layout/vProcess5"/>
    <dgm:cxn modelId="{1E8C2E87-C5EB-4B94-837E-9864EECE98E0}" type="presOf" srcId="{857C2172-5FC1-4241-9545-A719FEA8354E}" destId="{03B9DB43-1D3B-407A-902A-6F3C35B14CE0}" srcOrd="0" destOrd="0" presId="urn:microsoft.com/office/officeart/2005/8/layout/vProcess5"/>
    <dgm:cxn modelId="{C00326A4-43AB-4904-B74E-6A9AB1B8BD61}" type="presOf" srcId="{4957F29E-FBC1-4F00-8590-760AA6DA1CB4}" destId="{BB3A3AD0-661B-42C2-9A91-3B700F40A68D}" srcOrd="0" destOrd="0" presId="urn:microsoft.com/office/officeart/2005/8/layout/vProcess5"/>
    <dgm:cxn modelId="{34DE5DB5-A5ED-4E2B-930F-C2E43FB2ECDE}" srcId="{4957F29E-FBC1-4F00-8590-760AA6DA1CB4}" destId="{3B63B849-3460-4D10-B7AF-F5AB838B846A}" srcOrd="0" destOrd="0" parTransId="{F78AFE6B-508B-4D60-A5CF-B2CEA2EFA627}" sibTransId="{51D71F5A-7563-47EC-AA5F-060F42CF3688}"/>
    <dgm:cxn modelId="{E72694E6-BACF-4835-B975-9E08FF9E4E19}" type="presOf" srcId="{51D71F5A-7563-47EC-AA5F-060F42CF3688}" destId="{FB180D76-2EC8-438F-8568-B166EBAC3CFE}" srcOrd="0" destOrd="0" presId="urn:microsoft.com/office/officeart/2005/8/layout/vProcess5"/>
    <dgm:cxn modelId="{E7FCEAED-D738-443A-84AB-01E395614E8B}" type="presOf" srcId="{3B63B849-3460-4D10-B7AF-F5AB838B846A}" destId="{73CA1894-A2F6-4681-8789-3849E5F2275E}" srcOrd="0" destOrd="0" presId="urn:microsoft.com/office/officeart/2005/8/layout/vProcess5"/>
    <dgm:cxn modelId="{B4EDD4F1-EE76-40BA-BE92-F88DB16D693B}" srcId="{4957F29E-FBC1-4F00-8590-760AA6DA1CB4}" destId="{857C2172-5FC1-4241-9545-A719FEA8354E}" srcOrd="2" destOrd="0" parTransId="{90CAC65D-09D1-4985-B957-A60514DAC787}" sibTransId="{C1600C10-3CB4-41DF-86C0-9BF3EEAB0E9A}"/>
    <dgm:cxn modelId="{A0722BFA-A95D-446E-A990-FE85169897B6}" type="presParOf" srcId="{BB3A3AD0-661B-42C2-9A91-3B700F40A68D}" destId="{E529830B-A03B-4FF7-A442-0B20F22E487B}" srcOrd="0" destOrd="0" presId="urn:microsoft.com/office/officeart/2005/8/layout/vProcess5"/>
    <dgm:cxn modelId="{D647B5B6-8EA5-4619-A7E2-22C13CA11FB9}" type="presParOf" srcId="{BB3A3AD0-661B-42C2-9A91-3B700F40A68D}" destId="{73CA1894-A2F6-4681-8789-3849E5F2275E}" srcOrd="1" destOrd="0" presId="urn:microsoft.com/office/officeart/2005/8/layout/vProcess5"/>
    <dgm:cxn modelId="{3AEF9E5B-0B1E-494A-978E-605F26D89489}" type="presParOf" srcId="{BB3A3AD0-661B-42C2-9A91-3B700F40A68D}" destId="{1E014182-5E12-4F12-B027-0222B9D1C383}" srcOrd="2" destOrd="0" presId="urn:microsoft.com/office/officeart/2005/8/layout/vProcess5"/>
    <dgm:cxn modelId="{E385D0D4-C7D2-4A93-AFF7-2D41C84E9CDD}" type="presParOf" srcId="{BB3A3AD0-661B-42C2-9A91-3B700F40A68D}" destId="{03B9DB43-1D3B-407A-902A-6F3C35B14CE0}" srcOrd="3" destOrd="0" presId="urn:microsoft.com/office/officeart/2005/8/layout/vProcess5"/>
    <dgm:cxn modelId="{F08CCFBC-B371-40FF-AB71-07E7206ACF1F}" type="presParOf" srcId="{BB3A3AD0-661B-42C2-9A91-3B700F40A68D}" destId="{FB180D76-2EC8-438F-8568-B166EBAC3CFE}" srcOrd="4" destOrd="0" presId="urn:microsoft.com/office/officeart/2005/8/layout/vProcess5"/>
    <dgm:cxn modelId="{7467CBAF-A0A7-41DD-A03E-8D1AFFF143DC}" type="presParOf" srcId="{BB3A3AD0-661B-42C2-9A91-3B700F40A68D}" destId="{30FD8873-BA37-468E-BFAD-086D488C9AB9}" srcOrd="5" destOrd="0" presId="urn:microsoft.com/office/officeart/2005/8/layout/vProcess5"/>
    <dgm:cxn modelId="{D932358F-A5E9-492C-B695-7B85FBB11BDD}" type="presParOf" srcId="{BB3A3AD0-661B-42C2-9A91-3B700F40A68D}" destId="{4E309599-3DEC-42D7-B275-DA95DB44EA6F}" srcOrd="6" destOrd="0" presId="urn:microsoft.com/office/officeart/2005/8/layout/vProcess5"/>
    <dgm:cxn modelId="{57FA772A-14D8-45A4-911E-74B0B6B40919}" type="presParOf" srcId="{BB3A3AD0-661B-42C2-9A91-3B700F40A68D}" destId="{43E4547F-3570-4A06-B9F6-65B3A6CDAC16}" srcOrd="7" destOrd="0" presId="urn:microsoft.com/office/officeart/2005/8/layout/vProcess5"/>
    <dgm:cxn modelId="{19112127-3606-4338-839C-DDF68EA19CAA}" type="presParOf" srcId="{BB3A3AD0-661B-42C2-9A91-3B700F40A68D}" destId="{317932E0-8660-4967-9E5F-CA2E3DF7613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75F2472-67A6-48C1-ACA2-13A852F48CF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A27A065-C9BC-4DC4-87D7-D1C6E3AA8CC8}">
      <dgm:prSet/>
      <dgm:spPr/>
      <dgm:t>
        <a:bodyPr/>
        <a:lstStyle/>
        <a:p>
          <a:r>
            <a:rPr lang="en-GB"/>
            <a:t>Devolved powers from Westminster to Scotland, Wales and Northern Ireland. </a:t>
          </a:r>
          <a:endParaRPr lang="en-US"/>
        </a:p>
      </dgm:t>
    </dgm:pt>
    <dgm:pt modelId="{A36BF2D8-9D11-403A-AED6-E7153F4E1C77}" type="parTrans" cxnId="{1B91C472-4082-463B-90D2-E0688FBA485B}">
      <dgm:prSet/>
      <dgm:spPr/>
      <dgm:t>
        <a:bodyPr/>
        <a:lstStyle/>
        <a:p>
          <a:endParaRPr lang="en-US"/>
        </a:p>
      </dgm:t>
    </dgm:pt>
    <dgm:pt modelId="{40A8A531-6F26-4614-8E7E-860800E746DC}" type="sibTrans" cxnId="{1B91C472-4082-463B-90D2-E0688FBA485B}">
      <dgm:prSet/>
      <dgm:spPr/>
      <dgm:t>
        <a:bodyPr/>
        <a:lstStyle/>
        <a:p>
          <a:endParaRPr lang="en-US"/>
        </a:p>
      </dgm:t>
    </dgm:pt>
    <dgm:pt modelId="{9FA723C0-3E88-47D5-B297-3EED924FF8EA}">
      <dgm:prSet/>
      <dgm:spPr/>
      <dgm:t>
        <a:bodyPr/>
        <a:lstStyle/>
        <a:p>
          <a:r>
            <a:rPr lang="en-GB"/>
            <a:t>No Devolution to England. </a:t>
          </a:r>
          <a:endParaRPr lang="en-US"/>
        </a:p>
      </dgm:t>
    </dgm:pt>
    <dgm:pt modelId="{F1FAFDF8-CB1D-4C20-8007-2E9F026D2D22}" type="parTrans" cxnId="{28AE45B8-5254-468A-B680-32FB80476E61}">
      <dgm:prSet/>
      <dgm:spPr/>
      <dgm:t>
        <a:bodyPr/>
        <a:lstStyle/>
        <a:p>
          <a:endParaRPr lang="en-US"/>
        </a:p>
      </dgm:t>
    </dgm:pt>
    <dgm:pt modelId="{81A5C25B-69FF-4417-B114-4582F5818A24}" type="sibTrans" cxnId="{28AE45B8-5254-468A-B680-32FB80476E61}">
      <dgm:prSet/>
      <dgm:spPr/>
      <dgm:t>
        <a:bodyPr/>
        <a:lstStyle/>
        <a:p>
          <a:endParaRPr lang="en-US"/>
        </a:p>
      </dgm:t>
    </dgm:pt>
    <dgm:pt modelId="{E380F985-97D6-431E-AD25-FCFE38B124B8}">
      <dgm:prSet/>
      <dgm:spPr/>
      <dgm:t>
        <a:bodyPr/>
        <a:lstStyle/>
        <a:p>
          <a:r>
            <a:rPr lang="en-GB"/>
            <a:t>Let’s take a look.</a:t>
          </a:r>
          <a:endParaRPr lang="en-US"/>
        </a:p>
      </dgm:t>
    </dgm:pt>
    <dgm:pt modelId="{C17887B0-8994-4267-B7DD-37D67297FA1D}" type="parTrans" cxnId="{CFFBB897-5F28-4041-A543-EF6A7AE83AFD}">
      <dgm:prSet/>
      <dgm:spPr/>
      <dgm:t>
        <a:bodyPr/>
        <a:lstStyle/>
        <a:p>
          <a:endParaRPr lang="en-US"/>
        </a:p>
      </dgm:t>
    </dgm:pt>
    <dgm:pt modelId="{F30A35E4-2D63-4071-84EB-7439FF5137D2}" type="sibTrans" cxnId="{CFFBB897-5F28-4041-A543-EF6A7AE83AFD}">
      <dgm:prSet/>
      <dgm:spPr/>
      <dgm:t>
        <a:bodyPr/>
        <a:lstStyle/>
        <a:p>
          <a:endParaRPr lang="en-US"/>
        </a:p>
      </dgm:t>
    </dgm:pt>
    <dgm:pt modelId="{F2730419-D9FE-42C0-BDE0-7A63AD093DED}" type="pres">
      <dgm:prSet presAssocID="{375F2472-67A6-48C1-ACA2-13A852F48CFA}" presName="outerComposite" presStyleCnt="0">
        <dgm:presLayoutVars>
          <dgm:chMax val="5"/>
          <dgm:dir/>
          <dgm:resizeHandles val="exact"/>
        </dgm:presLayoutVars>
      </dgm:prSet>
      <dgm:spPr/>
    </dgm:pt>
    <dgm:pt modelId="{A0FF71FA-654B-46FE-8EF2-DB7E3A5F3ECF}" type="pres">
      <dgm:prSet presAssocID="{375F2472-67A6-48C1-ACA2-13A852F48CFA}" presName="dummyMaxCanvas" presStyleCnt="0">
        <dgm:presLayoutVars/>
      </dgm:prSet>
      <dgm:spPr/>
    </dgm:pt>
    <dgm:pt modelId="{17BBAF42-5E44-49DF-8B2B-2DCE27EC5F9A}" type="pres">
      <dgm:prSet presAssocID="{375F2472-67A6-48C1-ACA2-13A852F48CFA}" presName="ThreeNodes_1" presStyleLbl="node1" presStyleIdx="0" presStyleCnt="3">
        <dgm:presLayoutVars>
          <dgm:bulletEnabled val="1"/>
        </dgm:presLayoutVars>
      </dgm:prSet>
      <dgm:spPr/>
    </dgm:pt>
    <dgm:pt modelId="{74162992-03E5-41B0-9371-B64E9B9FB073}" type="pres">
      <dgm:prSet presAssocID="{375F2472-67A6-48C1-ACA2-13A852F48CFA}" presName="ThreeNodes_2" presStyleLbl="node1" presStyleIdx="1" presStyleCnt="3">
        <dgm:presLayoutVars>
          <dgm:bulletEnabled val="1"/>
        </dgm:presLayoutVars>
      </dgm:prSet>
      <dgm:spPr/>
    </dgm:pt>
    <dgm:pt modelId="{CBFC70B7-53DC-4242-BD6B-5D2F53510F7C}" type="pres">
      <dgm:prSet presAssocID="{375F2472-67A6-48C1-ACA2-13A852F48CFA}" presName="ThreeNodes_3" presStyleLbl="node1" presStyleIdx="2" presStyleCnt="3">
        <dgm:presLayoutVars>
          <dgm:bulletEnabled val="1"/>
        </dgm:presLayoutVars>
      </dgm:prSet>
      <dgm:spPr/>
    </dgm:pt>
    <dgm:pt modelId="{C95458A3-60AB-433C-B3FB-9A07135807A8}" type="pres">
      <dgm:prSet presAssocID="{375F2472-67A6-48C1-ACA2-13A852F48CFA}" presName="ThreeConn_1-2" presStyleLbl="fgAccFollowNode1" presStyleIdx="0" presStyleCnt="2">
        <dgm:presLayoutVars>
          <dgm:bulletEnabled val="1"/>
        </dgm:presLayoutVars>
      </dgm:prSet>
      <dgm:spPr/>
    </dgm:pt>
    <dgm:pt modelId="{CE63CAA4-F856-4457-8E86-32CB5396CF25}" type="pres">
      <dgm:prSet presAssocID="{375F2472-67A6-48C1-ACA2-13A852F48CFA}" presName="ThreeConn_2-3" presStyleLbl="fgAccFollowNode1" presStyleIdx="1" presStyleCnt="2">
        <dgm:presLayoutVars>
          <dgm:bulletEnabled val="1"/>
        </dgm:presLayoutVars>
      </dgm:prSet>
      <dgm:spPr/>
    </dgm:pt>
    <dgm:pt modelId="{53FE854A-F925-495C-95C5-EF0EA928BD61}" type="pres">
      <dgm:prSet presAssocID="{375F2472-67A6-48C1-ACA2-13A852F48CFA}" presName="ThreeNodes_1_text" presStyleLbl="node1" presStyleIdx="2" presStyleCnt="3">
        <dgm:presLayoutVars>
          <dgm:bulletEnabled val="1"/>
        </dgm:presLayoutVars>
      </dgm:prSet>
      <dgm:spPr/>
    </dgm:pt>
    <dgm:pt modelId="{4006E6E1-82B9-4080-876E-36E58DD6EA07}" type="pres">
      <dgm:prSet presAssocID="{375F2472-67A6-48C1-ACA2-13A852F48CFA}" presName="ThreeNodes_2_text" presStyleLbl="node1" presStyleIdx="2" presStyleCnt="3">
        <dgm:presLayoutVars>
          <dgm:bulletEnabled val="1"/>
        </dgm:presLayoutVars>
      </dgm:prSet>
      <dgm:spPr/>
    </dgm:pt>
    <dgm:pt modelId="{1AD76FDC-BA76-4AA2-8F6F-C87AE5633F83}" type="pres">
      <dgm:prSet presAssocID="{375F2472-67A6-48C1-ACA2-13A852F48CF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FF73F09-75B1-4132-8F47-B293DFC17D73}" type="presOf" srcId="{E380F985-97D6-431E-AD25-FCFE38B124B8}" destId="{1AD76FDC-BA76-4AA2-8F6F-C87AE5633F83}" srcOrd="1" destOrd="0" presId="urn:microsoft.com/office/officeart/2005/8/layout/vProcess5"/>
    <dgm:cxn modelId="{8DE2F918-5122-45CE-AFAE-69A04F99DFCE}" type="presOf" srcId="{9FA723C0-3E88-47D5-B297-3EED924FF8EA}" destId="{74162992-03E5-41B0-9371-B64E9B9FB073}" srcOrd="0" destOrd="0" presId="urn:microsoft.com/office/officeart/2005/8/layout/vProcess5"/>
    <dgm:cxn modelId="{0F7D041C-4F36-4D67-ACD4-6308FB4E6F95}" type="presOf" srcId="{81A5C25B-69FF-4417-B114-4582F5818A24}" destId="{CE63CAA4-F856-4457-8E86-32CB5396CF25}" srcOrd="0" destOrd="0" presId="urn:microsoft.com/office/officeart/2005/8/layout/vProcess5"/>
    <dgm:cxn modelId="{06FB7F31-02C3-4D4B-9E0D-2BA25DA9FCAA}" type="presOf" srcId="{9FA723C0-3E88-47D5-B297-3EED924FF8EA}" destId="{4006E6E1-82B9-4080-876E-36E58DD6EA07}" srcOrd="1" destOrd="0" presId="urn:microsoft.com/office/officeart/2005/8/layout/vProcess5"/>
    <dgm:cxn modelId="{AAE4D23F-2003-411C-8C46-72D7714AA83D}" type="presOf" srcId="{E380F985-97D6-431E-AD25-FCFE38B124B8}" destId="{CBFC70B7-53DC-4242-BD6B-5D2F53510F7C}" srcOrd="0" destOrd="0" presId="urn:microsoft.com/office/officeart/2005/8/layout/vProcess5"/>
    <dgm:cxn modelId="{1B91C472-4082-463B-90D2-E0688FBA485B}" srcId="{375F2472-67A6-48C1-ACA2-13A852F48CFA}" destId="{5A27A065-C9BC-4DC4-87D7-D1C6E3AA8CC8}" srcOrd="0" destOrd="0" parTransId="{A36BF2D8-9D11-403A-AED6-E7153F4E1C77}" sibTransId="{40A8A531-6F26-4614-8E7E-860800E746DC}"/>
    <dgm:cxn modelId="{F3978B7F-8F62-48F6-93B9-57C203CFB71A}" type="presOf" srcId="{40A8A531-6F26-4614-8E7E-860800E746DC}" destId="{C95458A3-60AB-433C-B3FB-9A07135807A8}" srcOrd="0" destOrd="0" presId="urn:microsoft.com/office/officeart/2005/8/layout/vProcess5"/>
    <dgm:cxn modelId="{CFFBB897-5F28-4041-A543-EF6A7AE83AFD}" srcId="{375F2472-67A6-48C1-ACA2-13A852F48CFA}" destId="{E380F985-97D6-431E-AD25-FCFE38B124B8}" srcOrd="2" destOrd="0" parTransId="{C17887B0-8994-4267-B7DD-37D67297FA1D}" sibTransId="{F30A35E4-2D63-4071-84EB-7439FF5137D2}"/>
    <dgm:cxn modelId="{28AE45B8-5254-468A-B680-32FB80476E61}" srcId="{375F2472-67A6-48C1-ACA2-13A852F48CFA}" destId="{9FA723C0-3E88-47D5-B297-3EED924FF8EA}" srcOrd="1" destOrd="0" parTransId="{F1FAFDF8-CB1D-4C20-8007-2E9F026D2D22}" sibTransId="{81A5C25B-69FF-4417-B114-4582F5818A24}"/>
    <dgm:cxn modelId="{744D95BA-ECF3-4953-8298-4272CA19C758}" type="presOf" srcId="{5A27A065-C9BC-4DC4-87D7-D1C6E3AA8CC8}" destId="{53FE854A-F925-495C-95C5-EF0EA928BD61}" srcOrd="1" destOrd="0" presId="urn:microsoft.com/office/officeart/2005/8/layout/vProcess5"/>
    <dgm:cxn modelId="{0687BAD4-F3C3-4032-8633-6AF055A0B229}" type="presOf" srcId="{5A27A065-C9BC-4DC4-87D7-D1C6E3AA8CC8}" destId="{17BBAF42-5E44-49DF-8B2B-2DCE27EC5F9A}" srcOrd="0" destOrd="0" presId="urn:microsoft.com/office/officeart/2005/8/layout/vProcess5"/>
    <dgm:cxn modelId="{73C391FC-4835-4DFB-9E07-2FE4184B84B8}" type="presOf" srcId="{375F2472-67A6-48C1-ACA2-13A852F48CFA}" destId="{F2730419-D9FE-42C0-BDE0-7A63AD093DED}" srcOrd="0" destOrd="0" presId="urn:microsoft.com/office/officeart/2005/8/layout/vProcess5"/>
    <dgm:cxn modelId="{001D6966-F165-48FF-AE59-D0B347968FD0}" type="presParOf" srcId="{F2730419-D9FE-42C0-BDE0-7A63AD093DED}" destId="{A0FF71FA-654B-46FE-8EF2-DB7E3A5F3ECF}" srcOrd="0" destOrd="0" presId="urn:microsoft.com/office/officeart/2005/8/layout/vProcess5"/>
    <dgm:cxn modelId="{C8B5E1ED-92F1-44CA-A53A-5500A4E544BB}" type="presParOf" srcId="{F2730419-D9FE-42C0-BDE0-7A63AD093DED}" destId="{17BBAF42-5E44-49DF-8B2B-2DCE27EC5F9A}" srcOrd="1" destOrd="0" presId="urn:microsoft.com/office/officeart/2005/8/layout/vProcess5"/>
    <dgm:cxn modelId="{F311F672-4016-4CC6-A55E-EE22960300BD}" type="presParOf" srcId="{F2730419-D9FE-42C0-BDE0-7A63AD093DED}" destId="{74162992-03E5-41B0-9371-B64E9B9FB073}" srcOrd="2" destOrd="0" presId="urn:microsoft.com/office/officeart/2005/8/layout/vProcess5"/>
    <dgm:cxn modelId="{E7CAE86C-4E2E-4024-AD54-AD7D08963B24}" type="presParOf" srcId="{F2730419-D9FE-42C0-BDE0-7A63AD093DED}" destId="{CBFC70B7-53DC-4242-BD6B-5D2F53510F7C}" srcOrd="3" destOrd="0" presId="urn:microsoft.com/office/officeart/2005/8/layout/vProcess5"/>
    <dgm:cxn modelId="{15A652B1-344E-470A-B34F-671BF37FDEAC}" type="presParOf" srcId="{F2730419-D9FE-42C0-BDE0-7A63AD093DED}" destId="{C95458A3-60AB-433C-B3FB-9A07135807A8}" srcOrd="4" destOrd="0" presId="urn:microsoft.com/office/officeart/2005/8/layout/vProcess5"/>
    <dgm:cxn modelId="{675F3167-A9EA-4980-9193-7184838D0209}" type="presParOf" srcId="{F2730419-D9FE-42C0-BDE0-7A63AD093DED}" destId="{CE63CAA4-F856-4457-8E86-32CB5396CF25}" srcOrd="5" destOrd="0" presId="urn:microsoft.com/office/officeart/2005/8/layout/vProcess5"/>
    <dgm:cxn modelId="{0300DCB7-82D4-43C9-9A5B-8CCE59E2A397}" type="presParOf" srcId="{F2730419-D9FE-42C0-BDE0-7A63AD093DED}" destId="{53FE854A-F925-495C-95C5-EF0EA928BD61}" srcOrd="6" destOrd="0" presId="urn:microsoft.com/office/officeart/2005/8/layout/vProcess5"/>
    <dgm:cxn modelId="{2D75C642-4048-4490-9D48-F25CB50F698F}" type="presParOf" srcId="{F2730419-D9FE-42C0-BDE0-7A63AD093DED}" destId="{4006E6E1-82B9-4080-876E-36E58DD6EA07}" srcOrd="7" destOrd="0" presId="urn:microsoft.com/office/officeart/2005/8/layout/vProcess5"/>
    <dgm:cxn modelId="{8896F73E-3F26-4834-8315-B6783013B392}" type="presParOf" srcId="{F2730419-D9FE-42C0-BDE0-7A63AD093DED}" destId="{1AD76FDC-BA76-4AA2-8F6F-C87AE5633F8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D54C36B-78BC-4EC3-A5F9-43626C8417D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971229-EE2D-4C22-B898-6568BECF8B32}">
      <dgm:prSet/>
      <dgm:spPr/>
      <dgm:t>
        <a:bodyPr/>
        <a:lstStyle/>
        <a:p>
          <a:r>
            <a:rPr lang="en-GB"/>
            <a:t>Not all the powers are the same. </a:t>
          </a:r>
          <a:endParaRPr lang="en-US"/>
        </a:p>
      </dgm:t>
    </dgm:pt>
    <dgm:pt modelId="{79248D5D-11E3-4BE8-AD8E-CC7FBD7E4F0E}" type="parTrans" cxnId="{976F56A1-01FA-461E-BE80-324BDE878CF0}">
      <dgm:prSet/>
      <dgm:spPr/>
      <dgm:t>
        <a:bodyPr/>
        <a:lstStyle/>
        <a:p>
          <a:endParaRPr lang="en-US"/>
        </a:p>
      </dgm:t>
    </dgm:pt>
    <dgm:pt modelId="{DFAF901F-98F8-4CE1-92E6-B97BD8E6E4BD}" type="sibTrans" cxnId="{976F56A1-01FA-461E-BE80-324BDE878CF0}">
      <dgm:prSet/>
      <dgm:spPr/>
      <dgm:t>
        <a:bodyPr/>
        <a:lstStyle/>
        <a:p>
          <a:endParaRPr lang="en-US"/>
        </a:p>
      </dgm:t>
    </dgm:pt>
    <dgm:pt modelId="{9E91F889-677B-4937-8EE4-1567947ACE77}">
      <dgm:prSet/>
      <dgm:spPr/>
      <dgm:t>
        <a:bodyPr/>
        <a:lstStyle/>
        <a:p>
          <a:r>
            <a:rPr lang="en-GB"/>
            <a:t>Devolved in different areas, </a:t>
          </a:r>
          <a:endParaRPr lang="en-US"/>
        </a:p>
      </dgm:t>
    </dgm:pt>
    <dgm:pt modelId="{723B4DBD-A6AC-4503-92E4-E32198423971}" type="parTrans" cxnId="{AEAF7335-2819-4263-AD51-2981F849000A}">
      <dgm:prSet/>
      <dgm:spPr/>
      <dgm:t>
        <a:bodyPr/>
        <a:lstStyle/>
        <a:p>
          <a:endParaRPr lang="en-US"/>
        </a:p>
      </dgm:t>
    </dgm:pt>
    <dgm:pt modelId="{F9A09447-61A7-41C6-B2DE-6583F4B035C2}" type="sibTrans" cxnId="{AEAF7335-2819-4263-AD51-2981F849000A}">
      <dgm:prSet/>
      <dgm:spPr/>
      <dgm:t>
        <a:bodyPr/>
        <a:lstStyle/>
        <a:p>
          <a:endParaRPr lang="en-US"/>
        </a:p>
      </dgm:t>
    </dgm:pt>
    <dgm:pt modelId="{0BC9FB50-3B1B-4FDB-95BC-A4A766C421C6}">
      <dgm:prSet/>
      <dgm:spPr/>
      <dgm:t>
        <a:bodyPr/>
        <a:lstStyle/>
        <a:p>
          <a:r>
            <a:rPr lang="en-GB"/>
            <a:t>Wales having less devolved powers.</a:t>
          </a:r>
          <a:endParaRPr lang="en-US"/>
        </a:p>
      </dgm:t>
    </dgm:pt>
    <dgm:pt modelId="{327A16EE-667E-40FA-B18E-A74843D73CBC}" type="parTrans" cxnId="{ACCA8DD1-79B2-48CB-B799-8DF6A7770554}">
      <dgm:prSet/>
      <dgm:spPr/>
      <dgm:t>
        <a:bodyPr/>
        <a:lstStyle/>
        <a:p>
          <a:endParaRPr lang="en-US"/>
        </a:p>
      </dgm:t>
    </dgm:pt>
    <dgm:pt modelId="{729EA181-2BB5-411E-95E8-34354E3C1C3A}" type="sibTrans" cxnId="{ACCA8DD1-79B2-48CB-B799-8DF6A7770554}">
      <dgm:prSet/>
      <dgm:spPr/>
      <dgm:t>
        <a:bodyPr/>
        <a:lstStyle/>
        <a:p>
          <a:endParaRPr lang="en-US"/>
        </a:p>
      </dgm:t>
    </dgm:pt>
    <dgm:pt modelId="{64EE262D-8CB9-4DA6-93E0-DD0DD207065D}">
      <dgm:prSet/>
      <dgm:spPr/>
      <dgm:t>
        <a:bodyPr/>
        <a:lstStyle/>
        <a:p>
          <a:r>
            <a:rPr lang="en-GB"/>
            <a:t>Union Act 1707.</a:t>
          </a:r>
          <a:endParaRPr lang="en-US"/>
        </a:p>
      </dgm:t>
    </dgm:pt>
    <dgm:pt modelId="{3C7F9EC8-C883-4672-A171-9322662845E2}" type="parTrans" cxnId="{6245B76F-5AF1-4736-AB40-72C084DBF065}">
      <dgm:prSet/>
      <dgm:spPr/>
      <dgm:t>
        <a:bodyPr/>
        <a:lstStyle/>
        <a:p>
          <a:endParaRPr lang="en-US"/>
        </a:p>
      </dgm:t>
    </dgm:pt>
    <dgm:pt modelId="{FC6A9121-1D47-4DAB-84C8-4D851094EFB5}" type="sibTrans" cxnId="{6245B76F-5AF1-4736-AB40-72C084DBF065}">
      <dgm:prSet/>
      <dgm:spPr/>
      <dgm:t>
        <a:bodyPr/>
        <a:lstStyle/>
        <a:p>
          <a:endParaRPr lang="en-US"/>
        </a:p>
      </dgm:t>
    </dgm:pt>
    <dgm:pt modelId="{E8C52EAD-C546-41FA-851B-E51AA55647C6}" type="pres">
      <dgm:prSet presAssocID="{0D54C36B-78BC-4EC3-A5F9-43626C8417D5}" presName="linear" presStyleCnt="0">
        <dgm:presLayoutVars>
          <dgm:animLvl val="lvl"/>
          <dgm:resizeHandles val="exact"/>
        </dgm:presLayoutVars>
      </dgm:prSet>
      <dgm:spPr/>
    </dgm:pt>
    <dgm:pt modelId="{573E2686-AA7B-4D54-8FF1-48D8C311D1A6}" type="pres">
      <dgm:prSet presAssocID="{48971229-EE2D-4C22-B898-6568BECF8B3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9B563DA-222E-4875-896C-5A24ED5AB0F8}" type="pres">
      <dgm:prSet presAssocID="{DFAF901F-98F8-4CE1-92E6-B97BD8E6E4BD}" presName="spacer" presStyleCnt="0"/>
      <dgm:spPr/>
    </dgm:pt>
    <dgm:pt modelId="{C7F88BDA-C363-4370-AB23-F87688915C27}" type="pres">
      <dgm:prSet presAssocID="{9E91F889-677B-4937-8EE4-1567947ACE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4E40D45-6ED6-4827-A0A7-766C7C37A645}" type="pres">
      <dgm:prSet presAssocID="{F9A09447-61A7-41C6-B2DE-6583F4B035C2}" presName="spacer" presStyleCnt="0"/>
      <dgm:spPr/>
    </dgm:pt>
    <dgm:pt modelId="{2B121DE9-F633-4BAE-A16C-31498A817CA3}" type="pres">
      <dgm:prSet presAssocID="{0BC9FB50-3B1B-4FDB-95BC-A4A766C421C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978140-0A24-4ED9-BE3E-DBA8F8DC433B}" type="pres">
      <dgm:prSet presAssocID="{729EA181-2BB5-411E-95E8-34354E3C1C3A}" presName="spacer" presStyleCnt="0"/>
      <dgm:spPr/>
    </dgm:pt>
    <dgm:pt modelId="{37378888-DC7F-4F60-BB13-5363FE1210CA}" type="pres">
      <dgm:prSet presAssocID="{64EE262D-8CB9-4DA6-93E0-DD0DD207065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202BE18-1715-451D-A8DA-1EE7260DE752}" type="presOf" srcId="{64EE262D-8CB9-4DA6-93E0-DD0DD207065D}" destId="{37378888-DC7F-4F60-BB13-5363FE1210CA}" srcOrd="0" destOrd="0" presId="urn:microsoft.com/office/officeart/2005/8/layout/vList2"/>
    <dgm:cxn modelId="{0F26EA23-318D-46DE-9FC1-EAF33223D09D}" type="presOf" srcId="{0D54C36B-78BC-4EC3-A5F9-43626C8417D5}" destId="{E8C52EAD-C546-41FA-851B-E51AA55647C6}" srcOrd="0" destOrd="0" presId="urn:microsoft.com/office/officeart/2005/8/layout/vList2"/>
    <dgm:cxn modelId="{AEAF7335-2819-4263-AD51-2981F849000A}" srcId="{0D54C36B-78BC-4EC3-A5F9-43626C8417D5}" destId="{9E91F889-677B-4937-8EE4-1567947ACE77}" srcOrd="1" destOrd="0" parTransId="{723B4DBD-A6AC-4503-92E4-E32198423971}" sibTransId="{F9A09447-61A7-41C6-B2DE-6583F4B035C2}"/>
    <dgm:cxn modelId="{6245B76F-5AF1-4736-AB40-72C084DBF065}" srcId="{0D54C36B-78BC-4EC3-A5F9-43626C8417D5}" destId="{64EE262D-8CB9-4DA6-93E0-DD0DD207065D}" srcOrd="3" destOrd="0" parTransId="{3C7F9EC8-C883-4672-A171-9322662845E2}" sibTransId="{FC6A9121-1D47-4DAB-84C8-4D851094EFB5}"/>
    <dgm:cxn modelId="{1FDDD385-5120-4458-B3A5-CE0FC1D30B35}" type="presOf" srcId="{0BC9FB50-3B1B-4FDB-95BC-A4A766C421C6}" destId="{2B121DE9-F633-4BAE-A16C-31498A817CA3}" srcOrd="0" destOrd="0" presId="urn:microsoft.com/office/officeart/2005/8/layout/vList2"/>
    <dgm:cxn modelId="{976F56A1-01FA-461E-BE80-324BDE878CF0}" srcId="{0D54C36B-78BC-4EC3-A5F9-43626C8417D5}" destId="{48971229-EE2D-4C22-B898-6568BECF8B32}" srcOrd="0" destOrd="0" parTransId="{79248D5D-11E3-4BE8-AD8E-CC7FBD7E4F0E}" sibTransId="{DFAF901F-98F8-4CE1-92E6-B97BD8E6E4BD}"/>
    <dgm:cxn modelId="{A759F7A8-09F4-47DB-A14B-D4D966BF6035}" type="presOf" srcId="{48971229-EE2D-4C22-B898-6568BECF8B32}" destId="{573E2686-AA7B-4D54-8FF1-48D8C311D1A6}" srcOrd="0" destOrd="0" presId="urn:microsoft.com/office/officeart/2005/8/layout/vList2"/>
    <dgm:cxn modelId="{D0BEAFB7-26D5-4144-9918-B47E540BA0F2}" type="presOf" srcId="{9E91F889-677B-4937-8EE4-1567947ACE77}" destId="{C7F88BDA-C363-4370-AB23-F87688915C27}" srcOrd="0" destOrd="0" presId="urn:microsoft.com/office/officeart/2005/8/layout/vList2"/>
    <dgm:cxn modelId="{ACCA8DD1-79B2-48CB-B799-8DF6A7770554}" srcId="{0D54C36B-78BC-4EC3-A5F9-43626C8417D5}" destId="{0BC9FB50-3B1B-4FDB-95BC-A4A766C421C6}" srcOrd="2" destOrd="0" parTransId="{327A16EE-667E-40FA-B18E-A74843D73CBC}" sibTransId="{729EA181-2BB5-411E-95E8-34354E3C1C3A}"/>
    <dgm:cxn modelId="{8D950971-A6B8-4817-8621-20FA35BA897F}" type="presParOf" srcId="{E8C52EAD-C546-41FA-851B-E51AA55647C6}" destId="{573E2686-AA7B-4D54-8FF1-48D8C311D1A6}" srcOrd="0" destOrd="0" presId="urn:microsoft.com/office/officeart/2005/8/layout/vList2"/>
    <dgm:cxn modelId="{E9701159-3F2B-4871-B1B4-D0DC03837E4F}" type="presParOf" srcId="{E8C52EAD-C546-41FA-851B-E51AA55647C6}" destId="{79B563DA-222E-4875-896C-5A24ED5AB0F8}" srcOrd="1" destOrd="0" presId="urn:microsoft.com/office/officeart/2005/8/layout/vList2"/>
    <dgm:cxn modelId="{CAF228E9-EBFE-4393-B13D-02392D0E6D03}" type="presParOf" srcId="{E8C52EAD-C546-41FA-851B-E51AA55647C6}" destId="{C7F88BDA-C363-4370-AB23-F87688915C27}" srcOrd="2" destOrd="0" presId="urn:microsoft.com/office/officeart/2005/8/layout/vList2"/>
    <dgm:cxn modelId="{B7354C06-8023-47C0-99D9-B161FF79C53D}" type="presParOf" srcId="{E8C52EAD-C546-41FA-851B-E51AA55647C6}" destId="{B4E40D45-6ED6-4827-A0A7-766C7C37A645}" srcOrd="3" destOrd="0" presId="urn:microsoft.com/office/officeart/2005/8/layout/vList2"/>
    <dgm:cxn modelId="{45C3C09B-8539-4357-A808-D255B74317A6}" type="presParOf" srcId="{E8C52EAD-C546-41FA-851B-E51AA55647C6}" destId="{2B121DE9-F633-4BAE-A16C-31498A817CA3}" srcOrd="4" destOrd="0" presId="urn:microsoft.com/office/officeart/2005/8/layout/vList2"/>
    <dgm:cxn modelId="{E4B27AF1-3AFF-4566-A9C7-1DCD6BB41DC8}" type="presParOf" srcId="{E8C52EAD-C546-41FA-851B-E51AA55647C6}" destId="{1D978140-0A24-4ED9-BE3E-DBA8F8DC433B}" srcOrd="5" destOrd="0" presId="urn:microsoft.com/office/officeart/2005/8/layout/vList2"/>
    <dgm:cxn modelId="{02AEA653-7B12-45C0-A3BF-3FEE1EB03DBC}" type="presParOf" srcId="{E8C52EAD-C546-41FA-851B-E51AA55647C6}" destId="{37378888-DC7F-4F60-BB13-5363FE1210C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C999CF7-1BA4-4775-87C9-A6D7C862E41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4BB8F0-0E28-445E-87B4-49BDEDB8D64B}">
      <dgm:prSet/>
      <dgm:spPr/>
      <dgm:t>
        <a:bodyPr/>
        <a:lstStyle/>
        <a:p>
          <a:r>
            <a:rPr lang="en-GB"/>
            <a:t>1997 referendum. </a:t>
          </a:r>
          <a:endParaRPr lang="en-US"/>
        </a:p>
      </dgm:t>
    </dgm:pt>
    <dgm:pt modelId="{CC5511DE-1DE5-4087-AC84-F89BB7AE2F7C}" type="parTrans" cxnId="{99967C7E-B4B7-49EF-A2D7-E9AC94CA236F}">
      <dgm:prSet/>
      <dgm:spPr/>
      <dgm:t>
        <a:bodyPr/>
        <a:lstStyle/>
        <a:p>
          <a:endParaRPr lang="en-US"/>
        </a:p>
      </dgm:t>
    </dgm:pt>
    <dgm:pt modelId="{0146021A-D76A-4CE1-8448-441551253A3E}" type="sibTrans" cxnId="{99967C7E-B4B7-49EF-A2D7-E9AC94CA236F}">
      <dgm:prSet/>
      <dgm:spPr/>
      <dgm:t>
        <a:bodyPr/>
        <a:lstStyle/>
        <a:p>
          <a:endParaRPr lang="en-US"/>
        </a:p>
      </dgm:t>
    </dgm:pt>
    <dgm:pt modelId="{B5355650-A21C-43AA-AFE1-7FD77D63F188}">
      <dgm:prSet/>
      <dgm:spPr/>
      <dgm:t>
        <a:bodyPr/>
        <a:lstStyle/>
        <a:p>
          <a:r>
            <a:rPr lang="en-GB"/>
            <a:t>National Assembly for Wales- Government of Wales Act 1998. </a:t>
          </a:r>
          <a:endParaRPr lang="en-US"/>
        </a:p>
      </dgm:t>
    </dgm:pt>
    <dgm:pt modelId="{E5FBD553-0C43-4928-962D-F1A54CAF28A0}" type="parTrans" cxnId="{D17F670F-DDA1-43CB-A3DF-7B0ADBD5DE67}">
      <dgm:prSet/>
      <dgm:spPr/>
      <dgm:t>
        <a:bodyPr/>
        <a:lstStyle/>
        <a:p>
          <a:endParaRPr lang="en-US"/>
        </a:p>
      </dgm:t>
    </dgm:pt>
    <dgm:pt modelId="{42324456-913B-480B-B35E-D8560B3717CF}" type="sibTrans" cxnId="{D17F670F-DDA1-43CB-A3DF-7B0ADBD5DE67}">
      <dgm:prSet/>
      <dgm:spPr/>
      <dgm:t>
        <a:bodyPr/>
        <a:lstStyle/>
        <a:p>
          <a:endParaRPr lang="en-US"/>
        </a:p>
      </dgm:t>
    </dgm:pt>
    <dgm:pt modelId="{AD2867D8-39CF-4A5A-AAFE-D7B692BF92D8}">
      <dgm:prSet/>
      <dgm:spPr/>
      <dgm:t>
        <a:bodyPr/>
        <a:lstStyle/>
        <a:p>
          <a:r>
            <a:rPr lang="en-GB"/>
            <a:t>Continued …..</a:t>
          </a:r>
          <a:endParaRPr lang="en-US"/>
        </a:p>
      </dgm:t>
    </dgm:pt>
    <dgm:pt modelId="{B7F44980-8216-46D0-87B2-F9D64026DB25}" type="parTrans" cxnId="{8547A389-01C4-458A-92BD-2F5795E1EF89}">
      <dgm:prSet/>
      <dgm:spPr/>
      <dgm:t>
        <a:bodyPr/>
        <a:lstStyle/>
        <a:p>
          <a:endParaRPr lang="en-US"/>
        </a:p>
      </dgm:t>
    </dgm:pt>
    <dgm:pt modelId="{397CBA24-3686-4F13-8566-796872414925}" type="sibTrans" cxnId="{8547A389-01C4-458A-92BD-2F5795E1EF89}">
      <dgm:prSet/>
      <dgm:spPr/>
      <dgm:t>
        <a:bodyPr/>
        <a:lstStyle/>
        <a:p>
          <a:endParaRPr lang="en-US"/>
        </a:p>
      </dgm:t>
    </dgm:pt>
    <dgm:pt modelId="{6E2FDE80-BB94-49E6-8393-9B454F81CDC1}" type="pres">
      <dgm:prSet presAssocID="{DC999CF7-1BA4-4775-87C9-A6D7C862E41E}" presName="linear" presStyleCnt="0">
        <dgm:presLayoutVars>
          <dgm:animLvl val="lvl"/>
          <dgm:resizeHandles val="exact"/>
        </dgm:presLayoutVars>
      </dgm:prSet>
      <dgm:spPr/>
    </dgm:pt>
    <dgm:pt modelId="{A2E6D25A-D119-4C47-A937-7B11289DA6FB}" type="pres">
      <dgm:prSet presAssocID="{754BB8F0-0E28-445E-87B4-49BDEDB8D64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6B75FEA-BE2F-4ED0-AB65-1F5FE0878B5D}" type="pres">
      <dgm:prSet presAssocID="{0146021A-D76A-4CE1-8448-441551253A3E}" presName="spacer" presStyleCnt="0"/>
      <dgm:spPr/>
    </dgm:pt>
    <dgm:pt modelId="{09F784E9-B38A-4BF9-B32B-48816729B935}" type="pres">
      <dgm:prSet presAssocID="{B5355650-A21C-43AA-AFE1-7FD77D63F18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0BBF9AF-85CD-4532-A6CB-6AC453BB0B03}" type="pres">
      <dgm:prSet presAssocID="{42324456-913B-480B-B35E-D8560B3717CF}" presName="spacer" presStyleCnt="0"/>
      <dgm:spPr/>
    </dgm:pt>
    <dgm:pt modelId="{5613C717-B313-42E0-B07D-7CFCF6C06246}" type="pres">
      <dgm:prSet presAssocID="{AD2867D8-39CF-4A5A-AAFE-D7B692BF92D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17F670F-DDA1-43CB-A3DF-7B0ADBD5DE67}" srcId="{DC999CF7-1BA4-4775-87C9-A6D7C862E41E}" destId="{B5355650-A21C-43AA-AFE1-7FD77D63F188}" srcOrd="1" destOrd="0" parTransId="{E5FBD553-0C43-4928-962D-F1A54CAF28A0}" sibTransId="{42324456-913B-480B-B35E-D8560B3717CF}"/>
    <dgm:cxn modelId="{7F383569-3BF2-4647-A3CD-D37755F957F5}" type="presOf" srcId="{B5355650-A21C-43AA-AFE1-7FD77D63F188}" destId="{09F784E9-B38A-4BF9-B32B-48816729B935}" srcOrd="0" destOrd="0" presId="urn:microsoft.com/office/officeart/2005/8/layout/vList2"/>
    <dgm:cxn modelId="{38DC5D74-BCD1-4A4A-811E-FA1BF56277D3}" type="presOf" srcId="{754BB8F0-0E28-445E-87B4-49BDEDB8D64B}" destId="{A2E6D25A-D119-4C47-A937-7B11289DA6FB}" srcOrd="0" destOrd="0" presId="urn:microsoft.com/office/officeart/2005/8/layout/vList2"/>
    <dgm:cxn modelId="{99967C7E-B4B7-49EF-A2D7-E9AC94CA236F}" srcId="{DC999CF7-1BA4-4775-87C9-A6D7C862E41E}" destId="{754BB8F0-0E28-445E-87B4-49BDEDB8D64B}" srcOrd="0" destOrd="0" parTransId="{CC5511DE-1DE5-4087-AC84-F89BB7AE2F7C}" sibTransId="{0146021A-D76A-4CE1-8448-441551253A3E}"/>
    <dgm:cxn modelId="{8547A389-01C4-458A-92BD-2F5795E1EF89}" srcId="{DC999CF7-1BA4-4775-87C9-A6D7C862E41E}" destId="{AD2867D8-39CF-4A5A-AAFE-D7B692BF92D8}" srcOrd="2" destOrd="0" parTransId="{B7F44980-8216-46D0-87B2-F9D64026DB25}" sibTransId="{397CBA24-3686-4F13-8566-796872414925}"/>
    <dgm:cxn modelId="{9EB453AD-E148-4D5C-A490-A48743010BDC}" type="presOf" srcId="{DC999CF7-1BA4-4775-87C9-A6D7C862E41E}" destId="{6E2FDE80-BB94-49E6-8393-9B454F81CDC1}" srcOrd="0" destOrd="0" presId="urn:microsoft.com/office/officeart/2005/8/layout/vList2"/>
    <dgm:cxn modelId="{0AC282D7-A907-4FBD-BF03-A08DC8555928}" type="presOf" srcId="{AD2867D8-39CF-4A5A-AAFE-D7B692BF92D8}" destId="{5613C717-B313-42E0-B07D-7CFCF6C06246}" srcOrd="0" destOrd="0" presId="urn:microsoft.com/office/officeart/2005/8/layout/vList2"/>
    <dgm:cxn modelId="{CFDE882A-4751-4F49-897D-D27A58D7E91C}" type="presParOf" srcId="{6E2FDE80-BB94-49E6-8393-9B454F81CDC1}" destId="{A2E6D25A-D119-4C47-A937-7B11289DA6FB}" srcOrd="0" destOrd="0" presId="urn:microsoft.com/office/officeart/2005/8/layout/vList2"/>
    <dgm:cxn modelId="{009E6B50-C8CB-4FF8-8FB8-BD155E904E6D}" type="presParOf" srcId="{6E2FDE80-BB94-49E6-8393-9B454F81CDC1}" destId="{D6B75FEA-BE2F-4ED0-AB65-1F5FE0878B5D}" srcOrd="1" destOrd="0" presId="urn:microsoft.com/office/officeart/2005/8/layout/vList2"/>
    <dgm:cxn modelId="{F533945E-C1E7-4B9B-91FF-78EA7B51631C}" type="presParOf" srcId="{6E2FDE80-BB94-49E6-8393-9B454F81CDC1}" destId="{09F784E9-B38A-4BF9-B32B-48816729B935}" srcOrd="2" destOrd="0" presId="urn:microsoft.com/office/officeart/2005/8/layout/vList2"/>
    <dgm:cxn modelId="{78A7AF0D-DAF6-4CA3-B431-0C3488101DD8}" type="presParOf" srcId="{6E2FDE80-BB94-49E6-8393-9B454F81CDC1}" destId="{60BBF9AF-85CD-4532-A6CB-6AC453BB0B03}" srcOrd="3" destOrd="0" presId="urn:microsoft.com/office/officeart/2005/8/layout/vList2"/>
    <dgm:cxn modelId="{C94F5AA9-B19A-4051-A9EC-D16951520E21}" type="presParOf" srcId="{6E2FDE80-BB94-49E6-8393-9B454F81CDC1}" destId="{5613C717-B313-42E0-B07D-7CFCF6C0624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07D30FA-01A1-443D-BF8F-7A49FF73105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0902995-01EA-4269-9BF5-74DE536FF130}">
      <dgm:prSet/>
      <dgm:spPr/>
      <dgm:t>
        <a:bodyPr/>
        <a:lstStyle/>
        <a:p>
          <a:r>
            <a:rPr lang="en-GB"/>
            <a:t>Referendum in 1997. </a:t>
          </a:r>
          <a:endParaRPr lang="en-US"/>
        </a:p>
      </dgm:t>
    </dgm:pt>
    <dgm:pt modelId="{B7881D14-AB1C-4AD5-BF3C-0FD57924E924}" type="parTrans" cxnId="{D9D491CB-FDA2-438C-9B06-9E99A4256EEE}">
      <dgm:prSet/>
      <dgm:spPr/>
      <dgm:t>
        <a:bodyPr/>
        <a:lstStyle/>
        <a:p>
          <a:endParaRPr lang="en-US"/>
        </a:p>
      </dgm:t>
    </dgm:pt>
    <dgm:pt modelId="{50118F75-2310-4217-9F09-4D432F7D4918}" type="sibTrans" cxnId="{D9D491CB-FDA2-438C-9B06-9E99A4256EEE}">
      <dgm:prSet/>
      <dgm:spPr/>
      <dgm:t>
        <a:bodyPr/>
        <a:lstStyle/>
        <a:p>
          <a:endParaRPr lang="en-US"/>
        </a:p>
      </dgm:t>
    </dgm:pt>
    <dgm:pt modelId="{BF5889C8-278B-4C7A-8ECA-71568F209E09}">
      <dgm:prSet/>
      <dgm:spPr/>
      <dgm:t>
        <a:bodyPr/>
        <a:lstStyle/>
        <a:p>
          <a:r>
            <a:rPr lang="en-GB"/>
            <a:t>Wales became devolved. </a:t>
          </a:r>
          <a:endParaRPr lang="en-US"/>
        </a:p>
      </dgm:t>
    </dgm:pt>
    <dgm:pt modelId="{D6BA9ADB-0712-42C4-82C4-B7260EDC91E3}" type="parTrans" cxnId="{8085824D-F0CB-4649-96A7-BC46A7FCB2A3}">
      <dgm:prSet/>
      <dgm:spPr/>
      <dgm:t>
        <a:bodyPr/>
        <a:lstStyle/>
        <a:p>
          <a:endParaRPr lang="en-US"/>
        </a:p>
      </dgm:t>
    </dgm:pt>
    <dgm:pt modelId="{1CC3F7AE-8D56-4509-91C7-F7F473BA9020}" type="sibTrans" cxnId="{8085824D-F0CB-4649-96A7-BC46A7FCB2A3}">
      <dgm:prSet/>
      <dgm:spPr/>
      <dgm:t>
        <a:bodyPr/>
        <a:lstStyle/>
        <a:p>
          <a:endParaRPr lang="en-US"/>
        </a:p>
      </dgm:t>
    </dgm:pt>
    <dgm:pt modelId="{A7945F62-0956-418F-AE98-96B69C82A238}">
      <dgm:prSet/>
      <dgm:spPr/>
      <dgm:t>
        <a:bodyPr/>
        <a:lstStyle/>
        <a:p>
          <a:r>
            <a:rPr lang="en-GB"/>
            <a:t>Government of Wales Act 1998, 2006. </a:t>
          </a:r>
          <a:endParaRPr lang="en-US"/>
        </a:p>
      </dgm:t>
    </dgm:pt>
    <dgm:pt modelId="{E04CFF11-8798-428C-B597-D1F297ADAF4C}" type="parTrans" cxnId="{EE82FA05-CD6A-4AF2-96F2-EF38B6919D30}">
      <dgm:prSet/>
      <dgm:spPr/>
      <dgm:t>
        <a:bodyPr/>
        <a:lstStyle/>
        <a:p>
          <a:endParaRPr lang="en-US"/>
        </a:p>
      </dgm:t>
    </dgm:pt>
    <dgm:pt modelId="{26FD5266-8951-42C4-93E2-23E4B3F32E71}" type="sibTrans" cxnId="{EE82FA05-CD6A-4AF2-96F2-EF38B6919D30}">
      <dgm:prSet/>
      <dgm:spPr/>
      <dgm:t>
        <a:bodyPr/>
        <a:lstStyle/>
        <a:p>
          <a:endParaRPr lang="en-US"/>
        </a:p>
      </dgm:t>
    </dgm:pt>
    <dgm:pt modelId="{18235C2E-0FDE-4537-834B-FDF45CFC84F7}">
      <dgm:prSet/>
      <dgm:spPr/>
      <dgm:t>
        <a:bodyPr/>
        <a:lstStyle/>
        <a:p>
          <a:r>
            <a:rPr lang="en-GB"/>
            <a:t>Wales Act 2017. </a:t>
          </a:r>
          <a:endParaRPr lang="en-US"/>
        </a:p>
      </dgm:t>
    </dgm:pt>
    <dgm:pt modelId="{6EBD8D7E-CCAD-4CC6-B847-9C6DCDA1F8C6}" type="parTrans" cxnId="{CE9E83B3-9794-4650-B04A-15C04725EB7E}">
      <dgm:prSet/>
      <dgm:spPr/>
      <dgm:t>
        <a:bodyPr/>
        <a:lstStyle/>
        <a:p>
          <a:endParaRPr lang="en-US"/>
        </a:p>
      </dgm:t>
    </dgm:pt>
    <dgm:pt modelId="{75B73646-01B1-44A0-BC9F-3E4D0B136798}" type="sibTrans" cxnId="{CE9E83B3-9794-4650-B04A-15C04725EB7E}">
      <dgm:prSet/>
      <dgm:spPr/>
      <dgm:t>
        <a:bodyPr/>
        <a:lstStyle/>
        <a:p>
          <a:endParaRPr lang="en-US"/>
        </a:p>
      </dgm:t>
    </dgm:pt>
    <dgm:pt modelId="{4B0BFF61-1D63-4B85-A537-6E9ADA5F9BE8}">
      <dgm:prSet/>
      <dgm:spPr/>
      <dgm:t>
        <a:bodyPr/>
        <a:lstStyle/>
        <a:p>
          <a:r>
            <a:rPr lang="en-GB"/>
            <a:t>Wales has less powers than Scotland and Norther Ireland. </a:t>
          </a:r>
          <a:endParaRPr lang="en-US"/>
        </a:p>
      </dgm:t>
    </dgm:pt>
    <dgm:pt modelId="{A4A9B9A8-A2FE-44B0-9A1C-6AD3CEA18080}" type="parTrans" cxnId="{27408538-3570-47E2-8141-E301424C2138}">
      <dgm:prSet/>
      <dgm:spPr/>
      <dgm:t>
        <a:bodyPr/>
        <a:lstStyle/>
        <a:p>
          <a:endParaRPr lang="en-US"/>
        </a:p>
      </dgm:t>
    </dgm:pt>
    <dgm:pt modelId="{EA015EBB-CE2A-470B-B9B2-4D075F9F9BB9}" type="sibTrans" cxnId="{27408538-3570-47E2-8141-E301424C2138}">
      <dgm:prSet/>
      <dgm:spPr/>
      <dgm:t>
        <a:bodyPr/>
        <a:lstStyle/>
        <a:p>
          <a:endParaRPr lang="en-US"/>
        </a:p>
      </dgm:t>
    </dgm:pt>
    <dgm:pt modelId="{F6510457-011F-4B80-A1C5-848F897B05C2}">
      <dgm:prSet/>
      <dgm:spPr/>
      <dgm:t>
        <a:bodyPr/>
        <a:lstStyle/>
        <a:p>
          <a:r>
            <a:rPr lang="en-GB"/>
            <a:t>One example is the justice system. </a:t>
          </a:r>
          <a:endParaRPr lang="en-US"/>
        </a:p>
      </dgm:t>
    </dgm:pt>
    <dgm:pt modelId="{92BD2C1E-3294-40A1-BA3A-0C701D8FAEE1}" type="parTrans" cxnId="{3E927196-A9C3-4832-B0B2-DDE70E821780}">
      <dgm:prSet/>
      <dgm:spPr/>
      <dgm:t>
        <a:bodyPr/>
        <a:lstStyle/>
        <a:p>
          <a:endParaRPr lang="en-US"/>
        </a:p>
      </dgm:t>
    </dgm:pt>
    <dgm:pt modelId="{422A3C1C-A85F-4872-A0AC-580BEAD92551}" type="sibTrans" cxnId="{3E927196-A9C3-4832-B0B2-DDE70E821780}">
      <dgm:prSet/>
      <dgm:spPr/>
      <dgm:t>
        <a:bodyPr/>
        <a:lstStyle/>
        <a:p>
          <a:endParaRPr lang="en-US"/>
        </a:p>
      </dgm:t>
    </dgm:pt>
    <dgm:pt modelId="{D71AC44D-E86C-42FD-AF0D-89784A9F8B47}" type="pres">
      <dgm:prSet presAssocID="{607D30FA-01A1-443D-BF8F-7A49FF731052}" presName="vert0" presStyleCnt="0">
        <dgm:presLayoutVars>
          <dgm:dir/>
          <dgm:animOne val="branch"/>
          <dgm:animLvl val="lvl"/>
        </dgm:presLayoutVars>
      </dgm:prSet>
      <dgm:spPr/>
    </dgm:pt>
    <dgm:pt modelId="{19DA1F28-300E-4E46-BE3C-46BA1BEFD456}" type="pres">
      <dgm:prSet presAssocID="{00902995-01EA-4269-9BF5-74DE536FF130}" presName="thickLine" presStyleLbl="alignNode1" presStyleIdx="0" presStyleCnt="6"/>
      <dgm:spPr/>
    </dgm:pt>
    <dgm:pt modelId="{E3F6AB03-9AC2-4947-A446-A15A1190428D}" type="pres">
      <dgm:prSet presAssocID="{00902995-01EA-4269-9BF5-74DE536FF130}" presName="horz1" presStyleCnt="0"/>
      <dgm:spPr/>
    </dgm:pt>
    <dgm:pt modelId="{0F70D34C-832C-4A6A-BAE9-55101B07F6E8}" type="pres">
      <dgm:prSet presAssocID="{00902995-01EA-4269-9BF5-74DE536FF130}" presName="tx1" presStyleLbl="revTx" presStyleIdx="0" presStyleCnt="6"/>
      <dgm:spPr/>
    </dgm:pt>
    <dgm:pt modelId="{1642D099-5ACC-4F6C-A09B-9F989547B634}" type="pres">
      <dgm:prSet presAssocID="{00902995-01EA-4269-9BF5-74DE536FF130}" presName="vert1" presStyleCnt="0"/>
      <dgm:spPr/>
    </dgm:pt>
    <dgm:pt modelId="{FFB25D87-7967-4FFD-9F65-E73289B49657}" type="pres">
      <dgm:prSet presAssocID="{BF5889C8-278B-4C7A-8ECA-71568F209E09}" presName="thickLine" presStyleLbl="alignNode1" presStyleIdx="1" presStyleCnt="6"/>
      <dgm:spPr/>
    </dgm:pt>
    <dgm:pt modelId="{88B1743F-1D00-410E-AC78-CF24A31E8C9A}" type="pres">
      <dgm:prSet presAssocID="{BF5889C8-278B-4C7A-8ECA-71568F209E09}" presName="horz1" presStyleCnt="0"/>
      <dgm:spPr/>
    </dgm:pt>
    <dgm:pt modelId="{4869ADCA-AC1E-45EF-9275-CF7FAE73D0BE}" type="pres">
      <dgm:prSet presAssocID="{BF5889C8-278B-4C7A-8ECA-71568F209E09}" presName="tx1" presStyleLbl="revTx" presStyleIdx="1" presStyleCnt="6"/>
      <dgm:spPr/>
    </dgm:pt>
    <dgm:pt modelId="{E0DC6C23-9BD0-4046-B024-559D9526D83F}" type="pres">
      <dgm:prSet presAssocID="{BF5889C8-278B-4C7A-8ECA-71568F209E09}" presName="vert1" presStyleCnt="0"/>
      <dgm:spPr/>
    </dgm:pt>
    <dgm:pt modelId="{AB93F1B7-C8F3-42CC-A3FE-5207E5FA0D52}" type="pres">
      <dgm:prSet presAssocID="{A7945F62-0956-418F-AE98-96B69C82A238}" presName="thickLine" presStyleLbl="alignNode1" presStyleIdx="2" presStyleCnt="6"/>
      <dgm:spPr/>
    </dgm:pt>
    <dgm:pt modelId="{AFF006BB-FC6C-40EB-A3F6-81DFA4E90656}" type="pres">
      <dgm:prSet presAssocID="{A7945F62-0956-418F-AE98-96B69C82A238}" presName="horz1" presStyleCnt="0"/>
      <dgm:spPr/>
    </dgm:pt>
    <dgm:pt modelId="{A7396402-D1A8-48F9-AF96-ED8EAE133BFE}" type="pres">
      <dgm:prSet presAssocID="{A7945F62-0956-418F-AE98-96B69C82A238}" presName="tx1" presStyleLbl="revTx" presStyleIdx="2" presStyleCnt="6"/>
      <dgm:spPr/>
    </dgm:pt>
    <dgm:pt modelId="{63798CA6-AA5A-4EBA-B07D-87C289ABE262}" type="pres">
      <dgm:prSet presAssocID="{A7945F62-0956-418F-AE98-96B69C82A238}" presName="vert1" presStyleCnt="0"/>
      <dgm:spPr/>
    </dgm:pt>
    <dgm:pt modelId="{A85D568C-C667-40A4-BAC8-640D880A0E58}" type="pres">
      <dgm:prSet presAssocID="{18235C2E-0FDE-4537-834B-FDF45CFC84F7}" presName="thickLine" presStyleLbl="alignNode1" presStyleIdx="3" presStyleCnt="6"/>
      <dgm:spPr/>
    </dgm:pt>
    <dgm:pt modelId="{34C5F549-0031-4DF4-AB44-7327E6E7FC33}" type="pres">
      <dgm:prSet presAssocID="{18235C2E-0FDE-4537-834B-FDF45CFC84F7}" presName="horz1" presStyleCnt="0"/>
      <dgm:spPr/>
    </dgm:pt>
    <dgm:pt modelId="{1F1F299B-76B2-44BD-B844-32E39AFF2D9C}" type="pres">
      <dgm:prSet presAssocID="{18235C2E-0FDE-4537-834B-FDF45CFC84F7}" presName="tx1" presStyleLbl="revTx" presStyleIdx="3" presStyleCnt="6"/>
      <dgm:spPr/>
    </dgm:pt>
    <dgm:pt modelId="{2AAD66E4-C289-490F-9EA3-52B785B725BB}" type="pres">
      <dgm:prSet presAssocID="{18235C2E-0FDE-4537-834B-FDF45CFC84F7}" presName="vert1" presStyleCnt="0"/>
      <dgm:spPr/>
    </dgm:pt>
    <dgm:pt modelId="{54701277-3B8E-454C-9072-15F121D59FE2}" type="pres">
      <dgm:prSet presAssocID="{4B0BFF61-1D63-4B85-A537-6E9ADA5F9BE8}" presName="thickLine" presStyleLbl="alignNode1" presStyleIdx="4" presStyleCnt="6"/>
      <dgm:spPr/>
    </dgm:pt>
    <dgm:pt modelId="{A55EF9A2-3866-4765-8B9F-77F0C74A1BF3}" type="pres">
      <dgm:prSet presAssocID="{4B0BFF61-1D63-4B85-A537-6E9ADA5F9BE8}" presName="horz1" presStyleCnt="0"/>
      <dgm:spPr/>
    </dgm:pt>
    <dgm:pt modelId="{7D8A80DF-57E1-453D-9B46-4D8BD82F0ED3}" type="pres">
      <dgm:prSet presAssocID="{4B0BFF61-1D63-4B85-A537-6E9ADA5F9BE8}" presName="tx1" presStyleLbl="revTx" presStyleIdx="4" presStyleCnt="6"/>
      <dgm:spPr/>
    </dgm:pt>
    <dgm:pt modelId="{BCCBDC37-420B-4FF5-92FD-F4F914E2F47B}" type="pres">
      <dgm:prSet presAssocID="{4B0BFF61-1D63-4B85-A537-6E9ADA5F9BE8}" presName="vert1" presStyleCnt="0"/>
      <dgm:spPr/>
    </dgm:pt>
    <dgm:pt modelId="{61EDDBBB-C014-4522-86A2-7E5D98F58F91}" type="pres">
      <dgm:prSet presAssocID="{F6510457-011F-4B80-A1C5-848F897B05C2}" presName="thickLine" presStyleLbl="alignNode1" presStyleIdx="5" presStyleCnt="6"/>
      <dgm:spPr/>
    </dgm:pt>
    <dgm:pt modelId="{3C0ADD18-5392-4C05-B63A-B49449FEE9AD}" type="pres">
      <dgm:prSet presAssocID="{F6510457-011F-4B80-A1C5-848F897B05C2}" presName="horz1" presStyleCnt="0"/>
      <dgm:spPr/>
    </dgm:pt>
    <dgm:pt modelId="{3818BD60-D564-4C4F-BA64-F5548D1431A7}" type="pres">
      <dgm:prSet presAssocID="{F6510457-011F-4B80-A1C5-848F897B05C2}" presName="tx1" presStyleLbl="revTx" presStyleIdx="5" presStyleCnt="6"/>
      <dgm:spPr/>
    </dgm:pt>
    <dgm:pt modelId="{ECB93BD0-2934-4D05-91DE-D4387D9E6139}" type="pres">
      <dgm:prSet presAssocID="{F6510457-011F-4B80-A1C5-848F897B05C2}" presName="vert1" presStyleCnt="0"/>
      <dgm:spPr/>
    </dgm:pt>
  </dgm:ptLst>
  <dgm:cxnLst>
    <dgm:cxn modelId="{3A4E4E04-57CA-40A7-9512-87FDB4A5A26D}" type="presOf" srcId="{18235C2E-0FDE-4537-834B-FDF45CFC84F7}" destId="{1F1F299B-76B2-44BD-B844-32E39AFF2D9C}" srcOrd="0" destOrd="0" presId="urn:microsoft.com/office/officeart/2008/layout/LinedList"/>
    <dgm:cxn modelId="{EE82FA05-CD6A-4AF2-96F2-EF38B6919D30}" srcId="{607D30FA-01A1-443D-BF8F-7A49FF731052}" destId="{A7945F62-0956-418F-AE98-96B69C82A238}" srcOrd="2" destOrd="0" parTransId="{E04CFF11-8798-428C-B597-D1F297ADAF4C}" sibTransId="{26FD5266-8951-42C4-93E2-23E4B3F32E71}"/>
    <dgm:cxn modelId="{07D54C1B-093C-454E-8A85-85B07F8FFAE1}" type="presOf" srcId="{607D30FA-01A1-443D-BF8F-7A49FF731052}" destId="{D71AC44D-E86C-42FD-AF0D-89784A9F8B47}" srcOrd="0" destOrd="0" presId="urn:microsoft.com/office/officeart/2008/layout/LinedList"/>
    <dgm:cxn modelId="{27408538-3570-47E2-8141-E301424C2138}" srcId="{607D30FA-01A1-443D-BF8F-7A49FF731052}" destId="{4B0BFF61-1D63-4B85-A537-6E9ADA5F9BE8}" srcOrd="4" destOrd="0" parTransId="{A4A9B9A8-A2FE-44B0-9A1C-6AD3CEA18080}" sibTransId="{EA015EBB-CE2A-470B-B9B2-4D075F9F9BB9}"/>
    <dgm:cxn modelId="{A3161C3F-FE59-4819-8FAB-DAAEB64242A4}" type="presOf" srcId="{A7945F62-0956-418F-AE98-96B69C82A238}" destId="{A7396402-D1A8-48F9-AF96-ED8EAE133BFE}" srcOrd="0" destOrd="0" presId="urn:microsoft.com/office/officeart/2008/layout/LinedList"/>
    <dgm:cxn modelId="{8085824D-F0CB-4649-96A7-BC46A7FCB2A3}" srcId="{607D30FA-01A1-443D-BF8F-7A49FF731052}" destId="{BF5889C8-278B-4C7A-8ECA-71568F209E09}" srcOrd="1" destOrd="0" parTransId="{D6BA9ADB-0712-42C4-82C4-B7260EDC91E3}" sibTransId="{1CC3F7AE-8D56-4509-91C7-F7F473BA9020}"/>
    <dgm:cxn modelId="{19478B58-421C-41AA-A9DF-1EE4FC11AF94}" type="presOf" srcId="{BF5889C8-278B-4C7A-8ECA-71568F209E09}" destId="{4869ADCA-AC1E-45EF-9275-CF7FAE73D0BE}" srcOrd="0" destOrd="0" presId="urn:microsoft.com/office/officeart/2008/layout/LinedList"/>
    <dgm:cxn modelId="{3E927196-A9C3-4832-B0B2-DDE70E821780}" srcId="{607D30FA-01A1-443D-BF8F-7A49FF731052}" destId="{F6510457-011F-4B80-A1C5-848F897B05C2}" srcOrd="5" destOrd="0" parTransId="{92BD2C1E-3294-40A1-BA3A-0C701D8FAEE1}" sibTransId="{422A3C1C-A85F-4872-A0AC-580BEAD92551}"/>
    <dgm:cxn modelId="{3DEE55AA-3A9D-4815-BBD8-CBEC540D5795}" type="presOf" srcId="{4B0BFF61-1D63-4B85-A537-6E9ADA5F9BE8}" destId="{7D8A80DF-57E1-453D-9B46-4D8BD82F0ED3}" srcOrd="0" destOrd="0" presId="urn:microsoft.com/office/officeart/2008/layout/LinedList"/>
    <dgm:cxn modelId="{16B1FDAE-598C-409B-856D-AEFC35E54A1C}" type="presOf" srcId="{F6510457-011F-4B80-A1C5-848F897B05C2}" destId="{3818BD60-D564-4C4F-BA64-F5548D1431A7}" srcOrd="0" destOrd="0" presId="urn:microsoft.com/office/officeart/2008/layout/LinedList"/>
    <dgm:cxn modelId="{CE9E83B3-9794-4650-B04A-15C04725EB7E}" srcId="{607D30FA-01A1-443D-BF8F-7A49FF731052}" destId="{18235C2E-0FDE-4537-834B-FDF45CFC84F7}" srcOrd="3" destOrd="0" parTransId="{6EBD8D7E-CCAD-4CC6-B847-9C6DCDA1F8C6}" sibTransId="{75B73646-01B1-44A0-BC9F-3E4D0B136798}"/>
    <dgm:cxn modelId="{D9D491CB-FDA2-438C-9B06-9E99A4256EEE}" srcId="{607D30FA-01A1-443D-BF8F-7A49FF731052}" destId="{00902995-01EA-4269-9BF5-74DE536FF130}" srcOrd="0" destOrd="0" parTransId="{B7881D14-AB1C-4AD5-BF3C-0FD57924E924}" sibTransId="{50118F75-2310-4217-9F09-4D432F7D4918}"/>
    <dgm:cxn modelId="{84EAAECB-0EDF-44F9-AE61-AB244A2CD74B}" type="presOf" srcId="{00902995-01EA-4269-9BF5-74DE536FF130}" destId="{0F70D34C-832C-4A6A-BAE9-55101B07F6E8}" srcOrd="0" destOrd="0" presId="urn:microsoft.com/office/officeart/2008/layout/LinedList"/>
    <dgm:cxn modelId="{CBE5A2EA-8F93-4848-90E5-B1BD0B8EC225}" type="presParOf" srcId="{D71AC44D-E86C-42FD-AF0D-89784A9F8B47}" destId="{19DA1F28-300E-4E46-BE3C-46BA1BEFD456}" srcOrd="0" destOrd="0" presId="urn:microsoft.com/office/officeart/2008/layout/LinedList"/>
    <dgm:cxn modelId="{50A7FA49-FEC9-4B34-9023-C0C8544B064A}" type="presParOf" srcId="{D71AC44D-E86C-42FD-AF0D-89784A9F8B47}" destId="{E3F6AB03-9AC2-4947-A446-A15A1190428D}" srcOrd="1" destOrd="0" presId="urn:microsoft.com/office/officeart/2008/layout/LinedList"/>
    <dgm:cxn modelId="{DBA50DC4-F4E0-4B85-9B2A-7D40B5B5D854}" type="presParOf" srcId="{E3F6AB03-9AC2-4947-A446-A15A1190428D}" destId="{0F70D34C-832C-4A6A-BAE9-55101B07F6E8}" srcOrd="0" destOrd="0" presId="urn:microsoft.com/office/officeart/2008/layout/LinedList"/>
    <dgm:cxn modelId="{6D9AAEDA-74D9-4650-992C-C36D9D0A9EE1}" type="presParOf" srcId="{E3F6AB03-9AC2-4947-A446-A15A1190428D}" destId="{1642D099-5ACC-4F6C-A09B-9F989547B634}" srcOrd="1" destOrd="0" presId="urn:microsoft.com/office/officeart/2008/layout/LinedList"/>
    <dgm:cxn modelId="{E12755B5-D6A0-4734-A040-D7016B28E892}" type="presParOf" srcId="{D71AC44D-E86C-42FD-AF0D-89784A9F8B47}" destId="{FFB25D87-7967-4FFD-9F65-E73289B49657}" srcOrd="2" destOrd="0" presId="urn:microsoft.com/office/officeart/2008/layout/LinedList"/>
    <dgm:cxn modelId="{63247B06-4F6A-4053-B7E3-3EDB83D91025}" type="presParOf" srcId="{D71AC44D-E86C-42FD-AF0D-89784A9F8B47}" destId="{88B1743F-1D00-410E-AC78-CF24A31E8C9A}" srcOrd="3" destOrd="0" presId="urn:microsoft.com/office/officeart/2008/layout/LinedList"/>
    <dgm:cxn modelId="{02D260B4-8350-4883-BA5C-9E6254A2FCC5}" type="presParOf" srcId="{88B1743F-1D00-410E-AC78-CF24A31E8C9A}" destId="{4869ADCA-AC1E-45EF-9275-CF7FAE73D0BE}" srcOrd="0" destOrd="0" presId="urn:microsoft.com/office/officeart/2008/layout/LinedList"/>
    <dgm:cxn modelId="{E842D6E5-46CE-4072-8855-B3D665A91794}" type="presParOf" srcId="{88B1743F-1D00-410E-AC78-CF24A31E8C9A}" destId="{E0DC6C23-9BD0-4046-B024-559D9526D83F}" srcOrd="1" destOrd="0" presId="urn:microsoft.com/office/officeart/2008/layout/LinedList"/>
    <dgm:cxn modelId="{C9B91209-D098-4C70-BC56-08BD8824E98A}" type="presParOf" srcId="{D71AC44D-E86C-42FD-AF0D-89784A9F8B47}" destId="{AB93F1B7-C8F3-42CC-A3FE-5207E5FA0D52}" srcOrd="4" destOrd="0" presId="urn:microsoft.com/office/officeart/2008/layout/LinedList"/>
    <dgm:cxn modelId="{042382D1-B258-407D-A90A-E2E46AEE51F0}" type="presParOf" srcId="{D71AC44D-E86C-42FD-AF0D-89784A9F8B47}" destId="{AFF006BB-FC6C-40EB-A3F6-81DFA4E90656}" srcOrd="5" destOrd="0" presId="urn:microsoft.com/office/officeart/2008/layout/LinedList"/>
    <dgm:cxn modelId="{7B44CFA6-EA73-4BBC-B139-1338EB56ED6E}" type="presParOf" srcId="{AFF006BB-FC6C-40EB-A3F6-81DFA4E90656}" destId="{A7396402-D1A8-48F9-AF96-ED8EAE133BFE}" srcOrd="0" destOrd="0" presId="urn:microsoft.com/office/officeart/2008/layout/LinedList"/>
    <dgm:cxn modelId="{9BA580EA-EBDE-4A13-B56F-004CC3356CB6}" type="presParOf" srcId="{AFF006BB-FC6C-40EB-A3F6-81DFA4E90656}" destId="{63798CA6-AA5A-4EBA-B07D-87C289ABE262}" srcOrd="1" destOrd="0" presId="urn:microsoft.com/office/officeart/2008/layout/LinedList"/>
    <dgm:cxn modelId="{8D389C6F-1020-4DD5-9D70-52B7564B5137}" type="presParOf" srcId="{D71AC44D-E86C-42FD-AF0D-89784A9F8B47}" destId="{A85D568C-C667-40A4-BAC8-640D880A0E58}" srcOrd="6" destOrd="0" presId="urn:microsoft.com/office/officeart/2008/layout/LinedList"/>
    <dgm:cxn modelId="{F6ADC302-96DC-4187-9EF5-AF6209A40048}" type="presParOf" srcId="{D71AC44D-E86C-42FD-AF0D-89784A9F8B47}" destId="{34C5F549-0031-4DF4-AB44-7327E6E7FC33}" srcOrd="7" destOrd="0" presId="urn:microsoft.com/office/officeart/2008/layout/LinedList"/>
    <dgm:cxn modelId="{39B3A895-99B4-4085-B114-59FB84433096}" type="presParOf" srcId="{34C5F549-0031-4DF4-AB44-7327E6E7FC33}" destId="{1F1F299B-76B2-44BD-B844-32E39AFF2D9C}" srcOrd="0" destOrd="0" presId="urn:microsoft.com/office/officeart/2008/layout/LinedList"/>
    <dgm:cxn modelId="{7EC16882-4E4A-42B2-9378-19483E1BC232}" type="presParOf" srcId="{34C5F549-0031-4DF4-AB44-7327E6E7FC33}" destId="{2AAD66E4-C289-490F-9EA3-52B785B725BB}" srcOrd="1" destOrd="0" presId="urn:microsoft.com/office/officeart/2008/layout/LinedList"/>
    <dgm:cxn modelId="{83BB46FD-6A23-45E8-AA6D-3AE74A39E8F2}" type="presParOf" srcId="{D71AC44D-E86C-42FD-AF0D-89784A9F8B47}" destId="{54701277-3B8E-454C-9072-15F121D59FE2}" srcOrd="8" destOrd="0" presId="urn:microsoft.com/office/officeart/2008/layout/LinedList"/>
    <dgm:cxn modelId="{FE2F1733-6F7A-4734-AEFF-E93D0C84998F}" type="presParOf" srcId="{D71AC44D-E86C-42FD-AF0D-89784A9F8B47}" destId="{A55EF9A2-3866-4765-8B9F-77F0C74A1BF3}" srcOrd="9" destOrd="0" presId="urn:microsoft.com/office/officeart/2008/layout/LinedList"/>
    <dgm:cxn modelId="{55089415-4669-41E1-AB90-6C6ED1066FDC}" type="presParOf" srcId="{A55EF9A2-3866-4765-8B9F-77F0C74A1BF3}" destId="{7D8A80DF-57E1-453D-9B46-4D8BD82F0ED3}" srcOrd="0" destOrd="0" presId="urn:microsoft.com/office/officeart/2008/layout/LinedList"/>
    <dgm:cxn modelId="{DA49E483-C872-4627-8C09-0626B6DD1CC8}" type="presParOf" srcId="{A55EF9A2-3866-4765-8B9F-77F0C74A1BF3}" destId="{BCCBDC37-420B-4FF5-92FD-F4F914E2F47B}" srcOrd="1" destOrd="0" presId="urn:microsoft.com/office/officeart/2008/layout/LinedList"/>
    <dgm:cxn modelId="{7930E9BD-10BF-44E0-98F2-3A5284CC4BD2}" type="presParOf" srcId="{D71AC44D-E86C-42FD-AF0D-89784A9F8B47}" destId="{61EDDBBB-C014-4522-86A2-7E5D98F58F91}" srcOrd="10" destOrd="0" presId="urn:microsoft.com/office/officeart/2008/layout/LinedList"/>
    <dgm:cxn modelId="{A2208398-18F9-4174-8D16-94991B1570C8}" type="presParOf" srcId="{D71AC44D-E86C-42FD-AF0D-89784A9F8B47}" destId="{3C0ADD18-5392-4C05-B63A-B49449FEE9AD}" srcOrd="11" destOrd="0" presId="urn:microsoft.com/office/officeart/2008/layout/LinedList"/>
    <dgm:cxn modelId="{6942268C-4FCB-4356-A469-99BC40A51193}" type="presParOf" srcId="{3C0ADD18-5392-4C05-B63A-B49449FEE9AD}" destId="{3818BD60-D564-4C4F-BA64-F5548D1431A7}" srcOrd="0" destOrd="0" presId="urn:microsoft.com/office/officeart/2008/layout/LinedList"/>
    <dgm:cxn modelId="{49FB964A-69B6-4201-8F6C-BDABCCACFF4D}" type="presParOf" srcId="{3C0ADD18-5392-4C05-B63A-B49449FEE9AD}" destId="{ECB93BD0-2934-4D05-91DE-D4387D9E61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305689E-28CB-44F2-A433-B20E261C87B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12CE7A-10A3-49D9-B14B-217A08F36446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A483EE40-5489-4065-870E-961BEDC0ABCA}" type="parTrans" cxnId="{74DDEABD-6E96-4C73-8D9B-25168542D066}">
      <dgm:prSet/>
      <dgm:spPr/>
      <dgm:t>
        <a:bodyPr/>
        <a:lstStyle/>
        <a:p>
          <a:endParaRPr lang="en-US"/>
        </a:p>
      </dgm:t>
    </dgm:pt>
    <dgm:pt modelId="{BF72E9AC-65AC-441D-BAA3-D58D0B0348F9}" type="sibTrans" cxnId="{74DDEABD-6E96-4C73-8D9B-25168542D066}">
      <dgm:prSet/>
      <dgm:spPr/>
      <dgm:t>
        <a:bodyPr/>
        <a:lstStyle/>
        <a:p>
          <a:endParaRPr lang="en-US"/>
        </a:p>
      </dgm:t>
    </dgm:pt>
    <dgm:pt modelId="{4CF8BF6D-E008-4BA9-86D3-64E6E05E6806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7E2DCB82-F199-4EE2-8897-92A1FEE0C22F}" type="parTrans" cxnId="{07F9B243-F939-4F7F-A32F-017A06C7B700}">
      <dgm:prSet/>
      <dgm:spPr/>
      <dgm:t>
        <a:bodyPr/>
        <a:lstStyle/>
        <a:p>
          <a:endParaRPr lang="en-US"/>
        </a:p>
      </dgm:t>
    </dgm:pt>
    <dgm:pt modelId="{ED0F77D2-9FEA-4B6E-986F-BA068BBAA14F}" type="sibTrans" cxnId="{07F9B243-F939-4F7F-A32F-017A06C7B700}">
      <dgm:prSet/>
      <dgm:spPr/>
      <dgm:t>
        <a:bodyPr/>
        <a:lstStyle/>
        <a:p>
          <a:endParaRPr lang="en-US"/>
        </a:p>
      </dgm:t>
    </dgm:pt>
    <dgm:pt modelId="{60809417-FAA7-4BCA-A55D-9E33FCD37ECD}">
      <dgm:prSet/>
      <dgm:spPr/>
      <dgm:t>
        <a:bodyPr/>
        <a:lstStyle/>
        <a:p>
          <a:r>
            <a:rPr lang="en-GB"/>
            <a:t>Judicial Review. </a:t>
          </a:r>
          <a:endParaRPr lang="en-US"/>
        </a:p>
      </dgm:t>
    </dgm:pt>
    <dgm:pt modelId="{AB29B426-F533-4AA7-A9B0-C8F647CE40DE}" type="parTrans" cxnId="{079C9933-294D-451D-9AE7-D43AE584EC60}">
      <dgm:prSet/>
      <dgm:spPr/>
      <dgm:t>
        <a:bodyPr/>
        <a:lstStyle/>
        <a:p>
          <a:endParaRPr lang="en-US"/>
        </a:p>
      </dgm:t>
    </dgm:pt>
    <dgm:pt modelId="{2DF6C51A-4CB4-482D-9662-D8FC8424BD58}" type="sibTrans" cxnId="{079C9933-294D-451D-9AE7-D43AE584EC60}">
      <dgm:prSet/>
      <dgm:spPr/>
      <dgm:t>
        <a:bodyPr/>
        <a:lstStyle/>
        <a:p>
          <a:endParaRPr lang="en-US"/>
        </a:p>
      </dgm:t>
    </dgm:pt>
    <dgm:pt modelId="{B54C3709-F676-4874-9C0C-D71F226AF726}" type="pres">
      <dgm:prSet presAssocID="{C305689E-28CB-44F2-A433-B20E261C87B5}" presName="linear" presStyleCnt="0">
        <dgm:presLayoutVars>
          <dgm:animLvl val="lvl"/>
          <dgm:resizeHandles val="exact"/>
        </dgm:presLayoutVars>
      </dgm:prSet>
      <dgm:spPr/>
    </dgm:pt>
    <dgm:pt modelId="{A54B57E7-E5F1-4C7A-8185-3B2D2184D929}" type="pres">
      <dgm:prSet presAssocID="{D212CE7A-10A3-49D9-B14B-217A08F3644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C0ACF55-73A9-4126-9F28-75A4CC7A3986}" type="pres">
      <dgm:prSet presAssocID="{BF72E9AC-65AC-441D-BAA3-D58D0B0348F9}" presName="spacer" presStyleCnt="0"/>
      <dgm:spPr/>
    </dgm:pt>
    <dgm:pt modelId="{21987F15-780A-4194-9908-2968FA5CA68C}" type="pres">
      <dgm:prSet presAssocID="{4CF8BF6D-E008-4BA9-86D3-64E6E05E68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BBF8DD1-42E8-409E-858A-E966BEDFEF18}" type="pres">
      <dgm:prSet presAssocID="{ED0F77D2-9FEA-4B6E-986F-BA068BBAA14F}" presName="spacer" presStyleCnt="0"/>
      <dgm:spPr/>
    </dgm:pt>
    <dgm:pt modelId="{B7288F7B-9AB7-449F-89D9-DAA9B30A54A2}" type="pres">
      <dgm:prSet presAssocID="{60809417-FAA7-4BCA-A55D-9E33FCD37EC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E730C0D-30A9-4895-9E04-D623FD05784D}" type="presOf" srcId="{60809417-FAA7-4BCA-A55D-9E33FCD37ECD}" destId="{B7288F7B-9AB7-449F-89D9-DAA9B30A54A2}" srcOrd="0" destOrd="0" presId="urn:microsoft.com/office/officeart/2005/8/layout/vList2"/>
    <dgm:cxn modelId="{079C9933-294D-451D-9AE7-D43AE584EC60}" srcId="{C305689E-28CB-44F2-A433-B20E261C87B5}" destId="{60809417-FAA7-4BCA-A55D-9E33FCD37ECD}" srcOrd="2" destOrd="0" parTransId="{AB29B426-F533-4AA7-A9B0-C8F647CE40DE}" sibTransId="{2DF6C51A-4CB4-482D-9662-D8FC8424BD58}"/>
    <dgm:cxn modelId="{07F9B243-F939-4F7F-A32F-017A06C7B700}" srcId="{C305689E-28CB-44F2-A433-B20E261C87B5}" destId="{4CF8BF6D-E008-4BA9-86D3-64E6E05E6806}" srcOrd="1" destOrd="0" parTransId="{7E2DCB82-F199-4EE2-8897-92A1FEE0C22F}" sibTransId="{ED0F77D2-9FEA-4B6E-986F-BA068BBAA14F}"/>
    <dgm:cxn modelId="{9E5B9455-E246-4688-BEC9-2F6828DE5D31}" type="presOf" srcId="{4CF8BF6D-E008-4BA9-86D3-64E6E05E6806}" destId="{21987F15-780A-4194-9908-2968FA5CA68C}" srcOrd="0" destOrd="0" presId="urn:microsoft.com/office/officeart/2005/8/layout/vList2"/>
    <dgm:cxn modelId="{32A25695-A3F7-4C4E-ABAE-6C47B3CE39FC}" type="presOf" srcId="{D212CE7A-10A3-49D9-B14B-217A08F36446}" destId="{A54B57E7-E5F1-4C7A-8185-3B2D2184D929}" srcOrd="0" destOrd="0" presId="urn:microsoft.com/office/officeart/2005/8/layout/vList2"/>
    <dgm:cxn modelId="{74DDEABD-6E96-4C73-8D9B-25168542D066}" srcId="{C305689E-28CB-44F2-A433-B20E261C87B5}" destId="{D212CE7A-10A3-49D9-B14B-217A08F36446}" srcOrd="0" destOrd="0" parTransId="{A483EE40-5489-4065-870E-961BEDC0ABCA}" sibTransId="{BF72E9AC-65AC-441D-BAA3-D58D0B0348F9}"/>
    <dgm:cxn modelId="{920B51CC-5104-4BB2-9745-D4688F889B3C}" type="presOf" srcId="{C305689E-28CB-44F2-A433-B20E261C87B5}" destId="{B54C3709-F676-4874-9C0C-D71F226AF726}" srcOrd="0" destOrd="0" presId="urn:microsoft.com/office/officeart/2005/8/layout/vList2"/>
    <dgm:cxn modelId="{EC58094A-F66D-4AE6-8BFD-88ACD60C343B}" type="presParOf" srcId="{B54C3709-F676-4874-9C0C-D71F226AF726}" destId="{A54B57E7-E5F1-4C7A-8185-3B2D2184D929}" srcOrd="0" destOrd="0" presId="urn:microsoft.com/office/officeart/2005/8/layout/vList2"/>
    <dgm:cxn modelId="{516C794B-6FC3-4F7A-AE52-186C4EE08898}" type="presParOf" srcId="{B54C3709-F676-4874-9C0C-D71F226AF726}" destId="{6C0ACF55-73A9-4126-9F28-75A4CC7A3986}" srcOrd="1" destOrd="0" presId="urn:microsoft.com/office/officeart/2005/8/layout/vList2"/>
    <dgm:cxn modelId="{706307D7-8B1D-4C30-B053-DF69B436C2DE}" type="presParOf" srcId="{B54C3709-F676-4874-9C0C-D71F226AF726}" destId="{21987F15-780A-4194-9908-2968FA5CA68C}" srcOrd="2" destOrd="0" presId="urn:microsoft.com/office/officeart/2005/8/layout/vList2"/>
    <dgm:cxn modelId="{1065C1A0-2E3C-4A7E-9CE8-84FAB7C9A181}" type="presParOf" srcId="{B54C3709-F676-4874-9C0C-D71F226AF726}" destId="{ABBF8DD1-42E8-409E-858A-E966BEDFEF18}" srcOrd="3" destOrd="0" presId="urn:microsoft.com/office/officeart/2005/8/layout/vList2"/>
    <dgm:cxn modelId="{A50335B9-1540-490C-885D-F62A52C24ABC}" type="presParOf" srcId="{B54C3709-F676-4874-9C0C-D71F226AF726}" destId="{B7288F7B-9AB7-449F-89D9-DAA9B30A54A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FE427-50D6-4A3F-B640-3CB18B861C10}">
      <dsp:nvSpPr>
        <dsp:cNvPr id="0" name=""/>
        <dsp:cNvSpPr/>
      </dsp:nvSpPr>
      <dsp:spPr>
        <a:xfrm>
          <a:off x="134825" y="385168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C4FD6C-1622-419A-B9EB-E9725B593459}">
      <dsp:nvSpPr>
        <dsp:cNvPr id="0" name=""/>
        <dsp:cNvSpPr/>
      </dsp:nvSpPr>
      <dsp:spPr>
        <a:xfrm>
          <a:off x="406966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352BF-FDD5-4F58-91A5-B7DC0792EBEC}">
      <dsp:nvSpPr>
        <dsp:cNvPr id="0" name=""/>
        <dsp:cNvSpPr/>
      </dsp:nvSpPr>
      <dsp:spPr>
        <a:xfrm>
          <a:off x="1708430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Barons elect 25 representatives to ensure liberties are protected. </a:t>
          </a:r>
          <a:endParaRPr lang="en-US" sz="2100" kern="1200"/>
        </a:p>
      </dsp:txBody>
      <dsp:txXfrm>
        <a:off x="1708430" y="385168"/>
        <a:ext cx="3054644" cy="1295909"/>
      </dsp:txXfrm>
    </dsp:sp>
    <dsp:sp modelId="{FD90F0A3-63F7-49FA-A9B6-446EBDEEB4B2}">
      <dsp:nvSpPr>
        <dsp:cNvPr id="0" name=""/>
        <dsp:cNvSpPr/>
      </dsp:nvSpPr>
      <dsp:spPr>
        <a:xfrm>
          <a:off x="5295324" y="385168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581B9-1465-42B6-9758-B79F7636A6CD}">
      <dsp:nvSpPr>
        <dsp:cNvPr id="0" name=""/>
        <dsp:cNvSpPr/>
      </dsp:nvSpPr>
      <dsp:spPr>
        <a:xfrm>
          <a:off x="5567465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0492B-D313-41AC-8EF1-52BD4586CBCC}">
      <dsp:nvSpPr>
        <dsp:cNvPr id="0" name=""/>
        <dsp:cNvSpPr/>
      </dsp:nvSpPr>
      <dsp:spPr>
        <a:xfrm>
          <a:off x="6868929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Barons take issues to the king, if not remedied within 40 days the king would be punished. </a:t>
          </a:r>
          <a:endParaRPr lang="en-US" sz="2100" kern="1200"/>
        </a:p>
      </dsp:txBody>
      <dsp:txXfrm>
        <a:off x="6868929" y="385168"/>
        <a:ext cx="3054644" cy="1295909"/>
      </dsp:txXfrm>
    </dsp:sp>
    <dsp:sp modelId="{69D50CB1-C466-4C8E-AD8F-D8F1B86D6235}">
      <dsp:nvSpPr>
        <dsp:cNvPr id="0" name=""/>
        <dsp:cNvSpPr/>
      </dsp:nvSpPr>
      <dsp:spPr>
        <a:xfrm>
          <a:off x="134825" y="2369713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1752B-27C5-431F-957B-3228AE27022D}">
      <dsp:nvSpPr>
        <dsp:cNvPr id="0" name=""/>
        <dsp:cNvSpPr/>
      </dsp:nvSpPr>
      <dsp:spPr>
        <a:xfrm>
          <a:off x="406966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89EFD-2930-4E01-A99C-81B7AA4A65FA}">
      <dsp:nvSpPr>
        <dsp:cNvPr id="0" name=""/>
        <dsp:cNvSpPr/>
      </dsp:nvSpPr>
      <dsp:spPr>
        <a:xfrm>
          <a:off x="1708430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Land taken away ect. </a:t>
          </a:r>
          <a:endParaRPr lang="en-US" sz="2100" kern="1200"/>
        </a:p>
      </dsp:txBody>
      <dsp:txXfrm>
        <a:off x="1708430" y="2369713"/>
        <a:ext cx="3054644" cy="1295909"/>
      </dsp:txXfrm>
    </dsp:sp>
    <dsp:sp modelId="{92734E0E-8ADA-496F-9804-1EDFEA7DFEA1}">
      <dsp:nvSpPr>
        <dsp:cNvPr id="0" name=""/>
        <dsp:cNvSpPr/>
      </dsp:nvSpPr>
      <dsp:spPr>
        <a:xfrm>
          <a:off x="5295324" y="2369713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09E532-4961-4A55-A037-BE54C8CE3641}">
      <dsp:nvSpPr>
        <dsp:cNvPr id="0" name=""/>
        <dsp:cNvSpPr/>
      </dsp:nvSpPr>
      <dsp:spPr>
        <a:xfrm>
          <a:off x="5567465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B14FD-37D7-435E-A7A7-AFA51421DB53}">
      <dsp:nvSpPr>
        <dsp:cNvPr id="0" name=""/>
        <dsp:cNvSpPr/>
      </dsp:nvSpPr>
      <dsp:spPr>
        <a:xfrm>
          <a:off x="6868929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was not above the law. </a:t>
          </a:r>
          <a:endParaRPr lang="en-US" sz="2100" kern="1200"/>
        </a:p>
      </dsp:txBody>
      <dsp:txXfrm>
        <a:off x="6868929" y="2369713"/>
        <a:ext cx="3054644" cy="1295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0566C-5613-4983-936F-F86D180699C0}">
      <dsp:nvSpPr>
        <dsp:cNvPr id="0" name=""/>
        <dsp:cNvSpPr/>
      </dsp:nvSpPr>
      <dsp:spPr>
        <a:xfrm>
          <a:off x="1964" y="768587"/>
          <a:ext cx="4189362" cy="2513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Next the Bill of Rights 1689. </a:t>
          </a:r>
          <a:endParaRPr lang="en-US" sz="3700" kern="1200"/>
        </a:p>
      </dsp:txBody>
      <dsp:txXfrm>
        <a:off x="75585" y="842208"/>
        <a:ext cx="4042120" cy="2366375"/>
      </dsp:txXfrm>
    </dsp:sp>
    <dsp:sp modelId="{FF3C3749-D289-4A44-ACD6-783817ECDEF7}">
      <dsp:nvSpPr>
        <dsp:cNvPr id="0" name=""/>
        <dsp:cNvSpPr/>
      </dsp:nvSpPr>
      <dsp:spPr>
        <a:xfrm>
          <a:off x="4559991" y="1505915"/>
          <a:ext cx="888144" cy="10389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559991" y="1713707"/>
        <a:ext cx="621701" cy="623377"/>
      </dsp:txXfrm>
    </dsp:sp>
    <dsp:sp modelId="{67B29B85-C8E9-4D31-B080-988C614F9B5D}">
      <dsp:nvSpPr>
        <dsp:cNvPr id="0" name=""/>
        <dsp:cNvSpPr/>
      </dsp:nvSpPr>
      <dsp:spPr>
        <a:xfrm>
          <a:off x="5867072" y="768587"/>
          <a:ext cx="4189362" cy="2513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Leads to the development today of a partial separation. </a:t>
          </a:r>
          <a:endParaRPr lang="en-US" sz="3700" kern="1200"/>
        </a:p>
      </dsp:txBody>
      <dsp:txXfrm>
        <a:off x="5940693" y="842208"/>
        <a:ext cx="4042120" cy="23663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can make any laws it wishes, repeal any laws it wishes and much more. </a:t>
          </a:r>
          <a:endParaRPr lang="en-US" sz="16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bill has to go through both House of Commons and House of Lords before gaining royal assent and becoming law. </a:t>
          </a:r>
          <a:endParaRPr lang="en-US" sz="16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one can disagree. </a:t>
          </a:r>
          <a:endParaRPr lang="en-US" sz="16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is supreme. </a:t>
          </a:r>
          <a:endParaRPr lang="en-US" sz="16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May not work politically. </a:t>
          </a:r>
          <a:endParaRPr lang="en-US" sz="1600" kern="1200"/>
        </a:p>
      </dsp:txBody>
      <dsp:txXfrm>
        <a:off x="3808982" y="2575711"/>
        <a:ext cx="2440435" cy="1428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2910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2910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2910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291075"/>
        <a:ext cx="2025748" cy="12577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2A9FE-7617-4EF4-9447-06657966E0CF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20DD8-830B-40C6-A9AA-E0C50C5139D1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Sewel convention – cannot delegate on devolved matters in Scotland – a matter of respect. </a:t>
          </a:r>
          <a:endParaRPr lang="en-US" sz="3000" kern="1200"/>
        </a:p>
      </dsp:txBody>
      <dsp:txXfrm>
        <a:off x="560236" y="748205"/>
        <a:ext cx="4149382" cy="2576345"/>
      </dsp:txXfrm>
    </dsp:sp>
    <dsp:sp modelId="{5E2330AF-30F4-44D6-AEDA-DFBCE6390B65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163F3-954D-496F-A65D-95F471CE9DA2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International law – not affect parliamentary supremacy because it is not binding on domestic law. </a:t>
          </a:r>
          <a:endParaRPr lang="en-US" sz="3000" kern="1200"/>
        </a:p>
      </dsp:txBody>
      <dsp:txXfrm>
        <a:off x="5827635" y="748205"/>
        <a:ext cx="4149382" cy="25763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D506B-AB7A-4AC8-9E7C-8E677CE3483A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DCA6F-A271-4E17-B03B-55C069C38C39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Different theorists have different idea’s. </a:t>
          </a:r>
          <a:endParaRPr lang="en-US" sz="2900" kern="1200"/>
        </a:p>
      </dsp:txBody>
      <dsp:txXfrm>
        <a:off x="560236" y="748205"/>
        <a:ext cx="4149382" cy="2576345"/>
      </dsp:txXfrm>
    </dsp:sp>
    <dsp:sp modelId="{8EDE3109-1E21-4F3C-A7F8-028504EE2316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9A25D-0E9D-4307-B1A3-7DFE40129AD8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But Parliaments Act 1911 does allow for some binding – restricted the powers of the House of Lords on certain Bills. </a:t>
          </a:r>
          <a:endParaRPr lang="en-US" sz="2900" kern="1200"/>
        </a:p>
      </dsp:txBody>
      <dsp:txXfrm>
        <a:off x="5827635" y="748205"/>
        <a:ext cx="4149382" cy="25763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CB825-10E1-48CD-9406-402E7B6FDC7A}">
      <dsp:nvSpPr>
        <dsp:cNvPr id="0" name=""/>
        <dsp:cNvSpPr/>
      </dsp:nvSpPr>
      <dsp:spPr>
        <a:xfrm>
          <a:off x="0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463F7-2717-4CF1-9AAF-51D6722E70C5}">
      <dsp:nvSpPr>
        <dsp:cNvPr id="0" name=""/>
        <dsp:cNvSpPr/>
      </dsp:nvSpPr>
      <dsp:spPr>
        <a:xfrm>
          <a:off x="31432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parliament still supreme? </a:t>
          </a:r>
          <a:endParaRPr lang="en-US" sz="2500" kern="1200"/>
        </a:p>
      </dsp:txBody>
      <dsp:txXfrm>
        <a:off x="366939" y="1112657"/>
        <a:ext cx="2723696" cy="1691139"/>
      </dsp:txXfrm>
    </dsp:sp>
    <dsp:sp modelId="{1B6F60B4-4DB5-4C71-8821-671C2B6B6517}">
      <dsp:nvSpPr>
        <dsp:cNvPr id="0" name=""/>
        <dsp:cNvSpPr/>
      </dsp:nvSpPr>
      <dsp:spPr>
        <a:xfrm>
          <a:off x="3457574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B6FAD-244F-4154-A41D-A56B670BF216}">
      <dsp:nvSpPr>
        <dsp:cNvPr id="0" name=""/>
        <dsp:cNvSpPr/>
      </dsp:nvSpPr>
      <dsp:spPr>
        <a:xfrm>
          <a:off x="3771899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all the information from the lecture and discuss in groups. </a:t>
          </a:r>
          <a:endParaRPr lang="en-US" sz="2500" kern="1200"/>
        </a:p>
      </dsp:txBody>
      <dsp:txXfrm>
        <a:off x="3824513" y="1112657"/>
        <a:ext cx="2723696" cy="1691139"/>
      </dsp:txXfrm>
    </dsp:sp>
    <dsp:sp modelId="{319A4E70-6574-460E-8276-A924CD58EF08}">
      <dsp:nvSpPr>
        <dsp:cNvPr id="0" name=""/>
        <dsp:cNvSpPr/>
      </dsp:nvSpPr>
      <dsp:spPr>
        <a:xfrm>
          <a:off x="6915149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0CAEE-14E0-4618-BBB8-228419B3AFD7}">
      <dsp:nvSpPr>
        <dsp:cNvPr id="0" name=""/>
        <dsp:cNvSpPr/>
      </dsp:nvSpPr>
      <dsp:spPr>
        <a:xfrm>
          <a:off x="722947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feedback. </a:t>
          </a:r>
          <a:endParaRPr lang="en-US" sz="2500" kern="1200"/>
        </a:p>
      </dsp:txBody>
      <dsp:txXfrm>
        <a:off x="7282089" y="1112657"/>
        <a:ext cx="2723696" cy="16911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7327C-79FE-42D6-9B0D-A055492AC872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According to the courts is it primary legislation. </a:t>
          </a:r>
          <a:endParaRPr lang="en-US" sz="3300" kern="1200"/>
        </a:p>
      </dsp:txBody>
      <dsp:txXfrm>
        <a:off x="35593" y="35593"/>
        <a:ext cx="7238304" cy="1144051"/>
      </dsp:txXfrm>
    </dsp:sp>
    <dsp:sp modelId="{C5A45AFE-929E-4E36-93F1-4ADB5B2445C4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it the most up to date. </a:t>
          </a:r>
          <a:endParaRPr lang="en-US" sz="3300" kern="1200"/>
        </a:p>
      </dsp:txBody>
      <dsp:txXfrm>
        <a:off x="789972" y="1453370"/>
        <a:ext cx="6934169" cy="1144051"/>
      </dsp:txXfrm>
    </dsp:sp>
    <dsp:sp modelId="{65C4A08D-B89D-405A-959C-CFB86592BC03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Courts must apply the law.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1477F872-2B31-4A0A-9C03-BD1149216EA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6C51E064-115C-48E8-B3FD-D5D9093F3601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A1894-A2F6-4681-8789-3849E5F2275E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Has it gone through the correct process?</a:t>
          </a:r>
          <a:endParaRPr lang="en-US" sz="3300" kern="1200"/>
        </a:p>
      </dsp:txBody>
      <dsp:txXfrm>
        <a:off x="35593" y="35593"/>
        <a:ext cx="7238304" cy="1144051"/>
      </dsp:txXfrm>
    </dsp:sp>
    <dsp:sp modelId="{1E014182-5E12-4F12-B027-0222B9D1C38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Does the content comply with the constitution?</a:t>
          </a:r>
          <a:endParaRPr lang="en-US" sz="3300" kern="1200"/>
        </a:p>
      </dsp:txBody>
      <dsp:txXfrm>
        <a:off x="789972" y="1453370"/>
        <a:ext cx="6934169" cy="1144051"/>
      </dsp:txXfrm>
    </dsp:sp>
    <dsp:sp modelId="{03B9DB43-1D3B-407A-902A-6F3C35B14CE0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not comply because of 1 or 2 the courts will make it void.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FB180D76-2EC8-438F-8568-B166EBAC3CF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0FD8873-BA37-468E-BFAD-086D488C9AB9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BAF42-5E44-49DF-8B2B-2DCE27EC5F9A}">
      <dsp:nvSpPr>
        <dsp:cNvPr id="0" name=""/>
        <dsp:cNvSpPr/>
      </dsp:nvSpPr>
      <dsp:spPr>
        <a:xfrm>
          <a:off x="0" y="0"/>
          <a:ext cx="8549640" cy="10853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Devolved powers from Westminster to Scotland, Wales and Northern Ireland. </a:t>
          </a:r>
          <a:endParaRPr lang="en-US" sz="2900" kern="1200"/>
        </a:p>
      </dsp:txBody>
      <dsp:txXfrm>
        <a:off x="31789" y="31789"/>
        <a:ext cx="7378458" cy="1021775"/>
      </dsp:txXfrm>
    </dsp:sp>
    <dsp:sp modelId="{74162992-03E5-41B0-9371-B64E9B9FB073}">
      <dsp:nvSpPr>
        <dsp:cNvPr id="0" name=""/>
        <dsp:cNvSpPr/>
      </dsp:nvSpPr>
      <dsp:spPr>
        <a:xfrm>
          <a:off x="754379" y="1266245"/>
          <a:ext cx="8549640" cy="1085353"/>
        </a:xfrm>
        <a:prstGeom prst="roundRect">
          <a:avLst>
            <a:gd name="adj" fmla="val 10000"/>
          </a:avLst>
        </a:prstGeom>
        <a:solidFill>
          <a:schemeClr val="accent2">
            <a:hueOff val="1373170"/>
            <a:satOff val="-24404"/>
            <a:lumOff val="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Devolution to England. </a:t>
          </a:r>
          <a:endParaRPr lang="en-US" sz="2900" kern="1200"/>
        </a:p>
      </dsp:txBody>
      <dsp:txXfrm>
        <a:off x="786168" y="1298034"/>
        <a:ext cx="7026202" cy="1021775"/>
      </dsp:txXfrm>
    </dsp:sp>
    <dsp:sp modelId="{CBFC70B7-53DC-4242-BD6B-5D2F53510F7C}">
      <dsp:nvSpPr>
        <dsp:cNvPr id="0" name=""/>
        <dsp:cNvSpPr/>
      </dsp:nvSpPr>
      <dsp:spPr>
        <a:xfrm>
          <a:off x="1508759" y="2532491"/>
          <a:ext cx="8549640" cy="1085353"/>
        </a:xfrm>
        <a:prstGeom prst="roundRect">
          <a:avLst>
            <a:gd name="adj" fmla="val 10000"/>
          </a:avLst>
        </a:prstGeom>
        <a:solidFill>
          <a:schemeClr val="accent2">
            <a:hueOff val="2746340"/>
            <a:satOff val="-48808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Let’s take a look.</a:t>
          </a:r>
          <a:endParaRPr lang="en-US" sz="2900" kern="1200"/>
        </a:p>
      </dsp:txBody>
      <dsp:txXfrm>
        <a:off x="1540548" y="2564280"/>
        <a:ext cx="7026202" cy="1021775"/>
      </dsp:txXfrm>
    </dsp:sp>
    <dsp:sp modelId="{C95458A3-60AB-433C-B3FB-9A07135807A8}">
      <dsp:nvSpPr>
        <dsp:cNvPr id="0" name=""/>
        <dsp:cNvSpPr/>
      </dsp:nvSpPr>
      <dsp:spPr>
        <a:xfrm>
          <a:off x="7844160" y="823059"/>
          <a:ext cx="705479" cy="7054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002893" y="823059"/>
        <a:ext cx="388013" cy="530873"/>
      </dsp:txXfrm>
    </dsp:sp>
    <dsp:sp modelId="{CE63CAA4-F856-4457-8E86-32CB5396CF25}">
      <dsp:nvSpPr>
        <dsp:cNvPr id="0" name=""/>
        <dsp:cNvSpPr/>
      </dsp:nvSpPr>
      <dsp:spPr>
        <a:xfrm>
          <a:off x="8598540" y="2082069"/>
          <a:ext cx="705479" cy="7054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277117"/>
            <a:satOff val="-42615"/>
            <a:lumOff val="-134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277117"/>
              <a:satOff val="-42615"/>
              <a:lumOff val="-13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757273" y="2082069"/>
        <a:ext cx="388013" cy="53087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3E2686-AA7B-4D54-8FF1-48D8C311D1A6}">
      <dsp:nvSpPr>
        <dsp:cNvPr id="0" name=""/>
        <dsp:cNvSpPr/>
      </dsp:nvSpPr>
      <dsp:spPr>
        <a:xfrm>
          <a:off x="0" y="19722"/>
          <a:ext cx="10058399" cy="818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Not all the powers are the same. </a:t>
          </a:r>
          <a:endParaRPr lang="en-US" sz="3500" kern="1200"/>
        </a:p>
      </dsp:txBody>
      <dsp:txXfrm>
        <a:off x="39980" y="59702"/>
        <a:ext cx="9978439" cy="739039"/>
      </dsp:txXfrm>
    </dsp:sp>
    <dsp:sp modelId="{C7F88BDA-C363-4370-AB23-F87688915C27}">
      <dsp:nvSpPr>
        <dsp:cNvPr id="0" name=""/>
        <dsp:cNvSpPr/>
      </dsp:nvSpPr>
      <dsp:spPr>
        <a:xfrm>
          <a:off x="0" y="939522"/>
          <a:ext cx="10058399" cy="818999"/>
        </a:xfrm>
        <a:prstGeom prst="roundRect">
          <a:avLst/>
        </a:prstGeom>
        <a:solidFill>
          <a:schemeClr val="accent5">
            <a:hueOff val="-3327248"/>
            <a:satOff val="-5151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Devolved in different areas, </a:t>
          </a:r>
          <a:endParaRPr lang="en-US" sz="3500" kern="1200"/>
        </a:p>
      </dsp:txBody>
      <dsp:txXfrm>
        <a:off x="39980" y="979502"/>
        <a:ext cx="9978439" cy="739039"/>
      </dsp:txXfrm>
    </dsp:sp>
    <dsp:sp modelId="{2B121DE9-F633-4BAE-A16C-31498A817CA3}">
      <dsp:nvSpPr>
        <dsp:cNvPr id="0" name=""/>
        <dsp:cNvSpPr/>
      </dsp:nvSpPr>
      <dsp:spPr>
        <a:xfrm>
          <a:off x="0" y="1859322"/>
          <a:ext cx="10058399" cy="818999"/>
        </a:xfrm>
        <a:prstGeom prst="roundRect">
          <a:avLst/>
        </a:prstGeom>
        <a:solidFill>
          <a:schemeClr val="accent5">
            <a:hueOff val="-6654497"/>
            <a:satOff val="-10303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Wales having less devolved powers.</a:t>
          </a:r>
          <a:endParaRPr lang="en-US" sz="3500" kern="1200"/>
        </a:p>
      </dsp:txBody>
      <dsp:txXfrm>
        <a:off x="39980" y="1899302"/>
        <a:ext cx="9978439" cy="739039"/>
      </dsp:txXfrm>
    </dsp:sp>
    <dsp:sp modelId="{37378888-DC7F-4F60-BB13-5363FE1210CA}">
      <dsp:nvSpPr>
        <dsp:cNvPr id="0" name=""/>
        <dsp:cNvSpPr/>
      </dsp:nvSpPr>
      <dsp:spPr>
        <a:xfrm>
          <a:off x="0" y="2779122"/>
          <a:ext cx="10058399" cy="818999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Union Act 1707.</a:t>
          </a:r>
          <a:endParaRPr lang="en-US" sz="3500" kern="1200"/>
        </a:p>
      </dsp:txBody>
      <dsp:txXfrm>
        <a:off x="39980" y="2819102"/>
        <a:ext cx="9978439" cy="73903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6D25A-D119-4C47-A937-7B11289DA6FB}">
      <dsp:nvSpPr>
        <dsp:cNvPr id="0" name=""/>
        <dsp:cNvSpPr/>
      </dsp:nvSpPr>
      <dsp:spPr>
        <a:xfrm>
          <a:off x="0" y="11397"/>
          <a:ext cx="10058399" cy="11407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1997 referendum. </a:t>
          </a:r>
          <a:endParaRPr lang="en-US" sz="3000" kern="1200"/>
        </a:p>
      </dsp:txBody>
      <dsp:txXfrm>
        <a:off x="55687" y="67084"/>
        <a:ext cx="9947025" cy="1029376"/>
      </dsp:txXfrm>
    </dsp:sp>
    <dsp:sp modelId="{09F784E9-B38A-4BF9-B32B-48816729B935}">
      <dsp:nvSpPr>
        <dsp:cNvPr id="0" name=""/>
        <dsp:cNvSpPr/>
      </dsp:nvSpPr>
      <dsp:spPr>
        <a:xfrm>
          <a:off x="0" y="1238547"/>
          <a:ext cx="10058399" cy="1140750"/>
        </a:xfrm>
        <a:prstGeom prst="roundRect">
          <a:avLst/>
        </a:prstGeom>
        <a:solidFill>
          <a:schemeClr val="accent5">
            <a:hueOff val="-4990872"/>
            <a:satOff val="-7727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National Assembly for Wales- Government of Wales Act 1998. </a:t>
          </a:r>
          <a:endParaRPr lang="en-US" sz="3000" kern="1200"/>
        </a:p>
      </dsp:txBody>
      <dsp:txXfrm>
        <a:off x="55687" y="1294234"/>
        <a:ext cx="9947025" cy="1029376"/>
      </dsp:txXfrm>
    </dsp:sp>
    <dsp:sp modelId="{5613C717-B313-42E0-B07D-7CFCF6C06246}">
      <dsp:nvSpPr>
        <dsp:cNvPr id="0" name=""/>
        <dsp:cNvSpPr/>
      </dsp:nvSpPr>
      <dsp:spPr>
        <a:xfrm>
          <a:off x="0" y="2465697"/>
          <a:ext cx="10058399" cy="1140750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Continued …..</a:t>
          </a:r>
          <a:endParaRPr lang="en-US" sz="3000" kern="1200"/>
        </a:p>
      </dsp:txBody>
      <dsp:txXfrm>
        <a:off x="55687" y="2521384"/>
        <a:ext cx="9947025" cy="102937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A1F28-300E-4E46-BE3C-46BA1BEFD456}">
      <dsp:nvSpPr>
        <dsp:cNvPr id="0" name=""/>
        <dsp:cNvSpPr/>
      </dsp:nvSpPr>
      <dsp:spPr>
        <a:xfrm>
          <a:off x="0" y="2112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0D34C-832C-4A6A-BAE9-55101B07F6E8}">
      <dsp:nvSpPr>
        <dsp:cNvPr id="0" name=""/>
        <dsp:cNvSpPr/>
      </dsp:nvSpPr>
      <dsp:spPr>
        <a:xfrm>
          <a:off x="0" y="2112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Referendum in 1997. </a:t>
          </a:r>
          <a:endParaRPr lang="en-US" sz="3100" kern="1200"/>
        </a:p>
      </dsp:txBody>
      <dsp:txXfrm>
        <a:off x="0" y="2112"/>
        <a:ext cx="10566480" cy="720474"/>
      </dsp:txXfrm>
    </dsp:sp>
    <dsp:sp modelId="{FFB25D87-7967-4FFD-9F65-E73289B49657}">
      <dsp:nvSpPr>
        <dsp:cNvPr id="0" name=""/>
        <dsp:cNvSpPr/>
      </dsp:nvSpPr>
      <dsp:spPr>
        <a:xfrm>
          <a:off x="0" y="722587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9ADCA-AC1E-45EF-9275-CF7FAE73D0BE}">
      <dsp:nvSpPr>
        <dsp:cNvPr id="0" name=""/>
        <dsp:cNvSpPr/>
      </dsp:nvSpPr>
      <dsp:spPr>
        <a:xfrm>
          <a:off x="0" y="722587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Wales became devolved. </a:t>
          </a:r>
          <a:endParaRPr lang="en-US" sz="3100" kern="1200"/>
        </a:p>
      </dsp:txBody>
      <dsp:txXfrm>
        <a:off x="0" y="722587"/>
        <a:ext cx="10566480" cy="720474"/>
      </dsp:txXfrm>
    </dsp:sp>
    <dsp:sp modelId="{AB93F1B7-C8F3-42CC-A3FE-5207E5FA0D52}">
      <dsp:nvSpPr>
        <dsp:cNvPr id="0" name=""/>
        <dsp:cNvSpPr/>
      </dsp:nvSpPr>
      <dsp:spPr>
        <a:xfrm>
          <a:off x="0" y="1443061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96402-D1A8-48F9-AF96-ED8EAE133BFE}">
      <dsp:nvSpPr>
        <dsp:cNvPr id="0" name=""/>
        <dsp:cNvSpPr/>
      </dsp:nvSpPr>
      <dsp:spPr>
        <a:xfrm>
          <a:off x="0" y="1443061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Government of Wales Act 1998, 2006. </a:t>
          </a:r>
          <a:endParaRPr lang="en-US" sz="3100" kern="1200"/>
        </a:p>
      </dsp:txBody>
      <dsp:txXfrm>
        <a:off x="0" y="1443061"/>
        <a:ext cx="10566480" cy="720474"/>
      </dsp:txXfrm>
    </dsp:sp>
    <dsp:sp modelId="{A85D568C-C667-40A4-BAC8-640D880A0E58}">
      <dsp:nvSpPr>
        <dsp:cNvPr id="0" name=""/>
        <dsp:cNvSpPr/>
      </dsp:nvSpPr>
      <dsp:spPr>
        <a:xfrm>
          <a:off x="0" y="2163536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F299B-76B2-44BD-B844-32E39AFF2D9C}">
      <dsp:nvSpPr>
        <dsp:cNvPr id="0" name=""/>
        <dsp:cNvSpPr/>
      </dsp:nvSpPr>
      <dsp:spPr>
        <a:xfrm>
          <a:off x="0" y="2163536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Wales Act 2017. </a:t>
          </a:r>
          <a:endParaRPr lang="en-US" sz="3100" kern="1200"/>
        </a:p>
      </dsp:txBody>
      <dsp:txXfrm>
        <a:off x="0" y="2163536"/>
        <a:ext cx="10566480" cy="720474"/>
      </dsp:txXfrm>
    </dsp:sp>
    <dsp:sp modelId="{54701277-3B8E-454C-9072-15F121D59FE2}">
      <dsp:nvSpPr>
        <dsp:cNvPr id="0" name=""/>
        <dsp:cNvSpPr/>
      </dsp:nvSpPr>
      <dsp:spPr>
        <a:xfrm>
          <a:off x="0" y="2884011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A80DF-57E1-453D-9B46-4D8BD82F0ED3}">
      <dsp:nvSpPr>
        <dsp:cNvPr id="0" name=""/>
        <dsp:cNvSpPr/>
      </dsp:nvSpPr>
      <dsp:spPr>
        <a:xfrm>
          <a:off x="0" y="2884011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Wales has less powers than Scotland and Norther Ireland. </a:t>
          </a:r>
          <a:endParaRPr lang="en-US" sz="3100" kern="1200"/>
        </a:p>
      </dsp:txBody>
      <dsp:txXfrm>
        <a:off x="0" y="2884011"/>
        <a:ext cx="10566480" cy="720474"/>
      </dsp:txXfrm>
    </dsp:sp>
    <dsp:sp modelId="{61EDDBBB-C014-4522-86A2-7E5D98F58F91}">
      <dsp:nvSpPr>
        <dsp:cNvPr id="0" name=""/>
        <dsp:cNvSpPr/>
      </dsp:nvSpPr>
      <dsp:spPr>
        <a:xfrm>
          <a:off x="0" y="3604485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8BD60-D564-4C4F-BA64-F5548D1431A7}">
      <dsp:nvSpPr>
        <dsp:cNvPr id="0" name=""/>
        <dsp:cNvSpPr/>
      </dsp:nvSpPr>
      <dsp:spPr>
        <a:xfrm>
          <a:off x="0" y="3604485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One example is the justice system. </a:t>
          </a:r>
          <a:endParaRPr lang="en-US" sz="3100" kern="1200"/>
        </a:p>
      </dsp:txBody>
      <dsp:txXfrm>
        <a:off x="0" y="3604485"/>
        <a:ext cx="10566480" cy="72047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B57E7-E5F1-4C7A-8185-3B2D2184D929}">
      <dsp:nvSpPr>
        <dsp:cNvPr id="0" name=""/>
        <dsp:cNvSpPr/>
      </dsp:nvSpPr>
      <dsp:spPr>
        <a:xfrm>
          <a:off x="0" y="12455"/>
          <a:ext cx="10058399" cy="1240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Devolution. </a:t>
          </a:r>
          <a:endParaRPr lang="en-US" sz="5300" kern="1200"/>
        </a:p>
      </dsp:txBody>
      <dsp:txXfrm>
        <a:off x="60542" y="72997"/>
        <a:ext cx="9937315" cy="1119116"/>
      </dsp:txXfrm>
    </dsp:sp>
    <dsp:sp modelId="{21987F15-780A-4194-9908-2968FA5CA68C}">
      <dsp:nvSpPr>
        <dsp:cNvPr id="0" name=""/>
        <dsp:cNvSpPr/>
      </dsp:nvSpPr>
      <dsp:spPr>
        <a:xfrm>
          <a:off x="0" y="1405296"/>
          <a:ext cx="10058399" cy="1240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Defamation. </a:t>
          </a:r>
          <a:endParaRPr lang="en-US" sz="5300" kern="1200"/>
        </a:p>
      </dsp:txBody>
      <dsp:txXfrm>
        <a:off x="60542" y="1465838"/>
        <a:ext cx="9937315" cy="1119116"/>
      </dsp:txXfrm>
    </dsp:sp>
    <dsp:sp modelId="{B7288F7B-9AB7-449F-89D9-DAA9B30A54A2}">
      <dsp:nvSpPr>
        <dsp:cNvPr id="0" name=""/>
        <dsp:cNvSpPr/>
      </dsp:nvSpPr>
      <dsp:spPr>
        <a:xfrm>
          <a:off x="0" y="2798136"/>
          <a:ext cx="10058399" cy="1240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Judicial Review. </a:t>
          </a:r>
          <a:endParaRPr lang="en-US" sz="5300" kern="1200"/>
        </a:p>
      </dsp:txBody>
      <dsp:txXfrm>
        <a:off x="60542" y="2858678"/>
        <a:ext cx="9937315" cy="1119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031B5-B8AB-46FB-A2F6-DFBC1055560F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E3FC64-A9CC-4869-8C61-66002D7D1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65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Is it time that Wales had justice devolved to them. The Welsh government thinks so and have </a:t>
            </a:r>
            <a:r>
              <a:rPr lang="en-US" err="1">
                <a:cs typeface="Calibri"/>
              </a:rPr>
              <a:t>proprosed</a:t>
            </a:r>
            <a:r>
              <a:rPr lang="en-US">
                <a:cs typeface="Calibri"/>
              </a:rPr>
              <a:t> this. However, the Uk government do not want this to happen and therefore rejected the </a:t>
            </a:r>
            <a:r>
              <a:rPr lang="en-US" err="1">
                <a:cs typeface="Calibri"/>
              </a:rPr>
              <a:t>proprosal</a:t>
            </a:r>
            <a:r>
              <a:rPr lang="en-US">
                <a:cs typeface="Calibri"/>
              </a:rPr>
              <a:t>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2BE12-A68B-44D0-9911-3D441DC6CFC3}" type="slidenum">
              <a:rPr lang="en-GB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3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3FC64-A9CC-4869-8C61-66002D7D15BE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66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F60A-713C-41BA-9788-4C493DDC0A9C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C08AF-84E6-4329-8E67-FEA434B47075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6EE328-6AFF-436B-881F-213D56084544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069A-09EE-4C7C-86A4-2314A404921D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EE7F1-171E-411F-96CA-A251A21496E7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2C98D-A273-4547-9B92-97D7769F71A6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7CD67-0644-446C-B2AD-1C09BF34F286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80828-6983-48AD-9E27-CBD3696F837E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EFB91-0324-450E-B17F-36DC0ECCE413}" type="datetimeFigureOut">
              <a:rPr lang="en-US" dirty="0"/>
              <a:t>4/5/2023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0FA7-C445-42F7-AF66-A4F5A6FC8A9C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C5C5-1A57-4420-8AFB-CE41693A794B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2E37674-C1BA-4107-9B06-6D4CAC3A3DF5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2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microsoft.com/office/2007/relationships/hdphoto" Target="../media/hdphoto2.wdp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microsoft.com/office/2007/relationships/hdphoto" Target="../media/hdphoto2.wdp"/><Relationship Id="rId7" Type="http://schemas.openxmlformats.org/officeDocument/2006/relationships/diagramColors" Target="../diagrams/colors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microsoft.com/office/2007/relationships/hdphoto" Target="../media/hdphoto2.wdp"/><Relationship Id="rId7" Type="http://schemas.openxmlformats.org/officeDocument/2006/relationships/diagramColors" Target="../diagrams/colors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microsoft.com/office/2007/relationships/hdphoto" Target="../media/hdphoto2.wdp"/><Relationship Id="rId7" Type="http://schemas.openxmlformats.org/officeDocument/2006/relationships/diagramColors" Target="../diagrams/colors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microsoft.com/office/2007/relationships/hdphoto" Target="../media/hdphoto2.wdp"/><Relationship Id="rId7" Type="http://schemas.openxmlformats.org/officeDocument/2006/relationships/diagramColors" Target="../diagrams/colors1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microsoft.com/office/2007/relationships/hdphoto" Target="../media/hdphoto2.wdp"/><Relationship Id="rId7" Type="http://schemas.openxmlformats.org/officeDocument/2006/relationships/diagramColors" Target="../diagrams/colors1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microsoft.com/office/2007/relationships/hdphoto" Target="../media/hdphoto2.wdp"/><Relationship Id="rId7" Type="http://schemas.openxmlformats.org/officeDocument/2006/relationships/diagramColors" Target="../diagrams/colors1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Relationship Id="rId9" Type="http://schemas.openxmlformats.org/officeDocument/2006/relationships/hyperlink" Target="https://en.wikipedia.org/wiki/Wales_in_the_Junior_Eurovision_Song_Contest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_KXUCgDowQ?feature=oembed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9nARURnSF0?feature=oembed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5D4D0-1F69-21B2-4317-CEF50459A7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i="1" u="sng" dirty="0"/>
              <a:t>Uk Constitution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26D0C-3ADF-B2A0-FDF0-97D41DB4D8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466948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6F1CE-92DB-D452-5AC9-22CF0BFF3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A7681-1F49-88B5-1A0B-62874166B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Objectives. </a:t>
            </a:r>
          </a:p>
          <a:p>
            <a:pPr>
              <a:lnSpc>
                <a:spcPct val="200000"/>
              </a:lnSpc>
            </a:pPr>
            <a:r>
              <a:rPr lang="en-GB" dirty="0"/>
              <a:t>History of 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Parliamentary sovereignty. </a:t>
            </a:r>
          </a:p>
          <a:p>
            <a:pPr>
              <a:lnSpc>
                <a:spcPct val="2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questions?</a:t>
            </a:r>
          </a:p>
        </p:txBody>
      </p:sp>
      <p:pic>
        <p:nvPicPr>
          <p:cNvPr id="5" name="Graphic 4" descr="Books with solid fill">
            <a:extLst>
              <a:ext uri="{FF2B5EF4-FFF2-40B4-BE49-F238E27FC236}">
                <a16:creationId xmlns:a16="http://schemas.microsoft.com/office/drawing/2014/main" id="{64543855-6862-B8AD-252F-EAF53B35F7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6536" y="2580736"/>
            <a:ext cx="3384430" cy="3384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45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1597-A394-45BF-9E4B-0833F3A55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525" y="484632"/>
            <a:ext cx="11743425" cy="16093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8FED-F521-78D4-0431-C59B00CB7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aim of today’s session is to complete the Uk constitution. </a:t>
            </a:r>
          </a:p>
          <a:p>
            <a:endParaRPr lang="en-GB" sz="2800" dirty="0"/>
          </a:p>
          <a:p>
            <a:r>
              <a:rPr lang="en-GB" sz="2800" dirty="0"/>
              <a:t>By the end of today’s session students should be able to demonstrate their understanding of the Uk constitution principles. </a:t>
            </a:r>
          </a:p>
        </p:txBody>
      </p:sp>
    </p:spTree>
    <p:extLst>
      <p:ext uri="{BB962C8B-B14F-4D97-AF65-F5344CB8AC3E}">
        <p14:creationId xmlns:p14="http://schemas.microsoft.com/office/powerpoint/2010/main" val="2916755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340BC-3F4B-97E0-B081-12D3C16CB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History of the separation of powers</a:t>
            </a:r>
          </a:p>
        </p:txBody>
      </p:sp>
      <p:pic>
        <p:nvPicPr>
          <p:cNvPr id="5" name="Graphic 4" descr="Lightbulb outline">
            <a:extLst>
              <a:ext uri="{FF2B5EF4-FFF2-40B4-BE49-F238E27FC236}">
                <a16:creationId xmlns:a16="http://schemas.microsoft.com/office/drawing/2014/main" id="{59BDB0D8-8E77-8140-8523-2933B84D1A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60088-FAF9-70E4-F1D1-2CE2B2926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Trace back to Aristotle- work on Politics. </a:t>
            </a:r>
          </a:p>
          <a:p>
            <a:endParaRPr lang="en-GB" dirty="0"/>
          </a:p>
          <a:p>
            <a:r>
              <a:rPr lang="en-GB" dirty="0"/>
              <a:t>Magna Carta 1215. </a:t>
            </a:r>
          </a:p>
          <a:p>
            <a:endParaRPr lang="en-GB" dirty="0"/>
          </a:p>
          <a:p>
            <a:r>
              <a:rPr lang="en-GB" dirty="0"/>
              <a:t>Separated the Monarchy and Parliament. </a:t>
            </a:r>
          </a:p>
          <a:p>
            <a:endParaRPr lang="en-GB" dirty="0"/>
          </a:p>
          <a:p>
            <a:r>
              <a:rPr lang="en-GB" dirty="0"/>
              <a:t>MC 1215- Separate powers of the Barons. </a:t>
            </a:r>
          </a:p>
          <a:p>
            <a:endParaRPr lang="en-GB" dirty="0"/>
          </a:p>
          <a:p>
            <a:r>
              <a:rPr lang="en-GB" dirty="0"/>
              <a:t>Kings powers overseen by the Barons.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8504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6112D-3B35-754E-3F88-AA827C569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EB4909-DB79-9A3C-5096-938BED175CA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3218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DBBD8-9EA2-BAFA-D09A-56D3D077A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70622-AAFD-E0A8-F2B9-EC5566C22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77" y="2054352"/>
            <a:ext cx="10656671" cy="444616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Start of 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Separation between king and parliament not clear until the end of the 17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pPr>
              <a:lnSpc>
                <a:spcPct val="200000"/>
              </a:lnSpc>
            </a:pPr>
            <a:r>
              <a:rPr lang="en-GB" dirty="0"/>
              <a:t>Not perfect. </a:t>
            </a:r>
          </a:p>
          <a:p>
            <a:pPr>
              <a:lnSpc>
                <a:spcPct val="200000"/>
              </a:lnSpc>
            </a:pPr>
            <a:r>
              <a:rPr lang="en-GB" dirty="0"/>
              <a:t>1628 – parliament needed to petition to king for rights of individuals and remind the king of his limited power. </a:t>
            </a:r>
          </a:p>
          <a:p>
            <a:pPr>
              <a:lnSpc>
                <a:spcPct val="200000"/>
              </a:lnSpc>
            </a:pPr>
            <a:r>
              <a:rPr lang="en-GB" dirty="0"/>
              <a:t>Petition of Rights 1628 – Courts should oversee the rule of law. </a:t>
            </a:r>
          </a:p>
          <a:p>
            <a:pPr>
              <a:lnSpc>
                <a:spcPct val="200000"/>
              </a:lnSpc>
            </a:pPr>
            <a:r>
              <a:rPr lang="en-GB" dirty="0"/>
              <a:t>King was allowing people to be put in prison without trials and much more. </a:t>
            </a:r>
          </a:p>
          <a:p>
            <a:pPr>
              <a:lnSpc>
                <a:spcPct val="200000"/>
              </a:lnSpc>
            </a:pPr>
            <a:r>
              <a:rPr lang="en-GB" dirty="0"/>
              <a:t>Petition of Rights 1628- reinforced rule of law/ separation of powers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160418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50763-8005-EDA1-BED1-250557EC7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D67310-2DC1-60A9-7807-F011C64D92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6252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0C3550-158F-DC69-56A4-4F75065B75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Parliamentary Sovereignty</a:t>
            </a:r>
          </a:p>
        </p:txBody>
      </p:sp>
    </p:spTree>
    <p:extLst>
      <p:ext uri="{BB962C8B-B14F-4D97-AF65-F5344CB8AC3E}">
        <p14:creationId xmlns:p14="http://schemas.microsoft.com/office/powerpoint/2010/main" val="629173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C4BB9-32C9-50DB-335F-AB207F443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Because recognised between king and parliament that parliament is supreme – 1600’s. </a:t>
            </a:r>
          </a:p>
          <a:p>
            <a:r>
              <a:rPr lang="en-GB" dirty="0"/>
              <a:t>Not always this way; </a:t>
            </a:r>
          </a:p>
          <a:p>
            <a:r>
              <a:rPr lang="en-GB" dirty="0"/>
              <a:t>Judicial views on kings power and parliament. </a:t>
            </a:r>
          </a:p>
          <a:p>
            <a:r>
              <a:rPr lang="en-GB" dirty="0"/>
              <a:t>Case of proclamations and </a:t>
            </a:r>
            <a:r>
              <a:rPr lang="en-GB" dirty="0" err="1"/>
              <a:t>Rv</a:t>
            </a:r>
            <a:r>
              <a:rPr lang="en-GB" dirty="0"/>
              <a:t> Hampton – king levy tax without parliament say so. </a:t>
            </a:r>
          </a:p>
          <a:p>
            <a:r>
              <a:rPr lang="en-GB" dirty="0"/>
              <a:t>No clarity. </a:t>
            </a:r>
          </a:p>
          <a:p>
            <a:r>
              <a:rPr lang="en-GB" dirty="0"/>
              <a:t>Dr Bonham’s Case (1610) 8 Co Rep 114 – common law is supreme. </a:t>
            </a:r>
          </a:p>
          <a:p>
            <a:r>
              <a:rPr lang="en-GB" dirty="0"/>
              <a:t>Day v Savage (1614) – judges priority of common law over king and parliament.</a:t>
            </a:r>
          </a:p>
        </p:txBody>
      </p:sp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1E791-A7D6-D4C3-B8F0-230C3C26A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Century courts accepted parliamentary supremacy. </a:t>
            </a:r>
          </a:p>
          <a:p>
            <a:r>
              <a:rPr lang="en-GB" dirty="0"/>
              <a:t>Parliament supremacy – Glorious </a:t>
            </a:r>
            <a:r>
              <a:rPr lang="en-GB" dirty="0" err="1"/>
              <a:t>Reveloution</a:t>
            </a:r>
            <a:r>
              <a:rPr lang="en-GB" dirty="0"/>
              <a:t> 1688 – Charles 1 reinstated his power and did not recognise the ability to limit power. </a:t>
            </a:r>
          </a:p>
          <a:p>
            <a:endParaRPr lang="en-GB" dirty="0"/>
          </a:p>
          <a:p>
            <a:r>
              <a:rPr lang="en-GB" dirty="0"/>
              <a:t>William and Mary offered the throne on the condition that they would recognise parliament supremacy. </a:t>
            </a:r>
          </a:p>
          <a:p>
            <a:endParaRPr lang="en-GB" dirty="0"/>
          </a:p>
          <a:p>
            <a:r>
              <a:rPr lang="en-GB" dirty="0"/>
              <a:t>Bill of Rights Bill – recognised supremacy. </a:t>
            </a:r>
          </a:p>
        </p:txBody>
      </p:sp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42580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6FF2-2D1D-7E95-B913-6125840E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Theories of Parliamentary Sovereignty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493A-C335-2748-85AC-CB92B5C30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In the past gave up freedom – government did not uphold their part- they wanted a different government who could give social order.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and 18</a:t>
            </a:r>
            <a:r>
              <a:rPr lang="en-GB" baseline="30000" dirty="0"/>
              <a:t>th</a:t>
            </a:r>
            <a:r>
              <a:rPr lang="en-GB" dirty="0"/>
              <a:t> Century people gave parliament this power.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A.V Dicey – Introduction to the study of the law of the constitution of 1885. </a:t>
            </a:r>
          </a:p>
        </p:txBody>
      </p:sp>
    </p:spTree>
    <p:extLst>
      <p:ext uri="{BB962C8B-B14F-4D97-AF65-F5344CB8AC3E}">
        <p14:creationId xmlns:p14="http://schemas.microsoft.com/office/powerpoint/2010/main" val="3786809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i="1" u="sng" dirty="0"/>
              <a:t>Theories of parliamentary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A784-E15D-FF87-7196-FAA43750A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Dicey’s principles;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1. Parliament is supreme. </a:t>
            </a:r>
          </a:p>
          <a:p>
            <a:pPr>
              <a:lnSpc>
                <a:spcPct val="200000"/>
              </a:lnSpc>
            </a:pPr>
            <a:r>
              <a:rPr lang="en-GB" dirty="0"/>
              <a:t>2. No parliament is bound by the past parliament and cannot bind a future one. </a:t>
            </a:r>
          </a:p>
          <a:p>
            <a:pPr>
              <a:lnSpc>
                <a:spcPct val="200000"/>
              </a:lnSpc>
            </a:pPr>
            <a:r>
              <a:rPr lang="en-GB" dirty="0"/>
              <a:t>3. No one can question the validity of parliaments law. </a:t>
            </a:r>
          </a:p>
        </p:txBody>
      </p:sp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Theorists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CFCD-9CF6-E868-320B-0F057E23D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Jennings and </a:t>
            </a:r>
            <a:r>
              <a:rPr lang="en-GB" dirty="0" err="1"/>
              <a:t>Heuston</a:t>
            </a:r>
            <a:r>
              <a:rPr lang="en-GB" dirty="0"/>
              <a:t> – Do create laws that bind future parliaments – Manner and form. </a:t>
            </a:r>
          </a:p>
          <a:p>
            <a:endParaRPr lang="en-GB" dirty="0"/>
          </a:p>
          <a:p>
            <a:r>
              <a:rPr lang="en-GB" dirty="0"/>
              <a:t>Can change the way parliament members are elected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Jennings – Should not be called sovereignty but supremacy. </a:t>
            </a:r>
          </a:p>
          <a:p>
            <a:endParaRPr lang="en-GB" dirty="0"/>
          </a:p>
          <a:p>
            <a:r>
              <a:rPr lang="en-GB" dirty="0"/>
              <a:t>Parliament supreme because of the powers given by the courts.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2432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parliaments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ABCE6-F06D-B5EF-1CF4-E4B9639BF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Yes. </a:t>
            </a:r>
          </a:p>
          <a:p>
            <a:endParaRPr lang="en-GB" dirty="0"/>
          </a:p>
          <a:p>
            <a:r>
              <a:rPr lang="en-GB" dirty="0"/>
              <a:t>It can also backdate legislation – Homosexuality banned- removed. </a:t>
            </a:r>
          </a:p>
          <a:p>
            <a:endParaRPr lang="en-GB" dirty="0"/>
          </a:p>
          <a:p>
            <a:r>
              <a:rPr lang="en-GB" dirty="0"/>
              <a:t>European Convention on Human Rights Article 7. </a:t>
            </a:r>
          </a:p>
          <a:p>
            <a:endParaRPr lang="en-GB" dirty="0"/>
          </a:p>
          <a:p>
            <a:r>
              <a:rPr lang="en-GB" dirty="0"/>
              <a:t>But will not pass if not politically correct. </a:t>
            </a:r>
          </a:p>
        </p:txBody>
      </p:sp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E1026-33AA-75D2-5645-F9F2A8CF1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771E-5D62-209E-7F5D-4FF99FA8C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Other countries; </a:t>
            </a:r>
          </a:p>
          <a:p>
            <a:pPr>
              <a:lnSpc>
                <a:spcPct val="200000"/>
              </a:lnSpc>
            </a:pPr>
            <a:r>
              <a:rPr lang="en-GB" dirty="0"/>
              <a:t>Australia – now because of the Australia Act 1986 – no longer legislate in Australia. </a:t>
            </a:r>
          </a:p>
          <a:p>
            <a:pPr>
              <a:lnSpc>
                <a:spcPct val="200000"/>
              </a:lnSpc>
            </a:pPr>
            <a:r>
              <a:rPr lang="en-GB" dirty="0"/>
              <a:t>Can gain the power back. </a:t>
            </a:r>
          </a:p>
          <a:p>
            <a:pPr>
              <a:lnSpc>
                <a:spcPct val="200000"/>
              </a:lnSpc>
            </a:pPr>
            <a:r>
              <a:rPr lang="en-GB" dirty="0"/>
              <a:t>Blackburn v Attorney General [1971] 1 WLR 1037.</a:t>
            </a:r>
          </a:p>
        </p:txBody>
      </p:sp>
    </p:spTree>
    <p:extLst>
      <p:ext uri="{BB962C8B-B14F-4D97-AF65-F5344CB8AC3E}">
        <p14:creationId xmlns:p14="http://schemas.microsoft.com/office/powerpoint/2010/main" val="39993144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A0254-B630-F2D4-1913-26EEAB35D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parliament bind future parliaments? </a:t>
            </a:r>
          </a:p>
          <a:p>
            <a:pPr>
              <a:lnSpc>
                <a:spcPct val="200000"/>
              </a:lnSpc>
            </a:pPr>
            <a:r>
              <a:rPr lang="en-GB" dirty="0"/>
              <a:t>Express and implied repeal. </a:t>
            </a:r>
          </a:p>
          <a:p>
            <a:pPr>
              <a:lnSpc>
                <a:spcPct val="200000"/>
              </a:lnSpc>
            </a:pPr>
            <a:r>
              <a:rPr lang="en-GB" dirty="0"/>
              <a:t>If a piece of law contradicts the newer piece of legislation stands.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80818-EF22-D3C9-7AA5-532A3DE9B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B065-781B-3493-B2F0-690EFEAC6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Research the case of;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Vauxhall Estates v Liverpool Corporation [1932] 1 KB 733.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Prepare to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7183131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FD75C9-C7DC-5D22-D00A-A4DC61CAF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26290728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2E9D4-770E-3E57-0135-1A6ABFBEA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Continued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13F9E339-C225-2153-D9D3-207A0F6496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544CC-ACF3-4D3C-EE1B-62A7A932A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Can change way law is made/repealed. </a:t>
            </a:r>
          </a:p>
          <a:p>
            <a:endParaRPr lang="en-GB" dirty="0"/>
          </a:p>
          <a:p>
            <a:r>
              <a:rPr lang="en-GB" dirty="0"/>
              <a:t>Parliaments Act 1911 and 1949.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417893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CB272-D6F5-0AA0-A358-746B473FA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No one can question laws passed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A1A20-2C64-613F-6114-B8CEB1A44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33118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304699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3F7FE-A6F4-2A10-B54F-3104DE30A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Enact legislation in future parliaments?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4637B-2E2C-1A2D-01FF-0C3B5EBD4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15264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861949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E017D-1EE8-85A5-5554-694957F97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24" y="2064730"/>
            <a:ext cx="2942706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2"/>
                </a:solidFill>
              </a:rPr>
              <a:t>Future parliament can still change procedures such as how the law in enacted ect.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CFDD4A-4FA1-4CD9-90D5-E253C2040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14818" y="720071"/>
            <a:ext cx="5417868" cy="5417858"/>
            <a:chOff x="1311770" y="720071"/>
            <a:chExt cx="5417868" cy="541785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1770" y="720071"/>
              <a:ext cx="5417868" cy="5417858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8390" y="1006688"/>
              <a:ext cx="4844628" cy="4844620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FA34D7-D2B3-3652-E761-E7E6C9E86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07" y="1316890"/>
            <a:ext cx="4606394" cy="42242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5100" i="1" u="sng" cap="all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23035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B0A4D-BDD8-0AC7-B32B-DA726EFF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i="1" u="sng" dirty="0"/>
              <a:t>Who regulates parliament?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02661-6FB1-F0CE-6BD5-2F52131CF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Parliament. </a:t>
            </a:r>
          </a:p>
          <a:p>
            <a:endParaRPr lang="en-GB" dirty="0"/>
          </a:p>
          <a:p>
            <a:r>
              <a:rPr lang="en-GB" dirty="0"/>
              <a:t>Because they are supreme. </a:t>
            </a:r>
          </a:p>
          <a:p>
            <a:endParaRPr lang="en-GB" dirty="0"/>
          </a:p>
          <a:p>
            <a:r>
              <a:rPr lang="en-GB" dirty="0"/>
              <a:t>Pepper v Heart – courts decide if there is a </a:t>
            </a:r>
            <a:r>
              <a:rPr lang="en-GB" dirty="0" err="1"/>
              <a:t>privellige</a:t>
            </a:r>
            <a:r>
              <a:rPr lang="en-GB" dirty="0"/>
              <a:t> and parliament decide if it has been infringed. </a:t>
            </a:r>
          </a:p>
          <a:p>
            <a:endParaRPr lang="en-GB" dirty="0"/>
          </a:p>
          <a:p>
            <a:r>
              <a:rPr lang="en-GB" dirty="0"/>
              <a:t>Investigating body within parliament who investigate and sanction.</a:t>
            </a:r>
          </a:p>
        </p:txBody>
      </p:sp>
    </p:spTree>
    <p:extLst>
      <p:ext uri="{BB962C8B-B14F-4D97-AF65-F5344CB8AC3E}">
        <p14:creationId xmlns:p14="http://schemas.microsoft.com/office/powerpoint/2010/main" val="6189442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2A44-554D-014B-2EB2-6832F6B53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Some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6B457-8076-609F-AF4B-A126DFA5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Freedom of speech – Article 9 of the Bill of Rights Bill. </a:t>
            </a:r>
          </a:p>
          <a:p>
            <a:endParaRPr lang="en-GB" dirty="0"/>
          </a:p>
          <a:p>
            <a:r>
              <a:rPr lang="en-GB" dirty="0"/>
              <a:t>Controversial – but ensures that can question the government. </a:t>
            </a:r>
          </a:p>
          <a:p>
            <a:endParaRPr lang="en-GB" dirty="0"/>
          </a:p>
          <a:p>
            <a:r>
              <a:rPr lang="en-GB" dirty="0"/>
              <a:t>Super injunction – discussion in court. </a:t>
            </a:r>
          </a:p>
          <a:p>
            <a:endParaRPr lang="en-GB" dirty="0"/>
          </a:p>
          <a:p>
            <a:r>
              <a:rPr lang="en-GB" dirty="0"/>
              <a:t>Protected by parliamentary privilege. </a:t>
            </a:r>
          </a:p>
        </p:txBody>
      </p:sp>
    </p:spTree>
    <p:extLst>
      <p:ext uri="{BB962C8B-B14F-4D97-AF65-F5344CB8AC3E}">
        <p14:creationId xmlns:p14="http://schemas.microsoft.com/office/powerpoint/2010/main" val="32595863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9CCDB-B9E2-ABA9-03C0-3F13B099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7FE71-B2C2-F7AC-5D0E-49ACE9446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means they cannot bring defamation cases if something is said about them in court. </a:t>
            </a:r>
          </a:p>
          <a:p>
            <a:endParaRPr lang="en-GB" dirty="0"/>
          </a:p>
          <a:p>
            <a:r>
              <a:rPr lang="en-GB" dirty="0"/>
              <a:t>In past cannot use words in parliament to help with statutory interpretation. </a:t>
            </a:r>
          </a:p>
          <a:p>
            <a:endParaRPr lang="en-GB" dirty="0"/>
          </a:p>
          <a:p>
            <a:r>
              <a:rPr lang="en-GB" dirty="0"/>
              <a:t>But now because of Pepper v Heart this now only relates to certain areas. </a:t>
            </a:r>
          </a:p>
          <a:p>
            <a:endParaRPr lang="en-GB" dirty="0"/>
          </a:p>
          <a:p>
            <a:r>
              <a:rPr lang="en-GB" dirty="0"/>
              <a:t>Due to a change to defamation can now put aside parliamentary sovereignty and bring a claim for defamation. </a:t>
            </a:r>
          </a:p>
        </p:txBody>
      </p:sp>
    </p:spTree>
    <p:extLst>
      <p:ext uri="{BB962C8B-B14F-4D97-AF65-F5344CB8AC3E}">
        <p14:creationId xmlns:p14="http://schemas.microsoft.com/office/powerpoint/2010/main" val="6038996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C265-3356-CE80-B778-747633FAC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Question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8409E-32FA-CF51-CEE9-99A0BE5B3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90475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865489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60AC-41AB-BC47-73C9-97E9B9390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u="sng" dirty="0"/>
              <a:t>Differences between parliamentary supremacy and constitutional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69712-D839-E677-A17E-7C3AFEAC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98737"/>
            <a:ext cx="10058400" cy="405079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Some have parliamentary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Others have constitutional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In a constitutional supremacy like America any law passed that breaches laws in the constitution will be struck down. 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8688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A67E-A2B2-E0A0-D25C-4B866CD79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845" y="409870"/>
            <a:ext cx="10852203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 supremacy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B3399A6-E6B9-6312-7D6E-87D6C1F4B8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00086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F0C9-B6CD-103B-2667-E51E4740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Constitutional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B12C39-EA3A-6A18-4875-1E157AE7DD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10928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0D08C-EA46-9330-78FF-80D7626D0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5761B-726B-0176-8E34-A3B104E02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have hybrid – constitutional and parliamentary supremacy. </a:t>
            </a:r>
          </a:p>
          <a:p>
            <a:endParaRPr lang="en-GB" dirty="0"/>
          </a:p>
          <a:p>
            <a:r>
              <a:rPr lang="en-GB" dirty="0"/>
              <a:t>Arguments that we a complete parliamentary supremacy. </a:t>
            </a:r>
          </a:p>
          <a:p>
            <a:endParaRPr lang="en-GB" dirty="0"/>
          </a:p>
          <a:p>
            <a:r>
              <a:rPr lang="en-GB" dirty="0"/>
              <a:t>Arguments that we do not. </a:t>
            </a:r>
          </a:p>
          <a:p>
            <a:endParaRPr lang="en-GB" dirty="0"/>
          </a:p>
          <a:p>
            <a:r>
              <a:rPr lang="en-GB" dirty="0"/>
              <a:t>Some say that we will have a constitutional supremacy because of Judges involvement in common law. </a:t>
            </a:r>
          </a:p>
          <a:p>
            <a:endParaRPr lang="en-GB" dirty="0"/>
          </a:p>
          <a:p>
            <a:r>
              <a:rPr lang="en-GB" dirty="0"/>
              <a:t>Lord Justice Laws – need to balance parliament supremacy and rights of citizens. </a:t>
            </a:r>
          </a:p>
        </p:txBody>
      </p:sp>
    </p:spTree>
    <p:extLst>
      <p:ext uri="{BB962C8B-B14F-4D97-AF65-F5344CB8AC3E}">
        <p14:creationId xmlns:p14="http://schemas.microsoft.com/office/powerpoint/2010/main" val="21721822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CA34-3258-7C85-5E3F-7EA15A775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How does all the principles work together?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15E4A-D42E-6DC4-6F82-CD4B98DF8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800" dirty="0"/>
              <a:t>There is a clear link between all three;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1. Separation of powers.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2. Rule of law.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3. Parliamentary sovereignty.</a:t>
            </a:r>
          </a:p>
        </p:txBody>
      </p:sp>
    </p:spTree>
    <p:extLst>
      <p:ext uri="{BB962C8B-B14F-4D97-AF65-F5344CB8AC3E}">
        <p14:creationId xmlns:p14="http://schemas.microsoft.com/office/powerpoint/2010/main" val="33914483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FD75C9-C7DC-5D22-D00A-A4DC61CAF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1229997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A8A7-3A9A-CEA2-FF4E-453596C5C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530C8-7343-67CD-D286-BA7C3B4C1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5 minute presentation regarding one of the following; </a:t>
            </a:r>
          </a:p>
          <a:p>
            <a:endParaRPr lang="en-GB" dirty="0"/>
          </a:p>
          <a:p>
            <a:r>
              <a:rPr lang="en-GB" dirty="0"/>
              <a:t>Separation of powers theory. </a:t>
            </a:r>
          </a:p>
          <a:p>
            <a:endParaRPr lang="en-GB" dirty="0"/>
          </a:p>
          <a:p>
            <a:r>
              <a:rPr lang="en-GB" dirty="0"/>
              <a:t>Rule of law.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20 minutes to create.</a:t>
            </a:r>
          </a:p>
        </p:txBody>
      </p:sp>
      <p:pic>
        <p:nvPicPr>
          <p:cNvPr id="5" name="Graphic 4" descr="Boardroom outline">
            <a:extLst>
              <a:ext uri="{FF2B5EF4-FFF2-40B4-BE49-F238E27FC236}">
                <a16:creationId xmlns:a16="http://schemas.microsoft.com/office/drawing/2014/main" id="{F1324354-43E9-E9C0-F137-7C373008C7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58663" y="2283125"/>
            <a:ext cx="4173115" cy="4173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199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257FB2-43FF-84B3-DC2F-D53245E64A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i="1" u="sng" dirty="0"/>
              <a:t>Devolution</a:t>
            </a:r>
          </a:p>
        </p:txBody>
      </p:sp>
    </p:spTree>
    <p:extLst>
      <p:ext uri="{BB962C8B-B14F-4D97-AF65-F5344CB8AC3E}">
        <p14:creationId xmlns:p14="http://schemas.microsoft.com/office/powerpoint/2010/main" val="8532848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58114-4B29-F31A-DCC8-EDB90880F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What is devolution?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A3A645-B9BB-99D3-307F-1C1EEFF2FE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5512719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129617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E9E50-3077-B94C-CC8C-94DC180D7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7536E8-99E2-3E35-F48D-FB5FF8399D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39</a:t>
            </a:fld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40DADA8-C305-B7D4-08D3-0ACD4D17F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5819010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912269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45D25-7758-2F47-6A54-E8AF67C62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b="1" i="1" u="sng" dirty="0"/>
              <a:t>Wales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0B4007-E9B8-BB96-AAE6-69129BF527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40</a:t>
            </a:fld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A709F1A-CED1-8F7D-3E8A-AD30DC8CC6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144402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058275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9379F-DD37-31E8-80C3-13E6A0B6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 u="sng" dirty="0"/>
              <a:t>Devolution in Wales</a:t>
            </a:r>
            <a:r>
              <a:rPr lang="en-GB" sz="4400" dirty="0"/>
              <a:t> </a:t>
            </a:r>
            <a:endParaRPr lang="en-US" sz="44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B770866-F763-5550-B3D2-4251E68C54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2759" y="2222287"/>
          <a:ext cx="10566480" cy="4327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F47B00E5-BE81-F18B-ED8D-4BA19CED45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368287" y="61248"/>
            <a:ext cx="2743200" cy="1645920"/>
          </a:xfrm>
          <a:prstGeom prst="rect">
            <a:avLst/>
          </a:prstGeom>
        </p:spPr>
      </p:pic>
      <p:pic>
        <p:nvPicPr>
          <p:cNvPr id="2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C82A5048-F683-8C55-DDD9-3F81ACF80F7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-5751" y="104379"/>
            <a:ext cx="2743200" cy="164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2611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9FBD5-94DC-317E-8573-10BF09A67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Lets take a look</a:t>
            </a:r>
          </a:p>
        </p:txBody>
      </p:sp>
      <p:pic>
        <p:nvPicPr>
          <p:cNvPr id="4" name="Online Media 3" title="Llywydd Address | 20 Years of Devolution">
            <a:hlinkClick r:id="" action="ppaction://media"/>
            <a:extLst>
              <a:ext uri="{FF2B5EF4-FFF2-40B4-BE49-F238E27FC236}">
                <a16:creationId xmlns:a16="http://schemas.microsoft.com/office/drawing/2014/main" id="{44E58267-DC0A-957F-A0AC-37C67B970E9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33275" y="1791299"/>
            <a:ext cx="8453589" cy="4776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954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Powers of the Senedd">
            <a:hlinkClick r:id="" action="ppaction://media"/>
            <a:extLst>
              <a:ext uri="{FF2B5EF4-FFF2-40B4-BE49-F238E27FC236}">
                <a16:creationId xmlns:a16="http://schemas.microsoft.com/office/drawing/2014/main" id="{520B768A-17E9-1F0F-EA12-BFC903CB21E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6053" y="307556"/>
            <a:ext cx="11303616" cy="638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03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27AF8-7BAA-C797-79D9-6ED30C85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Activity </a:t>
            </a:r>
          </a:p>
        </p:txBody>
      </p:sp>
      <p:pic>
        <p:nvPicPr>
          <p:cNvPr id="4" name="Graphic 3" descr="Boardroom outline">
            <a:extLst>
              <a:ext uri="{FF2B5EF4-FFF2-40B4-BE49-F238E27FC236}">
                <a16:creationId xmlns:a16="http://schemas.microsoft.com/office/drawing/2014/main" id="{00C8EA99-02C6-8DDA-96C6-F099C12048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E37C0-0682-8E70-9E82-1B96EDCD7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Do we need devolution in Wales? </a:t>
            </a:r>
          </a:p>
          <a:p>
            <a:endParaRPr lang="en-GB" dirty="0"/>
          </a:p>
          <a:p>
            <a:r>
              <a:rPr lang="en-GB" dirty="0"/>
              <a:t>Argue the advantages and disadvantages of devolution.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187797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5C62A-770B-8C3C-CD44-B33437198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What is left to study?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C4DCD2-FE96-D016-5916-F04F403D92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664764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ECA4-E87E-2FE3-78A6-FEFBD45BC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ED0B0-B2E9-C77D-F065-E00E76B9E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Create 10 multiple choice questions for others in the room. </a:t>
            </a:r>
          </a:p>
          <a:p>
            <a:endParaRPr lang="en-GB" sz="2400" dirty="0"/>
          </a:p>
          <a:p>
            <a:r>
              <a:rPr lang="en-GB" sz="2400" dirty="0"/>
              <a:t>Prepare to ask those questions. </a:t>
            </a:r>
          </a:p>
          <a:p>
            <a:endParaRPr lang="en-GB" sz="2400" dirty="0"/>
          </a:p>
          <a:p>
            <a:r>
              <a:rPr lang="en-GB" sz="2400" dirty="0"/>
              <a:t>Ensure that you know the answer to them.</a:t>
            </a:r>
          </a:p>
        </p:txBody>
      </p:sp>
      <p:pic>
        <p:nvPicPr>
          <p:cNvPr id="4" name="Graphic 3" descr="Boardroom outline">
            <a:extLst>
              <a:ext uri="{FF2B5EF4-FFF2-40B4-BE49-F238E27FC236}">
                <a16:creationId xmlns:a16="http://schemas.microsoft.com/office/drawing/2014/main" id="{DB0E4D0D-1179-5A5A-97F7-C0120AC49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3818" y="2121408"/>
            <a:ext cx="4173115" cy="4173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7036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7B044-E4E5-E27F-E326-856AD955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9DD03-81B2-7088-57FF-D53D2B599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History.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A.V Dicey. </a:t>
            </a:r>
          </a:p>
          <a:p>
            <a:endParaRPr lang="en-GB" dirty="0"/>
          </a:p>
          <a:p>
            <a:r>
              <a:rPr lang="en-GB" dirty="0"/>
              <a:t>Jennings. </a:t>
            </a:r>
          </a:p>
          <a:p>
            <a:endParaRPr lang="en-GB" dirty="0"/>
          </a:p>
          <a:p>
            <a:r>
              <a:rPr lang="en-GB" dirty="0"/>
              <a:t>Does it all work together?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46603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78E8D3-F38A-F0DF-C725-F3DE1C159A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1CC1AA-5270-BB31-D077-2E6A1956E0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80392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1513</Words>
  <Application>Microsoft Office PowerPoint</Application>
  <PresentationFormat>Widescreen</PresentationFormat>
  <Paragraphs>246</Paragraphs>
  <Slides>48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Calibri</vt:lpstr>
      <vt:lpstr>Georgia</vt:lpstr>
      <vt:lpstr>Rockwell Extra Bold</vt:lpstr>
      <vt:lpstr>Trebuchet MS</vt:lpstr>
      <vt:lpstr>Wingdings</vt:lpstr>
      <vt:lpstr>Wood Type</vt:lpstr>
      <vt:lpstr>Uk Constitution</vt:lpstr>
      <vt:lpstr>Content </vt:lpstr>
      <vt:lpstr>Aims and Learning Objectives</vt:lpstr>
      <vt:lpstr>History of the separation of powers</vt:lpstr>
      <vt:lpstr>Continued</vt:lpstr>
      <vt:lpstr>Continued</vt:lpstr>
      <vt:lpstr>Continued</vt:lpstr>
      <vt:lpstr>Parliamentary Sovereignty</vt:lpstr>
      <vt:lpstr>Parliamentary Sovereignty</vt:lpstr>
      <vt:lpstr>History</vt:lpstr>
      <vt:lpstr>Continued</vt:lpstr>
      <vt:lpstr>Continued</vt:lpstr>
      <vt:lpstr>Theories of Parliamentary Sovereignty</vt:lpstr>
      <vt:lpstr>Theories of parliamentary supremacy</vt:lpstr>
      <vt:lpstr>Theorists</vt:lpstr>
      <vt:lpstr>Continued</vt:lpstr>
      <vt:lpstr>Can parliaments powers be restricted?</vt:lpstr>
      <vt:lpstr>Examples</vt:lpstr>
      <vt:lpstr>Can parliament powers be restricted?</vt:lpstr>
      <vt:lpstr>Activity</vt:lpstr>
      <vt:lpstr>Let’s take a break!</vt:lpstr>
      <vt:lpstr>Continued</vt:lpstr>
      <vt:lpstr>No one can question laws passed</vt:lpstr>
      <vt:lpstr>Enact legislation in future parliaments?</vt:lpstr>
      <vt:lpstr>Continued</vt:lpstr>
      <vt:lpstr>Who regulates parliament?</vt:lpstr>
      <vt:lpstr>Some examples</vt:lpstr>
      <vt:lpstr>Continued</vt:lpstr>
      <vt:lpstr>Question</vt:lpstr>
      <vt:lpstr>Differences between parliamentary supremacy and constitutional supremacy</vt:lpstr>
      <vt:lpstr>Parliament supremacy</vt:lpstr>
      <vt:lpstr>Constitutional Supremacy</vt:lpstr>
      <vt:lpstr>Differences</vt:lpstr>
      <vt:lpstr>How does all the principles work together?</vt:lpstr>
      <vt:lpstr>Let’s take a break!</vt:lpstr>
      <vt:lpstr>Activity</vt:lpstr>
      <vt:lpstr>Devolution</vt:lpstr>
      <vt:lpstr>What is devolution?</vt:lpstr>
      <vt:lpstr>Continued</vt:lpstr>
      <vt:lpstr>Wales</vt:lpstr>
      <vt:lpstr>Devolution in Wales </vt:lpstr>
      <vt:lpstr>Lets take a look</vt:lpstr>
      <vt:lpstr>PowerPoint Presentation</vt:lpstr>
      <vt:lpstr>Activity </vt:lpstr>
      <vt:lpstr>What is left to study?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</dc:title>
  <dc:creator>Zita Draper</dc:creator>
  <cp:lastModifiedBy>Zita Draper</cp:lastModifiedBy>
  <cp:revision>3</cp:revision>
  <dcterms:created xsi:type="dcterms:W3CDTF">2023-03-08T09:24:47Z</dcterms:created>
  <dcterms:modified xsi:type="dcterms:W3CDTF">2023-04-05T12:20:50Z</dcterms:modified>
</cp:coreProperties>
</file>