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EFE318-6BA5-37E1-B3B8-224A791B9883}" v="37" dt="2025-07-21T13:35:06.6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nelia-Gabriela Blidaru (2434642)" userId="S::2434642@student.uwtsd.ac.uk::38bc7827-2a6e-4780-9760-814e0284f8c8" providerId="AD" clId="Web-{FFA8C4BC-053B-30F9-B1CA-E3391E4F72A2}"/>
    <pc:docChg chg="addSld delSld modSld">
      <pc:chgData name="Cornelia-Gabriela Blidaru (2434642)" userId="S::2434642@student.uwtsd.ac.uk::38bc7827-2a6e-4780-9760-814e0284f8c8" providerId="AD" clId="Web-{FFA8C4BC-053B-30F9-B1CA-E3391E4F72A2}" dt="2025-07-07T16:05:44.098" v="25" actId="14100"/>
      <pc:docMkLst>
        <pc:docMk/>
      </pc:docMkLst>
      <pc:sldChg chg="del">
        <pc:chgData name="Cornelia-Gabriela Blidaru (2434642)" userId="S::2434642@student.uwtsd.ac.uk::38bc7827-2a6e-4780-9760-814e0284f8c8" providerId="AD" clId="Web-{FFA8C4BC-053B-30F9-B1CA-E3391E4F72A2}" dt="2025-07-07T15:56:56.806" v="1"/>
        <pc:sldMkLst>
          <pc:docMk/>
          <pc:sldMk cId="109857222" sldId="256"/>
        </pc:sldMkLst>
      </pc:sldChg>
      <pc:sldChg chg="new del">
        <pc:chgData name="Cornelia-Gabriela Blidaru (2434642)" userId="S::2434642@student.uwtsd.ac.uk::38bc7827-2a6e-4780-9760-814e0284f8c8" providerId="AD" clId="Web-{FFA8C4BC-053B-30F9-B1CA-E3391E4F72A2}" dt="2025-07-07T15:57:06.651" v="3"/>
        <pc:sldMkLst>
          <pc:docMk/>
          <pc:sldMk cId="3153174610" sldId="257"/>
        </pc:sldMkLst>
      </pc:sldChg>
      <pc:sldChg chg="addSp modSp new">
        <pc:chgData name="Cornelia-Gabriela Blidaru (2434642)" userId="S::2434642@student.uwtsd.ac.uk::38bc7827-2a6e-4780-9760-814e0284f8c8" providerId="AD" clId="Web-{FFA8C4BC-053B-30F9-B1CA-E3391E4F72A2}" dt="2025-07-07T16:05:44.098" v="25" actId="14100"/>
        <pc:sldMkLst>
          <pc:docMk/>
          <pc:sldMk cId="3834650825" sldId="258"/>
        </pc:sldMkLst>
        <pc:spChg chg="add mod">
          <ac:chgData name="Cornelia-Gabriela Blidaru (2434642)" userId="S::2434642@student.uwtsd.ac.uk::38bc7827-2a6e-4780-9760-814e0284f8c8" providerId="AD" clId="Web-{FFA8C4BC-053B-30F9-B1CA-E3391E4F72A2}" dt="2025-07-07T16:04:27.329" v="16" actId="20577"/>
          <ac:spMkLst>
            <pc:docMk/>
            <pc:sldMk cId="3834650825" sldId="258"/>
            <ac:spMk id="2" creationId="{4BF55C22-9859-603C-7EC9-78DEB71DEC89}"/>
          </ac:spMkLst>
        </pc:spChg>
        <pc:spChg chg="add mod">
          <ac:chgData name="Cornelia-Gabriela Blidaru (2434642)" userId="S::2434642@student.uwtsd.ac.uk::38bc7827-2a6e-4780-9760-814e0284f8c8" providerId="AD" clId="Web-{FFA8C4BC-053B-30F9-B1CA-E3391E4F72A2}" dt="2025-07-07T16:05:44.098" v="25" actId="14100"/>
          <ac:spMkLst>
            <pc:docMk/>
            <pc:sldMk cId="3834650825" sldId="258"/>
            <ac:spMk id="3" creationId="{5092211D-5E2A-FBF2-F761-51BDBB21FBAD}"/>
          </ac:spMkLst>
        </pc:spChg>
      </pc:sldChg>
    </pc:docChg>
  </pc:docChgLst>
  <pc:docChgLst>
    <pc:chgData name="Cornelia-Gabriela Blidaru (2434642)" userId="S::2434642@student.uwtsd.ac.uk::38bc7827-2a6e-4780-9760-814e0284f8c8" providerId="AD" clId="Web-{3CA01543-DC2C-7FDD-352C-D9FE84A34BFE}"/>
    <pc:docChg chg="modSld">
      <pc:chgData name="Cornelia-Gabriela Blidaru (2434642)" userId="S::2434642@student.uwtsd.ac.uk::38bc7827-2a6e-4780-9760-814e0284f8c8" providerId="AD" clId="Web-{3CA01543-DC2C-7FDD-352C-D9FE84A34BFE}" dt="2025-07-14T15:23:44.003" v="424" actId="1076"/>
      <pc:docMkLst>
        <pc:docMk/>
      </pc:docMkLst>
      <pc:sldChg chg="addSp modSp">
        <pc:chgData name="Cornelia-Gabriela Blidaru (2434642)" userId="S::2434642@student.uwtsd.ac.uk::38bc7827-2a6e-4780-9760-814e0284f8c8" providerId="AD" clId="Web-{3CA01543-DC2C-7FDD-352C-D9FE84A34BFE}" dt="2025-07-14T15:23:44.003" v="424" actId="1076"/>
        <pc:sldMkLst>
          <pc:docMk/>
          <pc:sldMk cId="3834650825" sldId="258"/>
        </pc:sldMkLst>
        <pc:spChg chg="mod">
          <ac:chgData name="Cornelia-Gabriela Blidaru (2434642)" userId="S::2434642@student.uwtsd.ac.uk::38bc7827-2a6e-4780-9760-814e0284f8c8" providerId="AD" clId="Web-{3CA01543-DC2C-7FDD-352C-D9FE84A34BFE}" dt="2025-07-14T15:19:31.604" v="383" actId="1076"/>
          <ac:spMkLst>
            <pc:docMk/>
            <pc:sldMk cId="3834650825" sldId="258"/>
            <ac:spMk id="2" creationId="{4BF55C22-9859-603C-7EC9-78DEB71DEC89}"/>
          </ac:spMkLst>
        </pc:spChg>
        <pc:spChg chg="mod">
          <ac:chgData name="Cornelia-Gabriela Blidaru (2434642)" userId="S::2434642@student.uwtsd.ac.uk::38bc7827-2a6e-4780-9760-814e0284f8c8" providerId="AD" clId="Web-{3CA01543-DC2C-7FDD-352C-D9FE84A34BFE}" dt="2025-07-14T15:23:44.003" v="424" actId="1076"/>
          <ac:spMkLst>
            <pc:docMk/>
            <pc:sldMk cId="3834650825" sldId="258"/>
            <ac:spMk id="3" creationId="{5092211D-5E2A-FBF2-F761-51BDBB21FBAD}"/>
          </ac:spMkLst>
        </pc:spChg>
        <pc:spChg chg="add mod">
          <ac:chgData name="Cornelia-Gabriela Blidaru (2434642)" userId="S::2434642@student.uwtsd.ac.uk::38bc7827-2a6e-4780-9760-814e0284f8c8" providerId="AD" clId="Web-{3CA01543-DC2C-7FDD-352C-D9FE84A34BFE}" dt="2025-07-14T15:23:35.643" v="423" actId="1076"/>
          <ac:spMkLst>
            <pc:docMk/>
            <pc:sldMk cId="3834650825" sldId="258"/>
            <ac:spMk id="4" creationId="{39313602-F028-9AB5-EC95-0C06237C733C}"/>
          </ac:spMkLst>
        </pc:spChg>
        <pc:spChg chg="add mod">
          <ac:chgData name="Cornelia-Gabriela Blidaru (2434642)" userId="S::2434642@student.uwtsd.ac.uk::38bc7827-2a6e-4780-9760-814e0284f8c8" providerId="AD" clId="Web-{3CA01543-DC2C-7FDD-352C-D9FE84A34BFE}" dt="2025-07-14T15:23:30.503" v="422" actId="1076"/>
          <ac:spMkLst>
            <pc:docMk/>
            <pc:sldMk cId="3834650825" sldId="258"/>
            <ac:spMk id="5" creationId="{24F7B06F-D54C-9BD3-B551-725D479D9F01}"/>
          </ac:spMkLst>
        </pc:spChg>
        <pc:spChg chg="add mod">
          <ac:chgData name="Cornelia-Gabriela Blidaru (2434642)" userId="S::2434642@student.uwtsd.ac.uk::38bc7827-2a6e-4780-9760-814e0284f8c8" providerId="AD" clId="Web-{3CA01543-DC2C-7FDD-352C-D9FE84A34BFE}" dt="2025-07-14T15:23:24.877" v="421" actId="1076"/>
          <ac:spMkLst>
            <pc:docMk/>
            <pc:sldMk cId="3834650825" sldId="258"/>
            <ac:spMk id="6" creationId="{6151A8C0-B5C5-5469-BE72-2EE3AAFB6A9A}"/>
          </ac:spMkLst>
        </pc:spChg>
        <pc:spChg chg="add mod">
          <ac:chgData name="Cornelia-Gabriela Blidaru (2434642)" userId="S::2434642@student.uwtsd.ac.uk::38bc7827-2a6e-4780-9760-814e0284f8c8" providerId="AD" clId="Web-{3CA01543-DC2C-7FDD-352C-D9FE84A34BFE}" dt="2025-07-14T15:23:21.268" v="420" actId="1076"/>
          <ac:spMkLst>
            <pc:docMk/>
            <pc:sldMk cId="3834650825" sldId="258"/>
            <ac:spMk id="7" creationId="{BDB8103B-B5AA-B692-9AB7-2428D885A4DD}"/>
          </ac:spMkLst>
        </pc:spChg>
        <pc:spChg chg="add mod">
          <ac:chgData name="Cornelia-Gabriela Blidaru (2434642)" userId="S::2434642@student.uwtsd.ac.uk::38bc7827-2a6e-4780-9760-814e0284f8c8" providerId="AD" clId="Web-{3CA01543-DC2C-7FDD-352C-D9FE84A34BFE}" dt="2025-07-14T15:23:16.393" v="419" actId="1076"/>
          <ac:spMkLst>
            <pc:docMk/>
            <pc:sldMk cId="3834650825" sldId="258"/>
            <ac:spMk id="8" creationId="{B3C533AD-DBFA-6B90-0147-2CF1D500EA07}"/>
          </ac:spMkLst>
        </pc:spChg>
      </pc:sldChg>
    </pc:docChg>
  </pc:docChgLst>
  <pc:docChgLst>
    <pc:chgData name="Cornelia-Gabriela Blidaru (2434642)" userId="S::2434642@student.uwtsd.ac.uk::38bc7827-2a6e-4780-9760-814e0284f8c8" providerId="AD" clId="Web-{67EFE318-6BA5-37E1-B3B8-224A791B9883}"/>
    <pc:docChg chg="modSld">
      <pc:chgData name="Cornelia-Gabriela Blidaru (2434642)" userId="S::2434642@student.uwtsd.ac.uk::38bc7827-2a6e-4780-9760-814e0284f8c8" providerId="AD" clId="Web-{67EFE318-6BA5-37E1-B3B8-224A791B9883}" dt="2025-07-21T13:35:04.557" v="24" actId="20577"/>
      <pc:docMkLst>
        <pc:docMk/>
      </pc:docMkLst>
      <pc:sldChg chg="addSp modSp">
        <pc:chgData name="Cornelia-Gabriela Blidaru (2434642)" userId="S::2434642@student.uwtsd.ac.uk::38bc7827-2a6e-4780-9760-814e0284f8c8" providerId="AD" clId="Web-{67EFE318-6BA5-37E1-B3B8-224A791B9883}" dt="2025-07-21T13:35:04.557" v="24" actId="20577"/>
        <pc:sldMkLst>
          <pc:docMk/>
          <pc:sldMk cId="3834650825" sldId="258"/>
        </pc:sldMkLst>
        <pc:spChg chg="mod">
          <ac:chgData name="Cornelia-Gabriela Blidaru (2434642)" userId="S::2434642@student.uwtsd.ac.uk::38bc7827-2a6e-4780-9760-814e0284f8c8" providerId="AD" clId="Web-{67EFE318-6BA5-37E1-B3B8-224A791B9883}" dt="2025-07-21T13:33:53.196" v="15" actId="1076"/>
          <ac:spMkLst>
            <pc:docMk/>
            <pc:sldMk cId="3834650825" sldId="258"/>
            <ac:spMk id="3" creationId="{5092211D-5E2A-FBF2-F761-51BDBB21FBAD}"/>
          </ac:spMkLst>
        </pc:spChg>
        <pc:spChg chg="mod">
          <ac:chgData name="Cornelia-Gabriela Blidaru (2434642)" userId="S::2434642@student.uwtsd.ac.uk::38bc7827-2a6e-4780-9760-814e0284f8c8" providerId="AD" clId="Web-{67EFE318-6BA5-37E1-B3B8-224A791B9883}" dt="2025-07-21T13:34:00.087" v="16" actId="1076"/>
          <ac:spMkLst>
            <pc:docMk/>
            <pc:sldMk cId="3834650825" sldId="258"/>
            <ac:spMk id="4" creationId="{39313602-F028-9AB5-EC95-0C06237C733C}"/>
          </ac:spMkLst>
        </pc:spChg>
        <pc:spChg chg="add mod">
          <ac:chgData name="Cornelia-Gabriela Blidaru (2434642)" userId="S::2434642@student.uwtsd.ac.uk::38bc7827-2a6e-4780-9760-814e0284f8c8" providerId="AD" clId="Web-{67EFE318-6BA5-37E1-B3B8-224A791B9883}" dt="2025-07-21T13:35:04.557" v="24" actId="20577"/>
          <ac:spMkLst>
            <pc:docMk/>
            <pc:sldMk cId="3834650825" sldId="258"/>
            <ac:spMk id="10" creationId="{C17C81D2-8C46-561B-E8C6-7E2F76A7E016}"/>
          </ac:spMkLst>
        </pc:spChg>
        <pc:picChg chg="add mod">
          <ac:chgData name="Cornelia-Gabriela Blidaru (2434642)" userId="S::2434642@student.uwtsd.ac.uk::38bc7827-2a6e-4780-9760-814e0284f8c8" providerId="AD" clId="Web-{67EFE318-6BA5-37E1-B3B8-224A791B9883}" dt="2025-07-21T13:34:16.212" v="19" actId="14100"/>
          <ac:picMkLst>
            <pc:docMk/>
            <pc:sldMk cId="3834650825" sldId="258"/>
            <ac:picMk id="9" creationId="{53ABF701-588D-08F9-3D30-7E06005B7EB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toso.co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F55C22-9859-603C-7EC9-78DEB71DEC89}"/>
              </a:ext>
            </a:extLst>
          </p:cNvPr>
          <p:cNvSpPr txBox="1"/>
          <p:nvPr/>
        </p:nvSpPr>
        <p:spPr>
          <a:xfrm>
            <a:off x="4294909" y="-1979"/>
            <a:ext cx="656111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u="sng" dirty="0">
                <a:latin typeface="Arial"/>
                <a:cs typeface="Arial"/>
              </a:rPr>
              <a:t>How to insert hyperlinks in a PowerPoint</a:t>
            </a:r>
            <a:endParaRPr lang="en-US" b="1" u="sng" dirty="0" err="1">
              <a:latin typeface="Aptos" panose="020B0004020202020204"/>
              <a:cs typeface="Arial"/>
            </a:endParaRPr>
          </a:p>
          <a:p>
            <a:r>
              <a:rPr lang="en-US" sz="1200" b="1" dirty="0">
                <a:latin typeface="Arial"/>
                <a:cs typeface="Arial"/>
              </a:rPr>
              <a:t>        </a:t>
            </a:r>
            <a:r>
              <a:rPr lang="en-US" sz="1200" b="1" u="sng" dirty="0">
                <a:latin typeface="Arial"/>
                <a:cs typeface="Arial"/>
              </a:rPr>
              <a:t> by Cornelia Gabriela </a:t>
            </a:r>
            <a:r>
              <a:rPr lang="en-US" sz="1200" b="1" u="sng" err="1">
                <a:latin typeface="Arial"/>
                <a:cs typeface="Arial"/>
              </a:rPr>
              <a:t>Blidaru</a:t>
            </a:r>
            <a:endParaRPr lang="en-US" b="1" u="sng"/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5092211D-5E2A-FBF2-F761-51BDBB21FBAD}"/>
              </a:ext>
            </a:extLst>
          </p:cNvPr>
          <p:cNvSpPr/>
          <p:nvPr/>
        </p:nvSpPr>
        <p:spPr>
          <a:xfrm>
            <a:off x="175766" y="1590244"/>
            <a:ext cx="6340913" cy="76408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100" dirty="0">
              <a:solidFill>
                <a:schemeClr val="bg1"/>
              </a:solidFill>
              <a:ea typeface="+mn-lt"/>
              <a:cs typeface="+mn-lt"/>
            </a:endParaRPr>
          </a:p>
          <a:p>
            <a:pPr algn="ctr"/>
            <a:endParaRPr lang="en-US" sz="1100" dirty="0">
              <a:solidFill>
                <a:schemeClr val="bg1"/>
              </a:solidFill>
              <a:latin typeface="Arial"/>
              <a:ea typeface="+mn-lt"/>
              <a:cs typeface="+mn-lt"/>
            </a:endParaRPr>
          </a:p>
          <a:p>
            <a:pPr algn="ctr"/>
            <a:r>
              <a:rPr lang="en-US" sz="1100" dirty="0">
                <a:solidFill>
                  <a:schemeClr val="bg1"/>
                </a:solidFill>
                <a:latin typeface="Arial"/>
                <a:ea typeface="+mn-lt"/>
                <a:cs typeface="+mn-lt"/>
              </a:rPr>
              <a:t>1. Select the Text or Object: </a:t>
            </a:r>
            <a:endParaRPr lang="en-US" sz="11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285750" indent="-285750" algn="ctr">
              <a:buFont typeface="Arial"/>
              <a:buChar char="•"/>
            </a:pPr>
            <a:r>
              <a:rPr lang="en-US" sz="1100" dirty="0">
                <a:solidFill>
                  <a:schemeClr val="bg1"/>
                </a:solidFill>
                <a:latin typeface="Arial"/>
                <a:ea typeface="+mn-lt"/>
                <a:cs typeface="+mn-lt"/>
              </a:rPr>
              <a:t>Highlight the text or select the object (image, shape, etc.) that you want to make clickable</a:t>
            </a:r>
            <a:r>
              <a:rPr lang="en-US" sz="1400" dirty="0">
                <a:solidFill>
                  <a:schemeClr val="bg1"/>
                </a:solidFill>
                <a:latin typeface="Arial"/>
                <a:ea typeface="+mn-lt"/>
                <a:cs typeface="+mn-lt"/>
              </a:rPr>
              <a:t>.</a:t>
            </a:r>
            <a:endParaRPr lang="en-US" dirty="0">
              <a:solidFill>
                <a:schemeClr val="bg1"/>
              </a:solidFill>
              <a:latin typeface="Arial"/>
            </a:endParaRPr>
          </a:p>
          <a:p>
            <a:pPr algn="ctr"/>
            <a:endParaRPr lang="en-US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39313602-F028-9AB5-EC95-0C06237C733C}"/>
              </a:ext>
            </a:extLst>
          </p:cNvPr>
          <p:cNvSpPr/>
          <p:nvPr/>
        </p:nvSpPr>
        <p:spPr>
          <a:xfrm>
            <a:off x="175161" y="2313615"/>
            <a:ext cx="4438400" cy="44433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  <a:p>
            <a:pPr algn="ctr"/>
            <a:r>
              <a:rPr lang="en-US" sz="1100" dirty="0">
                <a:latin typeface="Arial"/>
                <a:cs typeface="Arial"/>
              </a:rPr>
              <a:t>Step 2  Go to the insert tab Find the links group on the insert tab.</a:t>
            </a:r>
          </a:p>
          <a:p>
            <a:pPr algn="ctr"/>
            <a:endParaRPr lang="en-US" dirty="0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24F7B06F-D54C-9BD3-B551-725D479D9F01}"/>
              </a:ext>
            </a:extLst>
          </p:cNvPr>
          <p:cNvSpPr/>
          <p:nvPr/>
        </p:nvSpPr>
        <p:spPr>
          <a:xfrm>
            <a:off x="170214" y="2761013"/>
            <a:ext cx="4104902" cy="44928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latin typeface="Arial"/>
                <a:cs typeface="Arial"/>
              </a:rPr>
              <a:t>Step 3 Select the link option or right click and choose Link</a:t>
            </a:r>
            <a:r>
              <a:rPr lang="en-US" dirty="0"/>
              <a:t> 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6151A8C0-B5C5-5469-BE72-2EE3AAFB6A9A}"/>
              </a:ext>
            </a:extLst>
          </p:cNvPr>
          <p:cNvSpPr/>
          <p:nvPr/>
        </p:nvSpPr>
        <p:spPr>
          <a:xfrm>
            <a:off x="173182" y="3124200"/>
            <a:ext cx="7648381" cy="107839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latin typeface="Arial"/>
                <a:cs typeface="Arial"/>
              </a:rPr>
              <a:t>Chose the link type  Existing File or web page Enter the </a:t>
            </a:r>
            <a:r>
              <a:rPr lang="en-US" sz="1100" err="1">
                <a:latin typeface="Arial"/>
                <a:cs typeface="Arial"/>
              </a:rPr>
              <a:t>url</a:t>
            </a:r>
            <a:r>
              <a:rPr lang="en-US" sz="1100" dirty="0">
                <a:latin typeface="Arial"/>
                <a:cs typeface="Arial"/>
              </a:rPr>
              <a:t> or browser to the file. Place in this document .Link to a specific slide in your presentation . Create new Document. Link to the new document  Email </a:t>
            </a:r>
            <a:r>
              <a:rPr lang="en-US" sz="1100" err="1">
                <a:latin typeface="Arial"/>
                <a:cs typeface="Arial"/>
              </a:rPr>
              <a:t>adress</a:t>
            </a:r>
            <a:r>
              <a:rPr lang="en-US" sz="1100" dirty="0">
                <a:latin typeface="Arial"/>
                <a:cs typeface="Arial"/>
              </a:rPr>
              <a:t> Email </a:t>
            </a:r>
            <a:r>
              <a:rPr lang="en-US" sz="1100" err="1">
                <a:latin typeface="Arial"/>
                <a:cs typeface="Arial"/>
              </a:rPr>
              <a:t>adress</a:t>
            </a:r>
            <a:r>
              <a:rPr lang="en-US" sz="1100" dirty="0">
                <a:latin typeface="Arial"/>
                <a:cs typeface="Arial"/>
              </a:rPr>
              <a:t> 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BDB8103B-B5AA-B692-9AB7-2428D885A4DD}"/>
              </a:ext>
            </a:extLst>
          </p:cNvPr>
          <p:cNvSpPr/>
          <p:nvPr/>
        </p:nvSpPr>
        <p:spPr>
          <a:xfrm>
            <a:off x="173337" y="4278828"/>
            <a:ext cx="5283213" cy="66276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err="1">
                <a:latin typeface="Arial"/>
                <a:cs typeface="Arial"/>
              </a:rPr>
              <a:t>Costumize</a:t>
            </a:r>
            <a:r>
              <a:rPr lang="en-US" sz="1100" dirty="0">
                <a:latin typeface="Arial"/>
                <a:cs typeface="Arial"/>
              </a:rPr>
              <a:t> Add a screen Tip for more information when hovering over the link 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B3C533AD-DBFA-6B90-0147-2CF1D500EA07}"/>
              </a:ext>
            </a:extLst>
          </p:cNvPr>
          <p:cNvSpPr/>
          <p:nvPr/>
        </p:nvSpPr>
        <p:spPr>
          <a:xfrm>
            <a:off x="172872" y="4943567"/>
            <a:ext cx="7400979" cy="66276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latin typeface="Arial"/>
                <a:cs typeface="Arial"/>
              </a:rPr>
              <a:t>Click Ok The hyperlink is now </a:t>
            </a:r>
            <a:r>
              <a:rPr lang="en-US" sz="1100" err="1">
                <a:latin typeface="Arial"/>
                <a:cs typeface="Arial"/>
              </a:rPr>
              <a:t>aded</a:t>
            </a:r>
            <a:r>
              <a:rPr lang="en-US" sz="1100" dirty="0">
                <a:latin typeface="Arial"/>
                <a:cs typeface="Arial"/>
              </a:rPr>
              <a:t>. Test your link Test the slideshow and click the linked object to verify it works.</a:t>
            </a:r>
          </a:p>
        </p:txBody>
      </p:sp>
      <p:pic>
        <p:nvPicPr>
          <p:cNvPr id="9" name="Picture 8" descr="A blue chain link in a circle&#10;&#10;AI-generated content may be incorrect.">
            <a:extLst>
              <a:ext uri="{FF2B5EF4-FFF2-40B4-BE49-F238E27FC236}">
                <a16:creationId xmlns:a16="http://schemas.microsoft.com/office/drawing/2014/main" id="{53ABF701-588D-08F9-3D30-7E06005B7E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0575" y="1590673"/>
            <a:ext cx="2574131" cy="96202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17C81D2-8C46-561B-E8C6-7E2F76A7E016}"/>
              </a:ext>
            </a:extLst>
          </p:cNvPr>
          <p:cNvSpPr txBox="1"/>
          <p:nvPr/>
        </p:nvSpPr>
        <p:spPr>
          <a:xfrm>
            <a:off x="404812" y="571500"/>
            <a:ext cx="1187053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 </a:t>
            </a:r>
            <a:r>
              <a:rPr lang="en-US" dirty="0">
                <a:solidFill>
                  <a:srgbClr val="1E1E1E"/>
                </a:solidFill>
                <a:latin typeface="Segoe UI"/>
                <a:cs typeface="Segoe UI"/>
              </a:rPr>
              <a:t>The fastest way to create a basic web hyperlink on a PowerPoint slide is to press Enter after you type the address of an existing webpage (such as </a:t>
            </a:r>
            <a:r>
              <a:rPr lang="en-US" dirty="0">
                <a:solidFill>
                  <a:srgbClr val="1E1E1E"/>
                </a:solidFill>
                <a:latin typeface="Segoe UI"/>
                <a:cs typeface="Segoe UI"/>
                <a:hlinkClick r:id="rId3"/>
              </a:rPr>
              <a:t>http://www.contoso.com</a:t>
            </a:r>
            <a:r>
              <a:rPr lang="en-US" dirty="0">
                <a:solidFill>
                  <a:srgbClr val="1E1E1E"/>
                </a:solidFill>
                <a:latin typeface="Segoe UI"/>
                <a:cs typeface="Segoe UI"/>
              </a:rPr>
              <a:t>).</a:t>
            </a:r>
            <a:endParaRPr lang="en-US" dirty="0"/>
          </a:p>
          <a:p>
            <a:r>
              <a:rPr lang="en-US" dirty="0">
                <a:solidFill>
                  <a:srgbClr val="1E1E1E"/>
                </a:solidFill>
                <a:latin typeface="Segoe UI"/>
                <a:cs typeface="Segoe UI"/>
              </a:rPr>
              <a:t>You can link to a webpage, or you can link to a new document or a place in a existing document, or you can begin a message to an email address</a:t>
            </a:r>
            <a:endParaRPr lang="en-US" dirty="0"/>
          </a:p>
          <a:p>
            <a:r>
              <a:rPr lang="en-US" dirty="0"/>
              <a:t>Step1</a:t>
            </a:r>
          </a:p>
        </p:txBody>
      </p:sp>
    </p:spTree>
    <p:extLst>
      <p:ext uri="{BB962C8B-B14F-4D97-AF65-F5344CB8AC3E}">
        <p14:creationId xmlns:p14="http://schemas.microsoft.com/office/powerpoint/2010/main" val="3834650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214</cp:revision>
  <dcterms:created xsi:type="dcterms:W3CDTF">2025-07-07T15:56:41Z</dcterms:created>
  <dcterms:modified xsi:type="dcterms:W3CDTF">2025-07-21T13:35:16Z</dcterms:modified>
</cp:coreProperties>
</file>