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15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77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25/07/2024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7_Session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7617" y="332656"/>
            <a:ext cx="8625718" cy="5328592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 1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000" b="1" dirty="0"/>
              <a:t>Your role</a:t>
            </a:r>
            <a:r>
              <a:rPr lang="en-US" sz="2000" dirty="0"/>
              <a:t>: Community Engagement Practitioner;</a:t>
            </a:r>
            <a:br>
              <a:rPr lang="en-US" sz="2000" dirty="0"/>
            </a:br>
            <a:r>
              <a:rPr lang="en-US" sz="2000" dirty="0"/>
              <a:t>You are expected to sensitise your local about your project.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Lead:</a:t>
            </a:r>
            <a:br>
              <a:rPr lang="en-US" sz="2000" dirty="0"/>
            </a:br>
            <a:r>
              <a:rPr lang="en-US" sz="2000" dirty="0"/>
              <a:t>Adopt the 9 principles</a:t>
            </a:r>
            <a:r>
              <a:rPr lang="en-GB" sz="2000" dirty="0"/>
              <a:t> and 5 planning stages, incorporate the standards, and the tools and techniques; determine how sustainable the processes are,</a:t>
            </a:r>
            <a:r>
              <a:rPr lang="en-US" sz="2000" dirty="0"/>
              <a:t> and evaluate the potential impacts.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Question:</a:t>
            </a:r>
            <a:br>
              <a:rPr lang="en-US" sz="2000" dirty="0"/>
            </a:br>
            <a:r>
              <a:rPr lang="en-US" sz="2000" dirty="0"/>
              <a:t>What are the likely changes you would expect based on the level of engagement?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976-BAF1-6BA5-37AC-D6E955FC4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C5911-B6DC-B7B1-FA0A-580CEAF5A5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071123" cy="1251154"/>
          </a:xfrm>
        </p:spPr>
        <p:txBody>
          <a:bodyPr/>
          <a:lstStyle/>
          <a:p>
            <a:r>
              <a:rPr lang="en-GB" dirty="0"/>
              <a:t>Present your findings to the group.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0C17E-F33A-E31C-4E87-DAC9E5A52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4D6D8-B3D6-F472-AA91-A5895E957A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41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113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Malgun Gothic</vt:lpstr>
      <vt:lpstr>Arial</vt:lpstr>
      <vt:lpstr>Myriad Pro</vt:lpstr>
      <vt:lpstr>20140311PresentationUWTSDTemplate</vt:lpstr>
      <vt:lpstr>LCBB40011: Community Engagement      </vt:lpstr>
      <vt:lpstr>                                 Seminar Task 1  Your role: Community Engagement Practitioner; You are expected to sensitise your local about your project.  Lead: Adopt the 9 principles and 5 planning stages, incorporate the standards, and the tools and techniques; determine how sustainable the processes are, and evaluate the potential impacts.  Question: What are the likely changes you would expect based on the level of engagement? </vt:lpstr>
      <vt:lpstr>Task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26</cp:revision>
  <dcterms:created xsi:type="dcterms:W3CDTF">2021-06-11T21:49:32Z</dcterms:created>
  <dcterms:modified xsi:type="dcterms:W3CDTF">2024-07-25T20:00:55Z</dcterms:modified>
</cp:coreProperties>
</file>