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49"/>
  </p:notesMasterIdLst>
  <p:sldIdLst>
    <p:sldId id="256" r:id="rId4"/>
    <p:sldId id="262" r:id="rId5"/>
    <p:sldId id="263" r:id="rId6"/>
    <p:sldId id="326" r:id="rId7"/>
    <p:sldId id="327" r:id="rId8"/>
    <p:sldId id="328" r:id="rId9"/>
    <p:sldId id="329" r:id="rId10"/>
    <p:sldId id="330" r:id="rId11"/>
    <p:sldId id="331" r:id="rId12"/>
    <p:sldId id="302" r:id="rId13"/>
    <p:sldId id="301" r:id="rId14"/>
    <p:sldId id="300" r:id="rId15"/>
    <p:sldId id="299" r:id="rId16"/>
    <p:sldId id="298" r:id="rId17"/>
    <p:sldId id="296" r:id="rId18"/>
    <p:sldId id="295" r:id="rId19"/>
    <p:sldId id="325" r:id="rId20"/>
    <p:sldId id="344" r:id="rId21"/>
    <p:sldId id="345" r:id="rId22"/>
    <p:sldId id="346" r:id="rId23"/>
    <p:sldId id="347" r:id="rId24"/>
    <p:sldId id="348" r:id="rId25"/>
    <p:sldId id="349" r:id="rId26"/>
    <p:sldId id="343" r:id="rId27"/>
    <p:sldId id="294" r:id="rId28"/>
    <p:sldId id="350" r:id="rId29"/>
    <p:sldId id="285" r:id="rId30"/>
    <p:sldId id="292" r:id="rId31"/>
    <p:sldId id="291" r:id="rId32"/>
    <p:sldId id="332" r:id="rId33"/>
    <p:sldId id="333" r:id="rId34"/>
    <p:sldId id="334" r:id="rId35"/>
    <p:sldId id="335" r:id="rId36"/>
    <p:sldId id="336" r:id="rId37"/>
    <p:sldId id="337" r:id="rId38"/>
    <p:sldId id="338" r:id="rId39"/>
    <p:sldId id="339" r:id="rId40"/>
    <p:sldId id="340" r:id="rId41"/>
    <p:sldId id="341" r:id="rId42"/>
    <p:sldId id="312" r:id="rId43"/>
    <p:sldId id="313" r:id="rId44"/>
    <p:sldId id="314" r:id="rId45"/>
    <p:sldId id="351" r:id="rId46"/>
    <p:sldId id="342" r:id="rId47"/>
    <p:sldId id="261"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1032AD-32C9-1CE4-3D18-6DB39C49EB3A}" v="2" dt="2025-02-04T10:37:42.476"/>
    <p1510:client id="{BBD14267-197F-E89C-1C88-3C96F70A4CAF}" v="9" dt="2025-02-03T09:54:37.6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5" d="100"/>
          <a:sy n="95" d="100"/>
        </p:scale>
        <p:origin x="62" y="3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64B7E472-147F-F66E-F9E7-875B56AE2147}"/>
    <pc:docChg chg="addSld modSld">
      <pc:chgData name="Sadie France" userId="S::s.france@uwtsd.ac.uk::b7d6a976-0449-421d-8e4f-ccb524b7ca6e" providerId="AD" clId="Web-{64B7E472-147F-F66E-F9E7-875B56AE2147}" dt="2025-01-31T13:19:39.476" v="53" actId="20577"/>
      <pc:docMkLst>
        <pc:docMk/>
      </pc:docMkLst>
      <pc:sldChg chg="modSp">
        <pc:chgData name="Sadie France" userId="S::s.france@uwtsd.ac.uk::b7d6a976-0449-421d-8e4f-ccb524b7ca6e" providerId="AD" clId="Web-{64B7E472-147F-F66E-F9E7-875B56AE2147}" dt="2025-01-31T13:19:39.476" v="53" actId="20577"/>
        <pc:sldMkLst>
          <pc:docMk/>
          <pc:sldMk cId="109857222" sldId="256"/>
        </pc:sldMkLst>
        <pc:spChg chg="mod">
          <ac:chgData name="Sadie France" userId="S::s.france@uwtsd.ac.uk::b7d6a976-0449-421d-8e4f-ccb524b7ca6e" providerId="AD" clId="Web-{64B7E472-147F-F66E-F9E7-875B56AE2147}" dt="2025-01-31T13:18:21.753" v="49" actId="20577"/>
          <ac:spMkLst>
            <pc:docMk/>
            <pc:sldMk cId="109857222" sldId="256"/>
            <ac:spMk id="2" creationId="{00000000-0000-0000-0000-000000000000}"/>
          </ac:spMkLst>
        </pc:spChg>
        <pc:spChg chg="mod">
          <ac:chgData name="Sadie France" userId="S::s.france@uwtsd.ac.uk::b7d6a976-0449-421d-8e4f-ccb524b7ca6e" providerId="AD" clId="Web-{64B7E472-147F-F66E-F9E7-875B56AE2147}" dt="2025-01-31T13:19:39.476" v="53" actId="20577"/>
          <ac:spMkLst>
            <pc:docMk/>
            <pc:sldMk cId="109857222" sldId="256"/>
            <ac:spMk id="3" creationId="{00000000-0000-0000-0000-000000000000}"/>
          </ac:spMkLst>
        </pc:spChg>
      </pc:sldChg>
      <pc:sldChg chg="modSp">
        <pc:chgData name="Sadie France" userId="S::s.france@uwtsd.ac.uk::b7d6a976-0449-421d-8e4f-ccb524b7ca6e" providerId="AD" clId="Web-{64B7E472-147F-F66E-F9E7-875B56AE2147}" dt="2025-01-31T13:10:15.914" v="1" actId="20577"/>
        <pc:sldMkLst>
          <pc:docMk/>
          <pc:sldMk cId="2255096696" sldId="261"/>
        </pc:sldMkLst>
        <pc:spChg chg="mod">
          <ac:chgData name="Sadie France" userId="S::s.france@uwtsd.ac.uk::b7d6a976-0449-421d-8e4f-ccb524b7ca6e" providerId="AD" clId="Web-{64B7E472-147F-F66E-F9E7-875B56AE2147}" dt="2025-01-31T13:10:15.914" v="1" actId="20577"/>
          <ac:spMkLst>
            <pc:docMk/>
            <pc:sldMk cId="2255096696" sldId="261"/>
            <ac:spMk id="2" creationId="{126EA42E-690F-0D57-369D-EAA2BC44F968}"/>
          </ac:spMkLst>
        </pc:spChg>
      </pc:sldChg>
      <pc:sldChg chg="modSp">
        <pc:chgData name="Sadie France" userId="S::s.france@uwtsd.ac.uk::b7d6a976-0449-421d-8e4f-ccb524b7ca6e" providerId="AD" clId="Web-{64B7E472-147F-F66E-F9E7-875B56AE2147}" dt="2025-01-31T13:12:20.329" v="4" actId="20577"/>
        <pc:sldMkLst>
          <pc:docMk/>
          <pc:sldMk cId="66395036" sldId="345"/>
        </pc:sldMkLst>
        <pc:spChg chg="mod">
          <ac:chgData name="Sadie France" userId="S::s.france@uwtsd.ac.uk::b7d6a976-0449-421d-8e4f-ccb524b7ca6e" providerId="AD" clId="Web-{64B7E472-147F-F66E-F9E7-875B56AE2147}" dt="2025-01-31T13:12:20.329" v="4" actId="20577"/>
          <ac:spMkLst>
            <pc:docMk/>
            <pc:sldMk cId="66395036" sldId="345"/>
            <ac:spMk id="3" creationId="{45AABF7E-AD8E-B2F9-E2F9-DF7CF9BC6ECF}"/>
          </ac:spMkLst>
        </pc:spChg>
      </pc:sldChg>
      <pc:sldChg chg="modSp">
        <pc:chgData name="Sadie France" userId="S::s.france@uwtsd.ac.uk::b7d6a976-0449-421d-8e4f-ccb524b7ca6e" providerId="AD" clId="Web-{64B7E472-147F-F66E-F9E7-875B56AE2147}" dt="2025-01-31T13:13:29.706" v="8" actId="20577"/>
        <pc:sldMkLst>
          <pc:docMk/>
          <pc:sldMk cId="1398481509" sldId="346"/>
        </pc:sldMkLst>
        <pc:spChg chg="mod">
          <ac:chgData name="Sadie France" userId="S::s.france@uwtsd.ac.uk::b7d6a976-0449-421d-8e4f-ccb524b7ca6e" providerId="AD" clId="Web-{64B7E472-147F-F66E-F9E7-875B56AE2147}" dt="2025-01-31T13:13:29.706" v="8" actId="20577"/>
          <ac:spMkLst>
            <pc:docMk/>
            <pc:sldMk cId="1398481509" sldId="346"/>
            <ac:spMk id="3" creationId="{4F0554BA-A235-B84B-8A5D-5CE03441D930}"/>
          </ac:spMkLst>
        </pc:spChg>
      </pc:sldChg>
      <pc:sldChg chg="addSp delSp modSp new mod setBg">
        <pc:chgData name="Sadie France" userId="S::s.france@uwtsd.ac.uk::b7d6a976-0449-421d-8e4f-ccb524b7ca6e" providerId="AD" clId="Web-{64B7E472-147F-F66E-F9E7-875B56AE2147}" dt="2025-01-31T13:16:56.202" v="28"/>
        <pc:sldMkLst>
          <pc:docMk/>
          <pc:sldMk cId="1381860394" sldId="350"/>
        </pc:sldMkLst>
        <pc:spChg chg="mod">
          <ac:chgData name="Sadie France" userId="S::s.france@uwtsd.ac.uk::b7d6a976-0449-421d-8e4f-ccb524b7ca6e" providerId="AD" clId="Web-{64B7E472-147F-F66E-F9E7-875B56AE2147}" dt="2025-01-31T13:16:56.202" v="28"/>
          <ac:spMkLst>
            <pc:docMk/>
            <pc:sldMk cId="1381860394" sldId="350"/>
            <ac:spMk id="2" creationId="{D4D4B5CC-C088-CECE-55AF-28F4BF4FF78B}"/>
          </ac:spMkLst>
        </pc:spChg>
        <pc:spChg chg="mod">
          <ac:chgData name="Sadie France" userId="S::s.france@uwtsd.ac.uk::b7d6a976-0449-421d-8e4f-ccb524b7ca6e" providerId="AD" clId="Web-{64B7E472-147F-F66E-F9E7-875B56AE2147}" dt="2025-01-31T13:16:56.202" v="28"/>
          <ac:spMkLst>
            <pc:docMk/>
            <pc:sldMk cId="1381860394" sldId="350"/>
            <ac:spMk id="3" creationId="{1CA7643B-A8F0-3369-B418-43CFEFF17B65}"/>
          </ac:spMkLst>
        </pc:spChg>
        <pc:spChg chg="add del">
          <ac:chgData name="Sadie France" userId="S::s.france@uwtsd.ac.uk::b7d6a976-0449-421d-8e4f-ccb524b7ca6e" providerId="AD" clId="Web-{64B7E472-147F-F66E-F9E7-875B56AE2147}" dt="2025-01-31T13:16:56.202" v="28"/>
          <ac:spMkLst>
            <pc:docMk/>
            <pc:sldMk cId="1381860394" sldId="350"/>
            <ac:spMk id="8" creationId="{907EF6B7-1338-4443-8C46-6A318D952DFD}"/>
          </ac:spMkLst>
        </pc:spChg>
        <pc:spChg chg="add del">
          <ac:chgData name="Sadie France" userId="S::s.france@uwtsd.ac.uk::b7d6a976-0449-421d-8e4f-ccb524b7ca6e" providerId="AD" clId="Web-{64B7E472-147F-F66E-F9E7-875B56AE2147}" dt="2025-01-31T13:16:56.202" v="28"/>
          <ac:spMkLst>
            <pc:docMk/>
            <pc:sldMk cId="1381860394" sldId="350"/>
            <ac:spMk id="10" creationId="{DAAE4CDD-124C-4DCF-9584-B6033B545DD5}"/>
          </ac:spMkLst>
        </pc:spChg>
        <pc:spChg chg="add del">
          <ac:chgData name="Sadie France" userId="S::s.france@uwtsd.ac.uk::b7d6a976-0449-421d-8e4f-ccb524b7ca6e" providerId="AD" clId="Web-{64B7E472-147F-F66E-F9E7-875B56AE2147}" dt="2025-01-31T13:16:56.202" v="28"/>
          <ac:spMkLst>
            <pc:docMk/>
            <pc:sldMk cId="1381860394" sldId="350"/>
            <ac:spMk id="12" creationId="{081E4A58-353D-44AE-B2FC-2A74E2E400F7}"/>
          </ac:spMkLst>
        </pc:spChg>
        <pc:spChg chg="add">
          <ac:chgData name="Sadie France" userId="S::s.france@uwtsd.ac.uk::b7d6a976-0449-421d-8e4f-ccb524b7ca6e" providerId="AD" clId="Web-{64B7E472-147F-F66E-F9E7-875B56AE2147}" dt="2025-01-31T13:16:56.202" v="28"/>
          <ac:spMkLst>
            <pc:docMk/>
            <pc:sldMk cId="1381860394" sldId="350"/>
            <ac:spMk id="17" creationId="{203CBE6E-E6B2-417D-A61A-D5F70F02A402}"/>
          </ac:spMkLst>
        </pc:spChg>
        <pc:spChg chg="add">
          <ac:chgData name="Sadie France" userId="S::s.france@uwtsd.ac.uk::b7d6a976-0449-421d-8e4f-ccb524b7ca6e" providerId="AD" clId="Web-{64B7E472-147F-F66E-F9E7-875B56AE2147}" dt="2025-01-31T13:16:56.202" v="28"/>
          <ac:spMkLst>
            <pc:docMk/>
            <pc:sldMk cId="1381860394" sldId="350"/>
            <ac:spMk id="19" creationId="{1466BE98-0341-4CFA-8601-3E68FB730704}"/>
          </ac:spMkLst>
        </pc:spChg>
        <pc:spChg chg="add">
          <ac:chgData name="Sadie France" userId="S::s.france@uwtsd.ac.uk::b7d6a976-0449-421d-8e4f-ccb524b7ca6e" providerId="AD" clId="Web-{64B7E472-147F-F66E-F9E7-875B56AE2147}" dt="2025-01-31T13:16:56.202" v="28"/>
          <ac:spMkLst>
            <pc:docMk/>
            <pc:sldMk cId="1381860394" sldId="350"/>
            <ac:spMk id="21" creationId="{663E89A1-984A-4500-9453-4203AD1B83BE}"/>
          </ac:spMkLst>
        </pc:spChg>
        <pc:spChg chg="add">
          <ac:chgData name="Sadie France" userId="S::s.france@uwtsd.ac.uk::b7d6a976-0449-421d-8e4f-ccb524b7ca6e" providerId="AD" clId="Web-{64B7E472-147F-F66E-F9E7-875B56AE2147}" dt="2025-01-31T13:16:56.202" v="28"/>
          <ac:spMkLst>
            <pc:docMk/>
            <pc:sldMk cId="1381860394" sldId="350"/>
            <ac:spMk id="23" creationId="{B3FD642B-C569-4ABB-AE20-EFA6BC995903}"/>
          </ac:spMkLst>
        </pc:spChg>
        <pc:spChg chg="add">
          <ac:chgData name="Sadie France" userId="S::s.france@uwtsd.ac.uk::b7d6a976-0449-421d-8e4f-ccb524b7ca6e" providerId="AD" clId="Web-{64B7E472-147F-F66E-F9E7-875B56AE2147}" dt="2025-01-31T13:16:56.202" v="28"/>
          <ac:spMkLst>
            <pc:docMk/>
            <pc:sldMk cId="1381860394" sldId="350"/>
            <ac:spMk id="25" creationId="{AA92FED3-1F18-4138-B4E4-627D78B00203}"/>
          </ac:spMkLst>
        </pc:spChg>
      </pc:sldChg>
      <pc:sldChg chg="addSp delSp modSp new mod setBg">
        <pc:chgData name="Sadie France" userId="S::s.france@uwtsd.ac.uk::b7d6a976-0449-421d-8e4f-ccb524b7ca6e" providerId="AD" clId="Web-{64B7E472-147F-F66E-F9E7-875B56AE2147}" dt="2025-01-31T13:16:16.996" v="27"/>
        <pc:sldMkLst>
          <pc:docMk/>
          <pc:sldMk cId="775756143" sldId="351"/>
        </pc:sldMkLst>
        <pc:spChg chg="mod">
          <ac:chgData name="Sadie France" userId="S::s.france@uwtsd.ac.uk::b7d6a976-0449-421d-8e4f-ccb524b7ca6e" providerId="AD" clId="Web-{64B7E472-147F-F66E-F9E7-875B56AE2147}" dt="2025-01-31T13:16:16.996" v="27"/>
          <ac:spMkLst>
            <pc:docMk/>
            <pc:sldMk cId="775756143" sldId="351"/>
            <ac:spMk id="2" creationId="{CB7EF9DB-00D9-61B8-519B-57277173A140}"/>
          </ac:spMkLst>
        </pc:spChg>
        <pc:spChg chg="del">
          <ac:chgData name="Sadie France" userId="S::s.france@uwtsd.ac.uk::b7d6a976-0449-421d-8e4f-ccb524b7ca6e" providerId="AD" clId="Web-{64B7E472-147F-F66E-F9E7-875B56AE2147}" dt="2025-01-31T13:16:13.965" v="26"/>
          <ac:spMkLst>
            <pc:docMk/>
            <pc:sldMk cId="775756143" sldId="351"/>
            <ac:spMk id="3" creationId="{44DDC226-64F9-AF1E-B8C9-1D15BAA48652}"/>
          </ac:spMkLst>
        </pc:spChg>
        <pc:spChg chg="add">
          <ac:chgData name="Sadie France" userId="S::s.france@uwtsd.ac.uk::b7d6a976-0449-421d-8e4f-ccb524b7ca6e" providerId="AD" clId="Web-{64B7E472-147F-F66E-F9E7-875B56AE2147}" dt="2025-01-31T13:16:16.996" v="27"/>
          <ac:spMkLst>
            <pc:docMk/>
            <pc:sldMk cId="775756143" sldId="351"/>
            <ac:spMk id="9" creationId="{BEE73255-8084-4DF9-BB0B-15EAC92E2CB9}"/>
          </ac:spMkLst>
        </pc:spChg>
        <pc:spChg chg="add">
          <ac:chgData name="Sadie France" userId="S::s.france@uwtsd.ac.uk::b7d6a976-0449-421d-8e4f-ccb524b7ca6e" providerId="AD" clId="Web-{64B7E472-147F-F66E-F9E7-875B56AE2147}" dt="2025-01-31T13:16:16.996" v="27"/>
          <ac:spMkLst>
            <pc:docMk/>
            <pc:sldMk cId="775756143" sldId="351"/>
            <ac:spMk id="11" creationId="{67048353-8981-459A-9BC6-9711CE462E06}"/>
          </ac:spMkLst>
        </pc:spChg>
        <pc:picChg chg="add mod ord">
          <ac:chgData name="Sadie France" userId="S::s.france@uwtsd.ac.uk::b7d6a976-0449-421d-8e4f-ccb524b7ca6e" providerId="AD" clId="Web-{64B7E472-147F-F66E-F9E7-875B56AE2147}" dt="2025-01-31T13:16:16.996" v="27"/>
          <ac:picMkLst>
            <pc:docMk/>
            <pc:sldMk cId="775756143" sldId="351"/>
            <ac:picMk id="4" creationId="{FD5D780E-356D-9910-C3DE-C516D6ACCB4F}"/>
          </ac:picMkLst>
        </pc:picChg>
      </pc:sldChg>
    </pc:docChg>
  </pc:docChgLst>
  <pc:docChgLst>
    <pc:chgData name="Sadie France" userId="S::s.france@uwtsd.ac.uk::b7d6a976-0449-421d-8e4f-ccb524b7ca6e" providerId="AD" clId="Web-{BBD14267-197F-E89C-1C88-3C96F70A4CAF}"/>
    <pc:docChg chg="delSld modSld">
      <pc:chgData name="Sadie France" userId="S::s.france@uwtsd.ac.uk::b7d6a976-0449-421d-8e4f-ccb524b7ca6e" providerId="AD" clId="Web-{BBD14267-197F-E89C-1C88-3C96F70A4CAF}" dt="2025-02-03T09:54:37.633" v="8"/>
      <pc:docMkLst>
        <pc:docMk/>
      </pc:docMkLst>
      <pc:sldChg chg="modSp">
        <pc:chgData name="Sadie France" userId="S::s.france@uwtsd.ac.uk::b7d6a976-0449-421d-8e4f-ccb524b7ca6e" providerId="AD" clId="Web-{BBD14267-197F-E89C-1C88-3C96F70A4CAF}" dt="2025-02-03T09:52:31.536" v="1" actId="20577"/>
        <pc:sldMkLst>
          <pc:docMk/>
          <pc:sldMk cId="2504101693" sldId="262"/>
        </pc:sldMkLst>
        <pc:spChg chg="mod">
          <ac:chgData name="Sadie France" userId="S::s.france@uwtsd.ac.uk::b7d6a976-0449-421d-8e4f-ccb524b7ca6e" providerId="AD" clId="Web-{BBD14267-197F-E89C-1C88-3C96F70A4CAF}" dt="2025-02-03T09:52:31.536" v="1" actId="20577"/>
          <ac:spMkLst>
            <pc:docMk/>
            <pc:sldMk cId="2504101693" sldId="262"/>
            <ac:spMk id="2" creationId="{AA69F53C-F1FC-BA09-183E-012A1FBDFEC6}"/>
          </ac:spMkLst>
        </pc:spChg>
      </pc:sldChg>
      <pc:sldChg chg="modSp">
        <pc:chgData name="Sadie France" userId="S::s.france@uwtsd.ac.uk::b7d6a976-0449-421d-8e4f-ccb524b7ca6e" providerId="AD" clId="Web-{BBD14267-197F-E89C-1C88-3C96F70A4CAF}" dt="2025-02-03T09:52:58.427" v="7" actId="20577"/>
        <pc:sldMkLst>
          <pc:docMk/>
          <pc:sldMk cId="3622051462" sldId="263"/>
        </pc:sldMkLst>
        <pc:spChg chg="mod">
          <ac:chgData name="Sadie France" userId="S::s.france@uwtsd.ac.uk::b7d6a976-0449-421d-8e4f-ccb524b7ca6e" providerId="AD" clId="Web-{BBD14267-197F-E89C-1C88-3C96F70A4CAF}" dt="2025-02-03T09:52:58.427" v="7" actId="20577"/>
          <ac:spMkLst>
            <pc:docMk/>
            <pc:sldMk cId="3622051462" sldId="263"/>
            <ac:spMk id="2" creationId="{7ABE7D3C-28D5-5F7A-E089-124DA3474064}"/>
          </ac:spMkLst>
        </pc:spChg>
      </pc:sldChg>
      <pc:sldChg chg="del">
        <pc:chgData name="Sadie France" userId="S::s.france@uwtsd.ac.uk::b7d6a976-0449-421d-8e4f-ccb524b7ca6e" providerId="AD" clId="Web-{BBD14267-197F-E89C-1C88-3C96F70A4CAF}" dt="2025-02-03T09:54:37.633" v="8"/>
        <pc:sldMkLst>
          <pc:docMk/>
          <pc:sldMk cId="534784066" sldId="297"/>
        </pc:sldMkLst>
      </pc:sldChg>
    </pc:docChg>
  </pc:docChgLst>
  <pc:docChgLst>
    <pc:chgData name="Sadie France" userId="S::s.france@uwtsd.ac.uk::b7d6a976-0449-421d-8e4f-ccb524b7ca6e" providerId="AD" clId="Web-{AC1032AD-32C9-1CE4-3D18-6DB39C49EB3A}"/>
    <pc:docChg chg="sldOrd">
      <pc:chgData name="Sadie France" userId="S::s.france@uwtsd.ac.uk::b7d6a976-0449-421d-8e4f-ccb524b7ca6e" providerId="AD" clId="Web-{AC1032AD-32C9-1CE4-3D18-6DB39C49EB3A}" dt="2025-02-04T10:37:42.476" v="1"/>
      <pc:docMkLst>
        <pc:docMk/>
      </pc:docMkLst>
      <pc:sldChg chg="ord">
        <pc:chgData name="Sadie France" userId="S::s.france@uwtsd.ac.uk::b7d6a976-0449-421d-8e4f-ccb524b7ca6e" providerId="AD" clId="Web-{AC1032AD-32C9-1CE4-3D18-6DB39C49EB3A}" dt="2025-02-04T10:37:42.476" v="1"/>
        <pc:sldMkLst>
          <pc:docMk/>
          <pc:sldMk cId="775756143" sldId="351"/>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rtl="0"/>
          <a:r>
            <a:rPr lang="en-GB" dirty="0">
              <a:solidFill>
                <a:srgbClr val="FF0000"/>
              </a:solidFill>
            </a:rPr>
            <a:t>Partnership-Orientated Policing (</a:t>
          </a:r>
          <a:r>
            <a:rPr lang="en-GB" dirty="0">
              <a:solidFill>
                <a:srgbClr val="FF0000"/>
              </a:solidFill>
              <a:latin typeface="Calibri Light" panose="020F0302020204030204"/>
            </a:rPr>
            <a:t>POP</a:t>
          </a:r>
          <a:r>
            <a:rPr lang="en-GB" dirty="0">
              <a:solidFill>
                <a:srgbClr val="FF0000"/>
              </a:solidFill>
            </a:rPr>
            <a:t>)</a:t>
          </a:r>
          <a:r>
            <a:rPr lang="en-GB" dirty="0">
              <a:solidFill>
                <a:srgbClr val="FF0000"/>
              </a:solidFill>
              <a:latin typeface="Calibri Light" panose="020F0302020204030204"/>
            </a:rPr>
            <a:t> </a:t>
          </a:r>
          <a:endParaRPr lang="en-US" dirty="0">
            <a:solidFill>
              <a:srgbClr val="FF0000"/>
            </a:solidFill>
          </a:endParaRPr>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dirty="0">
              <a:solidFill>
                <a:srgbClr val="FF0000"/>
              </a:solidFill>
            </a:rPr>
            <a:t>OSARA</a:t>
          </a:r>
          <a:endParaRPr lang="en-US" dirty="0">
            <a:solidFill>
              <a:srgbClr val="FF0000"/>
            </a:solidFill>
          </a:endParaRPr>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dirty="0"/>
            <a:t>PAT</a:t>
          </a:r>
          <a:r>
            <a:rPr lang="en-GB" dirty="0">
              <a:latin typeface="Calibri Light" panose="020F0302020204030204"/>
            </a:rPr>
            <a:t> (Problem analysis triangle)</a:t>
          </a:r>
          <a:endParaRPr lang="en-US" dirty="0"/>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dirty="0"/>
            <a:t>PAT (Enhanced)</a:t>
          </a:r>
          <a:r>
            <a:rPr lang="en-GB" dirty="0">
              <a:latin typeface="Calibri Light" panose="020F0302020204030204"/>
            </a:rPr>
            <a:t> </a:t>
          </a:r>
          <a:endParaRPr lang="en-US" dirty="0"/>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dirty="0"/>
            <a:t>Routine Activity Theory</a:t>
          </a:r>
          <a:endParaRPr lang="en-US" dirty="0"/>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dirty="0"/>
            <a:t>Rational Choice Theory</a:t>
          </a:r>
          <a:endParaRPr lang="en-US" dirty="0"/>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BD3E77BC-9B93-4B69-B103-F3375B60AAE9}">
      <dgm:prSet/>
      <dgm:spPr/>
      <dgm:t>
        <a:bodyPr/>
        <a:lstStyle/>
        <a:p>
          <a:r>
            <a:rPr lang="en-GB" b="1" dirty="0"/>
            <a:t>Partnerships and Collaboration</a:t>
          </a:r>
          <a:r>
            <a:rPr lang="en-GB" dirty="0"/>
            <a:t>: POP emphasises collaboration between law enforcement, other government agencies, community organisations, and members of the community. These partnerships help gather diverse perspectives and resources to address complex issues.</a:t>
          </a:r>
          <a:endParaRPr lang="en-US" dirty="0"/>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dirty="0"/>
            <a:t>Prevention</a:t>
          </a:r>
          <a:r>
            <a:rPr lang="en-GB" dirty="0"/>
            <a:t>: By addressing the root causes of problems, POP aims to prevent crime and disorder from occurring in the first place. This proactive approach is seen as more effective in the long term than merely reacting to incidents after they occur.</a:t>
          </a:r>
          <a:endParaRPr lang="en-US" dirty="0"/>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917E446-9B6A-4C77-8925-3622ECFDA709}">
      <dgm:prSet/>
      <dgm:spPr/>
      <dgm:t>
        <a:bodyPr/>
        <a:lstStyle/>
        <a:p>
          <a:r>
            <a:rPr lang="en-GB" b="1" dirty="0"/>
            <a:t>Problem Solving</a:t>
          </a:r>
          <a:r>
            <a:rPr lang="en-GB" dirty="0"/>
            <a:t>: POP focuses on solving specific problems rather than simply responding to incidents. It encourages police officers to think critically and creatively to develop tailored solutions for each problem.</a:t>
          </a:r>
          <a:endParaRPr lang="en-US" dirty="0"/>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DE59C6DA-04BB-4EF6-B1A1-305026E71065}" type="pres">
      <dgm:prSet presAssocID="{B6FEEF92-3BB8-44AD-9AEA-BE8F20311BAF}" presName="vert0" presStyleCnt="0">
        <dgm:presLayoutVars>
          <dgm:dir/>
          <dgm:animOne val="branch"/>
          <dgm:animLvl val="lvl"/>
        </dgm:presLayoutVars>
      </dgm:prSet>
      <dgm:spPr/>
    </dgm:pt>
    <dgm:pt modelId="{437E9653-4340-49B2-8594-7657EF6EFF09}" type="pres">
      <dgm:prSet presAssocID="{9917E446-9B6A-4C77-8925-3622ECFDA709}" presName="thickLine" presStyleLbl="alignNode1" presStyleIdx="0" presStyleCnt="3"/>
      <dgm:spPr/>
    </dgm:pt>
    <dgm:pt modelId="{C00AFEC6-24E1-4B18-B1A9-EB3244BAD6D5}" type="pres">
      <dgm:prSet presAssocID="{9917E446-9B6A-4C77-8925-3622ECFDA709}" presName="horz1" presStyleCnt="0"/>
      <dgm:spPr/>
    </dgm:pt>
    <dgm:pt modelId="{C1E45E35-F7C7-4736-980E-5CE9CC16F5C7}" type="pres">
      <dgm:prSet presAssocID="{9917E446-9B6A-4C77-8925-3622ECFDA709}" presName="tx1" presStyleLbl="revTx" presStyleIdx="0" presStyleCnt="3"/>
      <dgm:spPr/>
    </dgm:pt>
    <dgm:pt modelId="{52076D5B-D5D7-495B-BAA4-92A914DD5F99}" type="pres">
      <dgm:prSet presAssocID="{9917E446-9B6A-4C77-8925-3622ECFDA709}" presName="vert1" presStyleCnt="0"/>
      <dgm:spPr/>
    </dgm:pt>
    <dgm:pt modelId="{002DC3D8-4B3D-4B91-82B7-3814D70FE35D}" type="pres">
      <dgm:prSet presAssocID="{BD3E77BC-9B93-4B69-B103-F3375B60AAE9}" presName="thickLine" presStyleLbl="alignNode1" presStyleIdx="1" presStyleCnt="3"/>
      <dgm:spPr/>
    </dgm:pt>
    <dgm:pt modelId="{CF107CEA-C0C3-402B-A432-EF96D8627FFD}" type="pres">
      <dgm:prSet presAssocID="{BD3E77BC-9B93-4B69-B103-F3375B60AAE9}" presName="horz1" presStyleCnt="0"/>
      <dgm:spPr/>
    </dgm:pt>
    <dgm:pt modelId="{8863C937-D45D-449E-A6A5-A6C0C8442524}" type="pres">
      <dgm:prSet presAssocID="{BD3E77BC-9B93-4B69-B103-F3375B60AAE9}" presName="tx1" presStyleLbl="revTx" presStyleIdx="1" presStyleCnt="3"/>
      <dgm:spPr/>
    </dgm:pt>
    <dgm:pt modelId="{86AD302D-337A-451C-8063-4F99FBEE7696}" type="pres">
      <dgm:prSet presAssocID="{BD3E77BC-9B93-4B69-B103-F3375B60AAE9}" presName="vert1" presStyleCnt="0"/>
      <dgm:spPr/>
    </dgm:pt>
    <dgm:pt modelId="{EF35397C-5655-4573-A6E1-4B27EC5E85BD}" type="pres">
      <dgm:prSet presAssocID="{BBFE9B7B-60F3-4D89-AC58-CD2464790E8D}" presName="thickLine" presStyleLbl="alignNode1" presStyleIdx="2" presStyleCnt="3"/>
      <dgm:spPr/>
    </dgm:pt>
    <dgm:pt modelId="{584BE0ED-7016-4C82-B012-66697431934A}" type="pres">
      <dgm:prSet presAssocID="{BBFE9B7B-60F3-4D89-AC58-CD2464790E8D}" presName="horz1" presStyleCnt="0"/>
      <dgm:spPr/>
    </dgm:pt>
    <dgm:pt modelId="{6F3DA04B-5AB3-422E-8642-046C25E3C610}" type="pres">
      <dgm:prSet presAssocID="{BBFE9B7B-60F3-4D89-AC58-CD2464790E8D}" presName="tx1" presStyleLbl="revTx" presStyleIdx="2" presStyleCnt="3"/>
      <dgm:spPr/>
    </dgm:pt>
    <dgm:pt modelId="{E46DC995-A2D3-4563-9315-4BB8784EFECA}" type="pres">
      <dgm:prSet presAssocID="{BBFE9B7B-60F3-4D89-AC58-CD2464790E8D}" presName="vert1" presStyleCnt="0"/>
      <dgm:spPr/>
    </dgm:pt>
  </dgm:ptLst>
  <dgm:cxnLst>
    <dgm:cxn modelId="{1A9C733C-ABD3-4238-AB2A-6E18FC43145B}" srcId="{B6FEEF92-3BB8-44AD-9AEA-BE8F20311BAF}" destId="{BBFE9B7B-60F3-4D89-AC58-CD2464790E8D}" srcOrd="2" destOrd="0" parTransId="{37968321-09AD-4556-A634-ABC6CEDF30AA}" sibTransId="{680DD04E-EDFC-443D-8925-252840CE944E}"/>
    <dgm:cxn modelId="{034BF299-B12F-40E9-8E98-777DD09A85A2}" type="presOf" srcId="{9917E446-9B6A-4C77-8925-3622ECFDA709}" destId="{C1E45E35-F7C7-4736-980E-5CE9CC16F5C7}"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DC762DB7-C9DD-4B2D-9D74-2AE2B78B360C}" type="presOf" srcId="{BD3E77BC-9B93-4B69-B103-F3375B60AAE9}" destId="{8863C937-D45D-449E-A6A5-A6C0C8442524}" srcOrd="0" destOrd="0" presId="urn:microsoft.com/office/officeart/2008/layout/LinedList"/>
    <dgm:cxn modelId="{3B8925B9-3795-4163-9683-25082FF3107B}" srcId="{B6FEEF92-3BB8-44AD-9AEA-BE8F20311BAF}" destId="{9917E446-9B6A-4C77-8925-3622ECFDA709}" srcOrd="0" destOrd="0" parTransId="{9A45C433-CC80-425B-A2FC-30E171FD8360}" sibTransId="{C2391C51-09AD-4DF7-9E48-5397FA620748}"/>
    <dgm:cxn modelId="{046F18D6-0F4E-4D7A-8EE1-9EBA709F3E7D}" type="presOf" srcId="{BBFE9B7B-60F3-4D89-AC58-CD2464790E8D}" destId="{6F3DA04B-5AB3-422E-8642-046C25E3C610}" srcOrd="0" destOrd="0" presId="urn:microsoft.com/office/officeart/2008/layout/LinedList"/>
    <dgm:cxn modelId="{C26A79DC-D807-4E30-9ED3-AF6B8DCF2A05}" type="presOf" srcId="{B6FEEF92-3BB8-44AD-9AEA-BE8F20311BAF}" destId="{DE59C6DA-04BB-4EF6-B1A1-305026E71065}" srcOrd="0" destOrd="0" presId="urn:microsoft.com/office/officeart/2008/layout/LinedList"/>
    <dgm:cxn modelId="{0A551EC7-4F3E-4DC0-B496-BB4E0AC77794}" type="presParOf" srcId="{DE59C6DA-04BB-4EF6-B1A1-305026E71065}" destId="{437E9653-4340-49B2-8594-7657EF6EFF09}" srcOrd="0" destOrd="0" presId="urn:microsoft.com/office/officeart/2008/layout/LinedList"/>
    <dgm:cxn modelId="{E96D1BFC-3742-45BC-A9D2-249B3D604B99}" type="presParOf" srcId="{DE59C6DA-04BB-4EF6-B1A1-305026E71065}" destId="{C00AFEC6-24E1-4B18-B1A9-EB3244BAD6D5}" srcOrd="1" destOrd="0" presId="urn:microsoft.com/office/officeart/2008/layout/LinedList"/>
    <dgm:cxn modelId="{4370F0E7-3C53-47DF-999B-3169A8258E49}" type="presParOf" srcId="{C00AFEC6-24E1-4B18-B1A9-EB3244BAD6D5}" destId="{C1E45E35-F7C7-4736-980E-5CE9CC16F5C7}" srcOrd="0" destOrd="0" presId="urn:microsoft.com/office/officeart/2008/layout/LinedList"/>
    <dgm:cxn modelId="{FE508978-776A-4424-96EE-6BC98A0597E2}" type="presParOf" srcId="{C00AFEC6-24E1-4B18-B1A9-EB3244BAD6D5}" destId="{52076D5B-D5D7-495B-BAA4-92A914DD5F99}" srcOrd="1" destOrd="0" presId="urn:microsoft.com/office/officeart/2008/layout/LinedList"/>
    <dgm:cxn modelId="{D0073271-C00E-4F61-9D6C-7A6F89015332}" type="presParOf" srcId="{DE59C6DA-04BB-4EF6-B1A1-305026E71065}" destId="{002DC3D8-4B3D-4B91-82B7-3814D70FE35D}" srcOrd="2" destOrd="0" presId="urn:microsoft.com/office/officeart/2008/layout/LinedList"/>
    <dgm:cxn modelId="{0C9AE149-FBA1-4369-A52D-FCEFB1AD3B58}" type="presParOf" srcId="{DE59C6DA-04BB-4EF6-B1A1-305026E71065}" destId="{CF107CEA-C0C3-402B-A432-EF96D8627FFD}" srcOrd="3" destOrd="0" presId="urn:microsoft.com/office/officeart/2008/layout/LinedList"/>
    <dgm:cxn modelId="{93CFF570-94FC-4595-B317-4422D7728497}" type="presParOf" srcId="{CF107CEA-C0C3-402B-A432-EF96D8627FFD}" destId="{8863C937-D45D-449E-A6A5-A6C0C8442524}" srcOrd="0" destOrd="0" presId="urn:microsoft.com/office/officeart/2008/layout/LinedList"/>
    <dgm:cxn modelId="{E3D86013-3C6C-44CA-8D17-A945804A3E57}" type="presParOf" srcId="{CF107CEA-C0C3-402B-A432-EF96D8627FFD}" destId="{86AD302D-337A-451C-8063-4F99FBEE7696}" srcOrd="1" destOrd="0" presId="urn:microsoft.com/office/officeart/2008/layout/LinedList"/>
    <dgm:cxn modelId="{1A9488A5-EAE1-4C6A-AAAF-8E4CDC13155A}" type="presParOf" srcId="{DE59C6DA-04BB-4EF6-B1A1-305026E71065}" destId="{EF35397C-5655-4573-A6E1-4B27EC5E85BD}" srcOrd="4" destOrd="0" presId="urn:microsoft.com/office/officeart/2008/layout/LinedList"/>
    <dgm:cxn modelId="{BF199EA7-1763-4A70-9B8A-DDDB59592C01}" type="presParOf" srcId="{DE59C6DA-04BB-4EF6-B1A1-305026E71065}" destId="{584BE0ED-7016-4C82-B012-66697431934A}" srcOrd="5" destOrd="0" presId="urn:microsoft.com/office/officeart/2008/layout/LinedList"/>
    <dgm:cxn modelId="{2E81AAE5-6AD6-41A6-9C03-5219B83CC6C4}" type="presParOf" srcId="{584BE0ED-7016-4C82-B012-66697431934A}" destId="{6F3DA04B-5AB3-422E-8642-046C25E3C610}" srcOrd="0" destOrd="0" presId="urn:microsoft.com/office/officeart/2008/layout/LinedList"/>
    <dgm:cxn modelId="{565E902E-4735-4186-8DA3-8F761883C7E1}" type="presParOf" srcId="{584BE0ED-7016-4C82-B012-66697431934A}" destId="{E46DC995-A2D3-4563-9315-4BB8784EFE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4A68A2-17A0-4144-89E4-7F219F69D1C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C9F311-AA6B-4AA7-9A9A-27620C3DFC4D}">
      <dgm:prSet/>
      <dgm:spPr/>
      <dgm:t>
        <a:bodyPr/>
        <a:lstStyle/>
        <a:p>
          <a:r>
            <a:rPr lang="en-GB" b="1" dirty="0"/>
            <a:t>Community Engagement:</a:t>
          </a:r>
          <a:r>
            <a:rPr lang="en-GB" dirty="0"/>
            <a:t> POP recognises the importance of involving community members in the problem-solving process. Their input helps identify problems, develop solutions, and build trust between police and the community.</a:t>
          </a:r>
          <a:endParaRPr lang="en-US" dirty="0"/>
        </a:p>
      </dgm:t>
    </dgm:pt>
    <dgm:pt modelId="{E2BF4657-CAB2-4930-897B-A633A8341295}" type="parTrans" cxnId="{2F55F437-7919-450D-B87D-CBAD71C85276}">
      <dgm:prSet/>
      <dgm:spPr/>
      <dgm:t>
        <a:bodyPr/>
        <a:lstStyle/>
        <a:p>
          <a:endParaRPr lang="en-US"/>
        </a:p>
      </dgm:t>
    </dgm:pt>
    <dgm:pt modelId="{BE697CBE-8D84-4DF3-ACBD-6DE4438979C5}" type="sibTrans" cxnId="{2F55F437-7919-450D-B87D-CBAD71C85276}">
      <dgm:prSet/>
      <dgm:spPr/>
      <dgm:t>
        <a:bodyPr/>
        <a:lstStyle/>
        <a:p>
          <a:endParaRPr lang="en-US"/>
        </a:p>
      </dgm:t>
    </dgm:pt>
    <dgm:pt modelId="{22F6D013-386D-4335-97BC-0BB55777F3F8}">
      <dgm:prSet/>
      <dgm:spPr/>
      <dgm:t>
        <a:bodyPr/>
        <a:lstStyle/>
        <a:p>
          <a:r>
            <a:rPr lang="en-GB" b="1" dirty="0"/>
            <a:t>Evidence-Based Practices</a:t>
          </a:r>
          <a:r>
            <a:rPr lang="en-GB" b="0" dirty="0"/>
            <a:t>:</a:t>
          </a:r>
          <a:r>
            <a:rPr lang="en-GB" dirty="0"/>
            <a:t> POP encourages the use of data and research to inform decision-making. Strategies and interventions are developed based on empirical evidence of what works to address specific problems.</a:t>
          </a:r>
          <a:endParaRPr lang="en-US" dirty="0"/>
        </a:p>
      </dgm:t>
    </dgm:pt>
    <dgm:pt modelId="{841903E1-9B28-4A6B-AE7A-C99C07B80AA7}" type="parTrans" cxnId="{0EA47FA4-2E09-4A23-94F2-597ECAFCC5C6}">
      <dgm:prSet/>
      <dgm:spPr/>
      <dgm:t>
        <a:bodyPr/>
        <a:lstStyle/>
        <a:p>
          <a:endParaRPr lang="en-US"/>
        </a:p>
      </dgm:t>
    </dgm:pt>
    <dgm:pt modelId="{20CEF25E-E151-443E-BB0F-68C62510FB7D}" type="sibTrans" cxnId="{0EA47FA4-2E09-4A23-94F2-597ECAFCC5C6}">
      <dgm:prSet/>
      <dgm:spPr/>
      <dgm:t>
        <a:bodyPr/>
        <a:lstStyle/>
        <a:p>
          <a:endParaRPr lang="en-US"/>
        </a:p>
      </dgm:t>
    </dgm:pt>
    <dgm:pt modelId="{305D3379-B620-4D3B-B64F-93350C6C14AF}">
      <dgm:prSet/>
      <dgm:spPr/>
      <dgm:t>
        <a:bodyPr/>
        <a:lstStyle/>
        <a:p>
          <a:r>
            <a:rPr lang="en-GB" b="1" dirty="0"/>
            <a:t>Flexibility and Adaptability:</a:t>
          </a:r>
          <a:r>
            <a:rPr lang="en-GB" dirty="0"/>
            <a:t> Problem-oriented policing acknowledges that each problem and community is unique. As a result, strategies need to be flexible and adaptable to the specific context.</a:t>
          </a:r>
          <a:endParaRPr lang="en-US" dirty="0"/>
        </a:p>
      </dgm:t>
    </dgm:pt>
    <dgm:pt modelId="{154F5B90-F407-44AD-A899-9C89081C7E3C}" type="parTrans" cxnId="{412ABB40-BED4-431E-B8D1-39C1145C4321}">
      <dgm:prSet/>
      <dgm:spPr/>
      <dgm:t>
        <a:bodyPr/>
        <a:lstStyle/>
        <a:p>
          <a:endParaRPr lang="en-US"/>
        </a:p>
      </dgm:t>
    </dgm:pt>
    <dgm:pt modelId="{A70DA59F-FD7E-4FF0-AC39-76B7C45E6751}" type="sibTrans" cxnId="{412ABB40-BED4-431E-B8D1-39C1145C4321}">
      <dgm:prSet/>
      <dgm:spPr/>
      <dgm:t>
        <a:bodyPr/>
        <a:lstStyle/>
        <a:p>
          <a:endParaRPr lang="en-US"/>
        </a:p>
      </dgm:t>
    </dgm:pt>
    <dgm:pt modelId="{F3FC5344-2A7F-4FD1-A351-C1D8813E77EA}" type="pres">
      <dgm:prSet presAssocID="{034A68A2-17A0-4144-89E4-7F219F69D1C1}" presName="vert0" presStyleCnt="0">
        <dgm:presLayoutVars>
          <dgm:dir/>
          <dgm:animOne val="branch"/>
          <dgm:animLvl val="lvl"/>
        </dgm:presLayoutVars>
      </dgm:prSet>
      <dgm:spPr/>
    </dgm:pt>
    <dgm:pt modelId="{4B9A5F88-8707-49B8-8B9C-A0CD7399F7AE}" type="pres">
      <dgm:prSet presAssocID="{81C9F311-AA6B-4AA7-9A9A-27620C3DFC4D}" presName="thickLine" presStyleLbl="alignNode1" presStyleIdx="0" presStyleCnt="3"/>
      <dgm:spPr/>
    </dgm:pt>
    <dgm:pt modelId="{E3E1ABF8-B9D9-44DF-9678-764C92FE6CFB}" type="pres">
      <dgm:prSet presAssocID="{81C9F311-AA6B-4AA7-9A9A-27620C3DFC4D}" presName="horz1" presStyleCnt="0"/>
      <dgm:spPr/>
    </dgm:pt>
    <dgm:pt modelId="{4AD6165B-EAF3-45D2-B789-B72513E36C01}" type="pres">
      <dgm:prSet presAssocID="{81C9F311-AA6B-4AA7-9A9A-27620C3DFC4D}" presName="tx1" presStyleLbl="revTx" presStyleIdx="0" presStyleCnt="3"/>
      <dgm:spPr/>
    </dgm:pt>
    <dgm:pt modelId="{412D5061-79C2-4E65-98CB-8F3EE8C01B57}" type="pres">
      <dgm:prSet presAssocID="{81C9F311-AA6B-4AA7-9A9A-27620C3DFC4D}" presName="vert1" presStyleCnt="0"/>
      <dgm:spPr/>
    </dgm:pt>
    <dgm:pt modelId="{D4778D64-C27A-4E7A-93A8-0DF6E2B5EF45}" type="pres">
      <dgm:prSet presAssocID="{22F6D013-386D-4335-97BC-0BB55777F3F8}" presName="thickLine" presStyleLbl="alignNode1" presStyleIdx="1" presStyleCnt="3"/>
      <dgm:spPr/>
    </dgm:pt>
    <dgm:pt modelId="{E1E9E0FC-414A-4B3D-A307-DC6C489C50C5}" type="pres">
      <dgm:prSet presAssocID="{22F6D013-386D-4335-97BC-0BB55777F3F8}" presName="horz1" presStyleCnt="0"/>
      <dgm:spPr/>
    </dgm:pt>
    <dgm:pt modelId="{1CF74B3E-AB4B-47AE-83D4-321A7D364834}" type="pres">
      <dgm:prSet presAssocID="{22F6D013-386D-4335-97BC-0BB55777F3F8}" presName="tx1" presStyleLbl="revTx" presStyleIdx="1" presStyleCnt="3"/>
      <dgm:spPr/>
    </dgm:pt>
    <dgm:pt modelId="{DAC88057-27E1-48FC-8C7F-92E9429093B0}" type="pres">
      <dgm:prSet presAssocID="{22F6D013-386D-4335-97BC-0BB55777F3F8}" presName="vert1" presStyleCnt="0"/>
      <dgm:spPr/>
    </dgm:pt>
    <dgm:pt modelId="{D814C9AB-DF4F-474F-8A8D-077821FF203E}" type="pres">
      <dgm:prSet presAssocID="{305D3379-B620-4D3B-B64F-93350C6C14AF}" presName="thickLine" presStyleLbl="alignNode1" presStyleIdx="2" presStyleCnt="3"/>
      <dgm:spPr/>
    </dgm:pt>
    <dgm:pt modelId="{A5AE22A2-4D8A-44CC-8040-1D32243D400A}" type="pres">
      <dgm:prSet presAssocID="{305D3379-B620-4D3B-B64F-93350C6C14AF}" presName="horz1" presStyleCnt="0"/>
      <dgm:spPr/>
    </dgm:pt>
    <dgm:pt modelId="{5BC9E53B-51B6-4000-9664-B91DFF5A322E}" type="pres">
      <dgm:prSet presAssocID="{305D3379-B620-4D3B-B64F-93350C6C14AF}" presName="tx1" presStyleLbl="revTx" presStyleIdx="2" presStyleCnt="3"/>
      <dgm:spPr/>
    </dgm:pt>
    <dgm:pt modelId="{2A675069-B822-4B34-8981-F6CF470571D1}" type="pres">
      <dgm:prSet presAssocID="{305D3379-B620-4D3B-B64F-93350C6C14AF}" presName="vert1" presStyleCnt="0"/>
      <dgm:spPr/>
    </dgm:pt>
  </dgm:ptLst>
  <dgm:cxnLst>
    <dgm:cxn modelId="{DB52DF0E-D0B9-4F8F-9654-55416B3EA4F4}" type="presOf" srcId="{81C9F311-AA6B-4AA7-9A9A-27620C3DFC4D}" destId="{4AD6165B-EAF3-45D2-B789-B72513E36C01}" srcOrd="0" destOrd="0" presId="urn:microsoft.com/office/officeart/2008/layout/LinedList"/>
    <dgm:cxn modelId="{2F55F437-7919-450D-B87D-CBAD71C85276}" srcId="{034A68A2-17A0-4144-89E4-7F219F69D1C1}" destId="{81C9F311-AA6B-4AA7-9A9A-27620C3DFC4D}" srcOrd="0" destOrd="0" parTransId="{E2BF4657-CAB2-4930-897B-A633A8341295}" sibTransId="{BE697CBE-8D84-4DF3-ACBD-6DE4438979C5}"/>
    <dgm:cxn modelId="{412ABB40-BED4-431E-B8D1-39C1145C4321}" srcId="{034A68A2-17A0-4144-89E4-7F219F69D1C1}" destId="{305D3379-B620-4D3B-B64F-93350C6C14AF}" srcOrd="2" destOrd="0" parTransId="{154F5B90-F407-44AD-A899-9C89081C7E3C}" sibTransId="{A70DA59F-FD7E-4FF0-AC39-76B7C45E6751}"/>
    <dgm:cxn modelId="{6BB7FA43-9F6B-49F6-9A44-862F2E487B98}" type="presOf" srcId="{034A68A2-17A0-4144-89E4-7F219F69D1C1}" destId="{F3FC5344-2A7F-4FD1-A351-C1D8813E77EA}" srcOrd="0" destOrd="0" presId="urn:microsoft.com/office/officeart/2008/layout/LinedList"/>
    <dgm:cxn modelId="{5D06D26C-BABA-4C8E-AF58-5D20FFBE53B2}" type="presOf" srcId="{305D3379-B620-4D3B-B64F-93350C6C14AF}" destId="{5BC9E53B-51B6-4000-9664-B91DFF5A322E}" srcOrd="0" destOrd="0" presId="urn:microsoft.com/office/officeart/2008/layout/LinedList"/>
    <dgm:cxn modelId="{0EA47FA4-2E09-4A23-94F2-597ECAFCC5C6}" srcId="{034A68A2-17A0-4144-89E4-7F219F69D1C1}" destId="{22F6D013-386D-4335-97BC-0BB55777F3F8}" srcOrd="1" destOrd="0" parTransId="{841903E1-9B28-4A6B-AE7A-C99C07B80AA7}" sibTransId="{20CEF25E-E151-443E-BB0F-68C62510FB7D}"/>
    <dgm:cxn modelId="{EEE5F9E9-A4F8-4E81-878F-3CD4FF3F6956}" type="presOf" srcId="{22F6D013-386D-4335-97BC-0BB55777F3F8}" destId="{1CF74B3E-AB4B-47AE-83D4-321A7D364834}" srcOrd="0" destOrd="0" presId="urn:microsoft.com/office/officeart/2008/layout/LinedList"/>
    <dgm:cxn modelId="{B206CD6F-2E90-46FB-B1FE-27F453ECC2D0}" type="presParOf" srcId="{F3FC5344-2A7F-4FD1-A351-C1D8813E77EA}" destId="{4B9A5F88-8707-49B8-8B9C-A0CD7399F7AE}" srcOrd="0" destOrd="0" presId="urn:microsoft.com/office/officeart/2008/layout/LinedList"/>
    <dgm:cxn modelId="{C368DD31-ED22-4208-8094-3BBC9A63462F}" type="presParOf" srcId="{F3FC5344-2A7F-4FD1-A351-C1D8813E77EA}" destId="{E3E1ABF8-B9D9-44DF-9678-764C92FE6CFB}" srcOrd="1" destOrd="0" presId="urn:microsoft.com/office/officeart/2008/layout/LinedList"/>
    <dgm:cxn modelId="{A5613ADD-49A8-4AA6-A780-4FF392853339}" type="presParOf" srcId="{E3E1ABF8-B9D9-44DF-9678-764C92FE6CFB}" destId="{4AD6165B-EAF3-45D2-B789-B72513E36C01}" srcOrd="0" destOrd="0" presId="urn:microsoft.com/office/officeart/2008/layout/LinedList"/>
    <dgm:cxn modelId="{47009C9A-3EE9-4284-AC10-682AF2CD7439}" type="presParOf" srcId="{E3E1ABF8-B9D9-44DF-9678-764C92FE6CFB}" destId="{412D5061-79C2-4E65-98CB-8F3EE8C01B57}" srcOrd="1" destOrd="0" presId="urn:microsoft.com/office/officeart/2008/layout/LinedList"/>
    <dgm:cxn modelId="{51D6B392-CB95-4FA3-BFCE-FA898578AE1B}" type="presParOf" srcId="{F3FC5344-2A7F-4FD1-A351-C1D8813E77EA}" destId="{D4778D64-C27A-4E7A-93A8-0DF6E2B5EF45}" srcOrd="2" destOrd="0" presId="urn:microsoft.com/office/officeart/2008/layout/LinedList"/>
    <dgm:cxn modelId="{D3640DAC-6544-4E11-ADEE-8DC8E7750719}" type="presParOf" srcId="{F3FC5344-2A7F-4FD1-A351-C1D8813E77EA}" destId="{E1E9E0FC-414A-4B3D-A307-DC6C489C50C5}" srcOrd="3" destOrd="0" presId="urn:microsoft.com/office/officeart/2008/layout/LinedList"/>
    <dgm:cxn modelId="{DE8CD639-EA05-433D-AE2A-707A04DB1FBE}" type="presParOf" srcId="{E1E9E0FC-414A-4B3D-A307-DC6C489C50C5}" destId="{1CF74B3E-AB4B-47AE-83D4-321A7D364834}" srcOrd="0" destOrd="0" presId="urn:microsoft.com/office/officeart/2008/layout/LinedList"/>
    <dgm:cxn modelId="{44C8242F-E060-4B86-9D9B-1978531B6043}" type="presParOf" srcId="{E1E9E0FC-414A-4B3D-A307-DC6C489C50C5}" destId="{DAC88057-27E1-48FC-8C7F-92E9429093B0}" srcOrd="1" destOrd="0" presId="urn:microsoft.com/office/officeart/2008/layout/LinedList"/>
    <dgm:cxn modelId="{C5593B2D-D72A-459C-98CB-2C70A5C43976}" type="presParOf" srcId="{F3FC5344-2A7F-4FD1-A351-C1D8813E77EA}" destId="{D814C9AB-DF4F-474F-8A8D-077821FF203E}" srcOrd="4" destOrd="0" presId="urn:microsoft.com/office/officeart/2008/layout/LinedList"/>
    <dgm:cxn modelId="{CECEEB0E-66C9-4454-A328-E4B974A74153}" type="presParOf" srcId="{F3FC5344-2A7F-4FD1-A351-C1D8813E77EA}" destId="{A5AE22A2-4D8A-44CC-8040-1D32243D400A}" srcOrd="5" destOrd="0" presId="urn:microsoft.com/office/officeart/2008/layout/LinedList"/>
    <dgm:cxn modelId="{8BD84E88-D2C9-4289-828C-B2A061B335BA}" type="presParOf" srcId="{A5AE22A2-4D8A-44CC-8040-1D32243D400A}" destId="{5BC9E53B-51B6-4000-9664-B91DFF5A322E}" srcOrd="0" destOrd="0" presId="urn:microsoft.com/office/officeart/2008/layout/LinedList"/>
    <dgm:cxn modelId="{845672D5-1F8F-44D4-BDC1-9F8ACECBA45C}" type="presParOf" srcId="{A5AE22A2-4D8A-44CC-8040-1D32243D400A}" destId="{2A675069-B822-4B34-8981-F6CF470571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7C7AB0-9925-4927-AD26-7E0A70F877D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AB76CEF-9532-49CF-A76C-1D8E2C367A51}">
      <dgm:prSet/>
      <dgm:spPr/>
      <dgm:t>
        <a:bodyPr/>
        <a:lstStyle/>
        <a:p>
          <a:r>
            <a:rPr lang="en-GB" b="1"/>
            <a:t>Long-Term Focus</a:t>
          </a:r>
          <a:r>
            <a:rPr lang="en-GB"/>
            <a:t> – Unlike SARA, which is often used for specific problems, POP </a:t>
          </a:r>
          <a:r>
            <a:rPr lang="en-GB" b="1"/>
            <a:t>redesigns policing to address systemic causes</a:t>
          </a:r>
          <a:r>
            <a:rPr lang="en-GB"/>
            <a:t>.</a:t>
          </a:r>
          <a:endParaRPr lang="en-US"/>
        </a:p>
      </dgm:t>
    </dgm:pt>
    <dgm:pt modelId="{FE2F5612-DC78-49E3-A56B-4D7CB14F659E}" type="parTrans" cxnId="{FCD80010-80B7-4821-9FCB-0732E0AEF554}">
      <dgm:prSet/>
      <dgm:spPr/>
      <dgm:t>
        <a:bodyPr/>
        <a:lstStyle/>
        <a:p>
          <a:endParaRPr lang="en-US"/>
        </a:p>
      </dgm:t>
    </dgm:pt>
    <dgm:pt modelId="{C864FAE9-EEFD-45BF-B90E-CE988D94B6DA}" type="sibTrans" cxnId="{FCD80010-80B7-4821-9FCB-0732E0AEF554}">
      <dgm:prSet/>
      <dgm:spPr/>
      <dgm:t>
        <a:bodyPr/>
        <a:lstStyle/>
        <a:p>
          <a:endParaRPr lang="en-US"/>
        </a:p>
      </dgm:t>
    </dgm:pt>
    <dgm:pt modelId="{8685BB0E-4DE9-4FAD-829F-3BC2C9E3B37F}">
      <dgm:prSet/>
      <dgm:spPr/>
      <dgm:t>
        <a:bodyPr/>
        <a:lstStyle/>
        <a:p>
          <a:r>
            <a:rPr lang="en-GB" b="1"/>
            <a:t>Multi-Agency Approach</a:t>
          </a:r>
          <a:r>
            <a:rPr lang="en-GB"/>
            <a:t> – POP involves </a:t>
          </a:r>
          <a:r>
            <a:rPr lang="en-GB" b="1"/>
            <a:t>schools, councils, youth services, and businesses</a:t>
          </a:r>
          <a:r>
            <a:rPr lang="en-GB"/>
            <a:t>, rather than just a police-led response.</a:t>
          </a:r>
          <a:endParaRPr lang="en-US"/>
        </a:p>
      </dgm:t>
    </dgm:pt>
    <dgm:pt modelId="{7626E97B-146E-4827-AE3A-1790B30525F3}" type="parTrans" cxnId="{FE050C96-8C95-4A98-A67E-47BE63196E58}">
      <dgm:prSet/>
      <dgm:spPr/>
      <dgm:t>
        <a:bodyPr/>
        <a:lstStyle/>
        <a:p>
          <a:endParaRPr lang="en-US"/>
        </a:p>
      </dgm:t>
    </dgm:pt>
    <dgm:pt modelId="{5BAA3C7C-6251-4C46-898C-1515220CDF8F}" type="sibTrans" cxnId="{FE050C96-8C95-4A98-A67E-47BE63196E58}">
      <dgm:prSet/>
      <dgm:spPr/>
      <dgm:t>
        <a:bodyPr/>
        <a:lstStyle/>
        <a:p>
          <a:endParaRPr lang="en-US"/>
        </a:p>
      </dgm:t>
    </dgm:pt>
    <dgm:pt modelId="{420D53B9-4B58-4874-ADD2-2F0D1B618009}">
      <dgm:prSet/>
      <dgm:spPr/>
      <dgm:t>
        <a:bodyPr/>
        <a:lstStyle/>
        <a:p>
          <a:r>
            <a:rPr lang="en-GB" b="1"/>
            <a:t>Proactive Prevention</a:t>
          </a:r>
          <a:r>
            <a:rPr lang="en-GB"/>
            <a:t> – Instead of just reacting to crime, POP seeks to </a:t>
          </a:r>
          <a:r>
            <a:rPr lang="en-GB" b="1"/>
            <a:t>prevent it before it happens</a:t>
          </a:r>
          <a:r>
            <a:rPr lang="en-GB"/>
            <a:t>.</a:t>
          </a:r>
          <a:endParaRPr lang="en-US"/>
        </a:p>
      </dgm:t>
    </dgm:pt>
    <dgm:pt modelId="{0FCB46A6-C7BC-487F-9CB8-1F8DF1A96F3B}" type="parTrans" cxnId="{EEBAE9ED-0384-4235-BEED-EFDD48F1E44C}">
      <dgm:prSet/>
      <dgm:spPr/>
      <dgm:t>
        <a:bodyPr/>
        <a:lstStyle/>
        <a:p>
          <a:endParaRPr lang="en-US"/>
        </a:p>
      </dgm:t>
    </dgm:pt>
    <dgm:pt modelId="{33E80E95-66AE-4D4D-B0D6-99D1E3A86293}" type="sibTrans" cxnId="{EEBAE9ED-0384-4235-BEED-EFDD48F1E44C}">
      <dgm:prSet/>
      <dgm:spPr/>
      <dgm:t>
        <a:bodyPr/>
        <a:lstStyle/>
        <a:p>
          <a:endParaRPr lang="en-US"/>
        </a:p>
      </dgm:t>
    </dgm:pt>
    <dgm:pt modelId="{F24C04AB-0ECC-4BCF-ABF2-A8F62802B766}" type="pres">
      <dgm:prSet presAssocID="{8B7C7AB0-9925-4927-AD26-7E0A70F877D0}" presName="vert0" presStyleCnt="0">
        <dgm:presLayoutVars>
          <dgm:dir/>
          <dgm:animOne val="branch"/>
          <dgm:animLvl val="lvl"/>
        </dgm:presLayoutVars>
      </dgm:prSet>
      <dgm:spPr/>
    </dgm:pt>
    <dgm:pt modelId="{3082C958-972D-4111-A942-8806C788B88A}" type="pres">
      <dgm:prSet presAssocID="{4AB76CEF-9532-49CF-A76C-1D8E2C367A51}" presName="thickLine" presStyleLbl="alignNode1" presStyleIdx="0" presStyleCnt="3"/>
      <dgm:spPr/>
    </dgm:pt>
    <dgm:pt modelId="{CE104D7F-96DF-4A6D-81A9-0299E329BDBD}" type="pres">
      <dgm:prSet presAssocID="{4AB76CEF-9532-49CF-A76C-1D8E2C367A51}" presName="horz1" presStyleCnt="0"/>
      <dgm:spPr/>
    </dgm:pt>
    <dgm:pt modelId="{761525D5-C2DF-4E9A-9A11-C2274AD5BD07}" type="pres">
      <dgm:prSet presAssocID="{4AB76CEF-9532-49CF-A76C-1D8E2C367A51}" presName="tx1" presStyleLbl="revTx" presStyleIdx="0" presStyleCnt="3"/>
      <dgm:spPr/>
    </dgm:pt>
    <dgm:pt modelId="{2A49D7B0-BC76-4391-A2DB-037C3BB8F201}" type="pres">
      <dgm:prSet presAssocID="{4AB76CEF-9532-49CF-A76C-1D8E2C367A51}" presName="vert1" presStyleCnt="0"/>
      <dgm:spPr/>
    </dgm:pt>
    <dgm:pt modelId="{3D2F8D15-7EBD-4EE9-9EB1-CCC8D7C22687}" type="pres">
      <dgm:prSet presAssocID="{8685BB0E-4DE9-4FAD-829F-3BC2C9E3B37F}" presName="thickLine" presStyleLbl="alignNode1" presStyleIdx="1" presStyleCnt="3"/>
      <dgm:spPr/>
    </dgm:pt>
    <dgm:pt modelId="{4D25A48F-3560-4269-A86C-D83ECD5FB49D}" type="pres">
      <dgm:prSet presAssocID="{8685BB0E-4DE9-4FAD-829F-3BC2C9E3B37F}" presName="horz1" presStyleCnt="0"/>
      <dgm:spPr/>
    </dgm:pt>
    <dgm:pt modelId="{FE83F1D4-CF8D-40C4-81FB-5A2DBEF70F67}" type="pres">
      <dgm:prSet presAssocID="{8685BB0E-4DE9-4FAD-829F-3BC2C9E3B37F}" presName="tx1" presStyleLbl="revTx" presStyleIdx="1" presStyleCnt="3"/>
      <dgm:spPr/>
    </dgm:pt>
    <dgm:pt modelId="{D2F4A0D2-D158-4135-A35A-9B1695D9CB9E}" type="pres">
      <dgm:prSet presAssocID="{8685BB0E-4DE9-4FAD-829F-3BC2C9E3B37F}" presName="vert1" presStyleCnt="0"/>
      <dgm:spPr/>
    </dgm:pt>
    <dgm:pt modelId="{D4A3AACC-52D0-448B-8EC8-84F48ADB4739}" type="pres">
      <dgm:prSet presAssocID="{420D53B9-4B58-4874-ADD2-2F0D1B618009}" presName="thickLine" presStyleLbl="alignNode1" presStyleIdx="2" presStyleCnt="3"/>
      <dgm:spPr/>
    </dgm:pt>
    <dgm:pt modelId="{963ECDBF-1258-4E73-83AE-7F49E16A83D9}" type="pres">
      <dgm:prSet presAssocID="{420D53B9-4B58-4874-ADD2-2F0D1B618009}" presName="horz1" presStyleCnt="0"/>
      <dgm:spPr/>
    </dgm:pt>
    <dgm:pt modelId="{5AC21DA3-C3E1-441C-B0C0-F28994F76ED4}" type="pres">
      <dgm:prSet presAssocID="{420D53B9-4B58-4874-ADD2-2F0D1B618009}" presName="tx1" presStyleLbl="revTx" presStyleIdx="2" presStyleCnt="3"/>
      <dgm:spPr/>
    </dgm:pt>
    <dgm:pt modelId="{CE69F753-8EBA-4DF7-ADC8-E478D1D90105}" type="pres">
      <dgm:prSet presAssocID="{420D53B9-4B58-4874-ADD2-2F0D1B618009}" presName="vert1" presStyleCnt="0"/>
      <dgm:spPr/>
    </dgm:pt>
  </dgm:ptLst>
  <dgm:cxnLst>
    <dgm:cxn modelId="{D64D9804-5FA4-4190-8F21-3EEA4DF00157}" type="presOf" srcId="{8685BB0E-4DE9-4FAD-829F-3BC2C9E3B37F}" destId="{FE83F1D4-CF8D-40C4-81FB-5A2DBEF70F67}" srcOrd="0" destOrd="0" presId="urn:microsoft.com/office/officeart/2008/layout/LinedList"/>
    <dgm:cxn modelId="{FCD80010-80B7-4821-9FCB-0732E0AEF554}" srcId="{8B7C7AB0-9925-4927-AD26-7E0A70F877D0}" destId="{4AB76CEF-9532-49CF-A76C-1D8E2C367A51}" srcOrd="0" destOrd="0" parTransId="{FE2F5612-DC78-49E3-A56B-4D7CB14F659E}" sibTransId="{C864FAE9-EEFD-45BF-B90E-CE988D94B6DA}"/>
    <dgm:cxn modelId="{B103C96F-860C-4D84-B703-99A266427FEC}" type="presOf" srcId="{4AB76CEF-9532-49CF-A76C-1D8E2C367A51}" destId="{761525D5-C2DF-4E9A-9A11-C2274AD5BD07}" srcOrd="0" destOrd="0" presId="urn:microsoft.com/office/officeart/2008/layout/LinedList"/>
    <dgm:cxn modelId="{50A01F7F-A0BB-4CCB-963A-1B4931B61423}" type="presOf" srcId="{420D53B9-4B58-4874-ADD2-2F0D1B618009}" destId="{5AC21DA3-C3E1-441C-B0C0-F28994F76ED4}" srcOrd="0" destOrd="0" presId="urn:microsoft.com/office/officeart/2008/layout/LinedList"/>
    <dgm:cxn modelId="{FE050C96-8C95-4A98-A67E-47BE63196E58}" srcId="{8B7C7AB0-9925-4927-AD26-7E0A70F877D0}" destId="{8685BB0E-4DE9-4FAD-829F-3BC2C9E3B37F}" srcOrd="1" destOrd="0" parTransId="{7626E97B-146E-4827-AE3A-1790B30525F3}" sibTransId="{5BAA3C7C-6251-4C46-898C-1515220CDF8F}"/>
    <dgm:cxn modelId="{736558E2-DF55-48E1-89CE-A4C74F669967}" type="presOf" srcId="{8B7C7AB0-9925-4927-AD26-7E0A70F877D0}" destId="{F24C04AB-0ECC-4BCF-ABF2-A8F62802B766}" srcOrd="0" destOrd="0" presId="urn:microsoft.com/office/officeart/2008/layout/LinedList"/>
    <dgm:cxn modelId="{EEBAE9ED-0384-4235-BEED-EFDD48F1E44C}" srcId="{8B7C7AB0-9925-4927-AD26-7E0A70F877D0}" destId="{420D53B9-4B58-4874-ADD2-2F0D1B618009}" srcOrd="2" destOrd="0" parTransId="{0FCB46A6-C7BC-487F-9CB8-1F8DF1A96F3B}" sibTransId="{33E80E95-66AE-4D4D-B0D6-99D1E3A86293}"/>
    <dgm:cxn modelId="{3AFD7A44-5035-4149-A28F-6D1C2032F58B}" type="presParOf" srcId="{F24C04AB-0ECC-4BCF-ABF2-A8F62802B766}" destId="{3082C958-972D-4111-A942-8806C788B88A}" srcOrd="0" destOrd="0" presId="urn:microsoft.com/office/officeart/2008/layout/LinedList"/>
    <dgm:cxn modelId="{48DC83AF-4174-4982-9176-87D96DF76EBB}" type="presParOf" srcId="{F24C04AB-0ECC-4BCF-ABF2-A8F62802B766}" destId="{CE104D7F-96DF-4A6D-81A9-0299E329BDBD}" srcOrd="1" destOrd="0" presId="urn:microsoft.com/office/officeart/2008/layout/LinedList"/>
    <dgm:cxn modelId="{DC8C7F85-E9FA-422E-94D5-2F1AB5261F30}" type="presParOf" srcId="{CE104D7F-96DF-4A6D-81A9-0299E329BDBD}" destId="{761525D5-C2DF-4E9A-9A11-C2274AD5BD07}" srcOrd="0" destOrd="0" presId="urn:microsoft.com/office/officeart/2008/layout/LinedList"/>
    <dgm:cxn modelId="{08DCC6D7-AD32-4504-903C-C09AB271170F}" type="presParOf" srcId="{CE104D7F-96DF-4A6D-81A9-0299E329BDBD}" destId="{2A49D7B0-BC76-4391-A2DB-037C3BB8F201}" srcOrd="1" destOrd="0" presId="urn:microsoft.com/office/officeart/2008/layout/LinedList"/>
    <dgm:cxn modelId="{74C1CC77-402C-40A9-A013-6C9DA9F4381A}" type="presParOf" srcId="{F24C04AB-0ECC-4BCF-ABF2-A8F62802B766}" destId="{3D2F8D15-7EBD-4EE9-9EB1-CCC8D7C22687}" srcOrd="2" destOrd="0" presId="urn:microsoft.com/office/officeart/2008/layout/LinedList"/>
    <dgm:cxn modelId="{4C50016E-7D6F-4B02-A171-067744EEC816}" type="presParOf" srcId="{F24C04AB-0ECC-4BCF-ABF2-A8F62802B766}" destId="{4D25A48F-3560-4269-A86C-D83ECD5FB49D}" srcOrd="3" destOrd="0" presId="urn:microsoft.com/office/officeart/2008/layout/LinedList"/>
    <dgm:cxn modelId="{2C0F1A87-DA49-49C5-A6EA-90C6D6366B89}" type="presParOf" srcId="{4D25A48F-3560-4269-A86C-D83ECD5FB49D}" destId="{FE83F1D4-CF8D-40C4-81FB-5A2DBEF70F67}" srcOrd="0" destOrd="0" presId="urn:microsoft.com/office/officeart/2008/layout/LinedList"/>
    <dgm:cxn modelId="{ECC7EEE3-91DB-4BE6-9EF4-A2751410233C}" type="presParOf" srcId="{4D25A48F-3560-4269-A86C-D83ECD5FB49D}" destId="{D2F4A0D2-D158-4135-A35A-9B1695D9CB9E}" srcOrd="1" destOrd="0" presId="urn:microsoft.com/office/officeart/2008/layout/LinedList"/>
    <dgm:cxn modelId="{39DD2F96-807D-4B03-AEB5-1FAE26087075}" type="presParOf" srcId="{F24C04AB-0ECC-4BCF-ABF2-A8F62802B766}" destId="{D4A3AACC-52D0-448B-8EC8-84F48ADB4739}" srcOrd="4" destOrd="0" presId="urn:microsoft.com/office/officeart/2008/layout/LinedList"/>
    <dgm:cxn modelId="{BA034B4D-EDB8-4355-A86A-727BBDB4C384}" type="presParOf" srcId="{F24C04AB-0ECC-4BCF-ABF2-A8F62802B766}" destId="{963ECDBF-1258-4E73-83AE-7F49E16A83D9}" srcOrd="5" destOrd="0" presId="urn:microsoft.com/office/officeart/2008/layout/LinedList"/>
    <dgm:cxn modelId="{BC3F75EE-E549-4760-862A-A95B7CD9B634}" type="presParOf" srcId="{963ECDBF-1258-4E73-83AE-7F49E16A83D9}" destId="{5AC21DA3-C3E1-441C-B0C0-F28994F76ED4}" srcOrd="0" destOrd="0" presId="urn:microsoft.com/office/officeart/2008/layout/LinedList"/>
    <dgm:cxn modelId="{ABAE4E85-C526-4CBF-9423-06F6AFE98C7D}" type="presParOf" srcId="{963ECDBF-1258-4E73-83AE-7F49E16A83D9}" destId="{CE69F753-8EBA-4DF7-ADC8-E478D1D901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2DD2EE-FF54-450F-8DEF-826F61AE24F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780E2C-3E20-4114-941D-89F56E640143}">
      <dgm:prSet/>
      <dgm:spPr/>
      <dgm:t>
        <a:bodyPr/>
        <a:lstStyle/>
        <a:p>
          <a:r>
            <a:rPr lang="en-GB" b="1" u="none" dirty="0"/>
            <a:t>Reliance on data</a:t>
          </a:r>
          <a:endParaRPr lang="en-US" u="none" dirty="0"/>
        </a:p>
      </dgm:t>
    </dgm:pt>
    <dgm:pt modelId="{9CBA19B0-744B-478A-81C0-A0055FAA378E}" type="parTrans" cxnId="{FA4B6C70-5E81-4C29-9AE6-970B7E23C9D0}">
      <dgm:prSet/>
      <dgm:spPr/>
      <dgm:t>
        <a:bodyPr/>
        <a:lstStyle/>
        <a:p>
          <a:endParaRPr lang="en-US"/>
        </a:p>
      </dgm:t>
    </dgm:pt>
    <dgm:pt modelId="{EA9495A1-85DA-4570-A957-703C87E606C4}" type="sibTrans" cxnId="{FA4B6C70-5E81-4C29-9AE6-970B7E23C9D0}">
      <dgm:prSet/>
      <dgm:spPr/>
      <dgm:t>
        <a:bodyPr/>
        <a:lstStyle/>
        <a:p>
          <a:endParaRPr lang="en-US"/>
        </a:p>
      </dgm:t>
    </dgm:pt>
    <dgm:pt modelId="{2BD2BDEB-8A2C-4CD4-9010-28C48954A0F3}">
      <dgm:prSet/>
      <dgm:spPr/>
      <dgm:t>
        <a:bodyPr/>
        <a:lstStyle/>
        <a:p>
          <a:r>
            <a:rPr lang="en-GB" dirty="0"/>
            <a:t>Scanning and analysis stage heavily relies on data (accurate, reliable and comprehensive).</a:t>
          </a:r>
          <a:endParaRPr lang="en-US" dirty="0"/>
        </a:p>
      </dgm:t>
    </dgm:pt>
    <dgm:pt modelId="{7C21FA74-9D83-4237-8726-068B034A3344}" type="parTrans" cxnId="{38AB5CF1-23DB-4492-8E35-5427F56BB9A7}">
      <dgm:prSet/>
      <dgm:spPr/>
      <dgm:t>
        <a:bodyPr/>
        <a:lstStyle/>
        <a:p>
          <a:endParaRPr lang="en-US"/>
        </a:p>
      </dgm:t>
    </dgm:pt>
    <dgm:pt modelId="{31BFED47-C0B3-4E3C-9D78-75236DB04AF2}" type="sibTrans" cxnId="{38AB5CF1-23DB-4492-8E35-5427F56BB9A7}">
      <dgm:prSet/>
      <dgm:spPr/>
      <dgm:t>
        <a:bodyPr/>
        <a:lstStyle/>
        <a:p>
          <a:endParaRPr lang="en-US"/>
        </a:p>
      </dgm:t>
    </dgm:pt>
    <dgm:pt modelId="{B6212CA0-F23F-4E50-A2AF-BB3C20E3BD0B}">
      <dgm:prSet/>
      <dgm:spPr/>
      <dgm:t>
        <a:bodyPr/>
        <a:lstStyle/>
        <a:p>
          <a:r>
            <a:rPr lang="en-GB" dirty="0"/>
            <a:t>Unreliable, under-reported crime data will lead to an untrue/ unreliable picture.</a:t>
          </a:r>
          <a:endParaRPr lang="en-US" dirty="0"/>
        </a:p>
      </dgm:t>
    </dgm:pt>
    <dgm:pt modelId="{33F1AF2D-26EA-49C1-8DF9-1620ECC58563}" type="parTrans" cxnId="{CEA496E9-40EA-4418-98EA-1D347A35DA2E}">
      <dgm:prSet/>
      <dgm:spPr/>
      <dgm:t>
        <a:bodyPr/>
        <a:lstStyle/>
        <a:p>
          <a:endParaRPr lang="en-US"/>
        </a:p>
      </dgm:t>
    </dgm:pt>
    <dgm:pt modelId="{808BA45E-E3D4-4220-ADE8-77521D4224A9}" type="sibTrans" cxnId="{CEA496E9-40EA-4418-98EA-1D347A35DA2E}">
      <dgm:prSet/>
      <dgm:spPr/>
      <dgm:t>
        <a:bodyPr/>
        <a:lstStyle/>
        <a:p>
          <a:endParaRPr lang="en-US"/>
        </a:p>
      </dgm:t>
    </dgm:pt>
    <dgm:pt modelId="{DC7CC5D4-51F5-4F80-813B-AE8F3772E275}">
      <dgm:prSet/>
      <dgm:spPr/>
      <dgm:t>
        <a:bodyPr/>
        <a:lstStyle/>
        <a:p>
          <a:r>
            <a:rPr lang="en-GB" dirty="0"/>
            <a:t>Scale of problem could be larger than identified through the data.</a:t>
          </a:r>
          <a:endParaRPr lang="en-US" dirty="0"/>
        </a:p>
      </dgm:t>
    </dgm:pt>
    <dgm:pt modelId="{1DF41A3B-3280-41FE-AE01-C24C758B0FCF}" type="parTrans" cxnId="{DD4854B9-1E7E-4811-9DF5-621ECCCFCA13}">
      <dgm:prSet/>
      <dgm:spPr/>
      <dgm:t>
        <a:bodyPr/>
        <a:lstStyle/>
        <a:p>
          <a:endParaRPr lang="en-US"/>
        </a:p>
      </dgm:t>
    </dgm:pt>
    <dgm:pt modelId="{4E310BEB-B78A-4715-8788-41A605139E92}" type="sibTrans" cxnId="{DD4854B9-1E7E-4811-9DF5-621ECCCFCA13}">
      <dgm:prSet/>
      <dgm:spPr/>
      <dgm:t>
        <a:bodyPr/>
        <a:lstStyle/>
        <a:p>
          <a:endParaRPr lang="en-US"/>
        </a:p>
      </dgm:t>
    </dgm:pt>
    <dgm:pt modelId="{5CEE0422-344E-4CC6-8826-6D5D35A54C1E}" type="pres">
      <dgm:prSet presAssocID="{BC2DD2EE-FF54-450F-8DEF-826F61AE24F1}" presName="vert0" presStyleCnt="0">
        <dgm:presLayoutVars>
          <dgm:dir/>
          <dgm:animOne val="branch"/>
          <dgm:animLvl val="lvl"/>
        </dgm:presLayoutVars>
      </dgm:prSet>
      <dgm:spPr/>
    </dgm:pt>
    <dgm:pt modelId="{A72FE567-AB15-4A20-A3CD-FF79BAFF8E24}" type="pres">
      <dgm:prSet presAssocID="{89780E2C-3E20-4114-941D-89F56E640143}" presName="thickLine" presStyleLbl="alignNode1" presStyleIdx="0" presStyleCnt="4"/>
      <dgm:spPr/>
    </dgm:pt>
    <dgm:pt modelId="{1ABBC09B-42E9-4F61-8A73-DED2D34A18A5}" type="pres">
      <dgm:prSet presAssocID="{89780E2C-3E20-4114-941D-89F56E640143}" presName="horz1" presStyleCnt="0"/>
      <dgm:spPr/>
    </dgm:pt>
    <dgm:pt modelId="{76F2069C-088F-4D04-8ABE-DD131567A1FC}" type="pres">
      <dgm:prSet presAssocID="{89780E2C-3E20-4114-941D-89F56E640143}" presName="tx1" presStyleLbl="revTx" presStyleIdx="0" presStyleCnt="4"/>
      <dgm:spPr/>
    </dgm:pt>
    <dgm:pt modelId="{107EBF82-A893-41DC-8B5A-89D19FA1AF50}" type="pres">
      <dgm:prSet presAssocID="{89780E2C-3E20-4114-941D-89F56E640143}" presName="vert1" presStyleCnt="0"/>
      <dgm:spPr/>
    </dgm:pt>
    <dgm:pt modelId="{FF5ED7CA-6E7F-46B1-A8D3-8F5D7F97B254}" type="pres">
      <dgm:prSet presAssocID="{2BD2BDEB-8A2C-4CD4-9010-28C48954A0F3}" presName="thickLine" presStyleLbl="alignNode1" presStyleIdx="1" presStyleCnt="4"/>
      <dgm:spPr/>
    </dgm:pt>
    <dgm:pt modelId="{030775BA-7D6A-4464-9011-F016BB597E8E}" type="pres">
      <dgm:prSet presAssocID="{2BD2BDEB-8A2C-4CD4-9010-28C48954A0F3}" presName="horz1" presStyleCnt="0"/>
      <dgm:spPr/>
    </dgm:pt>
    <dgm:pt modelId="{E6C6CD8C-7B7B-41ED-ACF4-A187258FE769}" type="pres">
      <dgm:prSet presAssocID="{2BD2BDEB-8A2C-4CD4-9010-28C48954A0F3}" presName="tx1" presStyleLbl="revTx" presStyleIdx="1" presStyleCnt="4"/>
      <dgm:spPr/>
    </dgm:pt>
    <dgm:pt modelId="{38EFED8C-864E-4850-A8D3-1DD343942FB1}" type="pres">
      <dgm:prSet presAssocID="{2BD2BDEB-8A2C-4CD4-9010-28C48954A0F3}" presName="vert1" presStyleCnt="0"/>
      <dgm:spPr/>
    </dgm:pt>
    <dgm:pt modelId="{79E0046C-50E5-4E13-8890-66E71B7E1CC8}" type="pres">
      <dgm:prSet presAssocID="{B6212CA0-F23F-4E50-A2AF-BB3C20E3BD0B}" presName="thickLine" presStyleLbl="alignNode1" presStyleIdx="2" presStyleCnt="4"/>
      <dgm:spPr/>
    </dgm:pt>
    <dgm:pt modelId="{C175305C-E107-4C6E-BBBF-66A5F0C73065}" type="pres">
      <dgm:prSet presAssocID="{B6212CA0-F23F-4E50-A2AF-BB3C20E3BD0B}" presName="horz1" presStyleCnt="0"/>
      <dgm:spPr/>
    </dgm:pt>
    <dgm:pt modelId="{D22C4990-4AEE-4245-A19D-144189AFFB0A}" type="pres">
      <dgm:prSet presAssocID="{B6212CA0-F23F-4E50-A2AF-BB3C20E3BD0B}" presName="tx1" presStyleLbl="revTx" presStyleIdx="2" presStyleCnt="4"/>
      <dgm:spPr/>
    </dgm:pt>
    <dgm:pt modelId="{2F8E4538-C655-4D61-932F-BDDE58CD5B0C}" type="pres">
      <dgm:prSet presAssocID="{B6212CA0-F23F-4E50-A2AF-BB3C20E3BD0B}" presName="vert1" presStyleCnt="0"/>
      <dgm:spPr/>
    </dgm:pt>
    <dgm:pt modelId="{D498A668-2C2B-4211-BE62-F166DEECEF58}" type="pres">
      <dgm:prSet presAssocID="{DC7CC5D4-51F5-4F80-813B-AE8F3772E275}" presName="thickLine" presStyleLbl="alignNode1" presStyleIdx="3" presStyleCnt="4"/>
      <dgm:spPr/>
    </dgm:pt>
    <dgm:pt modelId="{9C1506BB-7B4E-4533-BDCF-AB291285FF73}" type="pres">
      <dgm:prSet presAssocID="{DC7CC5D4-51F5-4F80-813B-AE8F3772E275}" presName="horz1" presStyleCnt="0"/>
      <dgm:spPr/>
    </dgm:pt>
    <dgm:pt modelId="{CA4C52D1-F36D-45B2-AAFF-20101C34FC1F}" type="pres">
      <dgm:prSet presAssocID="{DC7CC5D4-51F5-4F80-813B-AE8F3772E275}" presName="tx1" presStyleLbl="revTx" presStyleIdx="3" presStyleCnt="4"/>
      <dgm:spPr/>
    </dgm:pt>
    <dgm:pt modelId="{A64DD2B5-9B16-4412-8B00-29EF09E07DC4}" type="pres">
      <dgm:prSet presAssocID="{DC7CC5D4-51F5-4F80-813B-AE8F3772E275}" presName="vert1" presStyleCnt="0"/>
      <dgm:spPr/>
    </dgm:pt>
  </dgm:ptLst>
  <dgm:cxnLst>
    <dgm:cxn modelId="{47370304-7F8A-4AA6-A6BC-70897CB2B907}" type="presOf" srcId="{2BD2BDEB-8A2C-4CD4-9010-28C48954A0F3}" destId="{E6C6CD8C-7B7B-41ED-ACF4-A187258FE769}" srcOrd="0" destOrd="0" presId="urn:microsoft.com/office/officeart/2008/layout/LinedList"/>
    <dgm:cxn modelId="{A82B3165-A6C1-4B32-94CA-FCDDD969D098}" type="presOf" srcId="{BC2DD2EE-FF54-450F-8DEF-826F61AE24F1}" destId="{5CEE0422-344E-4CC6-8826-6D5D35A54C1E}" srcOrd="0" destOrd="0" presId="urn:microsoft.com/office/officeart/2008/layout/LinedList"/>
    <dgm:cxn modelId="{FA4B6C70-5E81-4C29-9AE6-970B7E23C9D0}" srcId="{BC2DD2EE-FF54-450F-8DEF-826F61AE24F1}" destId="{89780E2C-3E20-4114-941D-89F56E640143}" srcOrd="0" destOrd="0" parTransId="{9CBA19B0-744B-478A-81C0-A0055FAA378E}" sibTransId="{EA9495A1-85DA-4570-A957-703C87E606C4}"/>
    <dgm:cxn modelId="{5CAB048F-7CD7-4DE7-B78B-B649B4F63BD3}" type="presOf" srcId="{B6212CA0-F23F-4E50-A2AF-BB3C20E3BD0B}" destId="{D22C4990-4AEE-4245-A19D-144189AFFB0A}" srcOrd="0" destOrd="0" presId="urn:microsoft.com/office/officeart/2008/layout/LinedList"/>
    <dgm:cxn modelId="{DD4854B9-1E7E-4811-9DF5-621ECCCFCA13}" srcId="{BC2DD2EE-FF54-450F-8DEF-826F61AE24F1}" destId="{DC7CC5D4-51F5-4F80-813B-AE8F3772E275}" srcOrd="3" destOrd="0" parTransId="{1DF41A3B-3280-41FE-AE01-C24C758B0FCF}" sibTransId="{4E310BEB-B78A-4715-8788-41A605139E92}"/>
    <dgm:cxn modelId="{E57D11BA-71AD-4D80-B6AE-5DBD2098D4ED}" type="presOf" srcId="{89780E2C-3E20-4114-941D-89F56E640143}" destId="{76F2069C-088F-4D04-8ABE-DD131567A1FC}" srcOrd="0" destOrd="0" presId="urn:microsoft.com/office/officeart/2008/layout/LinedList"/>
    <dgm:cxn modelId="{944851BB-438C-49E9-BCE6-2D329855125A}" type="presOf" srcId="{DC7CC5D4-51F5-4F80-813B-AE8F3772E275}" destId="{CA4C52D1-F36D-45B2-AAFF-20101C34FC1F}" srcOrd="0" destOrd="0" presId="urn:microsoft.com/office/officeart/2008/layout/LinedList"/>
    <dgm:cxn modelId="{CEA496E9-40EA-4418-98EA-1D347A35DA2E}" srcId="{BC2DD2EE-FF54-450F-8DEF-826F61AE24F1}" destId="{B6212CA0-F23F-4E50-A2AF-BB3C20E3BD0B}" srcOrd="2" destOrd="0" parTransId="{33F1AF2D-26EA-49C1-8DF9-1620ECC58563}" sibTransId="{808BA45E-E3D4-4220-ADE8-77521D4224A9}"/>
    <dgm:cxn modelId="{38AB5CF1-23DB-4492-8E35-5427F56BB9A7}" srcId="{BC2DD2EE-FF54-450F-8DEF-826F61AE24F1}" destId="{2BD2BDEB-8A2C-4CD4-9010-28C48954A0F3}" srcOrd="1" destOrd="0" parTransId="{7C21FA74-9D83-4237-8726-068B034A3344}" sibTransId="{31BFED47-C0B3-4E3C-9D78-75236DB04AF2}"/>
    <dgm:cxn modelId="{B0728937-4D59-4125-B3B7-7C9C443EECDF}" type="presParOf" srcId="{5CEE0422-344E-4CC6-8826-6D5D35A54C1E}" destId="{A72FE567-AB15-4A20-A3CD-FF79BAFF8E24}" srcOrd="0" destOrd="0" presId="urn:microsoft.com/office/officeart/2008/layout/LinedList"/>
    <dgm:cxn modelId="{2F6563B7-6652-48AD-A056-E28EA4BB87D7}" type="presParOf" srcId="{5CEE0422-344E-4CC6-8826-6D5D35A54C1E}" destId="{1ABBC09B-42E9-4F61-8A73-DED2D34A18A5}" srcOrd="1" destOrd="0" presId="urn:microsoft.com/office/officeart/2008/layout/LinedList"/>
    <dgm:cxn modelId="{5EAEE498-BC37-4734-A42A-2222B872B414}" type="presParOf" srcId="{1ABBC09B-42E9-4F61-8A73-DED2D34A18A5}" destId="{76F2069C-088F-4D04-8ABE-DD131567A1FC}" srcOrd="0" destOrd="0" presId="urn:microsoft.com/office/officeart/2008/layout/LinedList"/>
    <dgm:cxn modelId="{98B82939-0061-443E-ACCF-5C114FE956C6}" type="presParOf" srcId="{1ABBC09B-42E9-4F61-8A73-DED2D34A18A5}" destId="{107EBF82-A893-41DC-8B5A-89D19FA1AF50}" srcOrd="1" destOrd="0" presId="urn:microsoft.com/office/officeart/2008/layout/LinedList"/>
    <dgm:cxn modelId="{5C4581B3-8904-4889-9B45-75FE0CD55A42}" type="presParOf" srcId="{5CEE0422-344E-4CC6-8826-6D5D35A54C1E}" destId="{FF5ED7CA-6E7F-46B1-A8D3-8F5D7F97B254}" srcOrd="2" destOrd="0" presId="urn:microsoft.com/office/officeart/2008/layout/LinedList"/>
    <dgm:cxn modelId="{7480E454-E4A4-4547-8A14-CD408E9BD3EE}" type="presParOf" srcId="{5CEE0422-344E-4CC6-8826-6D5D35A54C1E}" destId="{030775BA-7D6A-4464-9011-F016BB597E8E}" srcOrd="3" destOrd="0" presId="urn:microsoft.com/office/officeart/2008/layout/LinedList"/>
    <dgm:cxn modelId="{F24554B2-3AD7-4E11-A423-A3400D3F0885}" type="presParOf" srcId="{030775BA-7D6A-4464-9011-F016BB597E8E}" destId="{E6C6CD8C-7B7B-41ED-ACF4-A187258FE769}" srcOrd="0" destOrd="0" presId="urn:microsoft.com/office/officeart/2008/layout/LinedList"/>
    <dgm:cxn modelId="{4511BE6C-6CDD-459F-95B3-EB868C750E35}" type="presParOf" srcId="{030775BA-7D6A-4464-9011-F016BB597E8E}" destId="{38EFED8C-864E-4850-A8D3-1DD343942FB1}" srcOrd="1" destOrd="0" presId="urn:microsoft.com/office/officeart/2008/layout/LinedList"/>
    <dgm:cxn modelId="{3A045C0C-FE4B-4F51-BFAE-10ABFC0BEDA2}" type="presParOf" srcId="{5CEE0422-344E-4CC6-8826-6D5D35A54C1E}" destId="{79E0046C-50E5-4E13-8890-66E71B7E1CC8}" srcOrd="4" destOrd="0" presId="urn:microsoft.com/office/officeart/2008/layout/LinedList"/>
    <dgm:cxn modelId="{6D8ED230-D14D-4571-A669-1C59616C3F1D}" type="presParOf" srcId="{5CEE0422-344E-4CC6-8826-6D5D35A54C1E}" destId="{C175305C-E107-4C6E-BBBF-66A5F0C73065}" srcOrd="5" destOrd="0" presId="urn:microsoft.com/office/officeart/2008/layout/LinedList"/>
    <dgm:cxn modelId="{94AE0FE4-218E-4A90-9CC5-7C2269DCC737}" type="presParOf" srcId="{C175305C-E107-4C6E-BBBF-66A5F0C73065}" destId="{D22C4990-4AEE-4245-A19D-144189AFFB0A}" srcOrd="0" destOrd="0" presId="urn:microsoft.com/office/officeart/2008/layout/LinedList"/>
    <dgm:cxn modelId="{9B0FDEC9-FC18-4098-808E-E120AA3B20EE}" type="presParOf" srcId="{C175305C-E107-4C6E-BBBF-66A5F0C73065}" destId="{2F8E4538-C655-4D61-932F-BDDE58CD5B0C}" srcOrd="1" destOrd="0" presId="urn:microsoft.com/office/officeart/2008/layout/LinedList"/>
    <dgm:cxn modelId="{1D8CFBBD-E7B9-4943-8ADA-89AE15DDF79E}" type="presParOf" srcId="{5CEE0422-344E-4CC6-8826-6D5D35A54C1E}" destId="{D498A668-2C2B-4211-BE62-F166DEECEF58}" srcOrd="6" destOrd="0" presId="urn:microsoft.com/office/officeart/2008/layout/LinedList"/>
    <dgm:cxn modelId="{E4144E58-5F2C-4178-ACED-C396D6B74401}" type="presParOf" srcId="{5CEE0422-344E-4CC6-8826-6D5D35A54C1E}" destId="{9C1506BB-7B4E-4533-BDCF-AB291285FF73}" srcOrd="7" destOrd="0" presId="urn:microsoft.com/office/officeart/2008/layout/LinedList"/>
    <dgm:cxn modelId="{E7C9155B-DE30-4E31-A35E-7D8CF5EE9579}" type="presParOf" srcId="{9C1506BB-7B4E-4533-BDCF-AB291285FF73}" destId="{CA4C52D1-F36D-45B2-AAFF-20101C34FC1F}" srcOrd="0" destOrd="0" presId="urn:microsoft.com/office/officeart/2008/layout/LinedList"/>
    <dgm:cxn modelId="{A852692D-83E6-42B5-9A9A-B640125F69E6}" type="presParOf" srcId="{9C1506BB-7B4E-4533-BDCF-AB291285FF73}" destId="{A64DD2B5-9B16-4412-8B00-29EF09E07D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EFA6E3-94C6-436E-95C1-6B478D58C14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388F893-B0E4-47D8-82CB-E4DE04FD3FF2}">
      <dgm:prSet/>
      <dgm:spPr/>
      <dgm:t>
        <a:bodyPr/>
        <a:lstStyle/>
        <a:p>
          <a:r>
            <a:rPr lang="en-GB" b="1" dirty="0"/>
            <a:t>Time intensive process:-</a:t>
          </a:r>
          <a:endParaRPr lang="en-US" b="1" dirty="0"/>
        </a:p>
      </dgm:t>
    </dgm:pt>
    <dgm:pt modelId="{7ADF9734-778C-4A78-A3E2-7419BDFD88C4}" type="parTrans" cxnId="{3C9FDE0E-FBC0-412C-A98B-D6D34A085C1B}">
      <dgm:prSet/>
      <dgm:spPr/>
      <dgm:t>
        <a:bodyPr/>
        <a:lstStyle/>
        <a:p>
          <a:endParaRPr lang="en-US"/>
        </a:p>
      </dgm:t>
    </dgm:pt>
    <dgm:pt modelId="{5572A5A6-D1E6-4780-A0BD-D9F40B521665}" type="sibTrans" cxnId="{3C9FDE0E-FBC0-412C-A98B-D6D34A085C1B}">
      <dgm:prSet/>
      <dgm:spPr/>
      <dgm:t>
        <a:bodyPr/>
        <a:lstStyle/>
        <a:p>
          <a:endParaRPr lang="en-US"/>
        </a:p>
      </dgm:t>
    </dgm:pt>
    <dgm:pt modelId="{F93117EA-177A-4420-8278-E10B802CE5CA}">
      <dgm:prSet/>
      <dgm:spPr/>
      <dgm:t>
        <a:bodyPr/>
        <a:lstStyle/>
        <a:p>
          <a:r>
            <a:rPr lang="en-GB" dirty="0"/>
            <a:t>Considerable time and effort needed to complete the 4 stages of the process.</a:t>
          </a:r>
          <a:endParaRPr lang="en-US" dirty="0"/>
        </a:p>
      </dgm:t>
    </dgm:pt>
    <dgm:pt modelId="{F28A9028-E8C3-4742-911B-45BF88CD7787}" type="parTrans" cxnId="{7B68BAD7-426E-4FB0-8F62-FF497FF114A4}">
      <dgm:prSet/>
      <dgm:spPr/>
      <dgm:t>
        <a:bodyPr/>
        <a:lstStyle/>
        <a:p>
          <a:endParaRPr lang="en-US"/>
        </a:p>
      </dgm:t>
    </dgm:pt>
    <dgm:pt modelId="{17489B6C-6473-49D4-A3CB-0EA95F85F263}" type="sibTrans" cxnId="{7B68BAD7-426E-4FB0-8F62-FF497FF114A4}">
      <dgm:prSet/>
      <dgm:spPr/>
      <dgm:t>
        <a:bodyPr/>
        <a:lstStyle/>
        <a:p>
          <a:endParaRPr lang="en-US"/>
        </a:p>
      </dgm:t>
    </dgm:pt>
    <dgm:pt modelId="{79E5073F-9836-47A4-AF00-7FE4D70CFB5D}">
      <dgm:prSet/>
      <dgm:spPr/>
      <dgm:t>
        <a:bodyPr/>
        <a:lstStyle/>
        <a:p>
          <a:r>
            <a:rPr lang="en-GB" dirty="0"/>
            <a:t>If the problem requires a multi agency approach, this can be very time consuming and have implications in finding the solution.</a:t>
          </a:r>
          <a:endParaRPr lang="en-US" dirty="0"/>
        </a:p>
      </dgm:t>
    </dgm:pt>
    <dgm:pt modelId="{E0E2249D-1AC9-420C-BA87-F680A5F612DD}" type="parTrans" cxnId="{1F9718D8-65B3-4666-A598-B408CA732BC2}">
      <dgm:prSet/>
      <dgm:spPr/>
      <dgm:t>
        <a:bodyPr/>
        <a:lstStyle/>
        <a:p>
          <a:endParaRPr lang="en-US"/>
        </a:p>
      </dgm:t>
    </dgm:pt>
    <dgm:pt modelId="{6BADA903-1D8B-4B7B-87FD-4221C6F891B8}" type="sibTrans" cxnId="{1F9718D8-65B3-4666-A598-B408CA732BC2}">
      <dgm:prSet/>
      <dgm:spPr/>
      <dgm:t>
        <a:bodyPr/>
        <a:lstStyle/>
        <a:p>
          <a:endParaRPr lang="en-US"/>
        </a:p>
      </dgm:t>
    </dgm:pt>
    <dgm:pt modelId="{DF793ABE-DCCF-4931-90DF-06F133496D2B}">
      <dgm:prSet/>
      <dgm:spPr/>
      <dgm:t>
        <a:bodyPr/>
        <a:lstStyle/>
        <a:p>
          <a:r>
            <a:rPr lang="en-GB" dirty="0"/>
            <a:t>For example:- Thorough data analysis on a spate of burglaries, the problem may escalate before an effective response is implemented.</a:t>
          </a:r>
          <a:endParaRPr lang="en-US" dirty="0"/>
        </a:p>
      </dgm:t>
    </dgm:pt>
    <dgm:pt modelId="{BD1C5019-8E09-499A-9471-E8A0266BC805}" type="parTrans" cxnId="{869A3783-CA6B-47C7-B698-5A9C26DCB35C}">
      <dgm:prSet/>
      <dgm:spPr/>
      <dgm:t>
        <a:bodyPr/>
        <a:lstStyle/>
        <a:p>
          <a:endParaRPr lang="en-US"/>
        </a:p>
      </dgm:t>
    </dgm:pt>
    <dgm:pt modelId="{20894944-1EDB-4FB7-BB1A-9865FD5E52AD}" type="sibTrans" cxnId="{869A3783-CA6B-47C7-B698-5A9C26DCB35C}">
      <dgm:prSet/>
      <dgm:spPr/>
      <dgm:t>
        <a:bodyPr/>
        <a:lstStyle/>
        <a:p>
          <a:endParaRPr lang="en-US"/>
        </a:p>
      </dgm:t>
    </dgm:pt>
    <dgm:pt modelId="{DE2B240D-8F7A-439F-996C-61709B672D6F}" type="pres">
      <dgm:prSet presAssocID="{6AEFA6E3-94C6-436E-95C1-6B478D58C149}" presName="vert0" presStyleCnt="0">
        <dgm:presLayoutVars>
          <dgm:dir/>
          <dgm:animOne val="branch"/>
          <dgm:animLvl val="lvl"/>
        </dgm:presLayoutVars>
      </dgm:prSet>
      <dgm:spPr/>
    </dgm:pt>
    <dgm:pt modelId="{5EF844E9-BAE1-4B6F-8A78-E79755E0C695}" type="pres">
      <dgm:prSet presAssocID="{9388F893-B0E4-47D8-82CB-E4DE04FD3FF2}" presName="thickLine" presStyleLbl="alignNode1" presStyleIdx="0" presStyleCnt="4"/>
      <dgm:spPr/>
    </dgm:pt>
    <dgm:pt modelId="{C914F186-7D69-4A60-A1AF-43DED85CFB8A}" type="pres">
      <dgm:prSet presAssocID="{9388F893-B0E4-47D8-82CB-E4DE04FD3FF2}" presName="horz1" presStyleCnt="0"/>
      <dgm:spPr/>
    </dgm:pt>
    <dgm:pt modelId="{6FB7E467-89BC-478F-AE0F-415882DF8D08}" type="pres">
      <dgm:prSet presAssocID="{9388F893-B0E4-47D8-82CB-E4DE04FD3FF2}" presName="tx1" presStyleLbl="revTx" presStyleIdx="0" presStyleCnt="4"/>
      <dgm:spPr/>
    </dgm:pt>
    <dgm:pt modelId="{A00D61D6-4F89-4F69-86F4-430328F61762}" type="pres">
      <dgm:prSet presAssocID="{9388F893-B0E4-47D8-82CB-E4DE04FD3FF2}" presName="vert1" presStyleCnt="0"/>
      <dgm:spPr/>
    </dgm:pt>
    <dgm:pt modelId="{36E4A238-89A3-4F85-9FA0-B69DC489B2E5}" type="pres">
      <dgm:prSet presAssocID="{F93117EA-177A-4420-8278-E10B802CE5CA}" presName="thickLine" presStyleLbl="alignNode1" presStyleIdx="1" presStyleCnt="4"/>
      <dgm:spPr/>
    </dgm:pt>
    <dgm:pt modelId="{3020F749-3999-4C16-AB10-3E67470CCA18}" type="pres">
      <dgm:prSet presAssocID="{F93117EA-177A-4420-8278-E10B802CE5CA}" presName="horz1" presStyleCnt="0"/>
      <dgm:spPr/>
    </dgm:pt>
    <dgm:pt modelId="{A4193345-C825-4A4E-939A-7F832C300FC7}" type="pres">
      <dgm:prSet presAssocID="{F93117EA-177A-4420-8278-E10B802CE5CA}" presName="tx1" presStyleLbl="revTx" presStyleIdx="1" presStyleCnt="4"/>
      <dgm:spPr/>
    </dgm:pt>
    <dgm:pt modelId="{37085138-D34C-49B3-9294-C0C0282A549A}" type="pres">
      <dgm:prSet presAssocID="{F93117EA-177A-4420-8278-E10B802CE5CA}" presName="vert1" presStyleCnt="0"/>
      <dgm:spPr/>
    </dgm:pt>
    <dgm:pt modelId="{3145DE43-FC3E-40DB-BA6A-EF125D052210}" type="pres">
      <dgm:prSet presAssocID="{79E5073F-9836-47A4-AF00-7FE4D70CFB5D}" presName="thickLine" presStyleLbl="alignNode1" presStyleIdx="2" presStyleCnt="4"/>
      <dgm:spPr/>
    </dgm:pt>
    <dgm:pt modelId="{85118BAB-68CC-40B5-A085-C44AC1141074}" type="pres">
      <dgm:prSet presAssocID="{79E5073F-9836-47A4-AF00-7FE4D70CFB5D}" presName="horz1" presStyleCnt="0"/>
      <dgm:spPr/>
    </dgm:pt>
    <dgm:pt modelId="{E0994075-AFD0-46A6-8CA1-AC5B8EE896F9}" type="pres">
      <dgm:prSet presAssocID="{79E5073F-9836-47A4-AF00-7FE4D70CFB5D}" presName="tx1" presStyleLbl="revTx" presStyleIdx="2" presStyleCnt="4"/>
      <dgm:spPr/>
    </dgm:pt>
    <dgm:pt modelId="{EF24971E-61B7-496A-AB78-7C3E48487834}" type="pres">
      <dgm:prSet presAssocID="{79E5073F-9836-47A4-AF00-7FE4D70CFB5D}" presName="vert1" presStyleCnt="0"/>
      <dgm:spPr/>
    </dgm:pt>
    <dgm:pt modelId="{E1751B62-AB8E-418F-A25C-7088DADB3CA8}" type="pres">
      <dgm:prSet presAssocID="{DF793ABE-DCCF-4931-90DF-06F133496D2B}" presName="thickLine" presStyleLbl="alignNode1" presStyleIdx="3" presStyleCnt="4"/>
      <dgm:spPr/>
    </dgm:pt>
    <dgm:pt modelId="{93D94324-521C-42A0-955F-5675DEBD7418}" type="pres">
      <dgm:prSet presAssocID="{DF793ABE-DCCF-4931-90DF-06F133496D2B}" presName="horz1" presStyleCnt="0"/>
      <dgm:spPr/>
    </dgm:pt>
    <dgm:pt modelId="{1FAC621E-44BA-4600-BE35-98F13C3B9F74}" type="pres">
      <dgm:prSet presAssocID="{DF793ABE-DCCF-4931-90DF-06F133496D2B}" presName="tx1" presStyleLbl="revTx" presStyleIdx="3" presStyleCnt="4"/>
      <dgm:spPr/>
    </dgm:pt>
    <dgm:pt modelId="{63BC00B7-5438-4D68-AF28-18D4AA1C5497}" type="pres">
      <dgm:prSet presAssocID="{DF793ABE-DCCF-4931-90DF-06F133496D2B}" presName="vert1" presStyleCnt="0"/>
      <dgm:spPr/>
    </dgm:pt>
  </dgm:ptLst>
  <dgm:cxnLst>
    <dgm:cxn modelId="{3C9FDE0E-FBC0-412C-A98B-D6D34A085C1B}" srcId="{6AEFA6E3-94C6-436E-95C1-6B478D58C149}" destId="{9388F893-B0E4-47D8-82CB-E4DE04FD3FF2}" srcOrd="0" destOrd="0" parTransId="{7ADF9734-778C-4A78-A3E2-7419BDFD88C4}" sibTransId="{5572A5A6-D1E6-4780-A0BD-D9F40B521665}"/>
    <dgm:cxn modelId="{869A3783-CA6B-47C7-B698-5A9C26DCB35C}" srcId="{6AEFA6E3-94C6-436E-95C1-6B478D58C149}" destId="{DF793ABE-DCCF-4931-90DF-06F133496D2B}" srcOrd="3" destOrd="0" parTransId="{BD1C5019-8E09-499A-9471-E8A0266BC805}" sibTransId="{20894944-1EDB-4FB7-BB1A-9865FD5E52AD}"/>
    <dgm:cxn modelId="{08E1C18F-03BD-4E09-85C6-6B31C5B73636}" type="presOf" srcId="{79E5073F-9836-47A4-AF00-7FE4D70CFB5D}" destId="{E0994075-AFD0-46A6-8CA1-AC5B8EE896F9}" srcOrd="0" destOrd="0" presId="urn:microsoft.com/office/officeart/2008/layout/LinedList"/>
    <dgm:cxn modelId="{D98D91A9-EA0D-452B-A7BB-796809B00FFB}" type="presOf" srcId="{F93117EA-177A-4420-8278-E10B802CE5CA}" destId="{A4193345-C825-4A4E-939A-7F832C300FC7}" srcOrd="0" destOrd="0" presId="urn:microsoft.com/office/officeart/2008/layout/LinedList"/>
    <dgm:cxn modelId="{B20C26C0-D5E8-4548-992B-32352F2528E2}" type="presOf" srcId="{9388F893-B0E4-47D8-82CB-E4DE04FD3FF2}" destId="{6FB7E467-89BC-478F-AE0F-415882DF8D08}" srcOrd="0" destOrd="0" presId="urn:microsoft.com/office/officeart/2008/layout/LinedList"/>
    <dgm:cxn modelId="{129FAFC9-566C-444A-9D66-BE2096548DEE}" type="presOf" srcId="{6AEFA6E3-94C6-436E-95C1-6B478D58C149}" destId="{DE2B240D-8F7A-439F-996C-61709B672D6F}" srcOrd="0" destOrd="0" presId="urn:microsoft.com/office/officeart/2008/layout/LinedList"/>
    <dgm:cxn modelId="{1096EFD4-66F0-4028-812C-A8E940925347}" type="presOf" srcId="{DF793ABE-DCCF-4931-90DF-06F133496D2B}" destId="{1FAC621E-44BA-4600-BE35-98F13C3B9F74}" srcOrd="0" destOrd="0" presId="urn:microsoft.com/office/officeart/2008/layout/LinedList"/>
    <dgm:cxn modelId="{7B68BAD7-426E-4FB0-8F62-FF497FF114A4}" srcId="{6AEFA6E3-94C6-436E-95C1-6B478D58C149}" destId="{F93117EA-177A-4420-8278-E10B802CE5CA}" srcOrd="1" destOrd="0" parTransId="{F28A9028-E8C3-4742-911B-45BF88CD7787}" sibTransId="{17489B6C-6473-49D4-A3CB-0EA95F85F263}"/>
    <dgm:cxn modelId="{1F9718D8-65B3-4666-A598-B408CA732BC2}" srcId="{6AEFA6E3-94C6-436E-95C1-6B478D58C149}" destId="{79E5073F-9836-47A4-AF00-7FE4D70CFB5D}" srcOrd="2" destOrd="0" parTransId="{E0E2249D-1AC9-420C-BA87-F680A5F612DD}" sibTransId="{6BADA903-1D8B-4B7B-87FD-4221C6F891B8}"/>
    <dgm:cxn modelId="{D1DEFB40-E3AD-4500-A5AD-E7F41DE01CC6}" type="presParOf" srcId="{DE2B240D-8F7A-439F-996C-61709B672D6F}" destId="{5EF844E9-BAE1-4B6F-8A78-E79755E0C695}" srcOrd="0" destOrd="0" presId="urn:microsoft.com/office/officeart/2008/layout/LinedList"/>
    <dgm:cxn modelId="{DE034A0D-97BF-4928-A588-296B797DFAA1}" type="presParOf" srcId="{DE2B240D-8F7A-439F-996C-61709B672D6F}" destId="{C914F186-7D69-4A60-A1AF-43DED85CFB8A}" srcOrd="1" destOrd="0" presId="urn:microsoft.com/office/officeart/2008/layout/LinedList"/>
    <dgm:cxn modelId="{5A3F41AA-FE10-4AF1-8ACE-F2FA8D5F0E3C}" type="presParOf" srcId="{C914F186-7D69-4A60-A1AF-43DED85CFB8A}" destId="{6FB7E467-89BC-478F-AE0F-415882DF8D08}" srcOrd="0" destOrd="0" presId="urn:microsoft.com/office/officeart/2008/layout/LinedList"/>
    <dgm:cxn modelId="{B2CF41D7-4626-49BF-9051-92144BD6516B}" type="presParOf" srcId="{C914F186-7D69-4A60-A1AF-43DED85CFB8A}" destId="{A00D61D6-4F89-4F69-86F4-430328F61762}" srcOrd="1" destOrd="0" presId="urn:microsoft.com/office/officeart/2008/layout/LinedList"/>
    <dgm:cxn modelId="{E8714BE1-599B-4525-BB5D-5154A4F7AF51}" type="presParOf" srcId="{DE2B240D-8F7A-439F-996C-61709B672D6F}" destId="{36E4A238-89A3-4F85-9FA0-B69DC489B2E5}" srcOrd="2" destOrd="0" presId="urn:microsoft.com/office/officeart/2008/layout/LinedList"/>
    <dgm:cxn modelId="{AB416CBF-82A2-4924-8C66-38E39629702D}" type="presParOf" srcId="{DE2B240D-8F7A-439F-996C-61709B672D6F}" destId="{3020F749-3999-4C16-AB10-3E67470CCA18}" srcOrd="3" destOrd="0" presId="urn:microsoft.com/office/officeart/2008/layout/LinedList"/>
    <dgm:cxn modelId="{5C463844-34F5-4EEA-9358-4B3D30BDF0E5}" type="presParOf" srcId="{3020F749-3999-4C16-AB10-3E67470CCA18}" destId="{A4193345-C825-4A4E-939A-7F832C300FC7}" srcOrd="0" destOrd="0" presId="urn:microsoft.com/office/officeart/2008/layout/LinedList"/>
    <dgm:cxn modelId="{6BF61F46-1165-48B6-8C49-2300F9BAFDBD}" type="presParOf" srcId="{3020F749-3999-4C16-AB10-3E67470CCA18}" destId="{37085138-D34C-49B3-9294-C0C0282A549A}" srcOrd="1" destOrd="0" presId="urn:microsoft.com/office/officeart/2008/layout/LinedList"/>
    <dgm:cxn modelId="{0EA0B50D-C03E-449B-A733-E723927262D7}" type="presParOf" srcId="{DE2B240D-8F7A-439F-996C-61709B672D6F}" destId="{3145DE43-FC3E-40DB-BA6A-EF125D052210}" srcOrd="4" destOrd="0" presId="urn:microsoft.com/office/officeart/2008/layout/LinedList"/>
    <dgm:cxn modelId="{7AE03867-4900-42C0-908C-E811528E092A}" type="presParOf" srcId="{DE2B240D-8F7A-439F-996C-61709B672D6F}" destId="{85118BAB-68CC-40B5-A085-C44AC1141074}" srcOrd="5" destOrd="0" presId="urn:microsoft.com/office/officeart/2008/layout/LinedList"/>
    <dgm:cxn modelId="{11C2D237-4A0C-4F24-BDB6-368519BB9D00}" type="presParOf" srcId="{85118BAB-68CC-40B5-A085-C44AC1141074}" destId="{E0994075-AFD0-46A6-8CA1-AC5B8EE896F9}" srcOrd="0" destOrd="0" presId="urn:microsoft.com/office/officeart/2008/layout/LinedList"/>
    <dgm:cxn modelId="{E85C9ADD-53AF-46E0-ABC1-39964C2F8A17}" type="presParOf" srcId="{85118BAB-68CC-40B5-A085-C44AC1141074}" destId="{EF24971E-61B7-496A-AB78-7C3E48487834}" srcOrd="1" destOrd="0" presId="urn:microsoft.com/office/officeart/2008/layout/LinedList"/>
    <dgm:cxn modelId="{2B7D669A-4D3D-4A15-9212-E4B3969687A3}" type="presParOf" srcId="{DE2B240D-8F7A-439F-996C-61709B672D6F}" destId="{E1751B62-AB8E-418F-A25C-7088DADB3CA8}" srcOrd="6" destOrd="0" presId="urn:microsoft.com/office/officeart/2008/layout/LinedList"/>
    <dgm:cxn modelId="{F302915E-259E-4918-AD38-78ABBEC18DD2}" type="presParOf" srcId="{DE2B240D-8F7A-439F-996C-61709B672D6F}" destId="{93D94324-521C-42A0-955F-5675DEBD7418}" srcOrd="7" destOrd="0" presId="urn:microsoft.com/office/officeart/2008/layout/LinedList"/>
    <dgm:cxn modelId="{2AA785FA-437E-4276-A833-CEADB27753A5}" type="presParOf" srcId="{93D94324-521C-42A0-955F-5675DEBD7418}" destId="{1FAC621E-44BA-4600-BE35-98F13C3B9F74}" srcOrd="0" destOrd="0" presId="urn:microsoft.com/office/officeart/2008/layout/LinedList"/>
    <dgm:cxn modelId="{1584B526-27EB-4FC2-BFB7-05DBC7D632D0}" type="presParOf" srcId="{93D94324-521C-42A0-955F-5675DEBD7418}" destId="{63BC00B7-5438-4D68-AF28-18D4AA1C54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71300D-3BBD-45FC-8B53-DAEBC90CE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FABDFCE-C24C-44D2-98A6-A79696B0B475}">
      <dgm:prSet/>
      <dgm:spPr/>
      <dgm:t>
        <a:bodyPr/>
        <a:lstStyle/>
        <a:p>
          <a:r>
            <a:rPr lang="en-GB" b="1" dirty="0"/>
            <a:t>Ignoring the root cause of the crime:-</a:t>
          </a:r>
          <a:endParaRPr lang="en-US" b="1" dirty="0"/>
        </a:p>
      </dgm:t>
    </dgm:pt>
    <dgm:pt modelId="{44514ADC-C19B-482A-B40B-00E1D2EA1893}" type="parTrans" cxnId="{24763DFF-0D95-4EFC-8D83-269598F1E6C1}">
      <dgm:prSet/>
      <dgm:spPr/>
      <dgm:t>
        <a:bodyPr/>
        <a:lstStyle/>
        <a:p>
          <a:endParaRPr lang="en-US"/>
        </a:p>
      </dgm:t>
    </dgm:pt>
    <dgm:pt modelId="{7846E592-B28C-4AC9-AEC4-33A681EC6263}" type="sibTrans" cxnId="{24763DFF-0D95-4EFC-8D83-269598F1E6C1}">
      <dgm:prSet/>
      <dgm:spPr/>
      <dgm:t>
        <a:bodyPr/>
        <a:lstStyle/>
        <a:p>
          <a:endParaRPr lang="en-US"/>
        </a:p>
      </dgm:t>
    </dgm:pt>
    <dgm:pt modelId="{9090A54F-B4F1-44BD-A063-BC34C3F73E67}">
      <dgm:prSet/>
      <dgm:spPr/>
      <dgm:t>
        <a:bodyPr/>
        <a:lstStyle/>
        <a:p>
          <a:r>
            <a:rPr lang="en-GB" dirty="0"/>
            <a:t>Oversimplifying a solution may ignore the root cause.</a:t>
          </a:r>
          <a:endParaRPr lang="en-US" dirty="0"/>
        </a:p>
      </dgm:t>
    </dgm:pt>
    <dgm:pt modelId="{44EABB6A-8F73-4DA2-B713-4F660AB1E29B}" type="parTrans" cxnId="{D7A1B5D0-BFC7-4ACA-A4F0-F058E6292AA5}">
      <dgm:prSet/>
      <dgm:spPr/>
      <dgm:t>
        <a:bodyPr/>
        <a:lstStyle/>
        <a:p>
          <a:endParaRPr lang="en-US"/>
        </a:p>
      </dgm:t>
    </dgm:pt>
    <dgm:pt modelId="{17F09BBD-852B-432C-ACC9-8ACDA031B887}" type="sibTrans" cxnId="{D7A1B5D0-BFC7-4ACA-A4F0-F058E6292AA5}">
      <dgm:prSet/>
      <dgm:spPr/>
      <dgm:t>
        <a:bodyPr/>
        <a:lstStyle/>
        <a:p>
          <a:endParaRPr lang="en-US"/>
        </a:p>
      </dgm:t>
    </dgm:pt>
    <dgm:pt modelId="{FA3C02F4-3A59-42E2-A9BF-35F5CB41B172}">
      <dgm:prSet/>
      <dgm:spPr/>
      <dgm:t>
        <a:bodyPr/>
        <a:lstStyle/>
        <a:p>
          <a:r>
            <a:rPr lang="en-GB" dirty="0"/>
            <a:t>For example:- The solution to vandalism may be to install more street lighting but doesn't provide a reason as to why this crime is </a:t>
          </a:r>
          <a:r>
            <a:rPr lang="en-GB" dirty="0" err="1"/>
            <a:t>occuring</a:t>
          </a:r>
          <a:r>
            <a:rPr lang="en-GB" dirty="0"/>
            <a:t> in the first place.</a:t>
          </a:r>
          <a:endParaRPr lang="en-US" dirty="0"/>
        </a:p>
      </dgm:t>
    </dgm:pt>
    <dgm:pt modelId="{104C876F-63FA-455F-BFE6-6455F3E29076}" type="parTrans" cxnId="{9F11ACE1-4CBD-430C-8EBA-E058535FED3E}">
      <dgm:prSet/>
      <dgm:spPr/>
      <dgm:t>
        <a:bodyPr/>
        <a:lstStyle/>
        <a:p>
          <a:endParaRPr lang="en-US"/>
        </a:p>
      </dgm:t>
    </dgm:pt>
    <dgm:pt modelId="{B32E0C6F-97F1-4D32-A9E4-16FFE3BF76E8}" type="sibTrans" cxnId="{9F11ACE1-4CBD-430C-8EBA-E058535FED3E}">
      <dgm:prSet/>
      <dgm:spPr/>
      <dgm:t>
        <a:bodyPr/>
        <a:lstStyle/>
        <a:p>
          <a:endParaRPr lang="en-US"/>
        </a:p>
      </dgm:t>
    </dgm:pt>
    <dgm:pt modelId="{92256710-DE32-47CE-9454-C211673F4B14}" type="pres">
      <dgm:prSet presAssocID="{8F71300D-3BBD-45FC-8B53-DAEBC90CE416}" presName="vert0" presStyleCnt="0">
        <dgm:presLayoutVars>
          <dgm:dir/>
          <dgm:animOne val="branch"/>
          <dgm:animLvl val="lvl"/>
        </dgm:presLayoutVars>
      </dgm:prSet>
      <dgm:spPr/>
    </dgm:pt>
    <dgm:pt modelId="{501D0C3D-D220-4DAB-9E56-F82B6589C490}" type="pres">
      <dgm:prSet presAssocID="{0FABDFCE-C24C-44D2-98A6-A79696B0B475}" presName="thickLine" presStyleLbl="alignNode1" presStyleIdx="0" presStyleCnt="3"/>
      <dgm:spPr/>
    </dgm:pt>
    <dgm:pt modelId="{AC053AB2-8E14-47C1-AD53-8D6FD50794D3}" type="pres">
      <dgm:prSet presAssocID="{0FABDFCE-C24C-44D2-98A6-A79696B0B475}" presName="horz1" presStyleCnt="0"/>
      <dgm:spPr/>
    </dgm:pt>
    <dgm:pt modelId="{01C81558-26AF-4205-BF4B-9DA80DD9E479}" type="pres">
      <dgm:prSet presAssocID="{0FABDFCE-C24C-44D2-98A6-A79696B0B475}" presName="tx1" presStyleLbl="revTx" presStyleIdx="0" presStyleCnt="3"/>
      <dgm:spPr/>
    </dgm:pt>
    <dgm:pt modelId="{3B26514A-8B4C-4E65-9475-46970415BBBA}" type="pres">
      <dgm:prSet presAssocID="{0FABDFCE-C24C-44D2-98A6-A79696B0B475}" presName="vert1" presStyleCnt="0"/>
      <dgm:spPr/>
    </dgm:pt>
    <dgm:pt modelId="{4141C855-AC2C-4EAF-824A-ECBE52092888}" type="pres">
      <dgm:prSet presAssocID="{9090A54F-B4F1-44BD-A063-BC34C3F73E67}" presName="thickLine" presStyleLbl="alignNode1" presStyleIdx="1" presStyleCnt="3"/>
      <dgm:spPr/>
    </dgm:pt>
    <dgm:pt modelId="{5F94D83A-9E33-470A-ADAD-86A46D816656}" type="pres">
      <dgm:prSet presAssocID="{9090A54F-B4F1-44BD-A063-BC34C3F73E67}" presName="horz1" presStyleCnt="0"/>
      <dgm:spPr/>
    </dgm:pt>
    <dgm:pt modelId="{84655810-458F-4DCA-803F-D3D59FC17C86}" type="pres">
      <dgm:prSet presAssocID="{9090A54F-B4F1-44BD-A063-BC34C3F73E67}" presName="tx1" presStyleLbl="revTx" presStyleIdx="1" presStyleCnt="3"/>
      <dgm:spPr/>
    </dgm:pt>
    <dgm:pt modelId="{996E4290-CA40-4C49-964D-AC5BFC17F352}" type="pres">
      <dgm:prSet presAssocID="{9090A54F-B4F1-44BD-A063-BC34C3F73E67}" presName="vert1" presStyleCnt="0"/>
      <dgm:spPr/>
    </dgm:pt>
    <dgm:pt modelId="{C02268B0-01E7-4A08-B588-39304EBAEA32}" type="pres">
      <dgm:prSet presAssocID="{FA3C02F4-3A59-42E2-A9BF-35F5CB41B172}" presName="thickLine" presStyleLbl="alignNode1" presStyleIdx="2" presStyleCnt="3"/>
      <dgm:spPr/>
    </dgm:pt>
    <dgm:pt modelId="{1E9B2AE9-19F0-4DE0-B5DF-9F6E05F13918}" type="pres">
      <dgm:prSet presAssocID="{FA3C02F4-3A59-42E2-A9BF-35F5CB41B172}" presName="horz1" presStyleCnt="0"/>
      <dgm:spPr/>
    </dgm:pt>
    <dgm:pt modelId="{645D25E7-64DF-46E9-8A25-E133EF4967B6}" type="pres">
      <dgm:prSet presAssocID="{FA3C02F4-3A59-42E2-A9BF-35F5CB41B172}" presName="tx1" presStyleLbl="revTx" presStyleIdx="2" presStyleCnt="3"/>
      <dgm:spPr/>
    </dgm:pt>
    <dgm:pt modelId="{65EF17BB-960B-498A-8EAC-D7C861FF67BB}" type="pres">
      <dgm:prSet presAssocID="{FA3C02F4-3A59-42E2-A9BF-35F5CB41B172}" presName="vert1" presStyleCnt="0"/>
      <dgm:spPr/>
    </dgm:pt>
  </dgm:ptLst>
  <dgm:cxnLst>
    <dgm:cxn modelId="{A5916031-0185-4FDB-A426-8BA3E7DFCF38}" type="presOf" srcId="{FA3C02F4-3A59-42E2-A9BF-35F5CB41B172}" destId="{645D25E7-64DF-46E9-8A25-E133EF4967B6}" srcOrd="0" destOrd="0" presId="urn:microsoft.com/office/officeart/2008/layout/LinedList"/>
    <dgm:cxn modelId="{71A2D45B-095D-41E7-BA47-DD7F7CFA0623}" type="presOf" srcId="{0FABDFCE-C24C-44D2-98A6-A79696B0B475}" destId="{01C81558-26AF-4205-BF4B-9DA80DD9E479}" srcOrd="0" destOrd="0" presId="urn:microsoft.com/office/officeart/2008/layout/LinedList"/>
    <dgm:cxn modelId="{DE08E2BE-9D4E-45BD-8EA1-256DC3C3ED7F}" type="presOf" srcId="{8F71300D-3BBD-45FC-8B53-DAEBC90CE416}" destId="{92256710-DE32-47CE-9454-C211673F4B14}" srcOrd="0" destOrd="0" presId="urn:microsoft.com/office/officeart/2008/layout/LinedList"/>
    <dgm:cxn modelId="{891DC0BF-F5D1-4976-8921-003FDE8394B4}" type="presOf" srcId="{9090A54F-B4F1-44BD-A063-BC34C3F73E67}" destId="{84655810-458F-4DCA-803F-D3D59FC17C86}" srcOrd="0" destOrd="0" presId="urn:microsoft.com/office/officeart/2008/layout/LinedList"/>
    <dgm:cxn modelId="{D7A1B5D0-BFC7-4ACA-A4F0-F058E6292AA5}" srcId="{8F71300D-3BBD-45FC-8B53-DAEBC90CE416}" destId="{9090A54F-B4F1-44BD-A063-BC34C3F73E67}" srcOrd="1" destOrd="0" parTransId="{44EABB6A-8F73-4DA2-B713-4F660AB1E29B}" sibTransId="{17F09BBD-852B-432C-ACC9-8ACDA031B887}"/>
    <dgm:cxn modelId="{9F11ACE1-4CBD-430C-8EBA-E058535FED3E}" srcId="{8F71300D-3BBD-45FC-8B53-DAEBC90CE416}" destId="{FA3C02F4-3A59-42E2-A9BF-35F5CB41B172}" srcOrd="2" destOrd="0" parTransId="{104C876F-63FA-455F-BFE6-6455F3E29076}" sibTransId="{B32E0C6F-97F1-4D32-A9E4-16FFE3BF76E8}"/>
    <dgm:cxn modelId="{24763DFF-0D95-4EFC-8D83-269598F1E6C1}" srcId="{8F71300D-3BBD-45FC-8B53-DAEBC90CE416}" destId="{0FABDFCE-C24C-44D2-98A6-A79696B0B475}" srcOrd="0" destOrd="0" parTransId="{44514ADC-C19B-482A-B40B-00E1D2EA1893}" sibTransId="{7846E592-B28C-4AC9-AEC4-33A681EC6263}"/>
    <dgm:cxn modelId="{DCC12921-BDC6-4974-B647-C93C434F0313}" type="presParOf" srcId="{92256710-DE32-47CE-9454-C211673F4B14}" destId="{501D0C3D-D220-4DAB-9E56-F82B6589C490}" srcOrd="0" destOrd="0" presId="urn:microsoft.com/office/officeart/2008/layout/LinedList"/>
    <dgm:cxn modelId="{CD170223-2A05-4E01-AA45-BC73C258C181}" type="presParOf" srcId="{92256710-DE32-47CE-9454-C211673F4B14}" destId="{AC053AB2-8E14-47C1-AD53-8D6FD50794D3}" srcOrd="1" destOrd="0" presId="urn:microsoft.com/office/officeart/2008/layout/LinedList"/>
    <dgm:cxn modelId="{9F7B04F0-BEB8-41AB-A65F-A1B23BA74979}" type="presParOf" srcId="{AC053AB2-8E14-47C1-AD53-8D6FD50794D3}" destId="{01C81558-26AF-4205-BF4B-9DA80DD9E479}" srcOrd="0" destOrd="0" presId="urn:microsoft.com/office/officeart/2008/layout/LinedList"/>
    <dgm:cxn modelId="{0623F36F-975D-47FE-8667-FDC25CACE254}" type="presParOf" srcId="{AC053AB2-8E14-47C1-AD53-8D6FD50794D3}" destId="{3B26514A-8B4C-4E65-9475-46970415BBBA}" srcOrd="1" destOrd="0" presId="urn:microsoft.com/office/officeart/2008/layout/LinedList"/>
    <dgm:cxn modelId="{FC4BA6E5-6D45-434E-B589-E355FC5EAF66}" type="presParOf" srcId="{92256710-DE32-47CE-9454-C211673F4B14}" destId="{4141C855-AC2C-4EAF-824A-ECBE52092888}" srcOrd="2" destOrd="0" presId="urn:microsoft.com/office/officeart/2008/layout/LinedList"/>
    <dgm:cxn modelId="{75E41645-8C18-476A-8C0F-43202FAE4FDC}" type="presParOf" srcId="{92256710-DE32-47CE-9454-C211673F4B14}" destId="{5F94D83A-9E33-470A-ADAD-86A46D816656}" srcOrd="3" destOrd="0" presId="urn:microsoft.com/office/officeart/2008/layout/LinedList"/>
    <dgm:cxn modelId="{AC24216F-FABB-4833-B181-6150E7F8508B}" type="presParOf" srcId="{5F94D83A-9E33-470A-ADAD-86A46D816656}" destId="{84655810-458F-4DCA-803F-D3D59FC17C86}" srcOrd="0" destOrd="0" presId="urn:microsoft.com/office/officeart/2008/layout/LinedList"/>
    <dgm:cxn modelId="{F22C5D72-CCD4-467B-BD69-E453E207352D}" type="presParOf" srcId="{5F94D83A-9E33-470A-ADAD-86A46D816656}" destId="{996E4290-CA40-4C49-964D-AC5BFC17F352}" srcOrd="1" destOrd="0" presId="urn:microsoft.com/office/officeart/2008/layout/LinedList"/>
    <dgm:cxn modelId="{2148E874-2BA7-4381-90A1-F36FEE9C11EC}" type="presParOf" srcId="{92256710-DE32-47CE-9454-C211673F4B14}" destId="{C02268B0-01E7-4A08-B588-39304EBAEA32}" srcOrd="4" destOrd="0" presId="urn:microsoft.com/office/officeart/2008/layout/LinedList"/>
    <dgm:cxn modelId="{382CE4F2-7A04-4C03-835A-3BC20C18B7A6}" type="presParOf" srcId="{92256710-DE32-47CE-9454-C211673F4B14}" destId="{1E9B2AE9-19F0-4DE0-B5DF-9F6E05F13918}" srcOrd="5" destOrd="0" presId="urn:microsoft.com/office/officeart/2008/layout/LinedList"/>
    <dgm:cxn modelId="{3850F3C8-DC25-4EFA-B7E7-08DD13E7FE67}" type="presParOf" srcId="{1E9B2AE9-19F0-4DE0-B5DF-9F6E05F13918}" destId="{645D25E7-64DF-46E9-8A25-E133EF4967B6}" srcOrd="0" destOrd="0" presId="urn:microsoft.com/office/officeart/2008/layout/LinedList"/>
    <dgm:cxn modelId="{94B272FA-49B4-4ED3-918D-76A2F3D3AC0B}" type="presParOf" srcId="{1E9B2AE9-19F0-4DE0-B5DF-9F6E05F13918}" destId="{65EF17BB-960B-498A-8EAC-D7C861FF67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A8CB3AF-AF02-4093-B808-0928E8CA7C6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1AD5BE7-C382-44FF-B24A-3DEA1D031D70}">
      <dgm:prSet/>
      <dgm:spPr/>
      <dgm:t>
        <a:bodyPr/>
        <a:lstStyle/>
        <a:p>
          <a:r>
            <a:rPr lang="en-GB" b="1" dirty="0"/>
            <a:t>Implementing the changes:-</a:t>
          </a:r>
          <a:endParaRPr lang="en-US" b="1" dirty="0"/>
        </a:p>
      </dgm:t>
    </dgm:pt>
    <dgm:pt modelId="{3F7ADFFB-B134-4FDE-B578-9F5AC58AB065}" type="parTrans" cxnId="{5D882E96-139A-414E-B966-C03CB5C41D16}">
      <dgm:prSet/>
      <dgm:spPr/>
      <dgm:t>
        <a:bodyPr/>
        <a:lstStyle/>
        <a:p>
          <a:endParaRPr lang="en-US"/>
        </a:p>
      </dgm:t>
    </dgm:pt>
    <dgm:pt modelId="{AC60C39C-F95E-4FA3-BE40-0B8AAE4162FC}" type="sibTrans" cxnId="{5D882E96-139A-414E-B966-C03CB5C41D16}">
      <dgm:prSet/>
      <dgm:spPr/>
      <dgm:t>
        <a:bodyPr/>
        <a:lstStyle/>
        <a:p>
          <a:endParaRPr lang="en-US"/>
        </a:p>
      </dgm:t>
    </dgm:pt>
    <dgm:pt modelId="{647F4B2A-2C8C-4A02-9616-9483A05530B0}">
      <dgm:prSet/>
      <dgm:spPr/>
      <dgm:t>
        <a:bodyPr/>
        <a:lstStyle/>
        <a:p>
          <a:r>
            <a:rPr lang="en-GB" dirty="0"/>
            <a:t>Implementing changes takes time and resources. It can also be met by resistance and lack of cooperation from stakeholders can be challenging.</a:t>
          </a:r>
          <a:endParaRPr lang="en-US" dirty="0"/>
        </a:p>
      </dgm:t>
    </dgm:pt>
    <dgm:pt modelId="{35CCEF44-E2AD-4CB9-A1B9-67BD578AA80C}" type="parTrans" cxnId="{C6046319-DAE1-4FCA-97CD-00C35463760A}">
      <dgm:prSet/>
      <dgm:spPr/>
      <dgm:t>
        <a:bodyPr/>
        <a:lstStyle/>
        <a:p>
          <a:endParaRPr lang="en-US"/>
        </a:p>
      </dgm:t>
    </dgm:pt>
    <dgm:pt modelId="{6E5019A7-0367-4387-BE12-03F221714984}" type="sibTrans" cxnId="{C6046319-DAE1-4FCA-97CD-00C35463760A}">
      <dgm:prSet/>
      <dgm:spPr/>
      <dgm:t>
        <a:bodyPr/>
        <a:lstStyle/>
        <a:p>
          <a:endParaRPr lang="en-US"/>
        </a:p>
      </dgm:t>
    </dgm:pt>
    <dgm:pt modelId="{EB709F74-1646-4D11-AA95-8C4E758D2F87}">
      <dgm:prSet/>
      <dgm:spPr/>
      <dgm:t>
        <a:bodyPr/>
        <a:lstStyle/>
        <a:p>
          <a:r>
            <a:rPr lang="en-GB" dirty="0"/>
            <a:t>For example- Installing CCTV cameras might be identified as a solution, but budgetary constraints could prevent implementation.</a:t>
          </a:r>
          <a:endParaRPr lang="en-US" dirty="0"/>
        </a:p>
      </dgm:t>
    </dgm:pt>
    <dgm:pt modelId="{4A4B9A90-F913-4996-84F7-497A95A29BA3}" type="parTrans" cxnId="{BB739786-F954-4C45-AA56-5651D0D91AF0}">
      <dgm:prSet/>
      <dgm:spPr/>
      <dgm:t>
        <a:bodyPr/>
        <a:lstStyle/>
        <a:p>
          <a:endParaRPr lang="en-US"/>
        </a:p>
      </dgm:t>
    </dgm:pt>
    <dgm:pt modelId="{F0103F3D-625C-4A18-BBE6-20A958ECC81F}" type="sibTrans" cxnId="{BB739786-F954-4C45-AA56-5651D0D91AF0}">
      <dgm:prSet/>
      <dgm:spPr/>
      <dgm:t>
        <a:bodyPr/>
        <a:lstStyle/>
        <a:p>
          <a:endParaRPr lang="en-US"/>
        </a:p>
      </dgm:t>
    </dgm:pt>
    <dgm:pt modelId="{B15CAC4F-BA85-4503-911B-1D223EFAFC38}" type="pres">
      <dgm:prSet presAssocID="{3A8CB3AF-AF02-4093-B808-0928E8CA7C69}" presName="vert0" presStyleCnt="0">
        <dgm:presLayoutVars>
          <dgm:dir/>
          <dgm:animOne val="branch"/>
          <dgm:animLvl val="lvl"/>
        </dgm:presLayoutVars>
      </dgm:prSet>
      <dgm:spPr/>
    </dgm:pt>
    <dgm:pt modelId="{B4EBB4F3-3351-4778-8FCF-0DB510C07AEB}" type="pres">
      <dgm:prSet presAssocID="{71AD5BE7-C382-44FF-B24A-3DEA1D031D70}" presName="thickLine" presStyleLbl="alignNode1" presStyleIdx="0" presStyleCnt="3"/>
      <dgm:spPr/>
    </dgm:pt>
    <dgm:pt modelId="{0C4A916F-5190-4D26-9DD6-948B6FFEEA60}" type="pres">
      <dgm:prSet presAssocID="{71AD5BE7-C382-44FF-B24A-3DEA1D031D70}" presName="horz1" presStyleCnt="0"/>
      <dgm:spPr/>
    </dgm:pt>
    <dgm:pt modelId="{82F321F7-7577-4A91-AA2D-419D5E2DBC4D}" type="pres">
      <dgm:prSet presAssocID="{71AD5BE7-C382-44FF-B24A-3DEA1D031D70}" presName="tx1" presStyleLbl="revTx" presStyleIdx="0" presStyleCnt="3"/>
      <dgm:spPr/>
    </dgm:pt>
    <dgm:pt modelId="{AC74EEE6-B919-498D-8B42-26EFE2885D0A}" type="pres">
      <dgm:prSet presAssocID="{71AD5BE7-C382-44FF-B24A-3DEA1D031D70}" presName="vert1" presStyleCnt="0"/>
      <dgm:spPr/>
    </dgm:pt>
    <dgm:pt modelId="{02C2DA64-CE34-4161-A636-1C9374C6AB38}" type="pres">
      <dgm:prSet presAssocID="{647F4B2A-2C8C-4A02-9616-9483A05530B0}" presName="thickLine" presStyleLbl="alignNode1" presStyleIdx="1" presStyleCnt="3"/>
      <dgm:spPr/>
    </dgm:pt>
    <dgm:pt modelId="{1A720239-57B2-4CC9-ACB4-8581F447BCC2}" type="pres">
      <dgm:prSet presAssocID="{647F4B2A-2C8C-4A02-9616-9483A05530B0}" presName="horz1" presStyleCnt="0"/>
      <dgm:spPr/>
    </dgm:pt>
    <dgm:pt modelId="{9F51EDAE-457E-4091-8EC3-D5B9C7F41FF8}" type="pres">
      <dgm:prSet presAssocID="{647F4B2A-2C8C-4A02-9616-9483A05530B0}" presName="tx1" presStyleLbl="revTx" presStyleIdx="1" presStyleCnt="3"/>
      <dgm:spPr/>
    </dgm:pt>
    <dgm:pt modelId="{023E93E3-0CCF-478A-B69B-555FE0FF82AD}" type="pres">
      <dgm:prSet presAssocID="{647F4B2A-2C8C-4A02-9616-9483A05530B0}" presName="vert1" presStyleCnt="0"/>
      <dgm:spPr/>
    </dgm:pt>
    <dgm:pt modelId="{7A50F38A-AFDB-4FA9-94D4-0CB1C6096768}" type="pres">
      <dgm:prSet presAssocID="{EB709F74-1646-4D11-AA95-8C4E758D2F87}" presName="thickLine" presStyleLbl="alignNode1" presStyleIdx="2" presStyleCnt="3"/>
      <dgm:spPr/>
    </dgm:pt>
    <dgm:pt modelId="{C1F69B81-450B-4515-BAE4-119602B595EB}" type="pres">
      <dgm:prSet presAssocID="{EB709F74-1646-4D11-AA95-8C4E758D2F87}" presName="horz1" presStyleCnt="0"/>
      <dgm:spPr/>
    </dgm:pt>
    <dgm:pt modelId="{12694EB2-73C0-43E9-BBAD-E8279DFEDF40}" type="pres">
      <dgm:prSet presAssocID="{EB709F74-1646-4D11-AA95-8C4E758D2F87}" presName="tx1" presStyleLbl="revTx" presStyleIdx="2" presStyleCnt="3"/>
      <dgm:spPr/>
    </dgm:pt>
    <dgm:pt modelId="{CA68FB6D-A8E3-495C-9B48-785680868E2B}" type="pres">
      <dgm:prSet presAssocID="{EB709F74-1646-4D11-AA95-8C4E758D2F87}" presName="vert1" presStyleCnt="0"/>
      <dgm:spPr/>
    </dgm:pt>
  </dgm:ptLst>
  <dgm:cxnLst>
    <dgm:cxn modelId="{C6046319-DAE1-4FCA-97CD-00C35463760A}" srcId="{3A8CB3AF-AF02-4093-B808-0928E8CA7C69}" destId="{647F4B2A-2C8C-4A02-9616-9483A05530B0}" srcOrd="1" destOrd="0" parTransId="{35CCEF44-E2AD-4CB9-A1B9-67BD578AA80C}" sibTransId="{6E5019A7-0367-4387-BE12-03F221714984}"/>
    <dgm:cxn modelId="{BB739786-F954-4C45-AA56-5651D0D91AF0}" srcId="{3A8CB3AF-AF02-4093-B808-0928E8CA7C69}" destId="{EB709F74-1646-4D11-AA95-8C4E758D2F87}" srcOrd="2" destOrd="0" parTransId="{4A4B9A90-F913-4996-84F7-497A95A29BA3}" sibTransId="{F0103F3D-625C-4A18-BBE6-20A958ECC81F}"/>
    <dgm:cxn modelId="{F1960390-4060-4DD4-934F-A7C787AD3C49}" type="presOf" srcId="{EB709F74-1646-4D11-AA95-8C4E758D2F87}" destId="{12694EB2-73C0-43E9-BBAD-E8279DFEDF40}" srcOrd="0" destOrd="0" presId="urn:microsoft.com/office/officeart/2008/layout/LinedList"/>
    <dgm:cxn modelId="{5D882E96-139A-414E-B966-C03CB5C41D16}" srcId="{3A8CB3AF-AF02-4093-B808-0928E8CA7C69}" destId="{71AD5BE7-C382-44FF-B24A-3DEA1D031D70}" srcOrd="0" destOrd="0" parTransId="{3F7ADFFB-B134-4FDE-B578-9F5AC58AB065}" sibTransId="{AC60C39C-F95E-4FA3-BE40-0B8AAE4162FC}"/>
    <dgm:cxn modelId="{42C4DD9E-C524-45F9-8A4F-F78CCFF7B0E3}" type="presOf" srcId="{71AD5BE7-C382-44FF-B24A-3DEA1D031D70}" destId="{82F321F7-7577-4A91-AA2D-419D5E2DBC4D}" srcOrd="0" destOrd="0" presId="urn:microsoft.com/office/officeart/2008/layout/LinedList"/>
    <dgm:cxn modelId="{FB1BBEE3-80B0-43EC-8E98-4B4C7CB56AF7}" type="presOf" srcId="{647F4B2A-2C8C-4A02-9616-9483A05530B0}" destId="{9F51EDAE-457E-4091-8EC3-D5B9C7F41FF8}" srcOrd="0" destOrd="0" presId="urn:microsoft.com/office/officeart/2008/layout/LinedList"/>
    <dgm:cxn modelId="{BB4EE1EB-B2CE-4748-8F45-101A84B04C97}" type="presOf" srcId="{3A8CB3AF-AF02-4093-B808-0928E8CA7C69}" destId="{B15CAC4F-BA85-4503-911B-1D223EFAFC38}" srcOrd="0" destOrd="0" presId="urn:microsoft.com/office/officeart/2008/layout/LinedList"/>
    <dgm:cxn modelId="{A4D5C4DF-657E-4481-BFCA-21053BF62EB5}" type="presParOf" srcId="{B15CAC4F-BA85-4503-911B-1D223EFAFC38}" destId="{B4EBB4F3-3351-4778-8FCF-0DB510C07AEB}" srcOrd="0" destOrd="0" presId="urn:microsoft.com/office/officeart/2008/layout/LinedList"/>
    <dgm:cxn modelId="{AA14EDD3-C663-4F6B-85CF-74ECCC0FE2CD}" type="presParOf" srcId="{B15CAC4F-BA85-4503-911B-1D223EFAFC38}" destId="{0C4A916F-5190-4D26-9DD6-948B6FFEEA60}" srcOrd="1" destOrd="0" presId="urn:microsoft.com/office/officeart/2008/layout/LinedList"/>
    <dgm:cxn modelId="{5257217D-C279-4F81-8344-967B9A31C0F8}" type="presParOf" srcId="{0C4A916F-5190-4D26-9DD6-948B6FFEEA60}" destId="{82F321F7-7577-4A91-AA2D-419D5E2DBC4D}" srcOrd="0" destOrd="0" presId="urn:microsoft.com/office/officeart/2008/layout/LinedList"/>
    <dgm:cxn modelId="{8967E286-8A77-403E-BD74-78C6A3F267EE}" type="presParOf" srcId="{0C4A916F-5190-4D26-9DD6-948B6FFEEA60}" destId="{AC74EEE6-B919-498D-8B42-26EFE2885D0A}" srcOrd="1" destOrd="0" presId="urn:microsoft.com/office/officeart/2008/layout/LinedList"/>
    <dgm:cxn modelId="{0BDC0873-1235-4F03-BD7F-4864DFCDE73A}" type="presParOf" srcId="{B15CAC4F-BA85-4503-911B-1D223EFAFC38}" destId="{02C2DA64-CE34-4161-A636-1C9374C6AB38}" srcOrd="2" destOrd="0" presId="urn:microsoft.com/office/officeart/2008/layout/LinedList"/>
    <dgm:cxn modelId="{93A2B05D-3B3B-4711-845B-2012B23AC9D4}" type="presParOf" srcId="{B15CAC4F-BA85-4503-911B-1D223EFAFC38}" destId="{1A720239-57B2-4CC9-ACB4-8581F447BCC2}" srcOrd="3" destOrd="0" presId="urn:microsoft.com/office/officeart/2008/layout/LinedList"/>
    <dgm:cxn modelId="{15B30FD6-1009-4C08-98DC-FA3127D8D3AF}" type="presParOf" srcId="{1A720239-57B2-4CC9-ACB4-8581F447BCC2}" destId="{9F51EDAE-457E-4091-8EC3-D5B9C7F41FF8}" srcOrd="0" destOrd="0" presId="urn:microsoft.com/office/officeart/2008/layout/LinedList"/>
    <dgm:cxn modelId="{ED1017CF-DC11-4E4D-BE36-059A7C92D07D}" type="presParOf" srcId="{1A720239-57B2-4CC9-ACB4-8581F447BCC2}" destId="{023E93E3-0CCF-478A-B69B-555FE0FF82AD}" srcOrd="1" destOrd="0" presId="urn:microsoft.com/office/officeart/2008/layout/LinedList"/>
    <dgm:cxn modelId="{13709B6F-AADC-42C9-BF40-E192B4CEA95B}" type="presParOf" srcId="{B15CAC4F-BA85-4503-911B-1D223EFAFC38}" destId="{7A50F38A-AFDB-4FA9-94D4-0CB1C6096768}" srcOrd="4" destOrd="0" presId="urn:microsoft.com/office/officeart/2008/layout/LinedList"/>
    <dgm:cxn modelId="{EA1C65A9-9B9F-4B95-9E78-ACD1E00DE28B}" type="presParOf" srcId="{B15CAC4F-BA85-4503-911B-1D223EFAFC38}" destId="{C1F69B81-450B-4515-BAE4-119602B595EB}" srcOrd="5" destOrd="0" presId="urn:microsoft.com/office/officeart/2008/layout/LinedList"/>
    <dgm:cxn modelId="{FE2CB17A-A892-4B09-86C7-86B8B4FD98BF}" type="presParOf" srcId="{C1F69B81-450B-4515-BAE4-119602B595EB}" destId="{12694EB2-73C0-43E9-BBAD-E8279DFEDF40}" srcOrd="0" destOrd="0" presId="urn:microsoft.com/office/officeart/2008/layout/LinedList"/>
    <dgm:cxn modelId="{73AE61CD-4490-4B5F-AF6B-9122AD1F602C}" type="presParOf" srcId="{C1F69B81-450B-4515-BAE4-119602B595EB}" destId="{CA68FB6D-A8E3-495C-9B48-785680868E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27F5E1D-19AD-4D80-86FB-7AE97D992CA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11A72C8-FBE8-4E71-A672-49395703D021}">
      <dgm:prSet/>
      <dgm:spPr/>
      <dgm:t>
        <a:bodyPr/>
        <a:lstStyle/>
        <a:p>
          <a:r>
            <a:rPr lang="en-GB"/>
            <a:t>Challenges with measuring success:</a:t>
          </a:r>
          <a:endParaRPr lang="en-US"/>
        </a:p>
      </dgm:t>
    </dgm:pt>
    <dgm:pt modelId="{5F4624DB-3025-4E5A-BA8D-E7EFBE91B6DD}" type="parTrans" cxnId="{9C5970A0-08CC-443B-A019-D5B39CDA22D6}">
      <dgm:prSet/>
      <dgm:spPr/>
      <dgm:t>
        <a:bodyPr/>
        <a:lstStyle/>
        <a:p>
          <a:endParaRPr lang="en-US"/>
        </a:p>
      </dgm:t>
    </dgm:pt>
    <dgm:pt modelId="{CD63E669-ACA3-4AF3-ADBC-EFE636EF88EC}" type="sibTrans" cxnId="{9C5970A0-08CC-443B-A019-D5B39CDA22D6}">
      <dgm:prSet/>
      <dgm:spPr/>
      <dgm:t>
        <a:bodyPr/>
        <a:lstStyle/>
        <a:p>
          <a:endParaRPr lang="en-US"/>
        </a:p>
      </dgm:t>
    </dgm:pt>
    <dgm:pt modelId="{C71FF9CB-7D37-458B-85A3-9281B4E649D8}">
      <dgm:prSet/>
      <dgm:spPr/>
      <dgm:t>
        <a:bodyPr/>
        <a:lstStyle/>
        <a:p>
          <a:r>
            <a:rPr lang="en-GB"/>
            <a:t>The </a:t>
          </a:r>
          <a:r>
            <a:rPr lang="en-GB" b="1"/>
            <a:t>Assessment</a:t>
          </a:r>
          <a:r>
            <a:rPr lang="en-GB"/>
            <a:t> stage may struggle to determine the direct impact of interventions, especially when multiple strategies are employed simultaneously or external factors influence outcomes.</a:t>
          </a:r>
          <a:endParaRPr lang="en-US"/>
        </a:p>
      </dgm:t>
    </dgm:pt>
    <dgm:pt modelId="{B0E68EAF-2B57-4C1E-8447-6CDEF4F54BFD}" type="parTrans" cxnId="{BFE27FEC-C3BA-4BCB-BFF7-19497F4C8212}">
      <dgm:prSet/>
      <dgm:spPr/>
      <dgm:t>
        <a:bodyPr/>
        <a:lstStyle/>
        <a:p>
          <a:endParaRPr lang="en-US"/>
        </a:p>
      </dgm:t>
    </dgm:pt>
    <dgm:pt modelId="{1DB6C0A2-3A03-4E1F-BA48-F6C0D49DFE18}" type="sibTrans" cxnId="{BFE27FEC-C3BA-4BCB-BFF7-19497F4C8212}">
      <dgm:prSet/>
      <dgm:spPr/>
      <dgm:t>
        <a:bodyPr/>
        <a:lstStyle/>
        <a:p>
          <a:endParaRPr lang="en-US"/>
        </a:p>
      </dgm:t>
    </dgm:pt>
    <dgm:pt modelId="{F122A712-96F9-4C71-B1AB-5D5E1063C50B}">
      <dgm:prSet/>
      <dgm:spPr/>
      <dgm:t>
        <a:bodyPr/>
        <a:lstStyle/>
        <a:p>
          <a:r>
            <a:rPr lang="en-GB"/>
            <a:t>For example:- A reduction in reported thefts might be due to under-reporting rather than the success of a specific response.</a:t>
          </a:r>
          <a:endParaRPr lang="en-US"/>
        </a:p>
      </dgm:t>
    </dgm:pt>
    <dgm:pt modelId="{FFAF4410-09C4-464F-A859-19A5E85813C0}" type="parTrans" cxnId="{51C81938-E852-4DA9-AE44-28D61D4C71F0}">
      <dgm:prSet/>
      <dgm:spPr/>
      <dgm:t>
        <a:bodyPr/>
        <a:lstStyle/>
        <a:p>
          <a:endParaRPr lang="en-US"/>
        </a:p>
      </dgm:t>
    </dgm:pt>
    <dgm:pt modelId="{DB28D5A8-194E-417C-9EB9-E200039BC567}" type="sibTrans" cxnId="{51C81938-E852-4DA9-AE44-28D61D4C71F0}">
      <dgm:prSet/>
      <dgm:spPr/>
      <dgm:t>
        <a:bodyPr/>
        <a:lstStyle/>
        <a:p>
          <a:endParaRPr lang="en-US"/>
        </a:p>
      </dgm:t>
    </dgm:pt>
    <dgm:pt modelId="{CA8C968C-4B94-443E-BEC4-D2B9D4E90B2D}" type="pres">
      <dgm:prSet presAssocID="{027F5E1D-19AD-4D80-86FB-7AE97D992CAE}" presName="vert0" presStyleCnt="0">
        <dgm:presLayoutVars>
          <dgm:dir/>
          <dgm:animOne val="branch"/>
          <dgm:animLvl val="lvl"/>
        </dgm:presLayoutVars>
      </dgm:prSet>
      <dgm:spPr/>
    </dgm:pt>
    <dgm:pt modelId="{1DFE240B-F95F-4120-9FF7-F33B58B045F1}" type="pres">
      <dgm:prSet presAssocID="{A11A72C8-FBE8-4E71-A672-49395703D021}" presName="thickLine" presStyleLbl="alignNode1" presStyleIdx="0" presStyleCnt="3"/>
      <dgm:spPr/>
    </dgm:pt>
    <dgm:pt modelId="{6EAB6A07-E965-41D8-837A-F7A99D2AF898}" type="pres">
      <dgm:prSet presAssocID="{A11A72C8-FBE8-4E71-A672-49395703D021}" presName="horz1" presStyleCnt="0"/>
      <dgm:spPr/>
    </dgm:pt>
    <dgm:pt modelId="{16517E88-32DA-416B-8115-64A79AA4BE24}" type="pres">
      <dgm:prSet presAssocID="{A11A72C8-FBE8-4E71-A672-49395703D021}" presName="tx1" presStyleLbl="revTx" presStyleIdx="0" presStyleCnt="3"/>
      <dgm:spPr/>
    </dgm:pt>
    <dgm:pt modelId="{571A0912-97A2-4933-97BB-AAFE11BBFCC0}" type="pres">
      <dgm:prSet presAssocID="{A11A72C8-FBE8-4E71-A672-49395703D021}" presName="vert1" presStyleCnt="0"/>
      <dgm:spPr/>
    </dgm:pt>
    <dgm:pt modelId="{DA9027CC-E841-4CB8-9A7B-D7D3CC889DD1}" type="pres">
      <dgm:prSet presAssocID="{C71FF9CB-7D37-458B-85A3-9281B4E649D8}" presName="thickLine" presStyleLbl="alignNode1" presStyleIdx="1" presStyleCnt="3"/>
      <dgm:spPr/>
    </dgm:pt>
    <dgm:pt modelId="{7B52BDF7-F428-45ED-9754-12DD1E52ADBA}" type="pres">
      <dgm:prSet presAssocID="{C71FF9CB-7D37-458B-85A3-9281B4E649D8}" presName="horz1" presStyleCnt="0"/>
      <dgm:spPr/>
    </dgm:pt>
    <dgm:pt modelId="{30CFE2E6-01C8-4AD0-A12B-D7C41D701A82}" type="pres">
      <dgm:prSet presAssocID="{C71FF9CB-7D37-458B-85A3-9281B4E649D8}" presName="tx1" presStyleLbl="revTx" presStyleIdx="1" presStyleCnt="3"/>
      <dgm:spPr/>
    </dgm:pt>
    <dgm:pt modelId="{D23D48D0-8EF9-410E-8372-6E7A7646D6FC}" type="pres">
      <dgm:prSet presAssocID="{C71FF9CB-7D37-458B-85A3-9281B4E649D8}" presName="vert1" presStyleCnt="0"/>
      <dgm:spPr/>
    </dgm:pt>
    <dgm:pt modelId="{F9686499-9D0D-44D8-A582-A2E9434820E5}" type="pres">
      <dgm:prSet presAssocID="{F122A712-96F9-4C71-B1AB-5D5E1063C50B}" presName="thickLine" presStyleLbl="alignNode1" presStyleIdx="2" presStyleCnt="3"/>
      <dgm:spPr/>
    </dgm:pt>
    <dgm:pt modelId="{A7D2897D-5EF8-4F50-8B4A-B15887E63716}" type="pres">
      <dgm:prSet presAssocID="{F122A712-96F9-4C71-B1AB-5D5E1063C50B}" presName="horz1" presStyleCnt="0"/>
      <dgm:spPr/>
    </dgm:pt>
    <dgm:pt modelId="{E82ED6D3-133D-4296-8B8C-ECA884E65802}" type="pres">
      <dgm:prSet presAssocID="{F122A712-96F9-4C71-B1AB-5D5E1063C50B}" presName="tx1" presStyleLbl="revTx" presStyleIdx="2" presStyleCnt="3"/>
      <dgm:spPr/>
    </dgm:pt>
    <dgm:pt modelId="{EEA28A48-A280-4B61-B329-BBBBB7541A21}" type="pres">
      <dgm:prSet presAssocID="{F122A712-96F9-4C71-B1AB-5D5E1063C50B}" presName="vert1" presStyleCnt="0"/>
      <dgm:spPr/>
    </dgm:pt>
  </dgm:ptLst>
  <dgm:cxnLst>
    <dgm:cxn modelId="{51021219-8FDE-48BA-90E9-D8C18C49B63A}" type="presOf" srcId="{C71FF9CB-7D37-458B-85A3-9281B4E649D8}" destId="{30CFE2E6-01C8-4AD0-A12B-D7C41D701A82}" srcOrd="0" destOrd="0" presId="urn:microsoft.com/office/officeart/2008/layout/LinedList"/>
    <dgm:cxn modelId="{51C81938-E852-4DA9-AE44-28D61D4C71F0}" srcId="{027F5E1D-19AD-4D80-86FB-7AE97D992CAE}" destId="{F122A712-96F9-4C71-B1AB-5D5E1063C50B}" srcOrd="2" destOrd="0" parTransId="{FFAF4410-09C4-464F-A859-19A5E85813C0}" sibTransId="{DB28D5A8-194E-417C-9EB9-E200039BC567}"/>
    <dgm:cxn modelId="{3CA94863-9D21-4840-B043-6A8BD901BCE9}" type="presOf" srcId="{A11A72C8-FBE8-4E71-A672-49395703D021}" destId="{16517E88-32DA-416B-8115-64A79AA4BE24}" srcOrd="0" destOrd="0" presId="urn:microsoft.com/office/officeart/2008/layout/LinedList"/>
    <dgm:cxn modelId="{593FD264-B307-4CF5-8CD8-3AABE79B90CB}" type="presOf" srcId="{027F5E1D-19AD-4D80-86FB-7AE97D992CAE}" destId="{CA8C968C-4B94-443E-BEC4-D2B9D4E90B2D}" srcOrd="0" destOrd="0" presId="urn:microsoft.com/office/officeart/2008/layout/LinedList"/>
    <dgm:cxn modelId="{0CCBBB50-07A6-46F3-B4D4-8180CCDB2226}" type="presOf" srcId="{F122A712-96F9-4C71-B1AB-5D5E1063C50B}" destId="{E82ED6D3-133D-4296-8B8C-ECA884E65802}" srcOrd="0" destOrd="0" presId="urn:microsoft.com/office/officeart/2008/layout/LinedList"/>
    <dgm:cxn modelId="{9C5970A0-08CC-443B-A019-D5B39CDA22D6}" srcId="{027F5E1D-19AD-4D80-86FB-7AE97D992CAE}" destId="{A11A72C8-FBE8-4E71-A672-49395703D021}" srcOrd="0" destOrd="0" parTransId="{5F4624DB-3025-4E5A-BA8D-E7EFBE91B6DD}" sibTransId="{CD63E669-ACA3-4AF3-ADBC-EFE636EF88EC}"/>
    <dgm:cxn modelId="{BFE27FEC-C3BA-4BCB-BFF7-19497F4C8212}" srcId="{027F5E1D-19AD-4D80-86FB-7AE97D992CAE}" destId="{C71FF9CB-7D37-458B-85A3-9281B4E649D8}" srcOrd="1" destOrd="0" parTransId="{B0E68EAF-2B57-4C1E-8447-6CDEF4F54BFD}" sibTransId="{1DB6C0A2-3A03-4E1F-BA48-F6C0D49DFE18}"/>
    <dgm:cxn modelId="{0DE49B19-1FAF-4F11-8AF6-236707DCED0F}" type="presParOf" srcId="{CA8C968C-4B94-443E-BEC4-D2B9D4E90B2D}" destId="{1DFE240B-F95F-4120-9FF7-F33B58B045F1}" srcOrd="0" destOrd="0" presId="urn:microsoft.com/office/officeart/2008/layout/LinedList"/>
    <dgm:cxn modelId="{902FC6FE-C4DA-492E-AD93-C59CE09F66C6}" type="presParOf" srcId="{CA8C968C-4B94-443E-BEC4-D2B9D4E90B2D}" destId="{6EAB6A07-E965-41D8-837A-F7A99D2AF898}" srcOrd="1" destOrd="0" presId="urn:microsoft.com/office/officeart/2008/layout/LinedList"/>
    <dgm:cxn modelId="{0C92DDE4-81C0-49EE-B498-EB5A55DBFF6E}" type="presParOf" srcId="{6EAB6A07-E965-41D8-837A-F7A99D2AF898}" destId="{16517E88-32DA-416B-8115-64A79AA4BE24}" srcOrd="0" destOrd="0" presId="urn:microsoft.com/office/officeart/2008/layout/LinedList"/>
    <dgm:cxn modelId="{038FBDB0-46AB-47F9-8E4F-288240D5D4AC}" type="presParOf" srcId="{6EAB6A07-E965-41D8-837A-F7A99D2AF898}" destId="{571A0912-97A2-4933-97BB-AAFE11BBFCC0}" srcOrd="1" destOrd="0" presId="urn:microsoft.com/office/officeart/2008/layout/LinedList"/>
    <dgm:cxn modelId="{5E6FF784-336C-4624-BAB6-2372B791D48C}" type="presParOf" srcId="{CA8C968C-4B94-443E-BEC4-D2B9D4E90B2D}" destId="{DA9027CC-E841-4CB8-9A7B-D7D3CC889DD1}" srcOrd="2" destOrd="0" presId="urn:microsoft.com/office/officeart/2008/layout/LinedList"/>
    <dgm:cxn modelId="{BE936F42-201D-42CA-8BB5-9342B2621A5A}" type="presParOf" srcId="{CA8C968C-4B94-443E-BEC4-D2B9D4E90B2D}" destId="{7B52BDF7-F428-45ED-9754-12DD1E52ADBA}" srcOrd="3" destOrd="0" presId="urn:microsoft.com/office/officeart/2008/layout/LinedList"/>
    <dgm:cxn modelId="{6B8945C2-E79D-4B83-8A7E-0D38E4609B81}" type="presParOf" srcId="{7B52BDF7-F428-45ED-9754-12DD1E52ADBA}" destId="{30CFE2E6-01C8-4AD0-A12B-D7C41D701A82}" srcOrd="0" destOrd="0" presId="urn:microsoft.com/office/officeart/2008/layout/LinedList"/>
    <dgm:cxn modelId="{236CD45E-B212-4111-8B20-96BD684EAD47}" type="presParOf" srcId="{7B52BDF7-F428-45ED-9754-12DD1E52ADBA}" destId="{D23D48D0-8EF9-410E-8372-6E7A7646D6FC}" srcOrd="1" destOrd="0" presId="urn:microsoft.com/office/officeart/2008/layout/LinedList"/>
    <dgm:cxn modelId="{3D2FDDAC-83E4-4EC6-8F48-3202452E0B39}" type="presParOf" srcId="{CA8C968C-4B94-443E-BEC4-D2B9D4E90B2D}" destId="{F9686499-9D0D-44D8-A582-A2E9434820E5}" srcOrd="4" destOrd="0" presId="urn:microsoft.com/office/officeart/2008/layout/LinedList"/>
    <dgm:cxn modelId="{D52828EE-03B1-4E8B-ABA3-5A6154F7AE3D}" type="presParOf" srcId="{CA8C968C-4B94-443E-BEC4-D2B9D4E90B2D}" destId="{A7D2897D-5EF8-4F50-8B4A-B15887E63716}" srcOrd="5" destOrd="0" presId="urn:microsoft.com/office/officeart/2008/layout/LinedList"/>
    <dgm:cxn modelId="{01BF870B-40A8-4228-B4C7-9ACDA8FD2B5A}" type="presParOf" srcId="{A7D2897D-5EF8-4F50-8B4A-B15887E63716}" destId="{E82ED6D3-133D-4296-8B8C-ECA884E65802}" srcOrd="0" destOrd="0" presId="urn:microsoft.com/office/officeart/2008/layout/LinedList"/>
    <dgm:cxn modelId="{504C1B03-BCCD-4037-93BC-4DF5CE22996A}" type="presParOf" srcId="{A7D2897D-5EF8-4F50-8B4A-B15887E63716}" destId="{EEA28A48-A280-4B61-B329-BBBBB7541A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906789-976C-42D2-A953-332B6F10524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37E17D-97F2-48BA-94DD-0FCF0F872DF9}">
      <dgm:prSet/>
      <dgm:spPr/>
      <dgm:t>
        <a:bodyPr/>
        <a:lstStyle/>
        <a:p>
          <a:r>
            <a:rPr lang="en-GB" b="1" dirty="0"/>
            <a:t>Overemphasis on Reactive Policing:-</a:t>
          </a:r>
          <a:endParaRPr lang="en-US" b="1" dirty="0"/>
        </a:p>
      </dgm:t>
    </dgm:pt>
    <dgm:pt modelId="{7A9DE229-1AEE-45F3-80C8-20E25663EC94}" type="parTrans" cxnId="{01151A7A-5216-4CC3-BD1E-B364F8F493B4}">
      <dgm:prSet/>
      <dgm:spPr/>
      <dgm:t>
        <a:bodyPr/>
        <a:lstStyle/>
        <a:p>
          <a:endParaRPr lang="en-US"/>
        </a:p>
      </dgm:t>
    </dgm:pt>
    <dgm:pt modelId="{DFC29966-A87F-4334-B369-CF90758CC9E9}" type="sibTrans" cxnId="{01151A7A-5216-4CC3-BD1E-B364F8F493B4}">
      <dgm:prSet/>
      <dgm:spPr/>
      <dgm:t>
        <a:bodyPr/>
        <a:lstStyle/>
        <a:p>
          <a:endParaRPr lang="en-US"/>
        </a:p>
      </dgm:t>
    </dgm:pt>
    <dgm:pt modelId="{89C1F066-B9E5-42C5-B3D9-CF66B31474A1}">
      <dgm:prSet/>
      <dgm:spPr/>
      <dgm:t>
        <a:bodyPr/>
        <a:lstStyle/>
        <a:p>
          <a:r>
            <a:rPr lang="en-GB" dirty="0"/>
            <a:t>While SARA encourages problem-solving, it is often applied reactively rather than proactively, addressing issues only after they become significant.</a:t>
          </a:r>
          <a:endParaRPr lang="en-US" dirty="0"/>
        </a:p>
      </dgm:t>
    </dgm:pt>
    <dgm:pt modelId="{F2805DBD-B4F8-46F8-86D0-6506C4657890}" type="parTrans" cxnId="{18568DB0-66C2-4B34-BBD7-C71FE467CF43}">
      <dgm:prSet/>
      <dgm:spPr/>
      <dgm:t>
        <a:bodyPr/>
        <a:lstStyle/>
        <a:p>
          <a:endParaRPr lang="en-US"/>
        </a:p>
      </dgm:t>
    </dgm:pt>
    <dgm:pt modelId="{BAFCB8BE-0A59-4264-8A5C-EA4A472D497C}" type="sibTrans" cxnId="{18568DB0-66C2-4B34-BBD7-C71FE467CF43}">
      <dgm:prSet/>
      <dgm:spPr/>
      <dgm:t>
        <a:bodyPr/>
        <a:lstStyle/>
        <a:p>
          <a:endParaRPr lang="en-US"/>
        </a:p>
      </dgm:t>
    </dgm:pt>
    <dgm:pt modelId="{AE9C6AA0-D659-4403-A5BF-BE19B46FA1E5}">
      <dgm:prSet/>
      <dgm:spPr/>
      <dgm:t>
        <a:bodyPr/>
        <a:lstStyle/>
        <a:p>
          <a:r>
            <a:rPr lang="en-GB" dirty="0"/>
            <a:t>For example:- A rise in drug-related incidents may prompt SARA’s use, but the model may not fully account for preventative strategies like community education campaigns.</a:t>
          </a:r>
          <a:endParaRPr lang="en-US" dirty="0"/>
        </a:p>
      </dgm:t>
    </dgm:pt>
    <dgm:pt modelId="{C37A4664-13E0-4013-97C7-E4BD3CEC1578}" type="parTrans" cxnId="{2AC500BD-318B-4AEA-9E59-FB22AC814321}">
      <dgm:prSet/>
      <dgm:spPr/>
      <dgm:t>
        <a:bodyPr/>
        <a:lstStyle/>
        <a:p>
          <a:endParaRPr lang="en-US"/>
        </a:p>
      </dgm:t>
    </dgm:pt>
    <dgm:pt modelId="{0EC10433-9F76-4535-8F96-EEDD9566913F}" type="sibTrans" cxnId="{2AC500BD-318B-4AEA-9E59-FB22AC814321}">
      <dgm:prSet/>
      <dgm:spPr/>
      <dgm:t>
        <a:bodyPr/>
        <a:lstStyle/>
        <a:p>
          <a:endParaRPr lang="en-US"/>
        </a:p>
      </dgm:t>
    </dgm:pt>
    <dgm:pt modelId="{71CFF10D-504D-42EA-B0D2-1A75D70BCD55}" type="pres">
      <dgm:prSet presAssocID="{74906789-976C-42D2-A953-332B6F105243}" presName="vert0" presStyleCnt="0">
        <dgm:presLayoutVars>
          <dgm:dir/>
          <dgm:animOne val="branch"/>
          <dgm:animLvl val="lvl"/>
        </dgm:presLayoutVars>
      </dgm:prSet>
      <dgm:spPr/>
    </dgm:pt>
    <dgm:pt modelId="{CD264C93-ABF9-4B34-8100-70528EB74D1E}" type="pres">
      <dgm:prSet presAssocID="{3637E17D-97F2-48BA-94DD-0FCF0F872DF9}" presName="thickLine" presStyleLbl="alignNode1" presStyleIdx="0" presStyleCnt="3"/>
      <dgm:spPr/>
    </dgm:pt>
    <dgm:pt modelId="{1EDCAA45-A0C8-4B57-A61D-AB761ABEFBED}" type="pres">
      <dgm:prSet presAssocID="{3637E17D-97F2-48BA-94DD-0FCF0F872DF9}" presName="horz1" presStyleCnt="0"/>
      <dgm:spPr/>
    </dgm:pt>
    <dgm:pt modelId="{DF659E0D-CB6F-4E40-8ADF-BC12F04FD03F}" type="pres">
      <dgm:prSet presAssocID="{3637E17D-97F2-48BA-94DD-0FCF0F872DF9}" presName="tx1" presStyleLbl="revTx" presStyleIdx="0" presStyleCnt="3"/>
      <dgm:spPr/>
    </dgm:pt>
    <dgm:pt modelId="{79F7F4FF-5DE7-40E6-8837-0CC9D4E20D74}" type="pres">
      <dgm:prSet presAssocID="{3637E17D-97F2-48BA-94DD-0FCF0F872DF9}" presName="vert1" presStyleCnt="0"/>
      <dgm:spPr/>
    </dgm:pt>
    <dgm:pt modelId="{F6E77022-50B8-4576-B65D-F21F91E52901}" type="pres">
      <dgm:prSet presAssocID="{89C1F066-B9E5-42C5-B3D9-CF66B31474A1}" presName="thickLine" presStyleLbl="alignNode1" presStyleIdx="1" presStyleCnt="3"/>
      <dgm:spPr/>
    </dgm:pt>
    <dgm:pt modelId="{DFBAFAF2-E022-478F-BE49-2F0A2361A800}" type="pres">
      <dgm:prSet presAssocID="{89C1F066-B9E5-42C5-B3D9-CF66B31474A1}" presName="horz1" presStyleCnt="0"/>
      <dgm:spPr/>
    </dgm:pt>
    <dgm:pt modelId="{42070F2D-AAB5-42EE-844F-EE4240B27993}" type="pres">
      <dgm:prSet presAssocID="{89C1F066-B9E5-42C5-B3D9-CF66B31474A1}" presName="tx1" presStyleLbl="revTx" presStyleIdx="1" presStyleCnt="3"/>
      <dgm:spPr/>
    </dgm:pt>
    <dgm:pt modelId="{6D88B77D-5DD9-4A0C-8AC6-F3141113946F}" type="pres">
      <dgm:prSet presAssocID="{89C1F066-B9E5-42C5-B3D9-CF66B31474A1}" presName="vert1" presStyleCnt="0"/>
      <dgm:spPr/>
    </dgm:pt>
    <dgm:pt modelId="{86B0428E-821A-46D0-AF5C-B22CEC6E7B53}" type="pres">
      <dgm:prSet presAssocID="{AE9C6AA0-D659-4403-A5BF-BE19B46FA1E5}" presName="thickLine" presStyleLbl="alignNode1" presStyleIdx="2" presStyleCnt="3"/>
      <dgm:spPr/>
    </dgm:pt>
    <dgm:pt modelId="{4EF70DA8-46B4-468E-AD1D-778BD5132CFB}" type="pres">
      <dgm:prSet presAssocID="{AE9C6AA0-D659-4403-A5BF-BE19B46FA1E5}" presName="horz1" presStyleCnt="0"/>
      <dgm:spPr/>
    </dgm:pt>
    <dgm:pt modelId="{B0157217-611B-4C26-92D3-0EFB3C91BBCB}" type="pres">
      <dgm:prSet presAssocID="{AE9C6AA0-D659-4403-A5BF-BE19B46FA1E5}" presName="tx1" presStyleLbl="revTx" presStyleIdx="2" presStyleCnt="3"/>
      <dgm:spPr/>
    </dgm:pt>
    <dgm:pt modelId="{BFB8D93D-5960-4AA0-B5A4-465DE62053E8}" type="pres">
      <dgm:prSet presAssocID="{AE9C6AA0-D659-4403-A5BF-BE19B46FA1E5}" presName="vert1" presStyleCnt="0"/>
      <dgm:spPr/>
    </dgm:pt>
  </dgm:ptLst>
  <dgm:cxnLst>
    <dgm:cxn modelId="{01151A7A-5216-4CC3-BD1E-B364F8F493B4}" srcId="{74906789-976C-42D2-A953-332B6F105243}" destId="{3637E17D-97F2-48BA-94DD-0FCF0F872DF9}" srcOrd="0" destOrd="0" parTransId="{7A9DE229-1AEE-45F3-80C8-20E25663EC94}" sibTransId="{DFC29966-A87F-4334-B369-CF90758CC9E9}"/>
    <dgm:cxn modelId="{F38A6D8C-8ABD-4FCE-9C3D-EE163813B43E}" type="presOf" srcId="{74906789-976C-42D2-A953-332B6F105243}" destId="{71CFF10D-504D-42EA-B0D2-1A75D70BCD55}" srcOrd="0" destOrd="0" presId="urn:microsoft.com/office/officeart/2008/layout/LinedList"/>
    <dgm:cxn modelId="{18568DB0-66C2-4B34-BBD7-C71FE467CF43}" srcId="{74906789-976C-42D2-A953-332B6F105243}" destId="{89C1F066-B9E5-42C5-B3D9-CF66B31474A1}" srcOrd="1" destOrd="0" parTransId="{F2805DBD-B4F8-46F8-86D0-6506C4657890}" sibTransId="{BAFCB8BE-0A59-4264-8A5C-EA4A472D497C}"/>
    <dgm:cxn modelId="{E75BD2BA-D7D8-4FCD-8824-026F8155FC9C}" type="presOf" srcId="{AE9C6AA0-D659-4403-A5BF-BE19B46FA1E5}" destId="{B0157217-611B-4C26-92D3-0EFB3C91BBCB}" srcOrd="0" destOrd="0" presId="urn:microsoft.com/office/officeart/2008/layout/LinedList"/>
    <dgm:cxn modelId="{2AC500BD-318B-4AEA-9E59-FB22AC814321}" srcId="{74906789-976C-42D2-A953-332B6F105243}" destId="{AE9C6AA0-D659-4403-A5BF-BE19B46FA1E5}" srcOrd="2" destOrd="0" parTransId="{C37A4664-13E0-4013-97C7-E4BD3CEC1578}" sibTransId="{0EC10433-9F76-4535-8F96-EEDD9566913F}"/>
    <dgm:cxn modelId="{EB2FEBCB-7CC2-4C6E-B295-3F2066F45857}" type="presOf" srcId="{89C1F066-B9E5-42C5-B3D9-CF66B31474A1}" destId="{42070F2D-AAB5-42EE-844F-EE4240B27993}" srcOrd="0" destOrd="0" presId="urn:microsoft.com/office/officeart/2008/layout/LinedList"/>
    <dgm:cxn modelId="{B5335FD8-DAAD-47BC-ACED-02A596C4FCC9}" type="presOf" srcId="{3637E17D-97F2-48BA-94DD-0FCF0F872DF9}" destId="{DF659E0D-CB6F-4E40-8ADF-BC12F04FD03F}" srcOrd="0" destOrd="0" presId="urn:microsoft.com/office/officeart/2008/layout/LinedList"/>
    <dgm:cxn modelId="{D1681B8D-9090-4274-BF75-15F12F86B58A}" type="presParOf" srcId="{71CFF10D-504D-42EA-B0D2-1A75D70BCD55}" destId="{CD264C93-ABF9-4B34-8100-70528EB74D1E}" srcOrd="0" destOrd="0" presId="urn:microsoft.com/office/officeart/2008/layout/LinedList"/>
    <dgm:cxn modelId="{EAD93920-1FCE-4BCF-A5E1-6CD1AFFB840B}" type="presParOf" srcId="{71CFF10D-504D-42EA-B0D2-1A75D70BCD55}" destId="{1EDCAA45-A0C8-4B57-A61D-AB761ABEFBED}" srcOrd="1" destOrd="0" presId="urn:microsoft.com/office/officeart/2008/layout/LinedList"/>
    <dgm:cxn modelId="{7883C3F1-DFF6-4703-96A6-06FE214DB666}" type="presParOf" srcId="{1EDCAA45-A0C8-4B57-A61D-AB761ABEFBED}" destId="{DF659E0D-CB6F-4E40-8ADF-BC12F04FD03F}" srcOrd="0" destOrd="0" presId="urn:microsoft.com/office/officeart/2008/layout/LinedList"/>
    <dgm:cxn modelId="{E1F07A93-4542-4E40-B722-F8EDF27D966C}" type="presParOf" srcId="{1EDCAA45-A0C8-4B57-A61D-AB761ABEFBED}" destId="{79F7F4FF-5DE7-40E6-8837-0CC9D4E20D74}" srcOrd="1" destOrd="0" presId="urn:microsoft.com/office/officeart/2008/layout/LinedList"/>
    <dgm:cxn modelId="{A670DF06-F65E-4BCC-9463-861BF06CC4DB}" type="presParOf" srcId="{71CFF10D-504D-42EA-B0D2-1A75D70BCD55}" destId="{F6E77022-50B8-4576-B65D-F21F91E52901}" srcOrd="2" destOrd="0" presId="urn:microsoft.com/office/officeart/2008/layout/LinedList"/>
    <dgm:cxn modelId="{DA114263-6DC0-466C-A68B-8B30FB415E21}" type="presParOf" srcId="{71CFF10D-504D-42EA-B0D2-1A75D70BCD55}" destId="{DFBAFAF2-E022-478F-BE49-2F0A2361A800}" srcOrd="3" destOrd="0" presId="urn:microsoft.com/office/officeart/2008/layout/LinedList"/>
    <dgm:cxn modelId="{8EB9DCFA-AE4F-4265-8FA1-03CAB2F9C747}" type="presParOf" srcId="{DFBAFAF2-E022-478F-BE49-2F0A2361A800}" destId="{42070F2D-AAB5-42EE-844F-EE4240B27993}" srcOrd="0" destOrd="0" presId="urn:microsoft.com/office/officeart/2008/layout/LinedList"/>
    <dgm:cxn modelId="{40457313-7D95-45FF-91F1-FED24F66FE4B}" type="presParOf" srcId="{DFBAFAF2-E022-478F-BE49-2F0A2361A800}" destId="{6D88B77D-5DD9-4A0C-8AC6-F3141113946F}" srcOrd="1" destOrd="0" presId="urn:microsoft.com/office/officeart/2008/layout/LinedList"/>
    <dgm:cxn modelId="{6BCCA364-276D-4AD2-96C9-9723471CD162}" type="presParOf" srcId="{71CFF10D-504D-42EA-B0D2-1A75D70BCD55}" destId="{86B0428E-821A-46D0-AF5C-B22CEC6E7B53}" srcOrd="4" destOrd="0" presId="urn:microsoft.com/office/officeart/2008/layout/LinedList"/>
    <dgm:cxn modelId="{2364321B-71C9-49B1-9D66-C248B5EEA1BE}" type="presParOf" srcId="{71CFF10D-504D-42EA-B0D2-1A75D70BCD55}" destId="{4EF70DA8-46B4-468E-AD1D-778BD5132CFB}" srcOrd="5" destOrd="0" presId="urn:microsoft.com/office/officeart/2008/layout/LinedList"/>
    <dgm:cxn modelId="{8F46D64D-BA92-44AE-928C-4CD529FFC8DB}" type="presParOf" srcId="{4EF70DA8-46B4-468E-AD1D-778BD5132CFB}" destId="{B0157217-611B-4C26-92D3-0EFB3C91BBCB}" srcOrd="0" destOrd="0" presId="urn:microsoft.com/office/officeart/2008/layout/LinedList"/>
    <dgm:cxn modelId="{53BA2F0C-34C0-4AEE-BDAD-1B182841F7E9}" type="presParOf" srcId="{4EF70DA8-46B4-468E-AD1D-778BD5132CFB}" destId="{BFB8D93D-5960-4AA0-B5A4-465DE62053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FBA82F1-E182-4B12-818E-B95E1FF71F54}"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58CBF1B-38DC-42CF-8481-834C8821FB56}">
      <dgm:prSet/>
      <dgm:spPr/>
      <dgm:t>
        <a:bodyPr/>
        <a:lstStyle/>
        <a:p>
          <a:r>
            <a:rPr lang="en-GB" b="1" dirty="0"/>
            <a:t>Lack of Community Engagement:-</a:t>
          </a:r>
          <a:endParaRPr lang="en-US" b="1" dirty="0"/>
        </a:p>
      </dgm:t>
    </dgm:pt>
    <dgm:pt modelId="{EF4BAD35-341D-479F-B8AD-3B6E5BB46F08}" type="parTrans" cxnId="{A7B06766-10F5-446F-9B5E-D5536542C9E0}">
      <dgm:prSet/>
      <dgm:spPr/>
      <dgm:t>
        <a:bodyPr/>
        <a:lstStyle/>
        <a:p>
          <a:endParaRPr lang="en-US"/>
        </a:p>
      </dgm:t>
    </dgm:pt>
    <dgm:pt modelId="{2FFDB37B-726C-4328-8A63-58BDCC860A8C}" type="sibTrans" cxnId="{A7B06766-10F5-446F-9B5E-D5536542C9E0}">
      <dgm:prSet/>
      <dgm:spPr/>
      <dgm:t>
        <a:bodyPr/>
        <a:lstStyle/>
        <a:p>
          <a:endParaRPr lang="en-US"/>
        </a:p>
      </dgm:t>
    </dgm:pt>
    <dgm:pt modelId="{21237DB8-8747-44D1-B494-53465866D616}">
      <dgm:prSet/>
      <dgm:spPr/>
      <dgm:t>
        <a:bodyPr/>
        <a:lstStyle/>
        <a:p>
          <a:r>
            <a:rPr lang="en-GB" dirty="0"/>
            <a:t>The model may not always sufficiently incorporate input from the community, which can lead to solutions that lack public "buy-in" or fail to address residents' real concerns.</a:t>
          </a:r>
          <a:endParaRPr lang="en-US" dirty="0"/>
        </a:p>
      </dgm:t>
    </dgm:pt>
    <dgm:pt modelId="{1003B2D1-1355-4775-9BA1-469305716E69}" type="parTrans" cxnId="{46C97857-FDA3-4C31-9076-9649E126AAC9}">
      <dgm:prSet/>
      <dgm:spPr/>
      <dgm:t>
        <a:bodyPr/>
        <a:lstStyle/>
        <a:p>
          <a:endParaRPr lang="en-US"/>
        </a:p>
      </dgm:t>
    </dgm:pt>
    <dgm:pt modelId="{50FA6770-E6DF-4940-BF3C-DDD26FA22DCF}" type="sibTrans" cxnId="{46C97857-FDA3-4C31-9076-9649E126AAC9}">
      <dgm:prSet/>
      <dgm:spPr/>
      <dgm:t>
        <a:bodyPr/>
        <a:lstStyle/>
        <a:p>
          <a:endParaRPr lang="en-US"/>
        </a:p>
      </dgm:t>
    </dgm:pt>
    <dgm:pt modelId="{33F56FCF-186D-4C75-8369-C0AF17E1A078}">
      <dgm:prSet/>
      <dgm:spPr/>
      <dgm:t>
        <a:bodyPr/>
        <a:lstStyle/>
        <a:p>
          <a:r>
            <a:rPr lang="en-GB" dirty="0"/>
            <a:t>Increased police patrols in a neighbourhood might deter crime but could also strain relations with local residents if not communicated effectively.</a:t>
          </a:r>
          <a:endParaRPr lang="en-US" dirty="0"/>
        </a:p>
      </dgm:t>
    </dgm:pt>
    <dgm:pt modelId="{150F48B3-2E8E-4917-BF30-E31EE56EEB66}" type="parTrans" cxnId="{4851B9C6-2149-403A-8279-C2D867A0D7B0}">
      <dgm:prSet/>
      <dgm:spPr/>
      <dgm:t>
        <a:bodyPr/>
        <a:lstStyle/>
        <a:p>
          <a:endParaRPr lang="en-US"/>
        </a:p>
      </dgm:t>
    </dgm:pt>
    <dgm:pt modelId="{382AFF31-775F-4078-BB0E-9CA486175B58}" type="sibTrans" cxnId="{4851B9C6-2149-403A-8279-C2D867A0D7B0}">
      <dgm:prSet/>
      <dgm:spPr/>
      <dgm:t>
        <a:bodyPr/>
        <a:lstStyle/>
        <a:p>
          <a:endParaRPr lang="en-US"/>
        </a:p>
      </dgm:t>
    </dgm:pt>
    <dgm:pt modelId="{163DB7F7-5D29-4190-A620-E41617989A40}" type="pres">
      <dgm:prSet presAssocID="{EFBA82F1-E182-4B12-818E-B95E1FF71F54}" presName="vert0" presStyleCnt="0">
        <dgm:presLayoutVars>
          <dgm:dir/>
          <dgm:animOne val="branch"/>
          <dgm:animLvl val="lvl"/>
        </dgm:presLayoutVars>
      </dgm:prSet>
      <dgm:spPr/>
    </dgm:pt>
    <dgm:pt modelId="{4DAC91EB-10F3-4623-A146-EC5B226BE2B4}" type="pres">
      <dgm:prSet presAssocID="{958CBF1B-38DC-42CF-8481-834C8821FB56}" presName="thickLine" presStyleLbl="alignNode1" presStyleIdx="0" presStyleCnt="3"/>
      <dgm:spPr/>
    </dgm:pt>
    <dgm:pt modelId="{6144DF2B-75E0-40B3-B82D-45DD702F911C}" type="pres">
      <dgm:prSet presAssocID="{958CBF1B-38DC-42CF-8481-834C8821FB56}" presName="horz1" presStyleCnt="0"/>
      <dgm:spPr/>
    </dgm:pt>
    <dgm:pt modelId="{7E8F336C-ABB5-43BF-AFB8-5DE320A55618}" type="pres">
      <dgm:prSet presAssocID="{958CBF1B-38DC-42CF-8481-834C8821FB56}" presName="tx1" presStyleLbl="revTx" presStyleIdx="0" presStyleCnt="3"/>
      <dgm:spPr/>
    </dgm:pt>
    <dgm:pt modelId="{A9CB4C91-A091-4B7A-9BBF-E40748377446}" type="pres">
      <dgm:prSet presAssocID="{958CBF1B-38DC-42CF-8481-834C8821FB56}" presName="vert1" presStyleCnt="0"/>
      <dgm:spPr/>
    </dgm:pt>
    <dgm:pt modelId="{F5FE05C3-89F7-43FA-BE88-743B09521554}" type="pres">
      <dgm:prSet presAssocID="{21237DB8-8747-44D1-B494-53465866D616}" presName="thickLine" presStyleLbl="alignNode1" presStyleIdx="1" presStyleCnt="3"/>
      <dgm:spPr/>
    </dgm:pt>
    <dgm:pt modelId="{C1A1496B-3F52-456F-AB5A-10E93831E5C0}" type="pres">
      <dgm:prSet presAssocID="{21237DB8-8747-44D1-B494-53465866D616}" presName="horz1" presStyleCnt="0"/>
      <dgm:spPr/>
    </dgm:pt>
    <dgm:pt modelId="{69E1E4D5-0C62-4F20-ACAB-3A31D131480D}" type="pres">
      <dgm:prSet presAssocID="{21237DB8-8747-44D1-B494-53465866D616}" presName="tx1" presStyleLbl="revTx" presStyleIdx="1" presStyleCnt="3"/>
      <dgm:spPr/>
    </dgm:pt>
    <dgm:pt modelId="{F71E1A26-84E5-4CD0-BAB5-849AF985EA74}" type="pres">
      <dgm:prSet presAssocID="{21237DB8-8747-44D1-B494-53465866D616}" presName="vert1" presStyleCnt="0"/>
      <dgm:spPr/>
    </dgm:pt>
    <dgm:pt modelId="{3D1831C2-7210-4E3A-966B-752ADFFDF012}" type="pres">
      <dgm:prSet presAssocID="{33F56FCF-186D-4C75-8369-C0AF17E1A078}" presName="thickLine" presStyleLbl="alignNode1" presStyleIdx="2" presStyleCnt="3"/>
      <dgm:spPr/>
    </dgm:pt>
    <dgm:pt modelId="{C31BD43E-A688-44FA-88C1-4CA7B440290E}" type="pres">
      <dgm:prSet presAssocID="{33F56FCF-186D-4C75-8369-C0AF17E1A078}" presName="horz1" presStyleCnt="0"/>
      <dgm:spPr/>
    </dgm:pt>
    <dgm:pt modelId="{E3370D49-7989-408E-9EC0-2736DD07CA96}" type="pres">
      <dgm:prSet presAssocID="{33F56FCF-186D-4C75-8369-C0AF17E1A078}" presName="tx1" presStyleLbl="revTx" presStyleIdx="2" presStyleCnt="3"/>
      <dgm:spPr/>
    </dgm:pt>
    <dgm:pt modelId="{933BB8DC-5E1E-4C4C-B732-464C6C963BA8}" type="pres">
      <dgm:prSet presAssocID="{33F56FCF-186D-4C75-8369-C0AF17E1A078}" presName="vert1" presStyleCnt="0"/>
      <dgm:spPr/>
    </dgm:pt>
  </dgm:ptLst>
  <dgm:cxnLst>
    <dgm:cxn modelId="{9075D033-DF80-4682-954F-EEF6C6C893AF}" type="presOf" srcId="{EFBA82F1-E182-4B12-818E-B95E1FF71F54}" destId="{163DB7F7-5D29-4190-A620-E41617989A40}" srcOrd="0" destOrd="0" presId="urn:microsoft.com/office/officeart/2008/layout/LinedList"/>
    <dgm:cxn modelId="{50344562-FBD9-43EB-9237-A7954933ACE4}" type="presOf" srcId="{21237DB8-8747-44D1-B494-53465866D616}" destId="{69E1E4D5-0C62-4F20-ACAB-3A31D131480D}" srcOrd="0" destOrd="0" presId="urn:microsoft.com/office/officeart/2008/layout/LinedList"/>
    <dgm:cxn modelId="{A0D7D543-122A-4C92-832D-86FBD7C6C58C}" type="presOf" srcId="{958CBF1B-38DC-42CF-8481-834C8821FB56}" destId="{7E8F336C-ABB5-43BF-AFB8-5DE320A55618}" srcOrd="0" destOrd="0" presId="urn:microsoft.com/office/officeart/2008/layout/LinedList"/>
    <dgm:cxn modelId="{A7B06766-10F5-446F-9B5E-D5536542C9E0}" srcId="{EFBA82F1-E182-4B12-818E-B95E1FF71F54}" destId="{958CBF1B-38DC-42CF-8481-834C8821FB56}" srcOrd="0" destOrd="0" parTransId="{EF4BAD35-341D-479F-B8AD-3B6E5BB46F08}" sibTransId="{2FFDB37B-726C-4328-8A63-58BDCC860A8C}"/>
    <dgm:cxn modelId="{46C97857-FDA3-4C31-9076-9649E126AAC9}" srcId="{EFBA82F1-E182-4B12-818E-B95E1FF71F54}" destId="{21237DB8-8747-44D1-B494-53465866D616}" srcOrd="1" destOrd="0" parTransId="{1003B2D1-1355-4775-9BA1-469305716E69}" sibTransId="{50FA6770-E6DF-4940-BF3C-DDD26FA22DCF}"/>
    <dgm:cxn modelId="{4851B9C6-2149-403A-8279-C2D867A0D7B0}" srcId="{EFBA82F1-E182-4B12-818E-B95E1FF71F54}" destId="{33F56FCF-186D-4C75-8369-C0AF17E1A078}" srcOrd="2" destOrd="0" parTransId="{150F48B3-2E8E-4917-BF30-E31EE56EEB66}" sibTransId="{382AFF31-775F-4078-BB0E-9CA486175B58}"/>
    <dgm:cxn modelId="{9C2189E8-5706-4C49-AAF9-C46C9392FA37}" type="presOf" srcId="{33F56FCF-186D-4C75-8369-C0AF17E1A078}" destId="{E3370D49-7989-408E-9EC0-2736DD07CA96}" srcOrd="0" destOrd="0" presId="urn:microsoft.com/office/officeart/2008/layout/LinedList"/>
    <dgm:cxn modelId="{80D2221B-33E5-48ED-9274-878ADD6B35E4}" type="presParOf" srcId="{163DB7F7-5D29-4190-A620-E41617989A40}" destId="{4DAC91EB-10F3-4623-A146-EC5B226BE2B4}" srcOrd="0" destOrd="0" presId="urn:microsoft.com/office/officeart/2008/layout/LinedList"/>
    <dgm:cxn modelId="{21686740-840A-444E-AF0B-0EB810CB9FA1}" type="presParOf" srcId="{163DB7F7-5D29-4190-A620-E41617989A40}" destId="{6144DF2B-75E0-40B3-B82D-45DD702F911C}" srcOrd="1" destOrd="0" presId="urn:microsoft.com/office/officeart/2008/layout/LinedList"/>
    <dgm:cxn modelId="{A6089B9B-8319-4530-BDFB-171A8FD365AC}" type="presParOf" srcId="{6144DF2B-75E0-40B3-B82D-45DD702F911C}" destId="{7E8F336C-ABB5-43BF-AFB8-5DE320A55618}" srcOrd="0" destOrd="0" presId="urn:microsoft.com/office/officeart/2008/layout/LinedList"/>
    <dgm:cxn modelId="{808CF770-F6F3-4532-A913-A00FC37FF2AA}" type="presParOf" srcId="{6144DF2B-75E0-40B3-B82D-45DD702F911C}" destId="{A9CB4C91-A091-4B7A-9BBF-E40748377446}" srcOrd="1" destOrd="0" presId="urn:microsoft.com/office/officeart/2008/layout/LinedList"/>
    <dgm:cxn modelId="{4388D5C8-E801-48DD-A38B-119E172E7DD2}" type="presParOf" srcId="{163DB7F7-5D29-4190-A620-E41617989A40}" destId="{F5FE05C3-89F7-43FA-BE88-743B09521554}" srcOrd="2" destOrd="0" presId="urn:microsoft.com/office/officeart/2008/layout/LinedList"/>
    <dgm:cxn modelId="{4660AF1A-9FD0-4150-8035-9E641DBB159F}" type="presParOf" srcId="{163DB7F7-5D29-4190-A620-E41617989A40}" destId="{C1A1496B-3F52-456F-AB5A-10E93831E5C0}" srcOrd="3" destOrd="0" presId="urn:microsoft.com/office/officeart/2008/layout/LinedList"/>
    <dgm:cxn modelId="{EF22F523-BAD1-4615-80AA-F1418C2AA216}" type="presParOf" srcId="{C1A1496B-3F52-456F-AB5A-10E93831E5C0}" destId="{69E1E4D5-0C62-4F20-ACAB-3A31D131480D}" srcOrd="0" destOrd="0" presId="urn:microsoft.com/office/officeart/2008/layout/LinedList"/>
    <dgm:cxn modelId="{25E21A5F-9601-49A3-BA99-17A6A1831C35}" type="presParOf" srcId="{C1A1496B-3F52-456F-AB5A-10E93831E5C0}" destId="{F71E1A26-84E5-4CD0-BAB5-849AF985EA74}" srcOrd="1" destOrd="0" presId="urn:microsoft.com/office/officeart/2008/layout/LinedList"/>
    <dgm:cxn modelId="{2140350D-3477-458D-BDBB-09D3E5CA33FA}" type="presParOf" srcId="{163DB7F7-5D29-4190-A620-E41617989A40}" destId="{3D1831C2-7210-4E3A-966B-752ADFFDF012}" srcOrd="4" destOrd="0" presId="urn:microsoft.com/office/officeart/2008/layout/LinedList"/>
    <dgm:cxn modelId="{F0085211-0FDA-4074-9BCF-5DE9297E9959}" type="presParOf" srcId="{163DB7F7-5D29-4190-A620-E41617989A40}" destId="{C31BD43E-A688-44FA-88C1-4CA7B440290E}" srcOrd="5" destOrd="0" presId="urn:microsoft.com/office/officeart/2008/layout/LinedList"/>
    <dgm:cxn modelId="{94FB468E-9B91-442A-8583-752219737061}" type="presParOf" srcId="{C31BD43E-A688-44FA-88C1-4CA7B440290E}" destId="{E3370D49-7989-408E-9EC0-2736DD07CA96}" srcOrd="0" destOrd="0" presId="urn:microsoft.com/office/officeart/2008/layout/LinedList"/>
    <dgm:cxn modelId="{91B8229F-E24A-42CE-A73F-4A7C41584417}" type="presParOf" srcId="{C31BD43E-A688-44FA-88C1-4CA7B440290E}" destId="{933BB8DC-5E1E-4C4C-B732-464C6C963B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0299F09-13AC-4CE4-8790-AEA07C9B9C1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8701830-37CE-468A-9AB6-EF63B8C89A79}">
      <dgm:prSet/>
      <dgm:spPr/>
      <dgm:t>
        <a:bodyPr/>
        <a:lstStyle/>
        <a:p>
          <a:r>
            <a:rPr lang="en-GB" b="0" dirty="0"/>
            <a:t>Dependence on Evidence-Based Practices:-</a:t>
          </a:r>
          <a:endParaRPr lang="en-US" b="0" dirty="0"/>
        </a:p>
      </dgm:t>
    </dgm:pt>
    <dgm:pt modelId="{42124044-988D-42A7-998E-E266DCBE7544}" type="parTrans" cxnId="{5BED9F08-07DB-438E-8140-7C6675A4129C}">
      <dgm:prSet/>
      <dgm:spPr/>
      <dgm:t>
        <a:bodyPr/>
        <a:lstStyle/>
        <a:p>
          <a:endParaRPr lang="en-US"/>
        </a:p>
      </dgm:t>
    </dgm:pt>
    <dgm:pt modelId="{05BB9A69-DDB6-4353-A3E9-9755B7536E06}" type="sibTrans" cxnId="{5BED9F08-07DB-438E-8140-7C6675A4129C}">
      <dgm:prSet/>
      <dgm:spPr/>
      <dgm:t>
        <a:bodyPr/>
        <a:lstStyle/>
        <a:p>
          <a:endParaRPr lang="en-US"/>
        </a:p>
      </dgm:t>
    </dgm:pt>
    <dgm:pt modelId="{81115D5D-846F-477A-89F8-1F4827F4C490}">
      <dgm:prSet/>
      <dgm:spPr/>
      <dgm:t>
        <a:bodyPr/>
        <a:lstStyle/>
        <a:p>
          <a:r>
            <a:rPr lang="en-GB" dirty="0"/>
            <a:t>The </a:t>
          </a:r>
          <a:r>
            <a:rPr lang="en-GB" b="1" dirty="0"/>
            <a:t>Analysis</a:t>
          </a:r>
          <a:r>
            <a:rPr lang="en-GB" dirty="0"/>
            <a:t> and </a:t>
          </a:r>
          <a:r>
            <a:rPr lang="en-GB" b="1" dirty="0"/>
            <a:t>Response</a:t>
          </a:r>
          <a:r>
            <a:rPr lang="en-GB" dirty="0"/>
            <a:t> stages often rely on existing research and practices, which may not be directly applicable to the specific context. Evidence-based strategies may also be limited for emerging or unique problems.</a:t>
          </a:r>
          <a:endParaRPr lang="en-US" dirty="0"/>
        </a:p>
      </dgm:t>
    </dgm:pt>
    <dgm:pt modelId="{0C4D1243-6374-488F-890E-E8781BDA4FDA}" type="parTrans" cxnId="{5336E1D0-313B-479F-97BF-24A399D07203}">
      <dgm:prSet/>
      <dgm:spPr/>
      <dgm:t>
        <a:bodyPr/>
        <a:lstStyle/>
        <a:p>
          <a:endParaRPr lang="en-US"/>
        </a:p>
      </dgm:t>
    </dgm:pt>
    <dgm:pt modelId="{F4F05864-6AEB-48DE-8704-0D3DFC347FB6}" type="sibTrans" cxnId="{5336E1D0-313B-479F-97BF-24A399D07203}">
      <dgm:prSet/>
      <dgm:spPr/>
      <dgm:t>
        <a:bodyPr/>
        <a:lstStyle/>
        <a:p>
          <a:endParaRPr lang="en-US"/>
        </a:p>
      </dgm:t>
    </dgm:pt>
    <dgm:pt modelId="{A31A3283-4E03-474F-AC2B-CC99D3CA1804}">
      <dgm:prSet/>
      <dgm:spPr/>
      <dgm:t>
        <a:bodyPr/>
        <a:lstStyle/>
        <a:p>
          <a:r>
            <a:rPr lang="en-GB" dirty="0"/>
            <a:t>For example:- A novel type of cybercrime may not have a robust body of research or tested interventions available.</a:t>
          </a:r>
          <a:endParaRPr lang="en-US" dirty="0"/>
        </a:p>
      </dgm:t>
    </dgm:pt>
    <dgm:pt modelId="{E5389429-59BD-427C-9B21-7689CFC9C835}" type="parTrans" cxnId="{1091E7DD-6D9E-441E-B395-98D4A962A2F0}">
      <dgm:prSet/>
      <dgm:spPr/>
      <dgm:t>
        <a:bodyPr/>
        <a:lstStyle/>
        <a:p>
          <a:endParaRPr lang="en-US"/>
        </a:p>
      </dgm:t>
    </dgm:pt>
    <dgm:pt modelId="{A7AC4C7E-86DD-43CA-9E30-99ACEC665572}" type="sibTrans" cxnId="{1091E7DD-6D9E-441E-B395-98D4A962A2F0}">
      <dgm:prSet/>
      <dgm:spPr/>
      <dgm:t>
        <a:bodyPr/>
        <a:lstStyle/>
        <a:p>
          <a:endParaRPr lang="en-US"/>
        </a:p>
      </dgm:t>
    </dgm:pt>
    <dgm:pt modelId="{089D2230-D34C-4DE8-B4D5-CAA26BB3DCE3}" type="pres">
      <dgm:prSet presAssocID="{30299F09-13AC-4CE4-8790-AEA07C9B9C19}" presName="vert0" presStyleCnt="0">
        <dgm:presLayoutVars>
          <dgm:dir/>
          <dgm:animOne val="branch"/>
          <dgm:animLvl val="lvl"/>
        </dgm:presLayoutVars>
      </dgm:prSet>
      <dgm:spPr/>
    </dgm:pt>
    <dgm:pt modelId="{40785D58-5475-4D6E-8492-238EDED28372}" type="pres">
      <dgm:prSet presAssocID="{38701830-37CE-468A-9AB6-EF63B8C89A79}" presName="thickLine" presStyleLbl="alignNode1" presStyleIdx="0" presStyleCnt="3"/>
      <dgm:spPr/>
    </dgm:pt>
    <dgm:pt modelId="{9DCBA123-F4AA-4C35-BC46-8AD7A24657E2}" type="pres">
      <dgm:prSet presAssocID="{38701830-37CE-468A-9AB6-EF63B8C89A79}" presName="horz1" presStyleCnt="0"/>
      <dgm:spPr/>
    </dgm:pt>
    <dgm:pt modelId="{85F0E6B0-FACF-4689-8F7D-9ED8089CED58}" type="pres">
      <dgm:prSet presAssocID="{38701830-37CE-468A-9AB6-EF63B8C89A79}" presName="tx1" presStyleLbl="revTx" presStyleIdx="0" presStyleCnt="3"/>
      <dgm:spPr/>
    </dgm:pt>
    <dgm:pt modelId="{5208B8E2-6F41-4223-90FA-91B42DBBA5B6}" type="pres">
      <dgm:prSet presAssocID="{38701830-37CE-468A-9AB6-EF63B8C89A79}" presName="vert1" presStyleCnt="0"/>
      <dgm:spPr/>
    </dgm:pt>
    <dgm:pt modelId="{7F667086-B2C6-416B-8B82-10DAF6856E49}" type="pres">
      <dgm:prSet presAssocID="{81115D5D-846F-477A-89F8-1F4827F4C490}" presName="thickLine" presStyleLbl="alignNode1" presStyleIdx="1" presStyleCnt="3"/>
      <dgm:spPr/>
    </dgm:pt>
    <dgm:pt modelId="{0FDD273C-58A9-4252-8394-77CBC043D1DF}" type="pres">
      <dgm:prSet presAssocID="{81115D5D-846F-477A-89F8-1F4827F4C490}" presName="horz1" presStyleCnt="0"/>
      <dgm:spPr/>
    </dgm:pt>
    <dgm:pt modelId="{1A9BB1F5-9D6B-44BC-BCBD-38191220FE80}" type="pres">
      <dgm:prSet presAssocID="{81115D5D-846F-477A-89F8-1F4827F4C490}" presName="tx1" presStyleLbl="revTx" presStyleIdx="1" presStyleCnt="3"/>
      <dgm:spPr/>
    </dgm:pt>
    <dgm:pt modelId="{9B21D12A-A395-420E-8E23-6ED20C88176D}" type="pres">
      <dgm:prSet presAssocID="{81115D5D-846F-477A-89F8-1F4827F4C490}" presName="vert1" presStyleCnt="0"/>
      <dgm:spPr/>
    </dgm:pt>
    <dgm:pt modelId="{BEB63DC7-A201-490E-864E-4F49AEAC9A16}" type="pres">
      <dgm:prSet presAssocID="{A31A3283-4E03-474F-AC2B-CC99D3CA1804}" presName="thickLine" presStyleLbl="alignNode1" presStyleIdx="2" presStyleCnt="3"/>
      <dgm:spPr/>
    </dgm:pt>
    <dgm:pt modelId="{5B32A593-E4D1-48E7-810C-8DF3ECD2B6BE}" type="pres">
      <dgm:prSet presAssocID="{A31A3283-4E03-474F-AC2B-CC99D3CA1804}" presName="horz1" presStyleCnt="0"/>
      <dgm:spPr/>
    </dgm:pt>
    <dgm:pt modelId="{8A150866-000A-403D-BCF5-BAC8B8F45DCA}" type="pres">
      <dgm:prSet presAssocID="{A31A3283-4E03-474F-AC2B-CC99D3CA1804}" presName="tx1" presStyleLbl="revTx" presStyleIdx="2" presStyleCnt="3"/>
      <dgm:spPr/>
    </dgm:pt>
    <dgm:pt modelId="{AB4306A9-072B-444C-84C4-CF7B5E3F55F4}" type="pres">
      <dgm:prSet presAssocID="{A31A3283-4E03-474F-AC2B-CC99D3CA1804}" presName="vert1" presStyleCnt="0"/>
      <dgm:spPr/>
    </dgm:pt>
  </dgm:ptLst>
  <dgm:cxnLst>
    <dgm:cxn modelId="{5BED9F08-07DB-438E-8140-7C6675A4129C}" srcId="{30299F09-13AC-4CE4-8790-AEA07C9B9C19}" destId="{38701830-37CE-468A-9AB6-EF63B8C89A79}" srcOrd="0" destOrd="0" parTransId="{42124044-988D-42A7-998E-E266DCBE7544}" sibTransId="{05BB9A69-DDB6-4353-A3E9-9755B7536E06}"/>
    <dgm:cxn modelId="{12B0B615-8A8C-45FA-8F0E-4F360335CE94}" type="presOf" srcId="{81115D5D-846F-477A-89F8-1F4827F4C490}" destId="{1A9BB1F5-9D6B-44BC-BCBD-38191220FE80}" srcOrd="0" destOrd="0" presId="urn:microsoft.com/office/officeart/2008/layout/LinedList"/>
    <dgm:cxn modelId="{454BF324-6B68-4D0C-84DB-AEC55EAA55EB}" type="presOf" srcId="{30299F09-13AC-4CE4-8790-AEA07C9B9C19}" destId="{089D2230-D34C-4DE8-B4D5-CAA26BB3DCE3}" srcOrd="0" destOrd="0" presId="urn:microsoft.com/office/officeart/2008/layout/LinedList"/>
    <dgm:cxn modelId="{63E163CE-4159-4735-898F-381BBF381A23}" type="presOf" srcId="{38701830-37CE-468A-9AB6-EF63B8C89A79}" destId="{85F0E6B0-FACF-4689-8F7D-9ED8089CED58}" srcOrd="0" destOrd="0" presId="urn:microsoft.com/office/officeart/2008/layout/LinedList"/>
    <dgm:cxn modelId="{5336E1D0-313B-479F-97BF-24A399D07203}" srcId="{30299F09-13AC-4CE4-8790-AEA07C9B9C19}" destId="{81115D5D-846F-477A-89F8-1F4827F4C490}" srcOrd="1" destOrd="0" parTransId="{0C4D1243-6374-488F-890E-E8781BDA4FDA}" sibTransId="{F4F05864-6AEB-48DE-8704-0D3DFC347FB6}"/>
    <dgm:cxn modelId="{DD00A6DC-1952-4CB0-BC14-3A11F39983A2}" type="presOf" srcId="{A31A3283-4E03-474F-AC2B-CC99D3CA1804}" destId="{8A150866-000A-403D-BCF5-BAC8B8F45DCA}" srcOrd="0" destOrd="0" presId="urn:microsoft.com/office/officeart/2008/layout/LinedList"/>
    <dgm:cxn modelId="{1091E7DD-6D9E-441E-B395-98D4A962A2F0}" srcId="{30299F09-13AC-4CE4-8790-AEA07C9B9C19}" destId="{A31A3283-4E03-474F-AC2B-CC99D3CA1804}" srcOrd="2" destOrd="0" parTransId="{E5389429-59BD-427C-9B21-7689CFC9C835}" sibTransId="{A7AC4C7E-86DD-43CA-9E30-99ACEC665572}"/>
    <dgm:cxn modelId="{5966D91C-C6AB-4D05-BDB5-2876A36A1F4F}" type="presParOf" srcId="{089D2230-D34C-4DE8-B4D5-CAA26BB3DCE3}" destId="{40785D58-5475-4D6E-8492-238EDED28372}" srcOrd="0" destOrd="0" presId="urn:microsoft.com/office/officeart/2008/layout/LinedList"/>
    <dgm:cxn modelId="{18BA3EDF-4D21-43A9-A1B2-5325ED1D8E30}" type="presParOf" srcId="{089D2230-D34C-4DE8-B4D5-CAA26BB3DCE3}" destId="{9DCBA123-F4AA-4C35-BC46-8AD7A24657E2}" srcOrd="1" destOrd="0" presId="urn:microsoft.com/office/officeart/2008/layout/LinedList"/>
    <dgm:cxn modelId="{B722A13A-7775-4655-9C31-A4DD6E82BF54}" type="presParOf" srcId="{9DCBA123-F4AA-4C35-BC46-8AD7A24657E2}" destId="{85F0E6B0-FACF-4689-8F7D-9ED8089CED58}" srcOrd="0" destOrd="0" presId="urn:microsoft.com/office/officeart/2008/layout/LinedList"/>
    <dgm:cxn modelId="{8134DA1B-A607-4141-85DD-A1D16BC0C11A}" type="presParOf" srcId="{9DCBA123-F4AA-4C35-BC46-8AD7A24657E2}" destId="{5208B8E2-6F41-4223-90FA-91B42DBBA5B6}" srcOrd="1" destOrd="0" presId="urn:microsoft.com/office/officeart/2008/layout/LinedList"/>
    <dgm:cxn modelId="{3FAD1635-BC04-48B7-9E82-3D787E5CCD59}" type="presParOf" srcId="{089D2230-D34C-4DE8-B4D5-CAA26BB3DCE3}" destId="{7F667086-B2C6-416B-8B82-10DAF6856E49}" srcOrd="2" destOrd="0" presId="urn:microsoft.com/office/officeart/2008/layout/LinedList"/>
    <dgm:cxn modelId="{21AD2288-DD25-4A9E-BFA4-AA8EA7EB14AC}" type="presParOf" srcId="{089D2230-D34C-4DE8-B4D5-CAA26BB3DCE3}" destId="{0FDD273C-58A9-4252-8394-77CBC043D1DF}" srcOrd="3" destOrd="0" presId="urn:microsoft.com/office/officeart/2008/layout/LinedList"/>
    <dgm:cxn modelId="{8A9DBD8F-AF4A-4C79-9CA1-9B7796737FCC}" type="presParOf" srcId="{0FDD273C-58A9-4252-8394-77CBC043D1DF}" destId="{1A9BB1F5-9D6B-44BC-BCBD-38191220FE80}" srcOrd="0" destOrd="0" presId="urn:microsoft.com/office/officeart/2008/layout/LinedList"/>
    <dgm:cxn modelId="{DF8CF3EF-B886-4BC4-BABA-8B5A6DB27AB6}" type="presParOf" srcId="{0FDD273C-58A9-4252-8394-77CBC043D1DF}" destId="{9B21D12A-A395-420E-8E23-6ED20C88176D}" srcOrd="1" destOrd="0" presId="urn:microsoft.com/office/officeart/2008/layout/LinedList"/>
    <dgm:cxn modelId="{64D43F0D-EB2D-43F1-AA2F-48A8EC8F207D}" type="presParOf" srcId="{089D2230-D34C-4DE8-B4D5-CAA26BB3DCE3}" destId="{BEB63DC7-A201-490E-864E-4F49AEAC9A16}" srcOrd="4" destOrd="0" presId="urn:microsoft.com/office/officeart/2008/layout/LinedList"/>
    <dgm:cxn modelId="{C131B9BA-E10D-42D9-9332-467C315052B9}" type="presParOf" srcId="{089D2230-D34C-4DE8-B4D5-CAA26BB3DCE3}" destId="{5B32A593-E4D1-48E7-810C-8DF3ECD2B6BE}" srcOrd="5" destOrd="0" presId="urn:microsoft.com/office/officeart/2008/layout/LinedList"/>
    <dgm:cxn modelId="{1B3ED90A-1313-4F4A-86DE-0D61CC1A53D9}" type="presParOf" srcId="{5B32A593-E4D1-48E7-810C-8DF3ECD2B6BE}" destId="{8A150866-000A-403D-BCF5-BAC8B8F45DCA}" srcOrd="0" destOrd="0" presId="urn:microsoft.com/office/officeart/2008/layout/LinedList"/>
    <dgm:cxn modelId="{20693E4B-7D5B-427B-90D1-7CA0E5A1FFAF}" type="presParOf" srcId="{5B32A593-E4D1-48E7-810C-8DF3ECD2B6BE}" destId="{AB4306A9-072B-444C-84C4-CF7B5E3F55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1593CEF-4F44-431E-BA08-BD0F813C801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F36A1313-98A8-4402-AC37-A598FB2A3E67}">
      <dgm:prSet/>
      <dgm:spPr/>
      <dgm:t>
        <a:bodyPr/>
        <a:lstStyle/>
        <a:p>
          <a:r>
            <a:rPr lang="en-GB" b="1" dirty="0"/>
            <a:t>Sustainability of interventions:-</a:t>
          </a:r>
          <a:endParaRPr lang="en-US" b="1" dirty="0"/>
        </a:p>
      </dgm:t>
    </dgm:pt>
    <dgm:pt modelId="{DBEF4354-4D78-49B8-A16C-A921B76607AF}" type="parTrans" cxnId="{EE675A98-5EF8-46EC-967B-033344F7201D}">
      <dgm:prSet/>
      <dgm:spPr/>
      <dgm:t>
        <a:bodyPr/>
        <a:lstStyle/>
        <a:p>
          <a:endParaRPr lang="en-US"/>
        </a:p>
      </dgm:t>
    </dgm:pt>
    <dgm:pt modelId="{8E2DE30E-BA9A-40B9-9DC0-29B341358207}" type="sibTrans" cxnId="{EE675A98-5EF8-46EC-967B-033344F7201D}">
      <dgm:prSet/>
      <dgm:spPr/>
      <dgm:t>
        <a:bodyPr/>
        <a:lstStyle/>
        <a:p>
          <a:endParaRPr lang="en-US"/>
        </a:p>
      </dgm:t>
    </dgm:pt>
    <dgm:pt modelId="{3AAD17A1-EB10-4F6F-B915-EC0A2F4A36EB}">
      <dgm:prSet/>
      <dgm:spPr/>
      <dgm:t>
        <a:bodyPr/>
        <a:lstStyle/>
        <a:p>
          <a:r>
            <a:rPr lang="en-GB" dirty="0"/>
            <a:t>Responses developed using SARA may not always be sustainable or adaptable in the long term, especially if resources or stakeholder commitment dwindle.</a:t>
          </a:r>
          <a:endParaRPr lang="en-US" dirty="0"/>
        </a:p>
      </dgm:t>
    </dgm:pt>
    <dgm:pt modelId="{FF39D643-CD09-4F10-9CD4-F904ACA91EDD}" type="parTrans" cxnId="{25497960-FFC2-442F-998F-4D652601762C}">
      <dgm:prSet/>
      <dgm:spPr/>
      <dgm:t>
        <a:bodyPr/>
        <a:lstStyle/>
        <a:p>
          <a:endParaRPr lang="en-US"/>
        </a:p>
      </dgm:t>
    </dgm:pt>
    <dgm:pt modelId="{6B9D4A83-96AA-41B9-A051-BDBCB0485FC3}" type="sibTrans" cxnId="{25497960-FFC2-442F-998F-4D652601762C}">
      <dgm:prSet/>
      <dgm:spPr/>
      <dgm:t>
        <a:bodyPr/>
        <a:lstStyle/>
        <a:p>
          <a:endParaRPr lang="en-US"/>
        </a:p>
      </dgm:t>
    </dgm:pt>
    <dgm:pt modelId="{DFF3460B-583B-4F1B-9F6E-DA8BB9D897AF}">
      <dgm:prSet/>
      <dgm:spPr/>
      <dgm:t>
        <a:bodyPr/>
        <a:lstStyle/>
        <a:p>
          <a:r>
            <a:rPr lang="en-GB" dirty="0"/>
            <a:t>For example:- Short-term funding for additional patrols may reduce crime temporarily, but the problem could resurface once resources are withdrawn.</a:t>
          </a:r>
          <a:endParaRPr lang="en-US" dirty="0"/>
        </a:p>
      </dgm:t>
    </dgm:pt>
    <dgm:pt modelId="{CBB5C0CB-3EFB-4CF7-A6E6-BC7197D21885}" type="parTrans" cxnId="{789A3DB1-B9E9-4A28-8018-6CC4BF527A8B}">
      <dgm:prSet/>
      <dgm:spPr/>
      <dgm:t>
        <a:bodyPr/>
        <a:lstStyle/>
        <a:p>
          <a:endParaRPr lang="en-US"/>
        </a:p>
      </dgm:t>
    </dgm:pt>
    <dgm:pt modelId="{CE2DB7C9-DA0E-4DDC-949C-18EFC18C9157}" type="sibTrans" cxnId="{789A3DB1-B9E9-4A28-8018-6CC4BF527A8B}">
      <dgm:prSet/>
      <dgm:spPr/>
      <dgm:t>
        <a:bodyPr/>
        <a:lstStyle/>
        <a:p>
          <a:endParaRPr lang="en-US"/>
        </a:p>
      </dgm:t>
    </dgm:pt>
    <dgm:pt modelId="{F0FAB408-5966-44FA-8E90-881532E4EDDA}" type="pres">
      <dgm:prSet presAssocID="{E1593CEF-4F44-431E-BA08-BD0F813C801E}" presName="vert0" presStyleCnt="0">
        <dgm:presLayoutVars>
          <dgm:dir/>
          <dgm:animOne val="branch"/>
          <dgm:animLvl val="lvl"/>
        </dgm:presLayoutVars>
      </dgm:prSet>
      <dgm:spPr/>
    </dgm:pt>
    <dgm:pt modelId="{658AAB9E-6D05-4CDF-BA58-F1808CF83426}" type="pres">
      <dgm:prSet presAssocID="{F36A1313-98A8-4402-AC37-A598FB2A3E67}" presName="thickLine" presStyleLbl="alignNode1" presStyleIdx="0" presStyleCnt="3"/>
      <dgm:spPr/>
    </dgm:pt>
    <dgm:pt modelId="{C3FFA4F1-4735-4681-A6F9-265FB9F949F9}" type="pres">
      <dgm:prSet presAssocID="{F36A1313-98A8-4402-AC37-A598FB2A3E67}" presName="horz1" presStyleCnt="0"/>
      <dgm:spPr/>
    </dgm:pt>
    <dgm:pt modelId="{82AA5A00-A764-4310-A9E3-C09581CC4361}" type="pres">
      <dgm:prSet presAssocID="{F36A1313-98A8-4402-AC37-A598FB2A3E67}" presName="tx1" presStyleLbl="revTx" presStyleIdx="0" presStyleCnt="3"/>
      <dgm:spPr/>
    </dgm:pt>
    <dgm:pt modelId="{B676F1B0-5E48-41E2-A401-586A6FB8D8F6}" type="pres">
      <dgm:prSet presAssocID="{F36A1313-98A8-4402-AC37-A598FB2A3E67}" presName="vert1" presStyleCnt="0"/>
      <dgm:spPr/>
    </dgm:pt>
    <dgm:pt modelId="{CD9AA4FB-45AE-4969-9058-48C4A7A2A4EF}" type="pres">
      <dgm:prSet presAssocID="{3AAD17A1-EB10-4F6F-B915-EC0A2F4A36EB}" presName="thickLine" presStyleLbl="alignNode1" presStyleIdx="1" presStyleCnt="3"/>
      <dgm:spPr/>
    </dgm:pt>
    <dgm:pt modelId="{910E29B0-FEE4-4AE9-BDD9-5AECA121377A}" type="pres">
      <dgm:prSet presAssocID="{3AAD17A1-EB10-4F6F-B915-EC0A2F4A36EB}" presName="horz1" presStyleCnt="0"/>
      <dgm:spPr/>
    </dgm:pt>
    <dgm:pt modelId="{94E91D21-1361-439F-AF24-4602F9B73A04}" type="pres">
      <dgm:prSet presAssocID="{3AAD17A1-EB10-4F6F-B915-EC0A2F4A36EB}" presName="tx1" presStyleLbl="revTx" presStyleIdx="1" presStyleCnt="3"/>
      <dgm:spPr/>
    </dgm:pt>
    <dgm:pt modelId="{B2FEF175-D17A-4546-B2BA-C0BBEE52020A}" type="pres">
      <dgm:prSet presAssocID="{3AAD17A1-EB10-4F6F-B915-EC0A2F4A36EB}" presName="vert1" presStyleCnt="0"/>
      <dgm:spPr/>
    </dgm:pt>
    <dgm:pt modelId="{35687C07-F92F-40BD-B8AF-FB87B22B34A5}" type="pres">
      <dgm:prSet presAssocID="{DFF3460B-583B-4F1B-9F6E-DA8BB9D897AF}" presName="thickLine" presStyleLbl="alignNode1" presStyleIdx="2" presStyleCnt="3"/>
      <dgm:spPr/>
    </dgm:pt>
    <dgm:pt modelId="{1F93290A-DF6F-446C-BA25-6D57F5EEF2C7}" type="pres">
      <dgm:prSet presAssocID="{DFF3460B-583B-4F1B-9F6E-DA8BB9D897AF}" presName="horz1" presStyleCnt="0"/>
      <dgm:spPr/>
    </dgm:pt>
    <dgm:pt modelId="{E6DA4818-A6FD-4C57-8184-A47ADEF29B9B}" type="pres">
      <dgm:prSet presAssocID="{DFF3460B-583B-4F1B-9F6E-DA8BB9D897AF}" presName="tx1" presStyleLbl="revTx" presStyleIdx="2" presStyleCnt="3"/>
      <dgm:spPr/>
    </dgm:pt>
    <dgm:pt modelId="{E5B8F0B2-256C-415C-B56B-D72EE378DA04}" type="pres">
      <dgm:prSet presAssocID="{DFF3460B-583B-4F1B-9F6E-DA8BB9D897AF}" presName="vert1" presStyleCnt="0"/>
      <dgm:spPr/>
    </dgm:pt>
  </dgm:ptLst>
  <dgm:cxnLst>
    <dgm:cxn modelId="{73F6D238-EEDC-44C8-9519-FA674BABBBEF}" type="presOf" srcId="{E1593CEF-4F44-431E-BA08-BD0F813C801E}" destId="{F0FAB408-5966-44FA-8E90-881532E4EDDA}" srcOrd="0" destOrd="0" presId="urn:microsoft.com/office/officeart/2008/layout/LinedList"/>
    <dgm:cxn modelId="{25497960-FFC2-442F-998F-4D652601762C}" srcId="{E1593CEF-4F44-431E-BA08-BD0F813C801E}" destId="{3AAD17A1-EB10-4F6F-B915-EC0A2F4A36EB}" srcOrd="1" destOrd="0" parTransId="{FF39D643-CD09-4F10-9CD4-F904ACA91EDD}" sibTransId="{6B9D4A83-96AA-41B9-A051-BDBCB0485FC3}"/>
    <dgm:cxn modelId="{1A2FFF48-004C-4D5B-A5F0-141C78571950}" type="presOf" srcId="{3AAD17A1-EB10-4F6F-B915-EC0A2F4A36EB}" destId="{94E91D21-1361-439F-AF24-4602F9B73A04}" srcOrd="0" destOrd="0" presId="urn:microsoft.com/office/officeart/2008/layout/LinedList"/>
    <dgm:cxn modelId="{99871F80-019C-4C13-B479-A33D71C58F85}" type="presOf" srcId="{DFF3460B-583B-4F1B-9F6E-DA8BB9D897AF}" destId="{E6DA4818-A6FD-4C57-8184-A47ADEF29B9B}" srcOrd="0" destOrd="0" presId="urn:microsoft.com/office/officeart/2008/layout/LinedList"/>
    <dgm:cxn modelId="{EE675A98-5EF8-46EC-967B-033344F7201D}" srcId="{E1593CEF-4F44-431E-BA08-BD0F813C801E}" destId="{F36A1313-98A8-4402-AC37-A598FB2A3E67}" srcOrd="0" destOrd="0" parTransId="{DBEF4354-4D78-49B8-A16C-A921B76607AF}" sibTransId="{8E2DE30E-BA9A-40B9-9DC0-29B341358207}"/>
    <dgm:cxn modelId="{789A3DB1-B9E9-4A28-8018-6CC4BF527A8B}" srcId="{E1593CEF-4F44-431E-BA08-BD0F813C801E}" destId="{DFF3460B-583B-4F1B-9F6E-DA8BB9D897AF}" srcOrd="2" destOrd="0" parTransId="{CBB5C0CB-3EFB-4CF7-A6E6-BC7197D21885}" sibTransId="{CE2DB7C9-DA0E-4DDC-949C-18EFC18C9157}"/>
    <dgm:cxn modelId="{BFAF49E3-64FD-45C2-B9BE-23C5037AF5D2}" type="presOf" srcId="{F36A1313-98A8-4402-AC37-A598FB2A3E67}" destId="{82AA5A00-A764-4310-A9E3-C09581CC4361}" srcOrd="0" destOrd="0" presId="urn:microsoft.com/office/officeart/2008/layout/LinedList"/>
    <dgm:cxn modelId="{A0BF77A4-415C-48D1-B868-6829656287C4}" type="presParOf" srcId="{F0FAB408-5966-44FA-8E90-881532E4EDDA}" destId="{658AAB9E-6D05-4CDF-BA58-F1808CF83426}" srcOrd="0" destOrd="0" presId="urn:microsoft.com/office/officeart/2008/layout/LinedList"/>
    <dgm:cxn modelId="{0C97D7A3-870A-49C0-BCCC-30619944CB22}" type="presParOf" srcId="{F0FAB408-5966-44FA-8E90-881532E4EDDA}" destId="{C3FFA4F1-4735-4681-A6F9-265FB9F949F9}" srcOrd="1" destOrd="0" presId="urn:microsoft.com/office/officeart/2008/layout/LinedList"/>
    <dgm:cxn modelId="{30E78C0C-4D1A-4029-B91E-772B8A2C0D4F}" type="presParOf" srcId="{C3FFA4F1-4735-4681-A6F9-265FB9F949F9}" destId="{82AA5A00-A764-4310-A9E3-C09581CC4361}" srcOrd="0" destOrd="0" presId="urn:microsoft.com/office/officeart/2008/layout/LinedList"/>
    <dgm:cxn modelId="{5491283E-769E-4E03-AF6D-7D650C47A5F7}" type="presParOf" srcId="{C3FFA4F1-4735-4681-A6F9-265FB9F949F9}" destId="{B676F1B0-5E48-41E2-A401-586A6FB8D8F6}" srcOrd="1" destOrd="0" presId="urn:microsoft.com/office/officeart/2008/layout/LinedList"/>
    <dgm:cxn modelId="{633EDE35-E213-447D-8EF9-171AD22E740E}" type="presParOf" srcId="{F0FAB408-5966-44FA-8E90-881532E4EDDA}" destId="{CD9AA4FB-45AE-4969-9058-48C4A7A2A4EF}" srcOrd="2" destOrd="0" presId="urn:microsoft.com/office/officeart/2008/layout/LinedList"/>
    <dgm:cxn modelId="{BF8340A1-6246-405F-8650-C13AD5B6C8AE}" type="presParOf" srcId="{F0FAB408-5966-44FA-8E90-881532E4EDDA}" destId="{910E29B0-FEE4-4AE9-BDD9-5AECA121377A}" srcOrd="3" destOrd="0" presId="urn:microsoft.com/office/officeart/2008/layout/LinedList"/>
    <dgm:cxn modelId="{30882267-328B-4467-8100-09564E5D31BB}" type="presParOf" srcId="{910E29B0-FEE4-4AE9-BDD9-5AECA121377A}" destId="{94E91D21-1361-439F-AF24-4602F9B73A04}" srcOrd="0" destOrd="0" presId="urn:microsoft.com/office/officeart/2008/layout/LinedList"/>
    <dgm:cxn modelId="{9CD91497-6F74-42FB-8AC6-F6B65845ACC8}" type="presParOf" srcId="{910E29B0-FEE4-4AE9-BDD9-5AECA121377A}" destId="{B2FEF175-D17A-4546-B2BA-C0BBEE52020A}" srcOrd="1" destOrd="0" presId="urn:microsoft.com/office/officeart/2008/layout/LinedList"/>
    <dgm:cxn modelId="{53AC989F-CDBC-41BB-ADE3-62DEA860A7F5}" type="presParOf" srcId="{F0FAB408-5966-44FA-8E90-881532E4EDDA}" destId="{35687C07-F92F-40BD-B8AF-FB87B22B34A5}" srcOrd="4" destOrd="0" presId="urn:microsoft.com/office/officeart/2008/layout/LinedList"/>
    <dgm:cxn modelId="{1DCEFD78-C93A-4113-8C60-602F46FE6C7E}" type="presParOf" srcId="{F0FAB408-5966-44FA-8E90-881532E4EDDA}" destId="{1F93290A-DF6F-446C-BA25-6D57F5EEF2C7}" srcOrd="5" destOrd="0" presId="urn:microsoft.com/office/officeart/2008/layout/LinedList"/>
    <dgm:cxn modelId="{829679EC-C9F8-47D2-94A1-1B71631B5351}" type="presParOf" srcId="{1F93290A-DF6F-446C-BA25-6D57F5EEF2C7}" destId="{E6DA4818-A6FD-4C57-8184-A47ADEF29B9B}" srcOrd="0" destOrd="0" presId="urn:microsoft.com/office/officeart/2008/layout/LinedList"/>
    <dgm:cxn modelId="{8D565982-957A-4D34-BBC9-7FD59B94BE17}" type="presParOf" srcId="{1F93290A-DF6F-446C-BA25-6D57F5EEF2C7}" destId="{E5B8F0B2-256C-415C-B56B-D72EE378DA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3F24C31-2BB3-43C1-A7EE-11482B43935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9CB9324-5969-480F-A803-040F3A60044F}">
      <dgm:prSet/>
      <dgm:spPr/>
      <dgm:t>
        <a:bodyPr/>
        <a:lstStyle/>
        <a:p>
          <a:r>
            <a:rPr lang="en-GB" b="1"/>
            <a:t>Bias in Problem Identification</a:t>
          </a:r>
          <a:endParaRPr lang="en-US"/>
        </a:p>
      </dgm:t>
    </dgm:pt>
    <dgm:pt modelId="{7B00F5F1-D93C-450F-B588-454E38101E67}" type="parTrans" cxnId="{D926D50A-80FA-4A1A-9EC2-E7E380D0FFF3}">
      <dgm:prSet/>
      <dgm:spPr/>
      <dgm:t>
        <a:bodyPr/>
        <a:lstStyle/>
        <a:p>
          <a:endParaRPr lang="en-US"/>
        </a:p>
      </dgm:t>
    </dgm:pt>
    <dgm:pt modelId="{259E232A-F922-4C1A-87BD-9A322E1B9494}" type="sibTrans" cxnId="{D926D50A-80FA-4A1A-9EC2-E7E380D0FFF3}">
      <dgm:prSet/>
      <dgm:spPr/>
      <dgm:t>
        <a:bodyPr/>
        <a:lstStyle/>
        <a:p>
          <a:endParaRPr lang="en-US"/>
        </a:p>
      </dgm:t>
    </dgm:pt>
    <dgm:pt modelId="{48A00DF3-D44C-4EE2-944F-6B4B97297CAF}">
      <dgm:prSet/>
      <dgm:spPr/>
      <dgm:t>
        <a:bodyPr/>
        <a:lstStyle/>
        <a:p>
          <a:r>
            <a:rPr lang="en-GB"/>
            <a:t>Bias in the </a:t>
          </a:r>
          <a:r>
            <a:rPr lang="en-GB" b="1"/>
            <a:t>Scanning</a:t>
          </a:r>
          <a:r>
            <a:rPr lang="en-GB"/>
            <a:t> stage, such as prioritising high-profile issues or focusing on visible crime while neglecting underlying systemic problems, can lead to skewed problem-solving efforts.</a:t>
          </a:r>
          <a:endParaRPr lang="en-US"/>
        </a:p>
      </dgm:t>
    </dgm:pt>
    <dgm:pt modelId="{3E58A04E-D210-4E90-982D-F5AC337738EF}" type="parTrans" cxnId="{F67FABCC-97D1-4D4E-809C-E48E363249F7}">
      <dgm:prSet/>
      <dgm:spPr/>
      <dgm:t>
        <a:bodyPr/>
        <a:lstStyle/>
        <a:p>
          <a:endParaRPr lang="en-US"/>
        </a:p>
      </dgm:t>
    </dgm:pt>
    <dgm:pt modelId="{1520B7C7-6031-48C1-83CF-6DD088478A95}" type="sibTrans" cxnId="{F67FABCC-97D1-4D4E-809C-E48E363249F7}">
      <dgm:prSet/>
      <dgm:spPr/>
      <dgm:t>
        <a:bodyPr/>
        <a:lstStyle/>
        <a:p>
          <a:endParaRPr lang="en-US"/>
        </a:p>
      </dgm:t>
    </dgm:pt>
    <dgm:pt modelId="{4C69DC72-EC28-45FE-B0BA-7CBD3084C2B0}">
      <dgm:prSet/>
      <dgm:spPr/>
      <dgm:t>
        <a:bodyPr/>
        <a:lstStyle/>
        <a:p>
          <a:r>
            <a:rPr lang="en-GB"/>
            <a:t>For example:- Over-policing minor public nuisances while neglecting more serious but less visible problems, such as domestic violence.</a:t>
          </a:r>
          <a:endParaRPr lang="en-US"/>
        </a:p>
      </dgm:t>
    </dgm:pt>
    <dgm:pt modelId="{D5EA97FC-F8C7-4F93-8B01-8E25648BB516}" type="parTrans" cxnId="{3E22867B-F8F1-4F8D-84A6-0FFE5318D85A}">
      <dgm:prSet/>
      <dgm:spPr/>
      <dgm:t>
        <a:bodyPr/>
        <a:lstStyle/>
        <a:p>
          <a:endParaRPr lang="en-US"/>
        </a:p>
      </dgm:t>
    </dgm:pt>
    <dgm:pt modelId="{0869867C-C4FD-45F0-98B4-8FCCC9149BB0}" type="sibTrans" cxnId="{3E22867B-F8F1-4F8D-84A6-0FFE5318D85A}">
      <dgm:prSet/>
      <dgm:spPr/>
      <dgm:t>
        <a:bodyPr/>
        <a:lstStyle/>
        <a:p>
          <a:endParaRPr lang="en-US"/>
        </a:p>
      </dgm:t>
    </dgm:pt>
    <dgm:pt modelId="{3A62C24C-84B7-4214-B490-77EDD6841F89}" type="pres">
      <dgm:prSet presAssocID="{53F24C31-2BB3-43C1-A7EE-11482B43935C}" presName="vert0" presStyleCnt="0">
        <dgm:presLayoutVars>
          <dgm:dir/>
          <dgm:animOne val="branch"/>
          <dgm:animLvl val="lvl"/>
        </dgm:presLayoutVars>
      </dgm:prSet>
      <dgm:spPr/>
    </dgm:pt>
    <dgm:pt modelId="{7A66F965-3820-4DDA-9026-95F8147748A9}" type="pres">
      <dgm:prSet presAssocID="{C9CB9324-5969-480F-A803-040F3A60044F}" presName="thickLine" presStyleLbl="alignNode1" presStyleIdx="0" presStyleCnt="3"/>
      <dgm:spPr/>
    </dgm:pt>
    <dgm:pt modelId="{9B0D942F-022F-469D-92DF-4CE59CA900C1}" type="pres">
      <dgm:prSet presAssocID="{C9CB9324-5969-480F-A803-040F3A60044F}" presName="horz1" presStyleCnt="0"/>
      <dgm:spPr/>
    </dgm:pt>
    <dgm:pt modelId="{914206DA-CA63-4122-8EA1-4407313E166A}" type="pres">
      <dgm:prSet presAssocID="{C9CB9324-5969-480F-A803-040F3A60044F}" presName="tx1" presStyleLbl="revTx" presStyleIdx="0" presStyleCnt="3"/>
      <dgm:spPr/>
    </dgm:pt>
    <dgm:pt modelId="{579A4047-345C-4CD9-A150-3D6CEC5AD979}" type="pres">
      <dgm:prSet presAssocID="{C9CB9324-5969-480F-A803-040F3A60044F}" presName="vert1" presStyleCnt="0"/>
      <dgm:spPr/>
    </dgm:pt>
    <dgm:pt modelId="{3E9CCD06-6CFD-4A03-A1CC-522227147A20}" type="pres">
      <dgm:prSet presAssocID="{48A00DF3-D44C-4EE2-944F-6B4B97297CAF}" presName="thickLine" presStyleLbl="alignNode1" presStyleIdx="1" presStyleCnt="3"/>
      <dgm:spPr/>
    </dgm:pt>
    <dgm:pt modelId="{09C70CF8-0949-4194-835D-D2550E048D08}" type="pres">
      <dgm:prSet presAssocID="{48A00DF3-D44C-4EE2-944F-6B4B97297CAF}" presName="horz1" presStyleCnt="0"/>
      <dgm:spPr/>
    </dgm:pt>
    <dgm:pt modelId="{46D4A466-AA3D-4623-B2EF-BCD3318321EE}" type="pres">
      <dgm:prSet presAssocID="{48A00DF3-D44C-4EE2-944F-6B4B97297CAF}" presName="tx1" presStyleLbl="revTx" presStyleIdx="1" presStyleCnt="3"/>
      <dgm:spPr/>
    </dgm:pt>
    <dgm:pt modelId="{B18EBBF6-1C9B-47C5-8E97-4DABFE26F384}" type="pres">
      <dgm:prSet presAssocID="{48A00DF3-D44C-4EE2-944F-6B4B97297CAF}" presName="vert1" presStyleCnt="0"/>
      <dgm:spPr/>
    </dgm:pt>
    <dgm:pt modelId="{1C3FD9A8-05A4-4577-8EBA-C890C2C9232A}" type="pres">
      <dgm:prSet presAssocID="{4C69DC72-EC28-45FE-B0BA-7CBD3084C2B0}" presName="thickLine" presStyleLbl="alignNode1" presStyleIdx="2" presStyleCnt="3"/>
      <dgm:spPr/>
    </dgm:pt>
    <dgm:pt modelId="{CC06CF88-291A-48D2-8765-C6F001288712}" type="pres">
      <dgm:prSet presAssocID="{4C69DC72-EC28-45FE-B0BA-7CBD3084C2B0}" presName="horz1" presStyleCnt="0"/>
      <dgm:spPr/>
    </dgm:pt>
    <dgm:pt modelId="{3D2901C6-14B7-4323-AFC3-D215439FCD16}" type="pres">
      <dgm:prSet presAssocID="{4C69DC72-EC28-45FE-B0BA-7CBD3084C2B0}" presName="tx1" presStyleLbl="revTx" presStyleIdx="2" presStyleCnt="3"/>
      <dgm:spPr/>
    </dgm:pt>
    <dgm:pt modelId="{28F60205-94D7-4D33-B221-6B741AAA9C94}" type="pres">
      <dgm:prSet presAssocID="{4C69DC72-EC28-45FE-B0BA-7CBD3084C2B0}" presName="vert1" presStyleCnt="0"/>
      <dgm:spPr/>
    </dgm:pt>
  </dgm:ptLst>
  <dgm:cxnLst>
    <dgm:cxn modelId="{D926D50A-80FA-4A1A-9EC2-E7E380D0FFF3}" srcId="{53F24C31-2BB3-43C1-A7EE-11482B43935C}" destId="{C9CB9324-5969-480F-A803-040F3A60044F}" srcOrd="0" destOrd="0" parTransId="{7B00F5F1-D93C-450F-B588-454E38101E67}" sibTransId="{259E232A-F922-4C1A-87BD-9A322E1B9494}"/>
    <dgm:cxn modelId="{B7B00D21-FC60-4E28-BE62-EC88100D9DFB}" type="presOf" srcId="{4C69DC72-EC28-45FE-B0BA-7CBD3084C2B0}" destId="{3D2901C6-14B7-4323-AFC3-D215439FCD16}" srcOrd="0" destOrd="0" presId="urn:microsoft.com/office/officeart/2008/layout/LinedList"/>
    <dgm:cxn modelId="{3E22867B-F8F1-4F8D-84A6-0FFE5318D85A}" srcId="{53F24C31-2BB3-43C1-A7EE-11482B43935C}" destId="{4C69DC72-EC28-45FE-B0BA-7CBD3084C2B0}" srcOrd="2" destOrd="0" parTransId="{D5EA97FC-F8C7-4F93-8B01-8E25648BB516}" sibTransId="{0869867C-C4FD-45F0-98B4-8FCCC9149BB0}"/>
    <dgm:cxn modelId="{C1FB86A8-71F2-4BB0-AA0D-43E310E6DD3E}" type="presOf" srcId="{53F24C31-2BB3-43C1-A7EE-11482B43935C}" destId="{3A62C24C-84B7-4214-B490-77EDD6841F89}" srcOrd="0" destOrd="0" presId="urn:microsoft.com/office/officeart/2008/layout/LinedList"/>
    <dgm:cxn modelId="{3691FEB4-DA5D-45CE-83E1-5CE3289FA85B}" type="presOf" srcId="{48A00DF3-D44C-4EE2-944F-6B4B97297CAF}" destId="{46D4A466-AA3D-4623-B2EF-BCD3318321EE}" srcOrd="0" destOrd="0" presId="urn:microsoft.com/office/officeart/2008/layout/LinedList"/>
    <dgm:cxn modelId="{F67FABCC-97D1-4D4E-809C-E48E363249F7}" srcId="{53F24C31-2BB3-43C1-A7EE-11482B43935C}" destId="{48A00DF3-D44C-4EE2-944F-6B4B97297CAF}" srcOrd="1" destOrd="0" parTransId="{3E58A04E-D210-4E90-982D-F5AC337738EF}" sibTransId="{1520B7C7-6031-48C1-83CF-6DD088478A95}"/>
    <dgm:cxn modelId="{A94B8BF8-8AEC-4BB3-99D3-79C54E82CC25}" type="presOf" srcId="{C9CB9324-5969-480F-A803-040F3A60044F}" destId="{914206DA-CA63-4122-8EA1-4407313E166A}" srcOrd="0" destOrd="0" presId="urn:microsoft.com/office/officeart/2008/layout/LinedList"/>
    <dgm:cxn modelId="{D35382DB-01A6-4CF3-9343-0014A42CC53D}" type="presParOf" srcId="{3A62C24C-84B7-4214-B490-77EDD6841F89}" destId="{7A66F965-3820-4DDA-9026-95F8147748A9}" srcOrd="0" destOrd="0" presId="urn:microsoft.com/office/officeart/2008/layout/LinedList"/>
    <dgm:cxn modelId="{0B9DBA76-3196-45E8-8FEA-60502A545AE6}" type="presParOf" srcId="{3A62C24C-84B7-4214-B490-77EDD6841F89}" destId="{9B0D942F-022F-469D-92DF-4CE59CA900C1}" srcOrd="1" destOrd="0" presId="urn:microsoft.com/office/officeart/2008/layout/LinedList"/>
    <dgm:cxn modelId="{5013AFC2-B5EF-4074-916B-6BB07AC59E63}" type="presParOf" srcId="{9B0D942F-022F-469D-92DF-4CE59CA900C1}" destId="{914206DA-CA63-4122-8EA1-4407313E166A}" srcOrd="0" destOrd="0" presId="urn:microsoft.com/office/officeart/2008/layout/LinedList"/>
    <dgm:cxn modelId="{B1FE8A02-474D-43B7-A282-85CE8F9F5327}" type="presParOf" srcId="{9B0D942F-022F-469D-92DF-4CE59CA900C1}" destId="{579A4047-345C-4CD9-A150-3D6CEC5AD979}" srcOrd="1" destOrd="0" presId="urn:microsoft.com/office/officeart/2008/layout/LinedList"/>
    <dgm:cxn modelId="{3EA673C1-3B94-4DA3-B66C-8D115F2A71CF}" type="presParOf" srcId="{3A62C24C-84B7-4214-B490-77EDD6841F89}" destId="{3E9CCD06-6CFD-4A03-A1CC-522227147A20}" srcOrd="2" destOrd="0" presId="urn:microsoft.com/office/officeart/2008/layout/LinedList"/>
    <dgm:cxn modelId="{1F95307D-785E-45FF-A683-4CB591F7D3FC}" type="presParOf" srcId="{3A62C24C-84B7-4214-B490-77EDD6841F89}" destId="{09C70CF8-0949-4194-835D-D2550E048D08}" srcOrd="3" destOrd="0" presId="urn:microsoft.com/office/officeart/2008/layout/LinedList"/>
    <dgm:cxn modelId="{F375B8F6-624C-40DB-B0D9-3B4C25590DD2}" type="presParOf" srcId="{09C70CF8-0949-4194-835D-D2550E048D08}" destId="{46D4A466-AA3D-4623-B2EF-BCD3318321EE}" srcOrd="0" destOrd="0" presId="urn:microsoft.com/office/officeart/2008/layout/LinedList"/>
    <dgm:cxn modelId="{94A33B38-CC2B-4B34-8D8C-8C39803E1F84}" type="presParOf" srcId="{09C70CF8-0949-4194-835D-D2550E048D08}" destId="{B18EBBF6-1C9B-47C5-8E97-4DABFE26F384}" srcOrd="1" destOrd="0" presId="urn:microsoft.com/office/officeart/2008/layout/LinedList"/>
    <dgm:cxn modelId="{40AA0C93-6673-48B1-B80B-A9ACB3921EBB}" type="presParOf" srcId="{3A62C24C-84B7-4214-B490-77EDD6841F89}" destId="{1C3FD9A8-05A4-4577-8EBA-C890C2C9232A}" srcOrd="4" destOrd="0" presId="urn:microsoft.com/office/officeart/2008/layout/LinedList"/>
    <dgm:cxn modelId="{CBA64A08-6BE2-459C-B134-15D54D23EC1E}" type="presParOf" srcId="{3A62C24C-84B7-4214-B490-77EDD6841F89}" destId="{CC06CF88-291A-48D2-8765-C6F001288712}" srcOrd="5" destOrd="0" presId="urn:microsoft.com/office/officeart/2008/layout/LinedList"/>
    <dgm:cxn modelId="{AC9D3709-FEDB-4F81-B784-A5A50E940326}" type="presParOf" srcId="{CC06CF88-291A-48D2-8765-C6F001288712}" destId="{3D2901C6-14B7-4323-AFC3-D215439FCD16}" srcOrd="0" destOrd="0" presId="urn:microsoft.com/office/officeart/2008/layout/LinedList"/>
    <dgm:cxn modelId="{341642D1-51C9-4F4C-9627-82FC1D0DE9BC}" type="presParOf" srcId="{CC06CF88-291A-48D2-8765-C6F001288712}" destId="{28F60205-94D7-4D33-B221-6B741AAA9C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solidFill>
                <a:srgbClr val="FF0000"/>
              </a:solidFill>
            </a:rPr>
            <a:t>Partnership-Orientated Policing (</a:t>
          </a:r>
          <a:r>
            <a:rPr lang="en-GB" sz="2700" kern="1200" dirty="0">
              <a:solidFill>
                <a:srgbClr val="FF0000"/>
              </a:solidFill>
              <a:latin typeface="Calibri Light" panose="020F0302020204030204"/>
            </a:rPr>
            <a:t>POP</a:t>
          </a:r>
          <a:r>
            <a:rPr lang="en-GB" sz="2700" kern="1200" dirty="0">
              <a:solidFill>
                <a:srgbClr val="FF0000"/>
              </a:solidFill>
            </a:rPr>
            <a:t>)</a:t>
          </a:r>
          <a:r>
            <a:rPr lang="en-GB" sz="2700" kern="1200" dirty="0">
              <a:solidFill>
                <a:srgbClr val="FF0000"/>
              </a:solidFill>
              <a:latin typeface="Calibri Light" panose="020F0302020204030204"/>
            </a:rPr>
            <a:t> </a:t>
          </a:r>
          <a:endParaRPr lang="en-US" sz="2700" kern="1200" dirty="0">
            <a:solidFill>
              <a:srgbClr val="FF0000"/>
            </a:solidFill>
          </a:endParaRPr>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rgbClr val="FF0000"/>
              </a:solidFill>
            </a:rPr>
            <a:t>OSARA</a:t>
          </a:r>
          <a:endParaRPr lang="en-US" sz="2700" kern="1200" dirty="0">
            <a:solidFill>
              <a:srgbClr val="FF0000"/>
            </a:solidFill>
          </a:endParaRPr>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a:t>
          </a:r>
          <a:r>
            <a:rPr lang="en-GB" sz="2700" kern="1200" dirty="0">
              <a:latin typeface="Calibri Light" panose="020F0302020204030204"/>
            </a:rPr>
            <a:t> (Problem analysis triangle)</a:t>
          </a:r>
          <a:endParaRPr lang="en-US" sz="2700" kern="1200" dirty="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 (Enhanced)</a:t>
          </a:r>
          <a:r>
            <a:rPr lang="en-GB" sz="2700" kern="1200" dirty="0">
              <a:latin typeface="Calibri Light" panose="020F0302020204030204"/>
            </a:rPr>
            <a:t> </a:t>
          </a:r>
          <a:endParaRPr lang="en-US" sz="2700" kern="1200" dirty="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Routine Activity Theory</a:t>
          </a:r>
          <a:endParaRPr lang="en-US" sz="2700" kern="1200" dirty="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Rational Choice Theory</a:t>
          </a:r>
          <a:endParaRPr lang="en-US" sz="2700" kern="1200" dirty="0"/>
        </a:p>
      </dsp:txBody>
      <dsp:txXfrm>
        <a:off x="31613" y="3696872"/>
        <a:ext cx="10452374"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E9653-4340-49B2-8594-7657EF6EFF0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45E35-F7C7-4736-980E-5CE9CC16F5C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Problem Solving</a:t>
          </a:r>
          <a:r>
            <a:rPr lang="en-GB" sz="2200" kern="1200" dirty="0"/>
            <a:t>: POP focuses on solving specific problems rather than simply responding to incidents. It encourages police officers to think critically and creatively to develop tailored solutions for each problem.</a:t>
          </a:r>
          <a:endParaRPr lang="en-US" sz="2200" kern="1200" dirty="0"/>
        </a:p>
      </dsp:txBody>
      <dsp:txXfrm>
        <a:off x="0" y="2124"/>
        <a:ext cx="10515600" cy="1449029"/>
      </dsp:txXfrm>
    </dsp:sp>
    <dsp:sp modelId="{002DC3D8-4B3D-4B91-82B7-3814D70FE35D}">
      <dsp:nvSpPr>
        <dsp:cNvPr id="0" name=""/>
        <dsp:cNvSpPr/>
      </dsp:nvSpPr>
      <dsp:spPr>
        <a:xfrm>
          <a:off x="0" y="145115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3C937-D45D-449E-A6A5-A6C0C844252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Partnerships and Collaboration</a:t>
          </a:r>
          <a:r>
            <a:rPr lang="en-GB" sz="2200" kern="1200" dirty="0"/>
            <a:t>: POP emphasises collaboration between law enforcement, other government agencies, community organisations, and members of the community. These partnerships help gather diverse perspectives and resources to address complex issues.</a:t>
          </a:r>
          <a:endParaRPr lang="en-US" sz="2200" kern="1200" dirty="0"/>
        </a:p>
      </dsp:txBody>
      <dsp:txXfrm>
        <a:off x="0" y="1451154"/>
        <a:ext cx="10515600" cy="1449029"/>
      </dsp:txXfrm>
    </dsp:sp>
    <dsp:sp modelId="{EF35397C-5655-4573-A6E1-4B27EC5E85BD}">
      <dsp:nvSpPr>
        <dsp:cNvPr id="0" name=""/>
        <dsp:cNvSpPr/>
      </dsp:nvSpPr>
      <dsp:spPr>
        <a:xfrm>
          <a:off x="0" y="290018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3DA04B-5AB3-422E-8642-046C25E3C610}">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Prevention</a:t>
          </a:r>
          <a:r>
            <a:rPr lang="en-GB" sz="2200" kern="1200" dirty="0"/>
            <a:t>: By addressing the root causes of problems, POP aims to prevent crime and disorder from occurring in the first place. This proactive approach is seen as more effective in the long term than merely reacting to incidents after they occur.</a:t>
          </a:r>
          <a:endParaRPr lang="en-US" sz="2200" kern="1200" dirty="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A5F88-8707-49B8-8B9C-A0CD7399F7AE}">
      <dsp:nvSpPr>
        <dsp:cNvPr id="0" name=""/>
        <dsp:cNvSpPr/>
      </dsp:nvSpPr>
      <dsp:spPr>
        <a:xfrm>
          <a:off x="0" y="2125"/>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6165B-EAF3-45D2-B789-B72513E36C01}">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Community Engagement:</a:t>
          </a:r>
          <a:r>
            <a:rPr lang="en-GB" sz="2400" kern="1200" dirty="0"/>
            <a:t> POP recognises the importance of involving community members in the problem-solving process. Their input helps identify problems, develop solutions, and build trust between police and the community.</a:t>
          </a:r>
          <a:endParaRPr lang="en-US" sz="2400" kern="1200" dirty="0"/>
        </a:p>
      </dsp:txBody>
      <dsp:txXfrm>
        <a:off x="0" y="2125"/>
        <a:ext cx="10515600" cy="1449431"/>
      </dsp:txXfrm>
    </dsp:sp>
    <dsp:sp modelId="{D4778D64-C27A-4E7A-93A8-0DF6E2B5EF45}">
      <dsp:nvSpPr>
        <dsp:cNvPr id="0" name=""/>
        <dsp:cNvSpPr/>
      </dsp:nvSpPr>
      <dsp:spPr>
        <a:xfrm>
          <a:off x="0" y="1451556"/>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74B3E-AB4B-47AE-83D4-321A7D364834}">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Evidence-Based Practices</a:t>
          </a:r>
          <a:r>
            <a:rPr lang="en-GB" sz="2400" b="0" kern="1200" dirty="0"/>
            <a:t>:</a:t>
          </a:r>
          <a:r>
            <a:rPr lang="en-GB" sz="2400" kern="1200" dirty="0"/>
            <a:t> POP encourages the use of data and research to inform decision-making. Strategies and interventions are developed based on empirical evidence of what works to address specific problems.</a:t>
          </a:r>
          <a:endParaRPr lang="en-US" sz="2400" kern="1200" dirty="0"/>
        </a:p>
      </dsp:txBody>
      <dsp:txXfrm>
        <a:off x="0" y="1451556"/>
        <a:ext cx="10515600" cy="1449431"/>
      </dsp:txXfrm>
    </dsp:sp>
    <dsp:sp modelId="{D814C9AB-DF4F-474F-8A8D-077821FF203E}">
      <dsp:nvSpPr>
        <dsp:cNvPr id="0" name=""/>
        <dsp:cNvSpPr/>
      </dsp:nvSpPr>
      <dsp:spPr>
        <a:xfrm>
          <a:off x="0" y="2900987"/>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9E53B-51B6-4000-9664-B91DFF5A322E}">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Flexibility and Adaptability:</a:t>
          </a:r>
          <a:r>
            <a:rPr lang="en-GB" sz="2400" kern="1200" dirty="0"/>
            <a:t> Problem-oriented policing acknowledges that each problem and community is unique. As a result, strategies need to be flexible and adaptable to the specific context.</a:t>
          </a:r>
          <a:endParaRPr lang="en-US" sz="2400" kern="1200" dirty="0"/>
        </a:p>
      </dsp:txBody>
      <dsp:txXfrm>
        <a:off x="0" y="2900987"/>
        <a:ext cx="10515600" cy="14494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2C958-972D-4111-A942-8806C788B88A}">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525D5-C2DF-4E9A-9A11-C2274AD5BD07}">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Long-Term Focus</a:t>
          </a:r>
          <a:r>
            <a:rPr lang="en-GB" sz="2600" kern="1200"/>
            <a:t> – Unlike SARA, which is often used for specific problems, POP </a:t>
          </a:r>
          <a:r>
            <a:rPr lang="en-GB" sz="2600" b="1" kern="1200"/>
            <a:t>redesigns policing to address systemic causes</a:t>
          </a:r>
          <a:r>
            <a:rPr lang="en-GB" sz="2600" kern="1200"/>
            <a:t>.</a:t>
          </a:r>
          <a:endParaRPr lang="en-US" sz="2600" kern="1200"/>
        </a:p>
      </dsp:txBody>
      <dsp:txXfrm>
        <a:off x="0" y="2483"/>
        <a:ext cx="6422901" cy="1693492"/>
      </dsp:txXfrm>
    </dsp:sp>
    <dsp:sp modelId="{3D2F8D15-7EBD-4EE9-9EB1-CCC8D7C22687}">
      <dsp:nvSpPr>
        <dsp:cNvPr id="0" name=""/>
        <dsp:cNvSpPr/>
      </dsp:nvSpPr>
      <dsp:spPr>
        <a:xfrm>
          <a:off x="0" y="1695975"/>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83F1D4-CF8D-40C4-81FB-5A2DBEF70F67}">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Multi-Agency Approach</a:t>
          </a:r>
          <a:r>
            <a:rPr lang="en-GB" sz="2600" kern="1200"/>
            <a:t> – POP involves </a:t>
          </a:r>
          <a:r>
            <a:rPr lang="en-GB" sz="2600" b="1" kern="1200"/>
            <a:t>schools, councils, youth services, and businesses</a:t>
          </a:r>
          <a:r>
            <a:rPr lang="en-GB" sz="2600" kern="1200"/>
            <a:t>, rather than just a police-led response.</a:t>
          </a:r>
          <a:endParaRPr lang="en-US" sz="2600" kern="1200"/>
        </a:p>
      </dsp:txBody>
      <dsp:txXfrm>
        <a:off x="0" y="1695975"/>
        <a:ext cx="6422901" cy="1693492"/>
      </dsp:txXfrm>
    </dsp:sp>
    <dsp:sp modelId="{D4A3AACC-52D0-448B-8EC8-84F48ADB4739}">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21DA3-C3E1-441C-B0C0-F28994F76ED4}">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Proactive Prevention</a:t>
          </a:r>
          <a:r>
            <a:rPr lang="en-GB" sz="2600" kern="1200"/>
            <a:t> – Instead of just reacting to crime, POP seeks to </a:t>
          </a:r>
          <a:r>
            <a:rPr lang="en-GB" sz="2600" b="1" kern="1200"/>
            <a:t>prevent it before it happens</a:t>
          </a:r>
          <a:r>
            <a:rPr lang="en-GB" sz="2600" kern="1200"/>
            <a:t>.</a:t>
          </a:r>
          <a:endParaRPr lang="en-US" sz="2600" kern="1200"/>
        </a:p>
      </dsp:txBody>
      <dsp:txXfrm>
        <a:off x="0" y="3389468"/>
        <a:ext cx="6422901" cy="16934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E567-AB15-4A20-A3CD-FF79BAFF8E24}">
      <dsp:nvSpPr>
        <dsp:cNvPr id="0" name=""/>
        <dsp:cNvSpPr/>
      </dsp:nvSpPr>
      <dsp:spPr>
        <a:xfrm>
          <a:off x="0" y="0"/>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F2069C-088F-4D04-8ABE-DD131567A1FC}">
      <dsp:nvSpPr>
        <dsp:cNvPr id="0" name=""/>
        <dsp:cNvSpPr/>
      </dsp:nvSpPr>
      <dsp:spPr>
        <a:xfrm>
          <a:off x="0" y="0"/>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u="none" kern="1200" dirty="0"/>
            <a:t>Reliance on data</a:t>
          </a:r>
          <a:endParaRPr lang="en-US" sz="2700" u="none" kern="1200" dirty="0"/>
        </a:p>
      </dsp:txBody>
      <dsp:txXfrm>
        <a:off x="0" y="0"/>
        <a:ext cx="6422901" cy="1271361"/>
      </dsp:txXfrm>
    </dsp:sp>
    <dsp:sp modelId="{FF5ED7CA-6E7F-46B1-A8D3-8F5D7F97B254}">
      <dsp:nvSpPr>
        <dsp:cNvPr id="0" name=""/>
        <dsp:cNvSpPr/>
      </dsp:nvSpPr>
      <dsp:spPr>
        <a:xfrm>
          <a:off x="0" y="1271361"/>
          <a:ext cx="6422901"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6CD8C-7B7B-41ED-ACF4-A187258FE769}">
      <dsp:nvSpPr>
        <dsp:cNvPr id="0" name=""/>
        <dsp:cNvSpPr/>
      </dsp:nvSpPr>
      <dsp:spPr>
        <a:xfrm>
          <a:off x="0" y="1271361"/>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Scanning and analysis stage heavily relies on data (accurate, reliable and comprehensive).</a:t>
          </a:r>
          <a:endParaRPr lang="en-US" sz="2700" kern="1200" dirty="0"/>
        </a:p>
      </dsp:txBody>
      <dsp:txXfrm>
        <a:off x="0" y="1271361"/>
        <a:ext cx="6422901" cy="1271361"/>
      </dsp:txXfrm>
    </dsp:sp>
    <dsp:sp modelId="{79E0046C-50E5-4E13-8890-66E71B7E1CC8}">
      <dsp:nvSpPr>
        <dsp:cNvPr id="0" name=""/>
        <dsp:cNvSpPr/>
      </dsp:nvSpPr>
      <dsp:spPr>
        <a:xfrm>
          <a:off x="0" y="2542722"/>
          <a:ext cx="6422901"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C4990-4AEE-4245-A19D-144189AFFB0A}">
      <dsp:nvSpPr>
        <dsp:cNvPr id="0" name=""/>
        <dsp:cNvSpPr/>
      </dsp:nvSpPr>
      <dsp:spPr>
        <a:xfrm>
          <a:off x="0" y="2542722"/>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Unreliable, under-reported crime data will lead to an untrue/ unreliable picture.</a:t>
          </a:r>
          <a:endParaRPr lang="en-US" sz="2700" kern="1200" dirty="0"/>
        </a:p>
      </dsp:txBody>
      <dsp:txXfrm>
        <a:off x="0" y="2542722"/>
        <a:ext cx="6422901" cy="1271361"/>
      </dsp:txXfrm>
    </dsp:sp>
    <dsp:sp modelId="{D498A668-2C2B-4211-BE62-F166DEECEF58}">
      <dsp:nvSpPr>
        <dsp:cNvPr id="0" name=""/>
        <dsp:cNvSpPr/>
      </dsp:nvSpPr>
      <dsp:spPr>
        <a:xfrm>
          <a:off x="0" y="3814083"/>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C52D1-F36D-45B2-AAFF-20101C34FC1F}">
      <dsp:nvSpPr>
        <dsp:cNvPr id="0" name=""/>
        <dsp:cNvSpPr/>
      </dsp:nvSpPr>
      <dsp:spPr>
        <a:xfrm>
          <a:off x="0" y="3814083"/>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Scale of problem could be larger than identified through the data.</a:t>
          </a:r>
          <a:endParaRPr lang="en-US" sz="2700" kern="1200" dirty="0"/>
        </a:p>
      </dsp:txBody>
      <dsp:txXfrm>
        <a:off x="0" y="3814083"/>
        <a:ext cx="6422901" cy="12713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844E9-BAE1-4B6F-8A78-E79755E0C695}">
      <dsp:nvSpPr>
        <dsp:cNvPr id="0" name=""/>
        <dsp:cNvSpPr/>
      </dsp:nvSpPr>
      <dsp:spPr>
        <a:xfrm>
          <a:off x="0" y="0"/>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7E467-89BC-478F-AE0F-415882DF8D08}">
      <dsp:nvSpPr>
        <dsp:cNvPr id="0" name=""/>
        <dsp:cNvSpPr/>
      </dsp:nvSpPr>
      <dsp:spPr>
        <a:xfrm>
          <a:off x="0" y="0"/>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Time intensive process:-</a:t>
          </a:r>
          <a:endParaRPr lang="en-US" sz="2500" b="1" kern="1200" dirty="0"/>
        </a:p>
      </dsp:txBody>
      <dsp:txXfrm>
        <a:off x="0" y="0"/>
        <a:ext cx="6422901" cy="1271361"/>
      </dsp:txXfrm>
    </dsp:sp>
    <dsp:sp modelId="{36E4A238-89A3-4F85-9FA0-B69DC489B2E5}">
      <dsp:nvSpPr>
        <dsp:cNvPr id="0" name=""/>
        <dsp:cNvSpPr/>
      </dsp:nvSpPr>
      <dsp:spPr>
        <a:xfrm>
          <a:off x="0" y="1271361"/>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93345-C825-4A4E-939A-7F832C300FC7}">
      <dsp:nvSpPr>
        <dsp:cNvPr id="0" name=""/>
        <dsp:cNvSpPr/>
      </dsp:nvSpPr>
      <dsp:spPr>
        <a:xfrm>
          <a:off x="0" y="1271361"/>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Considerable time and effort needed to complete the 4 stages of the process.</a:t>
          </a:r>
          <a:endParaRPr lang="en-US" sz="2500" kern="1200" dirty="0"/>
        </a:p>
      </dsp:txBody>
      <dsp:txXfrm>
        <a:off x="0" y="1271361"/>
        <a:ext cx="6422901" cy="1271361"/>
      </dsp:txXfrm>
    </dsp:sp>
    <dsp:sp modelId="{3145DE43-FC3E-40DB-BA6A-EF125D052210}">
      <dsp:nvSpPr>
        <dsp:cNvPr id="0" name=""/>
        <dsp:cNvSpPr/>
      </dsp:nvSpPr>
      <dsp:spPr>
        <a:xfrm>
          <a:off x="0" y="2542722"/>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994075-AFD0-46A6-8CA1-AC5B8EE896F9}">
      <dsp:nvSpPr>
        <dsp:cNvPr id="0" name=""/>
        <dsp:cNvSpPr/>
      </dsp:nvSpPr>
      <dsp:spPr>
        <a:xfrm>
          <a:off x="0" y="2542722"/>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If the problem requires a multi agency approach, this can be very time consuming and have implications in finding the solution.</a:t>
          </a:r>
          <a:endParaRPr lang="en-US" sz="2500" kern="1200" dirty="0"/>
        </a:p>
      </dsp:txBody>
      <dsp:txXfrm>
        <a:off x="0" y="2542722"/>
        <a:ext cx="6422901" cy="1271361"/>
      </dsp:txXfrm>
    </dsp:sp>
    <dsp:sp modelId="{E1751B62-AB8E-418F-A25C-7088DADB3CA8}">
      <dsp:nvSpPr>
        <dsp:cNvPr id="0" name=""/>
        <dsp:cNvSpPr/>
      </dsp:nvSpPr>
      <dsp:spPr>
        <a:xfrm>
          <a:off x="0" y="3814083"/>
          <a:ext cx="64229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C621E-44BA-4600-BE35-98F13C3B9F74}">
      <dsp:nvSpPr>
        <dsp:cNvPr id="0" name=""/>
        <dsp:cNvSpPr/>
      </dsp:nvSpPr>
      <dsp:spPr>
        <a:xfrm>
          <a:off x="0" y="3814083"/>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For example:- Thorough data analysis on a spate of burglaries, the problem may escalate before an effective response is implemented.</a:t>
          </a:r>
          <a:endParaRPr lang="en-US" sz="2500" kern="1200" dirty="0"/>
        </a:p>
      </dsp:txBody>
      <dsp:txXfrm>
        <a:off x="0" y="3814083"/>
        <a:ext cx="6422901" cy="12713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D0C3D-D220-4DAB-9E56-F82B6589C490}">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81558-26AF-4205-BF4B-9DA80DD9E479}">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Ignoring the root cause of the crime:-</a:t>
          </a:r>
          <a:endParaRPr lang="en-US" sz="2600" b="1" kern="1200" dirty="0"/>
        </a:p>
      </dsp:txBody>
      <dsp:txXfrm>
        <a:off x="0" y="2483"/>
        <a:ext cx="6422901" cy="1693492"/>
      </dsp:txXfrm>
    </dsp:sp>
    <dsp:sp modelId="{4141C855-AC2C-4EAF-824A-ECBE52092888}">
      <dsp:nvSpPr>
        <dsp:cNvPr id="0" name=""/>
        <dsp:cNvSpPr/>
      </dsp:nvSpPr>
      <dsp:spPr>
        <a:xfrm>
          <a:off x="0" y="1695975"/>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55810-458F-4DCA-803F-D3D59FC17C86}">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Oversimplifying a solution may ignore the root cause.</a:t>
          </a:r>
          <a:endParaRPr lang="en-US" sz="2600" kern="1200" dirty="0"/>
        </a:p>
      </dsp:txBody>
      <dsp:txXfrm>
        <a:off x="0" y="1695975"/>
        <a:ext cx="6422901" cy="1693492"/>
      </dsp:txXfrm>
    </dsp:sp>
    <dsp:sp modelId="{C02268B0-01E7-4A08-B588-39304EBAEA32}">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D25E7-64DF-46E9-8A25-E133EF4967B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The solution to vandalism may be to install more street lighting but doesn't provide a reason as to why this crime is </a:t>
          </a:r>
          <a:r>
            <a:rPr lang="en-GB" sz="2600" kern="1200" dirty="0" err="1"/>
            <a:t>occuring</a:t>
          </a:r>
          <a:r>
            <a:rPr lang="en-GB" sz="2600" kern="1200" dirty="0"/>
            <a:t> in the first place.</a:t>
          </a:r>
          <a:endParaRPr lang="en-US" sz="2600" kern="1200" dirty="0"/>
        </a:p>
      </dsp:txBody>
      <dsp:txXfrm>
        <a:off x="0" y="3389468"/>
        <a:ext cx="6422901" cy="16934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BB4F3-3351-4778-8FCF-0DB510C07AE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321F7-7577-4A91-AA2D-419D5E2DBC4D}">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Implementing the changes:-</a:t>
          </a:r>
          <a:endParaRPr lang="en-US" sz="2600" b="1" kern="1200" dirty="0"/>
        </a:p>
      </dsp:txBody>
      <dsp:txXfrm>
        <a:off x="0" y="2483"/>
        <a:ext cx="6422901" cy="1693492"/>
      </dsp:txXfrm>
    </dsp:sp>
    <dsp:sp modelId="{02C2DA64-CE34-4161-A636-1C9374C6AB38}">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1EDAE-457E-4091-8EC3-D5B9C7F41FF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Implementing changes takes time and resources. It can also be met by resistance and lack of cooperation from stakeholders can be challenging.</a:t>
          </a:r>
          <a:endParaRPr lang="en-US" sz="2600" kern="1200" dirty="0"/>
        </a:p>
      </dsp:txBody>
      <dsp:txXfrm>
        <a:off x="0" y="1695975"/>
        <a:ext cx="6422901" cy="1693492"/>
      </dsp:txXfrm>
    </dsp:sp>
    <dsp:sp modelId="{7A50F38A-AFDB-4FA9-94D4-0CB1C6096768}">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94EB2-73C0-43E9-BBAD-E8279DFEDF40}">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Installing CCTV cameras might be identified as a solution, but budgetary constraints could prevent implementation.</a:t>
          </a:r>
          <a:endParaRPr lang="en-US" sz="2600" kern="1200" dirty="0"/>
        </a:p>
      </dsp:txBody>
      <dsp:txXfrm>
        <a:off x="0" y="3389468"/>
        <a:ext cx="6422901" cy="16934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E240B-F95F-4120-9FF7-F33B58B045F1}">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17E88-32DA-416B-8115-64A79AA4BE24}">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Challenges with measuring success:</a:t>
          </a:r>
          <a:endParaRPr lang="en-US" sz="2300" kern="1200"/>
        </a:p>
      </dsp:txBody>
      <dsp:txXfrm>
        <a:off x="0" y="2483"/>
        <a:ext cx="6422901" cy="1693492"/>
      </dsp:txXfrm>
    </dsp:sp>
    <dsp:sp modelId="{DA9027CC-E841-4CB8-9A7B-D7D3CC889DD1}">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FE2E6-01C8-4AD0-A12B-D7C41D701A82}">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a:t>
          </a:r>
          <a:r>
            <a:rPr lang="en-GB" sz="2300" b="1" kern="1200"/>
            <a:t>Assessment</a:t>
          </a:r>
          <a:r>
            <a:rPr lang="en-GB" sz="2300" kern="1200"/>
            <a:t> stage may struggle to determine the direct impact of interventions, especially when multiple strategies are employed simultaneously or external factors influence outcomes.</a:t>
          </a:r>
          <a:endParaRPr lang="en-US" sz="2300" kern="1200"/>
        </a:p>
      </dsp:txBody>
      <dsp:txXfrm>
        <a:off x="0" y="1695975"/>
        <a:ext cx="6422901" cy="1693492"/>
      </dsp:txXfrm>
    </dsp:sp>
    <dsp:sp modelId="{F9686499-9D0D-44D8-A582-A2E9434820E5}">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2ED6D3-133D-4296-8B8C-ECA884E6580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For example:- A reduction in reported thefts might be due to under-reporting rather than the success of a specific response.</a:t>
          </a:r>
          <a:endParaRPr lang="en-US" sz="2300" kern="1200"/>
        </a:p>
      </dsp:txBody>
      <dsp:txXfrm>
        <a:off x="0" y="3389468"/>
        <a:ext cx="6422901" cy="16934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64C93-ABF9-4B34-8100-70528EB74D1E}">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59E0D-CB6F-4E40-8ADF-BC12F04FD03F}">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Overemphasis on Reactive Policing:-</a:t>
          </a:r>
          <a:endParaRPr lang="en-US" sz="2600" b="1" kern="1200" dirty="0"/>
        </a:p>
      </dsp:txBody>
      <dsp:txXfrm>
        <a:off x="0" y="2483"/>
        <a:ext cx="6422901" cy="1693492"/>
      </dsp:txXfrm>
    </dsp:sp>
    <dsp:sp modelId="{F6E77022-50B8-4576-B65D-F21F91E52901}">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70F2D-AAB5-42EE-844F-EE4240B27993}">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While SARA encourages problem-solving, it is often applied reactively rather than proactively, addressing issues only after they become significant.</a:t>
          </a:r>
          <a:endParaRPr lang="en-US" sz="2600" kern="1200" dirty="0"/>
        </a:p>
      </dsp:txBody>
      <dsp:txXfrm>
        <a:off x="0" y="1695975"/>
        <a:ext cx="6422901" cy="1693492"/>
      </dsp:txXfrm>
    </dsp:sp>
    <dsp:sp modelId="{86B0428E-821A-46D0-AF5C-B22CEC6E7B5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57217-611B-4C26-92D3-0EFB3C91BBCB}">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A rise in drug-related incidents may prompt SARA’s use, but the model may not fully account for preventative strategies like community education campaigns.</a:t>
          </a:r>
          <a:endParaRPr lang="en-US" sz="2600" kern="1200" dirty="0"/>
        </a:p>
      </dsp:txBody>
      <dsp:txXfrm>
        <a:off x="0" y="3389468"/>
        <a:ext cx="6422901" cy="169349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C91EB-10F3-4623-A146-EC5B226BE2B4}">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F336C-ABB5-43BF-AFB8-5DE320A55618}">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Lack of Community Engagement:-</a:t>
          </a:r>
          <a:endParaRPr lang="en-US" sz="2600" b="1" kern="1200" dirty="0"/>
        </a:p>
      </dsp:txBody>
      <dsp:txXfrm>
        <a:off x="0" y="2483"/>
        <a:ext cx="6422901" cy="1693492"/>
      </dsp:txXfrm>
    </dsp:sp>
    <dsp:sp modelId="{F5FE05C3-89F7-43FA-BE88-743B09521554}">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1E4D5-0C62-4F20-ACAB-3A31D131480D}">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model may not always sufficiently incorporate input from the community, which can lead to solutions that lack public "buy-in" or fail to address residents' real concerns.</a:t>
          </a:r>
          <a:endParaRPr lang="en-US" sz="2600" kern="1200" dirty="0"/>
        </a:p>
      </dsp:txBody>
      <dsp:txXfrm>
        <a:off x="0" y="1695975"/>
        <a:ext cx="6422901" cy="1693492"/>
      </dsp:txXfrm>
    </dsp:sp>
    <dsp:sp modelId="{3D1831C2-7210-4E3A-966B-752ADFFDF012}">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70D49-7989-408E-9EC0-2736DD07CA9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Increased police patrols in a neighbourhood might deter crime but could also strain relations with local residents if not communicated effectively.</a:t>
          </a:r>
          <a:endParaRPr lang="en-US" sz="2600" kern="1200" dirty="0"/>
        </a:p>
      </dsp:txBody>
      <dsp:txXfrm>
        <a:off x="0" y="3389468"/>
        <a:ext cx="6422901" cy="16934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85D58-5475-4D6E-8492-238EDED28372}">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F0E6B0-FACF-4689-8F7D-9ED8089CED58}">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kern="1200" dirty="0"/>
            <a:t>Dependence on Evidence-Based Practices:-</a:t>
          </a:r>
          <a:endParaRPr lang="en-US" sz="2100" b="0" kern="1200" dirty="0"/>
        </a:p>
      </dsp:txBody>
      <dsp:txXfrm>
        <a:off x="0" y="2483"/>
        <a:ext cx="6422901" cy="1693492"/>
      </dsp:txXfrm>
    </dsp:sp>
    <dsp:sp modelId="{7F667086-B2C6-416B-8B82-10DAF6856E49}">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9BB1F5-9D6B-44BC-BCBD-38191220FE80}">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a:t>
          </a:r>
          <a:r>
            <a:rPr lang="en-GB" sz="2100" b="1" kern="1200" dirty="0"/>
            <a:t>Analysis</a:t>
          </a:r>
          <a:r>
            <a:rPr lang="en-GB" sz="2100" kern="1200" dirty="0"/>
            <a:t> and </a:t>
          </a:r>
          <a:r>
            <a:rPr lang="en-GB" sz="2100" b="1" kern="1200" dirty="0"/>
            <a:t>Response</a:t>
          </a:r>
          <a:r>
            <a:rPr lang="en-GB" sz="2100" kern="1200" dirty="0"/>
            <a:t> stages often rely on existing research and practices, which may not be directly applicable to the specific context. Evidence-based strategies may also be limited for emerging or unique problems.</a:t>
          </a:r>
          <a:endParaRPr lang="en-US" sz="2100" kern="1200" dirty="0"/>
        </a:p>
      </dsp:txBody>
      <dsp:txXfrm>
        <a:off x="0" y="1695975"/>
        <a:ext cx="6422901" cy="1693492"/>
      </dsp:txXfrm>
    </dsp:sp>
    <dsp:sp modelId="{BEB63DC7-A201-490E-864E-4F49AEAC9A16}">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50866-000A-403D-BCF5-BAC8B8F45DCA}">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For example:- A novel type of cybercrime may not have a robust body of research or tested interventions available.</a:t>
          </a:r>
          <a:endParaRPr lang="en-US" sz="2100" kern="1200" dirty="0"/>
        </a:p>
      </dsp:txBody>
      <dsp:txXfrm>
        <a:off x="0" y="3389468"/>
        <a:ext cx="6422901" cy="169349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AAB9E-6D05-4CDF-BA58-F1808CF83426}">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A5A00-A764-4310-A9E3-C09581CC4361}">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Sustainability of interventions:-</a:t>
          </a:r>
          <a:endParaRPr lang="en-US" sz="2600" b="1" kern="1200" dirty="0"/>
        </a:p>
      </dsp:txBody>
      <dsp:txXfrm>
        <a:off x="0" y="2483"/>
        <a:ext cx="6422901" cy="1693492"/>
      </dsp:txXfrm>
    </dsp:sp>
    <dsp:sp modelId="{CD9AA4FB-45AE-4969-9058-48C4A7A2A4EF}">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91D21-1361-439F-AF24-4602F9B73A04}">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Responses developed using SARA may not always be sustainable or adaptable in the long term, especially if resources or stakeholder commitment dwindle.</a:t>
          </a:r>
          <a:endParaRPr lang="en-US" sz="2600" kern="1200" dirty="0"/>
        </a:p>
      </dsp:txBody>
      <dsp:txXfrm>
        <a:off x="0" y="1695975"/>
        <a:ext cx="6422901" cy="1693492"/>
      </dsp:txXfrm>
    </dsp:sp>
    <dsp:sp modelId="{35687C07-F92F-40BD-B8AF-FB87B22B34A5}">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DA4818-A6FD-4C57-8184-A47ADEF29B9B}">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Short-term funding for additional patrols may reduce crime temporarily, but the problem could resurface once resources are withdrawn.</a:t>
          </a:r>
          <a:endParaRPr lang="en-US" sz="2600" kern="1200" dirty="0"/>
        </a:p>
      </dsp:txBody>
      <dsp:txXfrm>
        <a:off x="0" y="3389468"/>
        <a:ext cx="6422901" cy="16934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6F965-3820-4DDA-9026-95F8147748A9}">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4206DA-CA63-4122-8EA1-4407313E166A}">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Bias in Problem Identification</a:t>
          </a:r>
          <a:endParaRPr lang="en-US" sz="2500" kern="1200"/>
        </a:p>
      </dsp:txBody>
      <dsp:txXfrm>
        <a:off x="0" y="2483"/>
        <a:ext cx="6422901" cy="1693492"/>
      </dsp:txXfrm>
    </dsp:sp>
    <dsp:sp modelId="{3E9CCD06-6CFD-4A03-A1CC-522227147A20}">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4A466-AA3D-4623-B2EF-BCD3318321EE}">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Bias in the </a:t>
          </a:r>
          <a:r>
            <a:rPr lang="en-GB" sz="2500" b="1" kern="1200"/>
            <a:t>Scanning</a:t>
          </a:r>
          <a:r>
            <a:rPr lang="en-GB" sz="2500" kern="1200"/>
            <a:t> stage, such as prioritising high-profile issues or focusing on visible crime while neglecting underlying systemic problems, can lead to skewed problem-solving efforts.</a:t>
          </a:r>
          <a:endParaRPr lang="en-US" sz="2500" kern="1200"/>
        </a:p>
      </dsp:txBody>
      <dsp:txXfrm>
        <a:off x="0" y="1695975"/>
        <a:ext cx="6422901" cy="1693492"/>
      </dsp:txXfrm>
    </dsp:sp>
    <dsp:sp modelId="{1C3FD9A8-05A4-4577-8EBA-C890C2C9232A}">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901C6-14B7-4323-AFC3-D215439FCD1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For example:- Over-policing minor public nuisances while neglecting more serious but less visible problems, such as domestic violence.</a:t>
          </a:r>
          <a:endParaRPr lang="en-US" sz="2500" kern="1200"/>
        </a:p>
      </dsp:txBody>
      <dsp:txXfrm>
        <a:off x="0" y="3389468"/>
        <a:ext cx="6422901" cy="16934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2/4/2025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11</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12</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13</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14</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15</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16</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28</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29</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30</a:t>
            </a:fld>
            <a:endParaRPr lang="en-GB"/>
          </a:p>
        </p:txBody>
      </p:sp>
    </p:spTree>
    <p:extLst>
      <p:ext uri="{BB962C8B-B14F-4D97-AF65-F5344CB8AC3E}">
        <p14:creationId xmlns:p14="http://schemas.microsoft.com/office/powerpoint/2010/main" val="2049134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2/4/2025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04/02/2025</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Criminolog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8000" dirty="0">
                <a:ea typeface="Calibri Light"/>
                <a:cs typeface="Calibri Light"/>
              </a:rPr>
              <a:t>Evidence based policing and decision making- week 2</a:t>
            </a:r>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lnSpcReduction="10000"/>
          </a:bodyPr>
          <a:lstStyle/>
          <a:p>
            <a:pPr algn="l"/>
            <a:r>
              <a:rPr lang="en-GB" dirty="0">
                <a:ea typeface="Calibri"/>
                <a:cs typeface="Calibri"/>
              </a:rPr>
              <a:t>Policing models and limitations (BMCP4003)</a:t>
            </a:r>
          </a:p>
          <a:p>
            <a:pPr algn="l"/>
            <a:r>
              <a:rPr lang="en-GB" dirty="0">
                <a:ea typeface="Calibri"/>
                <a:cs typeface="Calibri"/>
              </a:rPr>
              <a:t>Sadie France</a:t>
            </a:r>
          </a:p>
          <a:p>
            <a:pPr algn="l"/>
            <a:r>
              <a:rPr lang="en-GB" dirty="0">
                <a:ea typeface="Calibri"/>
                <a:cs typeface="Calibri"/>
                <a:hlinkClick r:id="rId2"/>
              </a:rPr>
              <a:t>Bluelightacademy@uwtsd.ac.uk</a:t>
            </a:r>
            <a:r>
              <a:rPr lang="en-GB" dirty="0">
                <a:ea typeface="Calibri"/>
                <a:cs typeface="Calibri"/>
              </a:rPr>
              <a:t>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F53C-F1FC-BA09-183E-012A1FBDFEC6}"/>
              </a:ext>
            </a:extLst>
          </p:cNvPr>
          <p:cNvSpPr>
            <a:spLocks noGrp="1"/>
          </p:cNvSpPr>
          <p:nvPr>
            <p:ph type="title"/>
          </p:nvPr>
        </p:nvSpPr>
        <p:spPr>
          <a:xfrm>
            <a:off x="120535" y="5139823"/>
            <a:ext cx="4368602" cy="1956841"/>
          </a:xfrm>
        </p:spPr>
        <p:txBody>
          <a:bodyPr vert="horz" lIns="91440" tIns="45720" rIns="91440" bIns="45720" rtlCol="0" anchor="b">
            <a:noAutofit/>
          </a:bodyPr>
          <a:lstStyle/>
          <a:p>
            <a:pPr marL="285750" indent="-285750">
              <a:spcBef>
                <a:spcPts val="1000"/>
              </a:spcBef>
              <a:buFont typeface="Arial"/>
              <a:buChar char="•"/>
            </a:pPr>
            <a:r>
              <a:rPr lang="en-GB" sz="2400" dirty="0">
                <a:latin typeface="Calibri"/>
                <a:ea typeface="Calibri Light"/>
                <a:cs typeface="Calibri Light"/>
              </a:rPr>
              <a:t>Introduced the assignment </a:t>
            </a:r>
            <a:endParaRPr lang="en-GB" sz="2400">
              <a:latin typeface="Calibri"/>
              <a:ea typeface="Calibri"/>
              <a:cs typeface="Calibri Light"/>
            </a:endParaRPr>
          </a:p>
          <a:p>
            <a:pPr marL="285750" indent="-285750">
              <a:spcBef>
                <a:spcPts val="1000"/>
              </a:spcBef>
              <a:buFont typeface="Arial"/>
              <a:buChar char="•"/>
            </a:pPr>
            <a:r>
              <a:rPr lang="en-GB" sz="2400" dirty="0">
                <a:latin typeface="Calibri"/>
                <a:cs typeface="Calibri"/>
              </a:rPr>
              <a:t>ATLAS</a:t>
            </a:r>
            <a:endParaRPr lang="en-US" sz="2400">
              <a:latin typeface="Calibri"/>
              <a:ea typeface="Calibri"/>
              <a:cs typeface="Calibri"/>
            </a:endParaRPr>
          </a:p>
          <a:p>
            <a:pPr marL="285750" indent="-285750">
              <a:spcBef>
                <a:spcPts val="1000"/>
              </a:spcBef>
              <a:buFont typeface="Arial"/>
              <a:buChar char="•"/>
            </a:pPr>
            <a:r>
              <a:rPr lang="en-GB" sz="2400" dirty="0">
                <a:latin typeface="Calibri"/>
                <a:cs typeface="Calibri"/>
              </a:rPr>
              <a:t>OSARA</a:t>
            </a:r>
          </a:p>
          <a:p>
            <a:pPr marL="285750" indent="-285750">
              <a:spcBef>
                <a:spcPts val="1000"/>
              </a:spcBef>
              <a:buFont typeface="Arial"/>
              <a:buChar char="•"/>
            </a:pPr>
            <a:r>
              <a:rPr lang="en-GB" sz="2400" dirty="0">
                <a:latin typeface="Calibri"/>
                <a:ea typeface="Calibri"/>
                <a:cs typeface="Calibri"/>
              </a:rPr>
              <a:t>Tasks to understand how OSARA works</a:t>
            </a:r>
            <a:br>
              <a:rPr lang="en-GB" sz="2400" dirty="0">
                <a:latin typeface="Calibri"/>
                <a:ea typeface="Calibri"/>
                <a:cs typeface="Calibri"/>
              </a:rPr>
            </a:br>
            <a:br>
              <a:rPr lang="en-GB" sz="2400" dirty="0">
                <a:latin typeface="Calibri"/>
                <a:ea typeface="Calibri"/>
                <a:cs typeface="Calibri"/>
              </a:rPr>
            </a:br>
            <a:br>
              <a:rPr lang="en-GB" sz="2400" dirty="0">
                <a:latin typeface="Calibri"/>
                <a:ea typeface="Calibri"/>
                <a:cs typeface="Calibri"/>
              </a:rPr>
            </a:br>
            <a:endParaRPr lang="en-GB" sz="2400" dirty="0">
              <a:latin typeface="Calibri"/>
              <a:ea typeface="Calibri"/>
              <a:cs typeface="Calibri"/>
            </a:endParaRPr>
          </a:p>
          <a:p>
            <a:pPr marL="285750" indent="-285750">
              <a:spcBef>
                <a:spcPts val="1000"/>
              </a:spcBef>
              <a:buFont typeface="Arial"/>
              <a:buChar char="•"/>
            </a:pPr>
            <a:endParaRPr lang="en-GB" sz="2400" dirty="0">
              <a:latin typeface="Calibri"/>
              <a:ea typeface="Calibri"/>
              <a:cs typeface="Calibri"/>
            </a:endParaRPr>
          </a:p>
          <a:p>
            <a:pPr marL="285750" indent="-285750">
              <a:spcBef>
                <a:spcPts val="1000"/>
              </a:spcBef>
              <a:buFont typeface="Arial"/>
              <a:buChar char="•"/>
            </a:pPr>
            <a:endParaRPr lang="en-GB" sz="1400" dirty="0">
              <a:latin typeface="Calibri"/>
              <a:cs typeface="Calibri"/>
            </a:endParaRPr>
          </a:p>
          <a:p>
            <a:endParaRPr lang="en-GB" sz="140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97130-4D2E-E9E0-9361-E4D451330AF4}"/>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cs typeface="Calibri"/>
            </a:endParaRP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5C2C70CF-6DBB-9003-D5C7-A0C146996D3B}"/>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A83786D-38A5-6A8B-132A-D7D67B2F5470}"/>
              </a:ext>
            </a:extLst>
          </p:cNvPr>
          <p:cNvSpPr txBox="1"/>
          <p:nvPr/>
        </p:nvSpPr>
        <p:spPr>
          <a:xfrm>
            <a:off x="311726" y="467591"/>
            <a:ext cx="45027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Recap from the last sessions</a:t>
            </a:r>
            <a:endParaRPr lang="en-GB" sz="3600" dirty="0"/>
          </a:p>
        </p:txBody>
      </p:sp>
    </p:spTree>
    <p:extLst>
      <p:ext uri="{BB962C8B-B14F-4D97-AF65-F5344CB8AC3E}">
        <p14:creationId xmlns:p14="http://schemas.microsoft.com/office/powerpoint/2010/main" val="250410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fontScale="90000"/>
          </a:bodyPr>
          <a:lstStyle/>
          <a:p>
            <a:r>
              <a:rPr lang="en-GB" sz="5400" dirty="0">
                <a:cs typeface="Calibri Light"/>
              </a:rPr>
              <a:t>Aims for this week's sessions</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400" dirty="0">
                <a:ea typeface="Calibri"/>
                <a:cs typeface="Calibri"/>
              </a:rPr>
              <a:t>Recap assignment</a:t>
            </a:r>
          </a:p>
          <a:p>
            <a:r>
              <a:rPr lang="en-GB" sz="2400" dirty="0">
                <a:cs typeface="Calibri"/>
              </a:rPr>
              <a:t>What is the difference between traditional policing and EBP?</a:t>
            </a:r>
            <a:endParaRPr lang="en-GB" sz="2400" dirty="0">
              <a:ea typeface="Calibri"/>
              <a:cs typeface="Calibri"/>
            </a:endParaRPr>
          </a:p>
          <a:p>
            <a:r>
              <a:rPr lang="en-GB" sz="2400" dirty="0">
                <a:cs typeface="Calibri"/>
              </a:rPr>
              <a:t>Problem solving models &amp; limitations </a:t>
            </a:r>
            <a:endParaRPr lang="en-GB" sz="2400" dirty="0">
              <a:ea typeface="Calibri"/>
              <a:cs typeface="Calibri"/>
            </a:endParaRPr>
          </a:p>
          <a:p>
            <a:pPr marL="0" indent="0">
              <a:buNone/>
            </a:pPr>
            <a:endParaRPr lang="en-GB" sz="2400" dirty="0">
              <a:ea typeface="Calibri"/>
              <a:cs typeface="Calibri"/>
            </a:endParaRPr>
          </a:p>
          <a:p>
            <a:endParaRPr lang="en-GB" sz="2200" dirty="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051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299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453640"/>
            <a:ext cx="4646905" cy="3613149"/>
          </a:xfrm>
        </p:spPr>
        <p:txBody>
          <a:bodyPr vert="horz" lIns="91440" tIns="45720" rIns="91440" bIns="45720" rtlCol="0" anchor="ctr">
            <a:noAutofit/>
          </a:bodyPr>
          <a:lstStyle/>
          <a:p>
            <a:pPr marL="0" indent="0">
              <a:buNone/>
            </a:pPr>
            <a:r>
              <a:rPr lang="en-GB" sz="2400" b="1" u="sng" dirty="0">
                <a:ea typeface="+mn-lt"/>
                <a:cs typeface="+mn-lt"/>
              </a:rPr>
              <a:t>Data and Research:</a:t>
            </a:r>
            <a:endParaRPr lang="en-GB" sz="2400" b="1" u="sng" dirty="0">
              <a:cs typeface="Calibri" panose="020F0502020204030204"/>
            </a:endParaRPr>
          </a:p>
          <a:p>
            <a:r>
              <a:rPr lang="en-GB" sz="2400" b="1" dirty="0">
                <a:ea typeface="+mn-lt"/>
                <a:cs typeface="+mn-lt"/>
              </a:rPr>
              <a:t>Traditional Policing:</a:t>
            </a:r>
            <a:r>
              <a:rPr lang="en-GB" sz="2400" dirty="0">
                <a:ea typeface="+mn-lt"/>
                <a:cs typeface="+mn-lt"/>
              </a:rPr>
              <a:t>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 Places a strong emphasis on collecting and analysing data related to crime, public safety, and police operations. Research findings and data-driven insights are used to guide policy and practice.</a:t>
            </a:r>
            <a:endParaRPr lang="en-GB" sz="2400" dirty="0"/>
          </a:p>
          <a:p>
            <a:endParaRPr lang="en-GB" sz="1900" dirty="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2"/>
          <a:srcRect l="13640" r="39433" b="6250"/>
          <a:stretch/>
        </p:blipFill>
        <p:spPr>
          <a:xfrm>
            <a:off x="6096000" y="1"/>
            <a:ext cx="6102825" cy="6858000"/>
          </a:xfrm>
          <a:prstGeom prst="rect">
            <a:avLst/>
          </a:prstGeom>
        </p:spPr>
      </p:pic>
    </p:spTree>
    <p:extLst>
      <p:ext uri="{BB962C8B-B14F-4D97-AF65-F5344CB8AC3E}">
        <p14:creationId xmlns:p14="http://schemas.microsoft.com/office/powerpoint/2010/main" val="9641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2000" b="1" u="sng" dirty="0">
                <a:ea typeface="+mn-lt"/>
                <a:cs typeface="+mn-lt"/>
              </a:rPr>
              <a:t>Transparency and Accountability:</a:t>
            </a:r>
            <a:endParaRPr lang="en-GB" sz="2000" b="1" u="sng">
              <a:ea typeface="Calibri"/>
              <a:cs typeface="Calibri" panose="020F0502020204030204"/>
            </a:endParaRPr>
          </a:p>
          <a:p>
            <a:r>
              <a:rPr lang="en-GB" sz="2000" b="1" dirty="0">
                <a:ea typeface="+mn-lt"/>
                <a:cs typeface="+mn-lt"/>
              </a:rPr>
              <a:t>Traditional Policing:</a:t>
            </a:r>
            <a:r>
              <a:rPr lang="en-GB" sz="2000" dirty="0">
                <a:ea typeface="+mn-lt"/>
                <a:cs typeface="+mn-lt"/>
              </a:rPr>
              <a:t> May lack transparency, making it challenging for the public to understand the rationale behind decisions or assess their effectiveness.</a:t>
            </a:r>
            <a:endParaRPr lang="en-GB" sz="2000">
              <a:ea typeface="Calibri"/>
              <a:cs typeface="Calibri"/>
            </a:endParaRPr>
          </a:p>
          <a:p>
            <a:r>
              <a:rPr lang="en-GB" sz="2000" b="1" dirty="0">
                <a:ea typeface="+mn-lt"/>
                <a:cs typeface="+mn-lt"/>
              </a:rPr>
              <a:t>Evidence-Based Policing:</a:t>
            </a:r>
            <a:r>
              <a:rPr lang="en-GB" sz="2000" dirty="0">
                <a:ea typeface="+mn-lt"/>
                <a:cs typeface="+mn-lt"/>
              </a:rPr>
              <a:t> Promotes transparency and accountability by requiring agencies to justify their actions based on available evidence. This approach helps build public trust and confidence.</a:t>
            </a:r>
            <a:endParaRPr lang="en-GB" sz="2000" dirty="0"/>
          </a:p>
          <a:p>
            <a:endParaRPr lang="en-GB" sz="1700" dirty="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6002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pPr marL="0" indent="0">
              <a:buNone/>
            </a:pPr>
            <a:r>
              <a:rPr lang="en-GB" sz="2400" b="1" u="sng" dirty="0">
                <a:ea typeface="+mn-lt"/>
                <a:cs typeface="+mn-lt"/>
              </a:rPr>
              <a:t>Problem-Solving:</a:t>
            </a:r>
            <a:endParaRPr lang="en-GB" sz="2400" b="1" u="sng" dirty="0">
              <a:cs typeface="Calibri" panose="020F0502020204030204"/>
            </a:endParaRPr>
          </a:p>
          <a:p>
            <a:r>
              <a:rPr lang="en-GB" sz="2400" b="1" dirty="0">
                <a:ea typeface="+mn-lt"/>
                <a:cs typeface="+mn-lt"/>
              </a:rPr>
              <a:t>Traditional </a:t>
            </a:r>
            <a:r>
              <a:rPr lang="en-GB" sz="2400" b="1">
                <a:ea typeface="+mn-lt"/>
                <a:cs typeface="+mn-lt"/>
              </a:rPr>
              <a:t>Policing: </a:t>
            </a:r>
            <a:r>
              <a:rPr lang="en-GB" sz="2400" err="1">
                <a:ea typeface="+mn-lt"/>
                <a:cs typeface="+mn-lt"/>
              </a:rPr>
              <a:t>Often</a:t>
            </a:r>
            <a:r>
              <a:rPr lang="en-GB" sz="2400" dirty="0">
                <a:ea typeface="+mn-lt"/>
                <a:cs typeface="+mn-lt"/>
              </a:rPr>
              <a:t>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dirty="0">
              <a:cs typeface="Calibri"/>
            </a:endParaRPr>
          </a:p>
        </p:txBody>
      </p:sp>
    </p:spTree>
    <p:extLst>
      <p:ext uri="{BB962C8B-B14F-4D97-AF65-F5344CB8AC3E}">
        <p14:creationId xmlns:p14="http://schemas.microsoft.com/office/powerpoint/2010/main" val="20801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2000" b="1" u="sng" dirty="0">
                <a:ea typeface="+mn-lt"/>
                <a:cs typeface="+mn-lt"/>
              </a:rPr>
              <a:t>Evaluation and Adaptation:</a:t>
            </a:r>
            <a:endParaRPr lang="en-GB" sz="2000" b="1" u="sng" dirty="0">
              <a:cs typeface="Calibri" panose="020F0502020204030204"/>
            </a:endParaRPr>
          </a:p>
          <a:p>
            <a:r>
              <a:rPr lang="en-GB" sz="2000" b="1" dirty="0">
                <a:ea typeface="+mn-lt"/>
                <a:cs typeface="+mn-lt"/>
              </a:rPr>
              <a:t>Traditional Policing:</a:t>
            </a:r>
            <a:r>
              <a:rPr lang="en-GB" sz="2000" dirty="0">
                <a:ea typeface="+mn-lt"/>
                <a:cs typeface="+mn-lt"/>
              </a:rPr>
              <a:t> Practices can remain largely unchanged for extended periods, with little systematic evaluation and adaptation.</a:t>
            </a:r>
            <a:endParaRPr lang="en-GB" sz="2000" dirty="0"/>
          </a:p>
          <a:p>
            <a:r>
              <a:rPr lang="en-GB" sz="2000" b="1" dirty="0">
                <a:ea typeface="+mn-lt"/>
                <a:cs typeface="+mn-lt"/>
              </a:rPr>
              <a:t>Evidence-Based Policing:</a:t>
            </a:r>
            <a:r>
              <a:rPr lang="en-GB" sz="2000" dirty="0">
                <a:ea typeface="+mn-lt"/>
                <a:cs typeface="+mn-lt"/>
              </a:rPr>
              <a:t> Involves continuous evaluation of practices and policies. The police and other agencies assess the impact of their strategies and adjust them based on the latest research and data.</a:t>
            </a:r>
            <a:endParaRPr lang="en-GB" sz="2000" dirty="0"/>
          </a:p>
          <a:p>
            <a:endParaRPr lang="en-GB" sz="2000" dirty="0">
              <a:cs typeface="Calibri"/>
            </a:endParaRPr>
          </a:p>
        </p:txBody>
      </p:sp>
    </p:spTree>
    <p:extLst>
      <p:ext uri="{BB962C8B-B14F-4D97-AF65-F5344CB8AC3E}">
        <p14:creationId xmlns:p14="http://schemas.microsoft.com/office/powerpoint/2010/main" val="15583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2"/>
          <a:srcRect l="35305" r="5516" b="-3"/>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900" b="1" u="sng" dirty="0">
                <a:ea typeface="+mn-lt"/>
                <a:cs typeface="+mn-lt"/>
              </a:rPr>
              <a:t>Partnerships:</a:t>
            </a:r>
            <a:endParaRPr lang="en-GB" sz="1900" b="1" u="sng" dirty="0">
              <a:cs typeface="Calibri"/>
            </a:endParaRPr>
          </a:p>
          <a:p>
            <a:r>
              <a:rPr lang="en-GB" sz="1900" b="1" dirty="0">
                <a:ea typeface="+mn-lt"/>
                <a:cs typeface="+mn-lt"/>
              </a:rPr>
              <a:t>Traditional Policing: </a:t>
            </a:r>
            <a:r>
              <a:rPr lang="en-GB" sz="1900" dirty="0">
                <a:ea typeface="+mn-lt"/>
                <a:cs typeface="+mn-lt"/>
              </a:rPr>
              <a:t>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Promotes collaboration with various stakeholders, including social services, community organisations, and researchers, to develop effective strategies for addressing crime and public safety issues.</a:t>
            </a:r>
            <a:endParaRPr lang="en-GB" sz="1900" dirty="0"/>
          </a:p>
          <a:p>
            <a:endParaRPr lang="en-GB" sz="1900" dirty="0">
              <a:cs typeface="Calibri"/>
            </a:endParaRPr>
          </a:p>
          <a:p>
            <a:endParaRPr lang="en-GB" sz="1900" dirty="0">
              <a:cs typeface="Calibri"/>
            </a:endParaRPr>
          </a:p>
        </p:txBody>
      </p:sp>
    </p:spTree>
    <p:extLst>
      <p:ext uri="{BB962C8B-B14F-4D97-AF65-F5344CB8AC3E}">
        <p14:creationId xmlns:p14="http://schemas.microsoft.com/office/powerpoint/2010/main" val="254304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2"/>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Problem Solving</a:t>
            </a:r>
          </a:p>
        </p:txBody>
      </p:sp>
    </p:spTree>
    <p:extLst>
      <p:ext uri="{BB962C8B-B14F-4D97-AF65-F5344CB8AC3E}">
        <p14:creationId xmlns:p14="http://schemas.microsoft.com/office/powerpoint/2010/main" val="1779389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dirty="0"/>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1636896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extLst>
              <p:ext uri="{D42A27DB-BD31-4B8C-83A1-F6EECF244321}">
                <p14:modId xmlns:p14="http://schemas.microsoft.com/office/powerpoint/2010/main" val="1508574773"/>
              </p:ext>
            </p:extLst>
          </p:nvPr>
        </p:nvGraphicFramePr>
        <p:xfrm>
          <a:off x="912541" y="168933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a:xfrm>
            <a:off x="838200" y="556995"/>
            <a:ext cx="10515600" cy="1133693"/>
          </a:xfrm>
        </p:spPr>
        <p:txBody>
          <a:bodyPr>
            <a:normAutofit/>
          </a:bodyPr>
          <a:lstStyle/>
          <a:p>
            <a:r>
              <a:rPr lang="en-GB" sz="3600"/>
              <a:t>Key principles of Problem-Oriented Policing include:</a:t>
            </a:r>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4033870172"/>
              </p:ext>
            </p:extLst>
          </p:nvPr>
        </p:nvGraphicFramePr>
        <p:xfrm>
          <a:off x="523087" y="169385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1C9A9-B63E-54BF-014B-0D1367D8560F}"/>
              </a:ext>
            </a:extLst>
          </p:cNvPr>
          <p:cNvSpPr>
            <a:spLocks noGrp="1"/>
          </p:cNvSpPr>
          <p:nvPr>
            <p:ph type="title"/>
          </p:nvPr>
        </p:nvSpPr>
        <p:spPr>
          <a:xfrm>
            <a:off x="838200" y="557188"/>
            <a:ext cx="10515600" cy="1133499"/>
          </a:xfrm>
        </p:spPr>
        <p:txBody>
          <a:bodyPr>
            <a:normAutofit/>
          </a:bodyPr>
          <a:lstStyle/>
          <a:p>
            <a:pPr algn="ctr"/>
            <a:endParaRPr lang="en-GB" sz="5200"/>
          </a:p>
        </p:txBody>
      </p:sp>
      <p:graphicFrame>
        <p:nvGraphicFramePr>
          <p:cNvPr id="5" name="Content Placeholder 2">
            <a:extLst>
              <a:ext uri="{FF2B5EF4-FFF2-40B4-BE49-F238E27FC236}">
                <a16:creationId xmlns:a16="http://schemas.microsoft.com/office/drawing/2014/main" id="{95BFF53C-E2AE-ECC6-3B60-FBFEDEEFED83}"/>
              </a:ext>
            </a:extLst>
          </p:cNvPr>
          <p:cNvGraphicFramePr>
            <a:graphicFrameLocks noGrp="1"/>
          </p:cNvGraphicFramePr>
          <p:nvPr>
            <p:ph idx="1"/>
            <p:extLst>
              <p:ext uri="{D42A27DB-BD31-4B8C-83A1-F6EECF244321}">
                <p14:modId xmlns:p14="http://schemas.microsoft.com/office/powerpoint/2010/main" val="19496582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306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CB82F-B1FF-C1D6-8BE8-69206A7C3B32}"/>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Example of POP</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873B580-2399-77C5-666F-EB5DD094F928}"/>
              </a:ext>
            </a:extLst>
          </p:cNvPr>
          <p:cNvSpPr>
            <a:spLocks noGrp="1"/>
          </p:cNvSpPr>
          <p:nvPr>
            <p:ph idx="1"/>
          </p:nvPr>
        </p:nvSpPr>
        <p:spPr>
          <a:xfrm>
            <a:off x="5801851" y="1458180"/>
            <a:ext cx="5337242" cy="3941640"/>
          </a:xfrm>
        </p:spPr>
        <p:txBody>
          <a:bodyPr vert="horz" lIns="91440" tIns="45720" rIns="91440" bIns="45720" rtlCol="0" anchor="ctr">
            <a:normAutofit/>
          </a:bodyPr>
          <a:lstStyle/>
          <a:p>
            <a:r>
              <a:rPr lang="en-GB" sz="1900">
                <a:ea typeface="Calibri"/>
                <a:cs typeface="Calibri"/>
              </a:rPr>
              <a:t>Problem:-</a:t>
            </a:r>
          </a:p>
          <a:p>
            <a:pPr marL="0" indent="0">
              <a:buNone/>
            </a:pPr>
            <a:r>
              <a:rPr lang="en-GB" sz="1900">
                <a:ea typeface="+mn-lt"/>
                <a:cs typeface="+mn-lt"/>
              </a:rPr>
              <a:t>A city has seen a </a:t>
            </a:r>
            <a:r>
              <a:rPr lang="en-GB" sz="1900" b="1">
                <a:ea typeface="+mn-lt"/>
                <a:cs typeface="+mn-lt"/>
              </a:rPr>
              <a:t>steady increase in knife-related incidents</a:t>
            </a:r>
            <a:r>
              <a:rPr lang="en-GB" sz="1900">
                <a:ea typeface="+mn-lt"/>
                <a:cs typeface="+mn-lt"/>
              </a:rPr>
              <a:t> involving young people. Police data shows that these offences often occur near schools, shopping centres, and transport hubs. The public is concerned, and political pressure is mounting for a solution beyond just increased stop-and-search tactics.</a:t>
            </a:r>
          </a:p>
          <a:p>
            <a:pPr marL="0" indent="0">
              <a:buNone/>
            </a:pPr>
            <a:endParaRPr lang="en-GB" sz="1900">
              <a:ea typeface="Calibri" panose="020F0502020204030204"/>
              <a:cs typeface="Calibri" panose="020F0502020204030204"/>
            </a:endParaRPr>
          </a:p>
          <a:p>
            <a:pPr marL="0" indent="0">
              <a:buNone/>
            </a:pPr>
            <a:r>
              <a:rPr lang="en-GB" sz="1900" b="1">
                <a:ea typeface="+mn-lt"/>
                <a:cs typeface="+mn-lt"/>
              </a:rPr>
              <a:t>POP seeks to understand and address the root causes of knife crime</a:t>
            </a:r>
            <a:r>
              <a:rPr lang="en-GB" sz="1900">
                <a:ea typeface="+mn-lt"/>
                <a:cs typeface="+mn-lt"/>
              </a:rPr>
              <a:t>. The police force commits to a long-term </a:t>
            </a:r>
            <a:r>
              <a:rPr lang="en-GB" sz="1900" b="1">
                <a:ea typeface="+mn-lt"/>
                <a:cs typeface="+mn-lt"/>
              </a:rPr>
              <a:t>problem-solving approach</a:t>
            </a:r>
            <a:r>
              <a:rPr lang="en-GB" sz="1900">
                <a:ea typeface="+mn-lt"/>
                <a:cs typeface="+mn-lt"/>
              </a:rPr>
              <a:t>, involving multiple stakeholders and preventive strategies.</a:t>
            </a:r>
            <a:endParaRPr lang="en-GB" sz="19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204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775D-B326-D945-7829-C373F78B6F6A}"/>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45AABF7E-AD8E-B2F9-E2F9-DF7CF9BC6ECF}"/>
              </a:ext>
            </a:extLst>
          </p:cNvPr>
          <p:cNvSpPr>
            <a:spLocks noGrp="1"/>
          </p:cNvSpPr>
          <p:nvPr>
            <p:ph idx="1"/>
          </p:nvPr>
        </p:nvSpPr>
        <p:spPr>
          <a:xfrm>
            <a:off x="5801851" y="1458180"/>
            <a:ext cx="5337242" cy="3941640"/>
          </a:xfrm>
        </p:spPr>
        <p:txBody>
          <a:bodyPr vert="horz" lIns="91440" tIns="45720" rIns="91440" bIns="45720" rtlCol="0" anchor="ctr">
            <a:normAutofit fontScale="92500" lnSpcReduction="20000"/>
          </a:bodyPr>
          <a:lstStyle/>
          <a:p>
            <a:pPr marL="0" indent="0">
              <a:buNone/>
            </a:pPr>
            <a:r>
              <a:rPr lang="en-GB" sz="1400" b="1" dirty="0"/>
              <a:t>Problem Identification</a:t>
            </a:r>
            <a:endParaRPr lang="en-GB" sz="1400" dirty="0">
              <a:ea typeface="Calibri" panose="020F0502020204030204"/>
              <a:cs typeface="Calibri" panose="020F0502020204030204"/>
            </a:endParaRPr>
          </a:p>
          <a:p>
            <a:r>
              <a:rPr lang="en-GB" sz="1600" b="1" dirty="0">
                <a:ea typeface="+mn-lt"/>
                <a:cs typeface="+mn-lt"/>
              </a:rPr>
              <a:t>Data analysis</a:t>
            </a:r>
            <a:r>
              <a:rPr lang="en-GB" sz="1600" dirty="0">
                <a:ea typeface="+mn-lt"/>
                <a:cs typeface="+mn-lt"/>
              </a:rPr>
              <a:t>: Reviewing crime reports, identifying hotspots, and profiling offenders and victims.</a:t>
            </a:r>
            <a:endParaRPr lang="en-GB" sz="1600" dirty="0">
              <a:ea typeface="Calibri"/>
              <a:cs typeface="Calibri"/>
            </a:endParaRPr>
          </a:p>
          <a:p>
            <a:r>
              <a:rPr lang="en-GB" sz="1600" b="1" dirty="0">
                <a:ea typeface="+mn-lt"/>
                <a:cs typeface="+mn-lt"/>
              </a:rPr>
              <a:t>Community input</a:t>
            </a:r>
            <a:r>
              <a:rPr lang="en-GB" sz="1600" dirty="0">
                <a:ea typeface="+mn-lt"/>
                <a:cs typeface="+mn-lt"/>
              </a:rPr>
              <a:t>: Speaking with schools, parents, and youth organisations to understand the </a:t>
            </a:r>
            <a:r>
              <a:rPr lang="en-GB" sz="1600" b="1" dirty="0">
                <a:ea typeface="+mn-lt"/>
                <a:cs typeface="+mn-lt"/>
              </a:rPr>
              <a:t>social factors</a:t>
            </a:r>
            <a:r>
              <a:rPr lang="en-GB" sz="1600" dirty="0">
                <a:ea typeface="+mn-lt"/>
                <a:cs typeface="+mn-lt"/>
              </a:rPr>
              <a:t> behind knife carrying.</a:t>
            </a:r>
            <a:endParaRPr lang="en-GB" sz="1600" dirty="0">
              <a:ea typeface="Calibri"/>
              <a:cs typeface="Calibri"/>
            </a:endParaRPr>
          </a:p>
          <a:p>
            <a:r>
              <a:rPr lang="en-GB" sz="1600" b="1" dirty="0">
                <a:ea typeface="+mn-lt"/>
                <a:cs typeface="+mn-lt"/>
              </a:rPr>
              <a:t>Research</a:t>
            </a:r>
            <a:r>
              <a:rPr lang="en-GB" sz="1600" dirty="0">
                <a:ea typeface="+mn-lt"/>
                <a:cs typeface="+mn-lt"/>
              </a:rPr>
              <a:t>: Looking at studies on why young people carry knives (e.g., fear, gang culture, lack of opportunities).</a:t>
            </a:r>
            <a:endParaRPr lang="en-GB" sz="1600" dirty="0">
              <a:ea typeface="Calibri"/>
              <a:cs typeface="Calibri"/>
            </a:endParaRPr>
          </a:p>
          <a:p>
            <a:pPr marL="0" indent="0">
              <a:buNone/>
            </a:pPr>
            <a:r>
              <a:rPr lang="en-GB" sz="1600" dirty="0">
                <a:ea typeface="+mn-lt"/>
                <a:cs typeface="+mn-lt"/>
              </a:rPr>
              <a:t>Findings reveal:-</a:t>
            </a:r>
            <a:endParaRPr lang="en-GB" sz="1600" dirty="0">
              <a:ea typeface="Calibri" panose="020F0502020204030204"/>
              <a:cs typeface="Calibri" panose="020F0502020204030204"/>
            </a:endParaRPr>
          </a:p>
          <a:p>
            <a:r>
              <a:rPr lang="en-GB" sz="1600" dirty="0">
                <a:ea typeface="+mn-lt"/>
                <a:cs typeface="+mn-lt"/>
              </a:rPr>
              <a:t>Most offenders and victims are young males aged 13–21.</a:t>
            </a:r>
            <a:endParaRPr lang="en-GB" sz="1600" dirty="0">
              <a:ea typeface="Calibri"/>
              <a:cs typeface="Calibri"/>
            </a:endParaRPr>
          </a:p>
          <a:p>
            <a:r>
              <a:rPr lang="en-GB" sz="1600" dirty="0">
                <a:ea typeface="+mn-lt"/>
                <a:cs typeface="+mn-lt"/>
              </a:rPr>
              <a:t> Many incidents occur </a:t>
            </a:r>
            <a:r>
              <a:rPr lang="en-GB" sz="1600" b="1" dirty="0">
                <a:ea typeface="+mn-lt"/>
                <a:cs typeface="+mn-lt"/>
              </a:rPr>
              <a:t>after school hours</a:t>
            </a:r>
            <a:r>
              <a:rPr lang="en-GB" sz="1600" dirty="0">
                <a:ea typeface="+mn-lt"/>
                <a:cs typeface="+mn-lt"/>
              </a:rPr>
              <a:t>, near fast-food outlets and bus stations.</a:t>
            </a:r>
            <a:endParaRPr lang="en-GB" sz="1600" dirty="0">
              <a:ea typeface="Calibri"/>
              <a:cs typeface="Calibri"/>
            </a:endParaRPr>
          </a:p>
          <a:p>
            <a:r>
              <a:rPr lang="en-GB" sz="1600" dirty="0">
                <a:ea typeface="+mn-lt"/>
                <a:cs typeface="+mn-lt"/>
              </a:rPr>
              <a:t> Knives are often carried </a:t>
            </a:r>
            <a:r>
              <a:rPr lang="en-GB" sz="1600" b="1" dirty="0">
                <a:ea typeface="+mn-lt"/>
                <a:cs typeface="+mn-lt"/>
              </a:rPr>
              <a:t>for protection</a:t>
            </a:r>
            <a:r>
              <a:rPr lang="en-GB" sz="1600" dirty="0">
                <a:ea typeface="+mn-lt"/>
                <a:cs typeface="+mn-lt"/>
              </a:rPr>
              <a:t> rather than intent to harm.</a:t>
            </a:r>
            <a:endParaRPr lang="en-GB" sz="1600" dirty="0">
              <a:ea typeface="Calibri"/>
              <a:cs typeface="Calibri"/>
            </a:endParaRPr>
          </a:p>
          <a:p>
            <a:r>
              <a:rPr lang="en-GB" sz="1600" dirty="0">
                <a:ea typeface="+mn-lt"/>
                <a:cs typeface="+mn-lt"/>
              </a:rPr>
              <a:t>Many offenders have </a:t>
            </a:r>
            <a:r>
              <a:rPr lang="en-GB" sz="1600" b="1" dirty="0">
                <a:ea typeface="+mn-lt"/>
                <a:cs typeface="+mn-lt"/>
              </a:rPr>
              <a:t>previous exclusions from school</a:t>
            </a:r>
            <a:r>
              <a:rPr lang="en-GB" sz="1600" dirty="0">
                <a:ea typeface="+mn-lt"/>
                <a:cs typeface="+mn-lt"/>
              </a:rPr>
              <a:t> or involvement in gangs.</a:t>
            </a:r>
            <a:endParaRPr lang="en-GB" sz="1600" dirty="0"/>
          </a:p>
          <a:p>
            <a:endParaRPr lang="en-GB" sz="14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395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EECA1-101A-A44D-26CA-4C6291EB1C7D}"/>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4F0554BA-A235-B84B-8A5D-5CE03441D930}"/>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GB" sz="1600" b="1" dirty="0"/>
              <a:t>Developing Tailored Responses:-</a:t>
            </a:r>
            <a:endParaRPr lang="en-GB" sz="1600" dirty="0">
              <a:ea typeface="Calibri" panose="020F0502020204030204"/>
              <a:cs typeface="Calibri" panose="020F0502020204030204"/>
            </a:endParaRPr>
          </a:p>
          <a:p>
            <a:r>
              <a:rPr lang="en-GB" sz="1600" dirty="0">
                <a:ea typeface="+mn-lt"/>
                <a:cs typeface="+mn-lt"/>
              </a:rPr>
              <a:t>Instead of relying solely on arrests, police take a </a:t>
            </a:r>
            <a:r>
              <a:rPr lang="en-GB" sz="1600" b="1" dirty="0">
                <a:ea typeface="+mn-lt"/>
                <a:cs typeface="+mn-lt"/>
              </a:rPr>
              <a:t>multi-agency approach</a:t>
            </a:r>
            <a:r>
              <a:rPr lang="en-GB" sz="1600" dirty="0">
                <a:ea typeface="+mn-lt"/>
                <a:cs typeface="+mn-lt"/>
              </a:rPr>
              <a:t> involving schools, social services, and community groups. Possible responses include:</a:t>
            </a:r>
            <a:endParaRPr lang="en-GB" sz="1600" dirty="0"/>
          </a:p>
          <a:p>
            <a:pPr marL="0" indent="0">
              <a:buNone/>
            </a:pPr>
            <a:r>
              <a:rPr lang="en-GB" sz="1600" b="1" dirty="0"/>
              <a:t>Prevention Strategies:-</a:t>
            </a:r>
            <a:endParaRPr lang="en-GB" sz="1600" dirty="0">
              <a:ea typeface="Calibri" panose="020F0502020204030204"/>
              <a:cs typeface="Calibri" panose="020F0502020204030204"/>
            </a:endParaRPr>
          </a:p>
          <a:p>
            <a:r>
              <a:rPr lang="en-GB" sz="1600" b="1" dirty="0">
                <a:ea typeface="+mn-lt"/>
                <a:cs typeface="+mn-lt"/>
              </a:rPr>
              <a:t>School-Based Knife Crime Education</a:t>
            </a:r>
            <a:r>
              <a:rPr lang="en-GB" sz="1600" dirty="0">
                <a:ea typeface="+mn-lt"/>
                <a:cs typeface="+mn-lt"/>
              </a:rPr>
              <a:t> – Police officers work with schools to deliver workshops on the dangers of knife crime.</a:t>
            </a:r>
            <a:endParaRPr lang="en-GB" sz="1600" dirty="0"/>
          </a:p>
          <a:p>
            <a:r>
              <a:rPr lang="en-GB" sz="1600" dirty="0">
                <a:ea typeface="+mn-lt"/>
                <a:cs typeface="+mn-lt"/>
              </a:rPr>
              <a:t> </a:t>
            </a:r>
            <a:r>
              <a:rPr lang="en-GB" sz="1600" b="1" dirty="0">
                <a:ea typeface="+mn-lt"/>
                <a:cs typeface="+mn-lt"/>
              </a:rPr>
              <a:t>Youth Mentoring Programmes</a:t>
            </a:r>
            <a:r>
              <a:rPr lang="en-GB" sz="1600" dirty="0">
                <a:ea typeface="+mn-lt"/>
                <a:cs typeface="+mn-lt"/>
              </a:rPr>
              <a:t> – At-risk youth are connected with </a:t>
            </a:r>
            <a:r>
              <a:rPr lang="en-GB" sz="1600" b="1" dirty="0">
                <a:ea typeface="+mn-lt"/>
                <a:cs typeface="+mn-lt"/>
              </a:rPr>
              <a:t>mentors, ex-offenders, and role models</a:t>
            </a:r>
            <a:r>
              <a:rPr lang="en-GB" sz="1600" dirty="0">
                <a:ea typeface="+mn-lt"/>
                <a:cs typeface="+mn-lt"/>
              </a:rPr>
              <a:t>.</a:t>
            </a:r>
            <a:endParaRPr lang="en-GB" sz="1600" dirty="0"/>
          </a:p>
          <a:p>
            <a:r>
              <a:rPr lang="en-GB" sz="1600" dirty="0">
                <a:ea typeface="+mn-lt"/>
                <a:cs typeface="+mn-lt"/>
              </a:rPr>
              <a:t> </a:t>
            </a:r>
            <a:r>
              <a:rPr lang="en-GB" sz="1600" b="1" dirty="0">
                <a:ea typeface="+mn-lt"/>
                <a:cs typeface="+mn-lt"/>
              </a:rPr>
              <a:t>Employment &amp; Training Opportunities</a:t>
            </a:r>
            <a:r>
              <a:rPr lang="en-GB" sz="1600" dirty="0">
                <a:ea typeface="+mn-lt"/>
                <a:cs typeface="+mn-lt"/>
              </a:rPr>
              <a:t> – Partnerships with businesses provide young people with </a:t>
            </a:r>
            <a:r>
              <a:rPr lang="en-GB" sz="1600" b="1" dirty="0">
                <a:ea typeface="+mn-lt"/>
                <a:cs typeface="+mn-lt"/>
              </a:rPr>
              <a:t>alternatives to gang involvement</a:t>
            </a:r>
            <a:r>
              <a:rPr lang="en-GB" sz="1600" dirty="0">
                <a:ea typeface="+mn-lt"/>
                <a:cs typeface="+mn-lt"/>
              </a:rPr>
              <a:t>.</a:t>
            </a:r>
            <a:endParaRPr lang="en-GB" sz="1600" dirty="0"/>
          </a:p>
          <a:p>
            <a:endParaRPr lang="en-GB" sz="16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8481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71B09-2840-9120-5856-2FC9AB9B91CD}"/>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3A2F8D8-DFC2-5697-E848-7B8A367AFA43}"/>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GB" sz="1700" b="1" dirty="0"/>
              <a:t>Disrupting Knife Supply:-</a:t>
            </a:r>
            <a:endParaRPr lang="en-GB" sz="1700" dirty="0">
              <a:ea typeface="Calibri" panose="020F0502020204030204"/>
              <a:cs typeface="Calibri" panose="020F0502020204030204"/>
            </a:endParaRPr>
          </a:p>
          <a:p>
            <a:r>
              <a:rPr lang="en-GB" sz="1700" b="1" dirty="0">
                <a:ea typeface="+mn-lt"/>
                <a:cs typeface="+mn-lt"/>
              </a:rPr>
              <a:t>Retailer Engagement</a:t>
            </a:r>
            <a:r>
              <a:rPr lang="en-GB" sz="1700" dirty="0">
                <a:ea typeface="+mn-lt"/>
                <a:cs typeface="+mn-lt"/>
              </a:rPr>
              <a:t> – Police work with local shops to enforce </a:t>
            </a:r>
            <a:r>
              <a:rPr lang="en-GB" sz="1700" b="1" dirty="0">
                <a:ea typeface="+mn-lt"/>
                <a:cs typeface="+mn-lt"/>
              </a:rPr>
              <a:t>strict ID checks on knife sales</a:t>
            </a:r>
            <a:r>
              <a:rPr lang="en-GB" sz="1700" dirty="0">
                <a:ea typeface="+mn-lt"/>
                <a:cs typeface="+mn-lt"/>
              </a:rPr>
              <a:t>.</a:t>
            </a:r>
            <a:endParaRPr lang="en-GB" sz="1700" dirty="0"/>
          </a:p>
          <a:p>
            <a:r>
              <a:rPr lang="en-GB" sz="1700" b="1" dirty="0">
                <a:ea typeface="+mn-lt"/>
                <a:cs typeface="+mn-lt"/>
              </a:rPr>
              <a:t>Weapon Surrender Bins</a:t>
            </a:r>
            <a:r>
              <a:rPr lang="en-GB" sz="1700" dirty="0">
                <a:ea typeface="+mn-lt"/>
                <a:cs typeface="+mn-lt"/>
              </a:rPr>
              <a:t> – Safe locations are established for people to </a:t>
            </a:r>
            <a:r>
              <a:rPr lang="en-GB" sz="1700" b="1" dirty="0">
                <a:ea typeface="+mn-lt"/>
                <a:cs typeface="+mn-lt"/>
              </a:rPr>
              <a:t>dispose of knives anonymously</a:t>
            </a:r>
            <a:r>
              <a:rPr lang="en-GB" sz="1700" dirty="0">
                <a:ea typeface="+mn-lt"/>
                <a:cs typeface="+mn-lt"/>
              </a:rPr>
              <a:t>.</a:t>
            </a:r>
            <a:endParaRPr lang="en-GB" sz="1700" dirty="0"/>
          </a:p>
          <a:p>
            <a:pPr marL="0" indent="0">
              <a:buNone/>
            </a:pPr>
            <a:r>
              <a:rPr lang="en-GB" sz="1700" dirty="0"/>
              <a:t> </a:t>
            </a:r>
            <a:r>
              <a:rPr lang="en-GB" sz="1700" b="1" dirty="0"/>
              <a:t>Targeted Policing:-</a:t>
            </a:r>
            <a:endParaRPr lang="en-GB" sz="1700" dirty="0">
              <a:ea typeface="Calibri" panose="020F0502020204030204"/>
              <a:cs typeface="Calibri" panose="020F0502020204030204"/>
            </a:endParaRPr>
          </a:p>
          <a:p>
            <a:r>
              <a:rPr lang="en-GB" sz="1700" dirty="0">
                <a:ea typeface="+mn-lt"/>
                <a:cs typeface="+mn-lt"/>
              </a:rPr>
              <a:t> </a:t>
            </a:r>
            <a:r>
              <a:rPr lang="en-GB" sz="1700" b="1" dirty="0">
                <a:ea typeface="+mn-lt"/>
                <a:cs typeface="+mn-lt"/>
              </a:rPr>
              <a:t>Hotspot Policing &amp; Community Patrols</a:t>
            </a:r>
            <a:r>
              <a:rPr lang="en-GB" sz="1700" dirty="0">
                <a:ea typeface="+mn-lt"/>
                <a:cs typeface="+mn-lt"/>
              </a:rPr>
              <a:t> – Officers are strategically placed </a:t>
            </a:r>
            <a:r>
              <a:rPr lang="en-GB" sz="1700" b="1" dirty="0">
                <a:ea typeface="+mn-lt"/>
                <a:cs typeface="+mn-lt"/>
              </a:rPr>
              <a:t>outside schools and transport hubs</a:t>
            </a:r>
            <a:r>
              <a:rPr lang="en-GB" sz="1700" dirty="0">
                <a:ea typeface="+mn-lt"/>
                <a:cs typeface="+mn-lt"/>
              </a:rPr>
              <a:t> at peak hours.</a:t>
            </a:r>
            <a:endParaRPr lang="en-GB" sz="1700" dirty="0">
              <a:ea typeface="Calibri" panose="020F0502020204030204"/>
              <a:cs typeface="Calibri" panose="020F0502020204030204"/>
            </a:endParaRPr>
          </a:p>
          <a:p>
            <a:r>
              <a:rPr lang="en-GB" sz="1700" b="1" dirty="0">
                <a:ea typeface="+mn-lt"/>
                <a:cs typeface="+mn-lt"/>
              </a:rPr>
              <a:t>Early Intervention for At-Risk Youth</a:t>
            </a:r>
            <a:r>
              <a:rPr lang="en-GB" sz="1700" dirty="0">
                <a:ea typeface="+mn-lt"/>
                <a:cs typeface="+mn-lt"/>
              </a:rPr>
              <a:t> – Instead of immediate prosecution, young first-time offenders are offered </a:t>
            </a:r>
            <a:r>
              <a:rPr lang="en-GB" sz="1700" b="1" dirty="0">
                <a:ea typeface="+mn-lt"/>
                <a:cs typeface="+mn-lt"/>
              </a:rPr>
              <a:t>rehabilitation programmes</a:t>
            </a:r>
            <a:r>
              <a:rPr lang="en-GB" sz="1700" dirty="0">
                <a:ea typeface="+mn-lt"/>
                <a:cs typeface="+mn-lt"/>
              </a:rPr>
              <a:t>.</a:t>
            </a:r>
            <a:endParaRPr lang="en-GB" sz="1700" dirty="0"/>
          </a:p>
          <a:p>
            <a:endParaRPr lang="en-GB" sz="17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3545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62835-3DBC-CB9A-8BB2-775A02AA8A87}"/>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9B56FCA7-7A07-2381-DCA3-2A3C1CFF051E}"/>
              </a:ext>
            </a:extLst>
          </p:cNvPr>
          <p:cNvSpPr>
            <a:spLocks noGrp="1"/>
          </p:cNvSpPr>
          <p:nvPr>
            <p:ph idx="1"/>
          </p:nvPr>
        </p:nvSpPr>
        <p:spPr>
          <a:xfrm>
            <a:off x="5801851" y="1458180"/>
            <a:ext cx="5337242" cy="3941640"/>
          </a:xfrm>
        </p:spPr>
        <p:txBody>
          <a:bodyPr vert="horz" lIns="91440" tIns="45720" rIns="91440" bIns="45720" rtlCol="0" anchor="ctr">
            <a:normAutofit/>
          </a:bodyPr>
          <a:lstStyle/>
          <a:p>
            <a:r>
              <a:rPr lang="en-GB" sz="2000" b="1"/>
              <a:t>Assessment &amp; Evaluation</a:t>
            </a:r>
            <a:endParaRPr lang="en-GB" sz="2000">
              <a:ea typeface="Calibri" panose="020F0502020204030204"/>
              <a:cs typeface="Calibri" panose="020F0502020204030204"/>
            </a:endParaRPr>
          </a:p>
          <a:p>
            <a:r>
              <a:rPr lang="en-GB" sz="2000">
                <a:ea typeface="+mn-lt"/>
                <a:cs typeface="+mn-lt"/>
              </a:rPr>
              <a:t>Police track </a:t>
            </a:r>
            <a:r>
              <a:rPr lang="en-GB" sz="2000" b="1">
                <a:ea typeface="+mn-lt"/>
                <a:cs typeface="+mn-lt"/>
              </a:rPr>
              <a:t>knife crime statistics</a:t>
            </a:r>
            <a:r>
              <a:rPr lang="en-GB" sz="2000">
                <a:ea typeface="+mn-lt"/>
                <a:cs typeface="+mn-lt"/>
              </a:rPr>
              <a:t> to see if incidents decline.</a:t>
            </a:r>
            <a:endParaRPr lang="en-GB" sz="2000"/>
          </a:p>
          <a:p>
            <a:r>
              <a:rPr lang="en-GB" sz="2000">
                <a:ea typeface="+mn-lt"/>
                <a:cs typeface="+mn-lt"/>
              </a:rPr>
              <a:t>Community feedback is gathered to gauge public perception and </a:t>
            </a:r>
            <a:r>
              <a:rPr lang="en-GB" sz="2000" b="1">
                <a:ea typeface="+mn-lt"/>
                <a:cs typeface="+mn-lt"/>
              </a:rPr>
              <a:t>whether people feel safer</a:t>
            </a:r>
            <a:r>
              <a:rPr lang="en-GB" sz="2000">
                <a:ea typeface="+mn-lt"/>
                <a:cs typeface="+mn-lt"/>
              </a:rPr>
              <a:t>.</a:t>
            </a:r>
            <a:endParaRPr lang="en-GB" sz="2000"/>
          </a:p>
          <a:p>
            <a:r>
              <a:rPr lang="en-GB" sz="2000">
                <a:ea typeface="+mn-lt"/>
                <a:cs typeface="+mn-lt"/>
              </a:rPr>
              <a:t>If needed, responses are adapted based on new trends.</a:t>
            </a:r>
            <a:endParaRPr lang="en-GB" sz="2000"/>
          </a:p>
          <a:p>
            <a:endParaRPr lang="en-GB" sz="20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1920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C4BBE-D370-48B8-2C28-6EA7FBF76D83}"/>
              </a:ext>
            </a:extLst>
          </p:cNvPr>
          <p:cNvSpPr>
            <a:spLocks noGrp="1"/>
          </p:cNvSpPr>
          <p:nvPr>
            <p:ph type="title"/>
          </p:nvPr>
        </p:nvSpPr>
        <p:spPr>
          <a:xfrm>
            <a:off x="599411" y="767258"/>
            <a:ext cx="3209335" cy="5323484"/>
          </a:xfrm>
        </p:spPr>
        <p:txBody>
          <a:bodyPr>
            <a:normAutofit/>
          </a:bodyPr>
          <a:lstStyle/>
          <a:p>
            <a:pPr algn="ctr"/>
            <a:r>
              <a:rPr lang="en-GB" sz="2800" b="1">
                <a:solidFill>
                  <a:schemeClr val="bg1"/>
                </a:solidFill>
                <a:latin typeface="Calibri"/>
                <a:ea typeface="Calibri"/>
                <a:cs typeface="Calibri"/>
              </a:rPr>
              <a:t>The difference between POP and SARA</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C11892-8581-D40C-B386-6FABBA131022}"/>
              </a:ext>
            </a:extLst>
          </p:cNvPr>
          <p:cNvGraphicFramePr>
            <a:graphicFrameLocks noGrp="1"/>
          </p:cNvGraphicFramePr>
          <p:nvPr>
            <p:ph idx="1"/>
            <p:extLst>
              <p:ext uri="{D42A27DB-BD31-4B8C-83A1-F6EECF244321}">
                <p14:modId xmlns:p14="http://schemas.microsoft.com/office/powerpoint/2010/main" val="1805386534"/>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1617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F3BE106-63F9-E0CB-ACF8-70F8555BE7CE}"/>
              </a:ext>
            </a:extLst>
          </p:cNvPr>
          <p:cNvGraphicFramePr>
            <a:graphicFrameLocks noGrp="1"/>
          </p:cNvGraphicFramePr>
          <p:nvPr>
            <p:ph idx="1"/>
          </p:nvPr>
        </p:nvGraphicFramePr>
        <p:xfrm>
          <a:off x="757767" y="1287088"/>
          <a:ext cx="10905067" cy="5365864"/>
        </p:xfrm>
        <a:graphic>
          <a:graphicData uri="http://schemas.openxmlformats.org/drawingml/2006/table">
            <a:tbl>
              <a:tblPr bandRow="1">
                <a:tableStyleId>{69012ECD-51FC-41F1-AA8D-1B2483CD663E}</a:tableStyleId>
              </a:tblPr>
              <a:tblGrid>
                <a:gridCol w="3585738">
                  <a:extLst>
                    <a:ext uri="{9D8B030D-6E8A-4147-A177-3AD203B41FA5}">
                      <a16:colId xmlns:a16="http://schemas.microsoft.com/office/drawing/2014/main" val="1925524029"/>
                    </a:ext>
                  </a:extLst>
                </a:gridCol>
                <a:gridCol w="3647012">
                  <a:extLst>
                    <a:ext uri="{9D8B030D-6E8A-4147-A177-3AD203B41FA5}">
                      <a16:colId xmlns:a16="http://schemas.microsoft.com/office/drawing/2014/main" val="3120355713"/>
                    </a:ext>
                  </a:extLst>
                </a:gridCol>
                <a:gridCol w="3672317">
                  <a:extLst>
                    <a:ext uri="{9D8B030D-6E8A-4147-A177-3AD203B41FA5}">
                      <a16:colId xmlns:a16="http://schemas.microsoft.com/office/drawing/2014/main" val="744920720"/>
                    </a:ext>
                  </a:extLst>
                </a:gridCol>
              </a:tblGrid>
              <a:tr h="704032">
                <a:tc>
                  <a:txBody>
                    <a:bodyPr/>
                    <a:lstStyle/>
                    <a:p>
                      <a:r>
                        <a:rPr lang="en-GB" sz="1900" b="1" dirty="0"/>
                        <a:t>Feature</a:t>
                      </a:r>
                      <a:endParaRPr lang="en-GB" sz="1900" dirty="0"/>
                    </a:p>
                  </a:txBody>
                  <a:tcPr marL="95139" marR="95139" marT="47570" marB="47570" anchor="ctr"/>
                </a:tc>
                <a:tc>
                  <a:txBody>
                    <a:bodyPr/>
                    <a:lstStyle/>
                    <a:p>
                      <a:r>
                        <a:rPr lang="en-GB" sz="1900" b="1" dirty="0"/>
                        <a:t>SARA Model</a:t>
                      </a:r>
                      <a:endParaRPr lang="en-GB" sz="1900" dirty="0"/>
                    </a:p>
                  </a:txBody>
                  <a:tcPr marL="95139" marR="95139" marT="47570" marB="47570" anchor="ctr"/>
                </a:tc>
                <a:tc>
                  <a:txBody>
                    <a:bodyPr/>
                    <a:lstStyle/>
                    <a:p>
                      <a:r>
                        <a:rPr lang="en-GB" sz="1900" b="1" dirty="0"/>
                        <a:t>Problem-Oriented Policing (POP)</a:t>
                      </a:r>
                      <a:endParaRPr lang="en-GB" sz="1900" dirty="0"/>
                    </a:p>
                  </a:txBody>
                  <a:tcPr marL="95139" marR="95139" marT="47570" marB="47570" anchor="ctr"/>
                </a:tc>
                <a:extLst>
                  <a:ext uri="{0D108BD9-81ED-4DB2-BD59-A6C34878D82A}">
                    <a16:rowId xmlns:a16="http://schemas.microsoft.com/office/drawing/2014/main" val="2764278602"/>
                  </a:ext>
                </a:extLst>
              </a:tr>
              <a:tr h="989450">
                <a:tc>
                  <a:txBody>
                    <a:bodyPr/>
                    <a:lstStyle/>
                    <a:p>
                      <a:r>
                        <a:rPr lang="en-GB" sz="1900" b="1" dirty="0"/>
                        <a:t>Approach</a:t>
                      </a:r>
                      <a:endParaRPr lang="en-GB" sz="1900" dirty="0"/>
                    </a:p>
                  </a:txBody>
                  <a:tcPr marL="95139" marR="95139" marT="47570" marB="47570" anchor="ctr"/>
                </a:tc>
                <a:tc>
                  <a:txBody>
                    <a:bodyPr/>
                    <a:lstStyle/>
                    <a:p>
                      <a:r>
                        <a:rPr lang="en-GB" sz="1900" dirty="0"/>
                        <a:t>A specific four-step method (Scanning, Analysis, Response, Assessment).</a:t>
                      </a:r>
                    </a:p>
                  </a:txBody>
                  <a:tcPr marL="95139" marR="95139" marT="47570" marB="47570" anchor="ctr"/>
                </a:tc>
                <a:tc>
                  <a:txBody>
                    <a:bodyPr/>
                    <a:lstStyle/>
                    <a:p>
                      <a:r>
                        <a:rPr lang="en-GB" sz="1900" dirty="0"/>
                        <a:t>A general philosophy that prioritises problem-solving over reactive policing.</a:t>
                      </a:r>
                    </a:p>
                  </a:txBody>
                  <a:tcPr marL="95139" marR="95139" marT="47570" marB="47570" anchor="ctr"/>
                </a:tc>
                <a:extLst>
                  <a:ext uri="{0D108BD9-81ED-4DB2-BD59-A6C34878D82A}">
                    <a16:rowId xmlns:a16="http://schemas.microsoft.com/office/drawing/2014/main" val="3575177397"/>
                  </a:ext>
                </a:extLst>
              </a:tr>
              <a:tr h="989450">
                <a:tc>
                  <a:txBody>
                    <a:bodyPr/>
                    <a:lstStyle/>
                    <a:p>
                      <a:r>
                        <a:rPr lang="en-GB" sz="1900" b="1" dirty="0"/>
                        <a:t>Focus</a:t>
                      </a:r>
                      <a:endParaRPr lang="en-GB" sz="1900" dirty="0"/>
                    </a:p>
                  </a:txBody>
                  <a:tcPr marL="95139" marR="95139" marT="47570" marB="47570" anchor="ctr"/>
                </a:tc>
                <a:tc>
                  <a:txBody>
                    <a:bodyPr/>
                    <a:lstStyle/>
                    <a:p>
                      <a:r>
                        <a:rPr lang="en-GB" sz="1900" dirty="0"/>
                        <a:t>Individual problems (e.g., shoplifting in a specific store).</a:t>
                      </a:r>
                    </a:p>
                  </a:txBody>
                  <a:tcPr marL="95139" marR="95139" marT="47570" marB="47570" anchor="ctr"/>
                </a:tc>
                <a:tc>
                  <a:txBody>
                    <a:bodyPr/>
                    <a:lstStyle/>
                    <a:p>
                      <a:r>
                        <a:rPr lang="en-GB" sz="1900" dirty="0"/>
                        <a:t>Systemic issues and patterns (e.g., addressing retail theft across a city).</a:t>
                      </a:r>
                    </a:p>
                  </a:txBody>
                  <a:tcPr marL="95139" marR="95139" marT="47570" marB="47570" anchor="ctr"/>
                </a:tc>
                <a:extLst>
                  <a:ext uri="{0D108BD9-81ED-4DB2-BD59-A6C34878D82A}">
                    <a16:rowId xmlns:a16="http://schemas.microsoft.com/office/drawing/2014/main" val="1030154841"/>
                  </a:ext>
                </a:extLst>
              </a:tr>
              <a:tr h="989450">
                <a:tc>
                  <a:txBody>
                    <a:bodyPr/>
                    <a:lstStyle/>
                    <a:p>
                      <a:r>
                        <a:rPr lang="en-GB" sz="1900" b="1" dirty="0"/>
                        <a:t>Flexibility</a:t>
                      </a:r>
                      <a:endParaRPr lang="en-GB" sz="1900" dirty="0"/>
                    </a:p>
                  </a:txBody>
                  <a:tcPr marL="95139" marR="95139" marT="47570" marB="47570" anchor="ctr"/>
                </a:tc>
                <a:tc>
                  <a:txBody>
                    <a:bodyPr/>
                    <a:lstStyle/>
                    <a:p>
                      <a:r>
                        <a:rPr lang="en-GB" sz="1900" dirty="0"/>
                        <a:t>A structured framework that follows a linear process.</a:t>
                      </a:r>
                    </a:p>
                  </a:txBody>
                  <a:tcPr marL="95139" marR="95139" marT="47570" marB="47570" anchor="ctr"/>
                </a:tc>
                <a:tc>
                  <a:txBody>
                    <a:bodyPr/>
                    <a:lstStyle/>
                    <a:p>
                      <a:r>
                        <a:rPr lang="en-GB" sz="1900" dirty="0"/>
                        <a:t>A broader concept that allows for multiple approaches, including but not limited to SARA.</a:t>
                      </a:r>
                    </a:p>
                  </a:txBody>
                  <a:tcPr marL="95139" marR="95139" marT="47570" marB="47570" anchor="ctr"/>
                </a:tc>
                <a:extLst>
                  <a:ext uri="{0D108BD9-81ED-4DB2-BD59-A6C34878D82A}">
                    <a16:rowId xmlns:a16="http://schemas.microsoft.com/office/drawing/2014/main" val="626013555"/>
                  </a:ext>
                </a:extLst>
              </a:tr>
              <a:tr h="704032">
                <a:tc>
                  <a:txBody>
                    <a:bodyPr/>
                    <a:lstStyle/>
                    <a:p>
                      <a:r>
                        <a:rPr lang="en-GB" sz="1900" b="1" dirty="0"/>
                        <a:t>Application</a:t>
                      </a:r>
                      <a:endParaRPr lang="en-GB" sz="1900" dirty="0"/>
                    </a:p>
                  </a:txBody>
                  <a:tcPr marL="95139" marR="95139" marT="47570" marB="47570" anchor="ctr"/>
                </a:tc>
                <a:tc>
                  <a:txBody>
                    <a:bodyPr/>
                    <a:lstStyle/>
                    <a:p>
                      <a:r>
                        <a:rPr lang="en-GB" sz="1900" dirty="0"/>
                        <a:t>Used for specific incidents or localised problems.</a:t>
                      </a:r>
                    </a:p>
                  </a:txBody>
                  <a:tcPr marL="95139" marR="95139" marT="47570" marB="47570" anchor="ctr"/>
                </a:tc>
                <a:tc>
                  <a:txBody>
                    <a:bodyPr/>
                    <a:lstStyle/>
                    <a:p>
                      <a:r>
                        <a:rPr lang="en-GB" sz="1900" dirty="0"/>
                        <a:t>Used to change how policing is done at an organisational level.</a:t>
                      </a:r>
                    </a:p>
                  </a:txBody>
                  <a:tcPr marL="95139" marR="95139" marT="47570" marB="47570" anchor="ctr"/>
                </a:tc>
                <a:extLst>
                  <a:ext uri="{0D108BD9-81ED-4DB2-BD59-A6C34878D82A}">
                    <a16:rowId xmlns:a16="http://schemas.microsoft.com/office/drawing/2014/main" val="3024238552"/>
                  </a:ext>
                </a:extLst>
              </a:tr>
              <a:tr h="989450">
                <a:tc>
                  <a:txBody>
                    <a:bodyPr/>
                    <a:lstStyle/>
                    <a:p>
                      <a:r>
                        <a:rPr lang="en-GB" sz="1900" b="1" dirty="0"/>
                        <a:t>Long-Term Strategy</a:t>
                      </a:r>
                      <a:endParaRPr lang="en-GB" sz="1900" dirty="0"/>
                    </a:p>
                  </a:txBody>
                  <a:tcPr marL="95139" marR="95139" marT="47570" marB="47570" anchor="ctr"/>
                </a:tc>
                <a:tc>
                  <a:txBody>
                    <a:bodyPr/>
                    <a:lstStyle/>
                    <a:p>
                      <a:r>
                        <a:rPr lang="en-GB" sz="1900" dirty="0"/>
                        <a:t>Typically applied to solve immediate or medium-term problems.</a:t>
                      </a:r>
                    </a:p>
                  </a:txBody>
                  <a:tcPr marL="95139" marR="95139" marT="47570" marB="47570" anchor="ctr"/>
                </a:tc>
                <a:tc>
                  <a:txBody>
                    <a:bodyPr/>
                    <a:lstStyle/>
                    <a:p>
                      <a:r>
                        <a:rPr lang="en-GB" sz="1900" dirty="0"/>
                        <a:t>Aims to transform police work to be more proactive and data-driven in the long run.</a:t>
                      </a:r>
                    </a:p>
                  </a:txBody>
                  <a:tcPr marL="95139" marR="95139" marT="47570" marB="47570" anchor="ctr"/>
                </a:tc>
                <a:extLst>
                  <a:ext uri="{0D108BD9-81ED-4DB2-BD59-A6C34878D82A}">
                    <a16:rowId xmlns:a16="http://schemas.microsoft.com/office/drawing/2014/main" val="1812681855"/>
                  </a:ext>
                </a:extLst>
              </a:tr>
            </a:tbl>
          </a:graphicData>
        </a:graphic>
      </p:graphicFrame>
      <p:sp>
        <p:nvSpPr>
          <p:cNvPr id="6" name="TextBox 5">
            <a:extLst>
              <a:ext uri="{FF2B5EF4-FFF2-40B4-BE49-F238E27FC236}">
                <a16:creationId xmlns:a16="http://schemas.microsoft.com/office/drawing/2014/main" id="{96FF4277-1264-0067-0DD1-C6E675B29806}"/>
              </a:ext>
            </a:extLst>
          </p:cNvPr>
          <p:cNvSpPr txBox="1"/>
          <p:nvPr/>
        </p:nvSpPr>
        <p:spPr>
          <a:xfrm>
            <a:off x="2389464" y="437257"/>
            <a:ext cx="79984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Calibri"/>
                <a:cs typeface="Calibri"/>
              </a:rPr>
              <a:t>Key difference between SARA and POP </a:t>
            </a:r>
            <a:endParaRPr lang="en-GB" sz="2800" b="1" dirty="0"/>
          </a:p>
        </p:txBody>
      </p:sp>
    </p:spTree>
    <p:extLst>
      <p:ext uri="{BB962C8B-B14F-4D97-AF65-F5344CB8AC3E}">
        <p14:creationId xmlns:p14="http://schemas.microsoft.com/office/powerpoint/2010/main" val="322449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4B5CC-C088-CECE-55AF-28F4BF4FF78B}"/>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Session 2</a:t>
            </a:r>
            <a:endParaRPr lang="en-GB" sz="2800">
              <a:solidFill>
                <a:schemeClr val="bg1"/>
              </a:solidFill>
            </a:endParaRPr>
          </a:p>
        </p:txBody>
      </p:sp>
      <p:sp>
        <p:nvSpPr>
          <p:cNvPr id="21" name="Rectangle 20">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1CA7643B-A8F0-3369-B418-43CFEFF17B65}"/>
              </a:ext>
            </a:extLst>
          </p:cNvPr>
          <p:cNvSpPr>
            <a:spLocks noGrp="1"/>
          </p:cNvSpPr>
          <p:nvPr>
            <p:ph idx="1"/>
          </p:nvPr>
        </p:nvSpPr>
        <p:spPr>
          <a:xfrm>
            <a:off x="5801851" y="1458180"/>
            <a:ext cx="5337242" cy="3941640"/>
          </a:xfrm>
        </p:spPr>
        <p:txBody>
          <a:bodyPr anchor="ctr">
            <a:normAutofit/>
          </a:bodyPr>
          <a:lstStyle/>
          <a:p>
            <a:endParaRPr lang="en-GB" sz="2000"/>
          </a:p>
        </p:txBody>
      </p:sp>
      <p:sp>
        <p:nvSpPr>
          <p:cNvPr id="23" name="Rectangle 22">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5" name="Rectangle 24">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1860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dirty="0"/>
              <a:t>(O)SARA MODEL</a:t>
            </a:r>
            <a:br>
              <a:rPr lang="en-GB" dirty="0"/>
            </a:br>
            <a:br>
              <a:rPr lang="en-GB" dirty="0"/>
            </a:br>
            <a:br>
              <a:rPr lang="en-GB" dirty="0"/>
            </a:br>
            <a:br>
              <a:rPr lang="en-GB" dirty="0"/>
            </a:br>
            <a:br>
              <a:rPr lang="en-GB" dirty="0"/>
            </a:br>
            <a:r>
              <a:rPr lang="en-GB" dirty="0"/>
              <a:t>(OBJECTIVE)</a:t>
            </a:r>
            <a:br>
              <a:rPr lang="en-GB" dirty="0"/>
            </a:br>
            <a:r>
              <a:rPr lang="en-GB" dirty="0"/>
              <a:t>SCAN</a:t>
            </a:r>
            <a:br>
              <a:rPr lang="en-GB" dirty="0"/>
            </a:br>
            <a:r>
              <a:rPr lang="en-GB" dirty="0"/>
              <a:t>ANALYSE</a:t>
            </a:r>
            <a:br>
              <a:rPr lang="en-GB" dirty="0"/>
            </a:br>
            <a:r>
              <a:rPr lang="en-GB" dirty="0"/>
              <a:t>RESPOND</a:t>
            </a:r>
            <a:br>
              <a:rPr lang="en-GB" dirty="0"/>
            </a:br>
            <a:r>
              <a:rPr lang="en-GB" dirty="0"/>
              <a:t>ASSESS</a:t>
            </a:r>
          </a:p>
        </p:txBody>
      </p: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OSARA Model – Objective </a:t>
            </a:r>
            <a:br>
              <a:rPr lang="en-GB" dirty="0">
                <a:solidFill>
                  <a:srgbClr val="FFFFFF"/>
                </a:solidFill>
              </a:rPr>
            </a:br>
            <a:r>
              <a:rPr lang="en-GB" dirty="0">
                <a:solidFill>
                  <a:srgbClr val="FFFFFF"/>
                </a:solidFill>
              </a:rPr>
              <a:t>(SMART)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2880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44059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25712-C532-A08F-A7A0-571D70A5D7BA}"/>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 </a:t>
            </a:r>
            <a:endParaRPr lang="en-GB"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05122F-6BED-CE2F-F896-525750AE3F68}"/>
              </a:ext>
            </a:extLst>
          </p:cNvPr>
          <p:cNvGraphicFramePr>
            <a:graphicFrameLocks noGrp="1"/>
          </p:cNvGraphicFramePr>
          <p:nvPr>
            <p:ph idx="1"/>
            <p:extLst>
              <p:ext uri="{D42A27DB-BD31-4B8C-83A1-F6EECF244321}">
                <p14:modId xmlns:p14="http://schemas.microsoft.com/office/powerpoint/2010/main" val="33602170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045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6567C-F89D-7ABE-9818-8DDA0891CA6C}"/>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080E747-E8AA-DEF9-B210-81A9A4F1FDF8}"/>
              </a:ext>
            </a:extLst>
          </p:cNvPr>
          <p:cNvGraphicFramePr>
            <a:graphicFrameLocks noGrp="1"/>
          </p:cNvGraphicFramePr>
          <p:nvPr>
            <p:ph idx="1"/>
            <p:extLst>
              <p:ext uri="{D42A27DB-BD31-4B8C-83A1-F6EECF244321}">
                <p14:modId xmlns:p14="http://schemas.microsoft.com/office/powerpoint/2010/main" val="60151098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330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1DE0C-5A69-4629-CA94-81300AB40F86}"/>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24" name="Rectangle 2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A835EB-C176-1CCF-5119-EB69ED9D895C}"/>
              </a:ext>
            </a:extLst>
          </p:cNvPr>
          <p:cNvGraphicFramePr>
            <a:graphicFrameLocks noGrp="1"/>
          </p:cNvGraphicFramePr>
          <p:nvPr>
            <p:ph idx="1"/>
            <p:extLst>
              <p:ext uri="{D42A27DB-BD31-4B8C-83A1-F6EECF244321}">
                <p14:modId xmlns:p14="http://schemas.microsoft.com/office/powerpoint/2010/main" val="355969738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0899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63B43-198B-A484-D7E7-A088483B3D3C}"/>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mj-lt"/>
                <a:cs typeface="+mj-lt"/>
              </a:rPr>
              <a:t>Limitations to the SARA model</a:t>
            </a:r>
            <a:endParaRPr lang="en-US" sz="2800">
              <a:solidFill>
                <a:schemeClr val="bg1"/>
              </a:solidFill>
              <a:ea typeface="Calibri Light"/>
              <a:cs typeface="Calibri Light"/>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C76332-FC8E-E5C5-3AA8-79E2ECA6DE73}"/>
              </a:ext>
            </a:extLst>
          </p:cNvPr>
          <p:cNvGraphicFramePr>
            <a:graphicFrameLocks noGrp="1"/>
          </p:cNvGraphicFramePr>
          <p:nvPr>
            <p:ph idx="1"/>
            <p:extLst>
              <p:ext uri="{D42A27DB-BD31-4B8C-83A1-F6EECF244321}">
                <p14:modId xmlns:p14="http://schemas.microsoft.com/office/powerpoint/2010/main" val="69585045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08470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ED01A-865C-908F-0DB8-3DE5E7BF0A2E}"/>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843BD3-0962-30F0-6828-B3ED752396B6}"/>
              </a:ext>
            </a:extLst>
          </p:cNvPr>
          <p:cNvGraphicFramePr>
            <a:graphicFrameLocks noGrp="1"/>
          </p:cNvGraphicFramePr>
          <p:nvPr>
            <p:ph idx="1"/>
            <p:extLst>
              <p:ext uri="{D42A27DB-BD31-4B8C-83A1-F6EECF244321}">
                <p14:modId xmlns:p14="http://schemas.microsoft.com/office/powerpoint/2010/main" val="2930041604"/>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9493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8DECB-AEC7-F120-8F3B-E1E4E76541C0}"/>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0EF396-7580-3DED-B558-50B536E834E6}"/>
              </a:ext>
            </a:extLst>
          </p:cNvPr>
          <p:cNvGraphicFramePr>
            <a:graphicFrameLocks noGrp="1"/>
          </p:cNvGraphicFramePr>
          <p:nvPr>
            <p:ph idx="1"/>
            <p:extLst>
              <p:ext uri="{D42A27DB-BD31-4B8C-83A1-F6EECF244321}">
                <p14:modId xmlns:p14="http://schemas.microsoft.com/office/powerpoint/2010/main" val="1845100619"/>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4931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AF1E1-47CF-9921-3421-71975B6EF54A}"/>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CA6FFD-FCE5-589A-6EF1-C13CC62701FB}"/>
              </a:ext>
            </a:extLst>
          </p:cNvPr>
          <p:cNvGraphicFramePr>
            <a:graphicFrameLocks noGrp="1"/>
          </p:cNvGraphicFramePr>
          <p:nvPr>
            <p:ph idx="1"/>
            <p:extLst>
              <p:ext uri="{D42A27DB-BD31-4B8C-83A1-F6EECF244321}">
                <p14:modId xmlns:p14="http://schemas.microsoft.com/office/powerpoint/2010/main" val="4137145829"/>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6092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44329-72B6-804B-9CBD-C56EC3DF6B6D}"/>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7A82C2-8BC6-B834-2BA8-91B600809B11}"/>
              </a:ext>
            </a:extLst>
          </p:cNvPr>
          <p:cNvGraphicFramePr>
            <a:graphicFrameLocks noGrp="1"/>
          </p:cNvGraphicFramePr>
          <p:nvPr>
            <p:ph idx="1"/>
            <p:extLst>
              <p:ext uri="{D42A27DB-BD31-4B8C-83A1-F6EECF244321}">
                <p14:modId xmlns:p14="http://schemas.microsoft.com/office/powerpoint/2010/main" val="68106367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9570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FC1E4-285C-F299-1782-9B693CCE2806}"/>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9A1702-9B0E-36BB-4661-FFA779A31D3B}"/>
              </a:ext>
            </a:extLst>
          </p:cNvPr>
          <p:cNvGraphicFramePr>
            <a:graphicFrameLocks noGrp="1"/>
          </p:cNvGraphicFramePr>
          <p:nvPr>
            <p:ph idx="1"/>
            <p:extLst>
              <p:ext uri="{D42A27DB-BD31-4B8C-83A1-F6EECF244321}">
                <p14:modId xmlns:p14="http://schemas.microsoft.com/office/powerpoint/2010/main" val="227235485"/>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8025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B6F84-BACE-AF7A-630B-BE6A6EBD8AF5}"/>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CE8B1C-2167-2388-3507-99B9EB239008}"/>
              </a:ext>
            </a:extLst>
          </p:cNvPr>
          <p:cNvGraphicFramePr>
            <a:graphicFrameLocks noGrp="1"/>
          </p:cNvGraphicFramePr>
          <p:nvPr>
            <p:ph idx="1"/>
            <p:extLst>
              <p:ext uri="{D42A27DB-BD31-4B8C-83A1-F6EECF244321}">
                <p14:modId xmlns:p14="http://schemas.microsoft.com/office/powerpoint/2010/main" val="255827637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4567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a:xfrm>
            <a:off x="640080" y="325369"/>
            <a:ext cx="4368602" cy="1956841"/>
          </a:xfrm>
        </p:spPr>
        <p:txBody>
          <a:bodyPr anchor="b">
            <a:normAutofit/>
          </a:bodyPr>
          <a:lstStyle/>
          <a:p>
            <a:r>
              <a:rPr lang="en-GB" sz="5400"/>
              <a:t>TASK- in groups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a:xfrm>
            <a:off x="640080" y="2872899"/>
            <a:ext cx="4243589" cy="3320668"/>
          </a:xfrm>
        </p:spPr>
        <p:txBody>
          <a:bodyPr vert="horz" lIns="91440" tIns="45720" rIns="91440" bIns="45720" rtlCol="0" anchor="t">
            <a:normAutofit fontScale="92500"/>
          </a:bodyPr>
          <a:lstStyle/>
          <a:p>
            <a:pPr marL="0" indent="0">
              <a:buNone/>
            </a:pPr>
            <a:r>
              <a:rPr lang="en-GB" sz="2200" dirty="0"/>
              <a:t>You have received calls regarding street racing in the local area.</a:t>
            </a:r>
            <a:endParaRPr lang="en-GB" sz="2200" dirty="0">
              <a:ea typeface="Calibri"/>
              <a:cs typeface="Arial"/>
            </a:endParaRPr>
          </a:p>
          <a:p>
            <a:pPr marL="0" indent="0">
              <a:buNone/>
            </a:pPr>
            <a:r>
              <a:rPr lang="en-GB" sz="2200" dirty="0">
                <a:latin typeface="Calibri"/>
                <a:ea typeface="Calibri"/>
                <a:cs typeface="Arial"/>
              </a:rPr>
              <a:t>From past experience you know this is a hot spot area for racing and is particularly worse in the summer.</a:t>
            </a:r>
          </a:p>
          <a:p>
            <a:pPr marL="0" indent="0">
              <a:buNone/>
            </a:pPr>
            <a:r>
              <a:rPr lang="en-GB" sz="2200" dirty="0">
                <a:latin typeface="Calibri"/>
                <a:ea typeface="Calibri"/>
                <a:cs typeface="Arial"/>
              </a:rPr>
              <a:t>Using the SARA model identify a number of research projects to help bring down the volume of racing.</a:t>
            </a:r>
          </a:p>
          <a:p>
            <a:pPr marL="0" indent="0">
              <a:buNone/>
            </a:pPr>
            <a:r>
              <a:rPr lang="en-GB" sz="2200" dirty="0">
                <a:latin typeface="Calibri"/>
                <a:ea typeface="Calibri"/>
                <a:cs typeface="Arial"/>
              </a:rPr>
              <a:t>Also, list any </a:t>
            </a:r>
            <a:r>
              <a:rPr lang="en-GB" sz="2200" b="1" dirty="0">
                <a:latin typeface="Calibri"/>
                <a:ea typeface="Calibri"/>
                <a:cs typeface="Arial"/>
              </a:rPr>
              <a:t>limitations </a:t>
            </a:r>
            <a:r>
              <a:rPr lang="en-GB" sz="2200" dirty="0">
                <a:latin typeface="Calibri"/>
                <a:ea typeface="Calibri"/>
                <a:cs typeface="Arial"/>
              </a:rPr>
              <a:t>that may be met during this process.</a:t>
            </a:r>
          </a:p>
          <a:p>
            <a:pPr marL="0" indent="0">
              <a:buNone/>
            </a:pPr>
            <a:endParaRPr lang="en-GB" sz="2200">
              <a:latin typeface="Calibri"/>
              <a:ea typeface="Calibri"/>
              <a:cs typeface="Arial"/>
            </a:endParaRPr>
          </a:p>
        </p:txBody>
      </p:sp>
      <p:pic>
        <p:nvPicPr>
          <p:cNvPr id="4" name="Picture 3" descr="The Boy Racers of Ireland: Criminals or ...">
            <a:extLst>
              <a:ext uri="{FF2B5EF4-FFF2-40B4-BE49-F238E27FC236}">
                <a16:creationId xmlns:a16="http://schemas.microsoft.com/office/drawing/2014/main" id="{D5DA427B-D3CF-6D82-7EBA-D9218539D0D9}"/>
              </a:ext>
            </a:extLst>
          </p:cNvPr>
          <p:cNvPicPr>
            <a:picLocks noChangeAspect="1"/>
          </p:cNvPicPr>
          <p:nvPr/>
        </p:nvPicPr>
        <p:blipFill>
          <a:blip r:embed="rId2"/>
          <a:srcRect r="-1" b="3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14876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a:xfrm>
            <a:off x="761803" y="350196"/>
            <a:ext cx="4646904" cy="1624520"/>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557363" y="2284761"/>
            <a:ext cx="4646905" cy="3613149"/>
          </a:xfrm>
        </p:spPr>
        <p:txBody>
          <a:bodyPr vert="horz" lIns="91440" tIns="45720" rIns="91440" bIns="45720" rtlCol="0" anchor="ctr">
            <a:noAutofit/>
          </a:bodyPr>
          <a:lstStyle/>
          <a:p>
            <a:pPr marL="0" indent="0">
              <a:buNone/>
            </a:pPr>
            <a:endParaRPr lang="en-GB" sz="1400" b="1" dirty="0">
              <a:ea typeface="Calibri"/>
              <a:cs typeface="Calibri"/>
            </a:endParaRPr>
          </a:p>
          <a:p>
            <a:r>
              <a:rPr lang="en-GB" sz="1400" b="1" dirty="0">
                <a:ea typeface="+mn-lt"/>
                <a:cs typeface="+mn-lt"/>
              </a:rPr>
              <a:t>Response:</a:t>
            </a:r>
            <a:endParaRPr lang="en-GB" sz="1400" dirty="0">
              <a:ea typeface="Calibri"/>
              <a:cs typeface="Calibri"/>
            </a:endParaRPr>
          </a:p>
          <a:p>
            <a:r>
              <a:rPr lang="en-GB" sz="1400" dirty="0">
                <a:ea typeface="+mn-lt"/>
                <a:cs typeface="+mn-lt"/>
              </a:rPr>
              <a:t>Develop a comprehensive response plan that involves increased police presence during high-risk times and locations.</a:t>
            </a:r>
            <a:endParaRPr lang="en-GB" sz="1400" dirty="0">
              <a:ea typeface="Calibri"/>
              <a:cs typeface="Calibri"/>
            </a:endParaRPr>
          </a:p>
          <a:p>
            <a:r>
              <a:rPr lang="en-GB" sz="1400" dirty="0">
                <a:ea typeface="+mn-lt"/>
                <a:cs typeface="+mn-lt"/>
              </a:rPr>
              <a:t>Collaborate with local authorities to explore legal racing alternatives.</a:t>
            </a:r>
            <a:endParaRPr lang="en-GB" sz="1400" dirty="0">
              <a:ea typeface="Calibri"/>
              <a:cs typeface="Calibri"/>
            </a:endParaRPr>
          </a:p>
          <a:p>
            <a:r>
              <a:rPr lang="en-GB" sz="1400" dirty="0">
                <a:ea typeface="+mn-lt"/>
                <a:cs typeface="+mn-lt"/>
              </a:rPr>
              <a:t>Engage in community education and awareness campaigns to discourage illegal street racing.</a:t>
            </a:r>
            <a:endParaRPr lang="en-GB" sz="1400" dirty="0">
              <a:ea typeface="Calibri"/>
              <a:cs typeface="Calibri"/>
            </a:endParaRPr>
          </a:p>
          <a:p>
            <a:r>
              <a:rPr lang="en-GB" sz="1400" dirty="0">
                <a:ea typeface="+mn-lt"/>
                <a:cs typeface="+mn-lt"/>
              </a:rPr>
              <a:t>Enforce laws and regulations related to street racing, targeting participants and organisers.</a:t>
            </a:r>
            <a:endParaRPr lang="en-GB" sz="1400" dirty="0">
              <a:ea typeface="Calibri"/>
              <a:cs typeface="Calibri"/>
            </a:endParaRPr>
          </a:p>
          <a:p>
            <a:r>
              <a:rPr lang="en-GB" sz="1400" dirty="0">
                <a:ea typeface="+mn-lt"/>
                <a:cs typeface="+mn-lt"/>
              </a:rPr>
              <a:t>Evaluate the effectiveness of these strategies over time.</a:t>
            </a:r>
            <a:endParaRPr lang="en-GB" sz="1400" dirty="0">
              <a:ea typeface="Calibri"/>
              <a:cs typeface="Calibri"/>
            </a:endParaRPr>
          </a:p>
          <a:p>
            <a:r>
              <a:rPr lang="en-GB" sz="1400" b="1" dirty="0">
                <a:ea typeface="+mn-lt"/>
                <a:cs typeface="+mn-lt"/>
              </a:rPr>
              <a:t>Assessment:</a:t>
            </a:r>
            <a:endParaRPr lang="en-GB" sz="1400" dirty="0">
              <a:ea typeface="Calibri"/>
              <a:cs typeface="Calibri"/>
            </a:endParaRPr>
          </a:p>
          <a:p>
            <a:r>
              <a:rPr lang="en-GB" sz="1400" dirty="0">
                <a:ea typeface="+mn-lt"/>
                <a:cs typeface="+mn-lt"/>
              </a:rPr>
              <a:t>Continuously monitor the situation by analysing data on street racing incidents and their outcomes.</a:t>
            </a:r>
            <a:endParaRPr lang="en-GB" sz="1400" dirty="0">
              <a:ea typeface="Calibri"/>
              <a:cs typeface="Calibri"/>
            </a:endParaRPr>
          </a:p>
          <a:p>
            <a:r>
              <a:rPr lang="en-GB" sz="1400" dirty="0">
                <a:ea typeface="+mn-lt"/>
                <a:cs typeface="+mn-lt"/>
              </a:rPr>
              <a:t>Gather feedback from the community to assess their perception of safety and satisfaction with the response.</a:t>
            </a:r>
            <a:endParaRPr lang="en-GB" sz="1400" dirty="0">
              <a:ea typeface="Calibri"/>
              <a:cs typeface="Calibri"/>
            </a:endParaRPr>
          </a:p>
          <a:p>
            <a:r>
              <a:rPr lang="en-GB" sz="1400" dirty="0">
                <a:ea typeface="+mn-lt"/>
                <a:cs typeface="+mn-lt"/>
              </a:rPr>
              <a:t>Make necessary adjustments to the response plan based on the ongoing assessment.</a:t>
            </a:r>
            <a:endParaRPr lang="en-GB" sz="1400" dirty="0">
              <a:ea typeface="Calibri"/>
              <a:cs typeface="Calibri"/>
            </a:endParaRPr>
          </a:p>
          <a:p>
            <a:endParaRPr lang="en-GB" sz="800"/>
          </a:p>
        </p:txBody>
      </p:sp>
      <p:pic>
        <p:nvPicPr>
          <p:cNvPr id="5" name="Picture 4" descr="Blurred micro image of a street traffic">
            <a:extLst>
              <a:ext uri="{FF2B5EF4-FFF2-40B4-BE49-F238E27FC236}">
                <a16:creationId xmlns:a16="http://schemas.microsoft.com/office/drawing/2014/main" id="{B79B4111-568C-199F-541B-345FEC623A6E}"/>
              </a:ext>
            </a:extLst>
          </p:cNvPr>
          <p:cNvPicPr>
            <a:picLocks noChangeAspect="1"/>
          </p:cNvPicPr>
          <p:nvPr/>
        </p:nvPicPr>
        <p:blipFill>
          <a:blip r:embed="rId2"/>
          <a:srcRect l="14249" r="26438" b="-3"/>
          <a:stretch/>
        </p:blipFill>
        <p:spPr>
          <a:xfrm>
            <a:off x="6096000" y="1"/>
            <a:ext cx="6102825" cy="6858000"/>
          </a:xfrm>
          <a:prstGeom prst="rect">
            <a:avLst/>
          </a:prstGeom>
        </p:spPr>
      </p:pic>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EF9DB-00D9-61B8-519B-57277173A140}"/>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a:solidFill>
                  <a:srgbClr val="2C2C2C"/>
                </a:solidFill>
              </a:rPr>
              <a:t>NotTheOne campaign</a:t>
            </a: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young people about knife crime ...">
            <a:extLst>
              <a:ext uri="{FF2B5EF4-FFF2-40B4-BE49-F238E27FC236}">
                <a16:creationId xmlns:a16="http://schemas.microsoft.com/office/drawing/2014/main" id="{FD5D780E-356D-9910-C3DE-C516D6ACCB4F}"/>
              </a:ext>
            </a:extLst>
          </p:cNvPr>
          <p:cNvPicPr>
            <a:picLocks noGrp="1" noChangeAspect="1"/>
          </p:cNvPicPr>
          <p:nvPr>
            <p:ph idx="1"/>
          </p:nvPr>
        </p:nvPicPr>
        <p:blipFill>
          <a:blip r:embed="rId2"/>
          <a:srcRect r="10615"/>
          <a:stretch/>
        </p:blipFill>
        <p:spPr>
          <a:xfrm>
            <a:off x="4062964" y="942538"/>
            <a:ext cx="7163222" cy="4808332"/>
          </a:xfrm>
          <a:prstGeom prst="rect">
            <a:avLst/>
          </a:prstGeom>
          <a:effectLst/>
        </p:spPr>
      </p:pic>
    </p:spTree>
    <p:extLst>
      <p:ext uri="{BB962C8B-B14F-4D97-AF65-F5344CB8AC3E}">
        <p14:creationId xmlns:p14="http://schemas.microsoft.com/office/powerpoint/2010/main" val="7757561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A24F43D-BC99-35E4-D24D-71E5E93406B4}"/>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FC5CD-6906-2784-21B1-610580F2771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9016544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riting an appointment on a paper agenda">
            <a:extLst>
              <a:ext uri="{FF2B5EF4-FFF2-40B4-BE49-F238E27FC236}">
                <a16:creationId xmlns:a16="http://schemas.microsoft.com/office/drawing/2014/main" id="{DC4DBCE4-E861-F11D-12E5-53694F8296C6}"/>
              </a:ext>
            </a:extLst>
          </p:cNvPr>
          <p:cNvPicPr>
            <a:picLocks noChangeAspect="1"/>
          </p:cNvPicPr>
          <p:nvPr/>
        </p:nvPicPr>
        <p:blipFill rotWithShape="1">
          <a:blip r:embed="rId2"/>
          <a:srcRect t="15605" r="-2" b="-2"/>
          <a:stretch/>
        </p:blipFill>
        <p:spPr>
          <a:xfrm>
            <a:off x="146144" y="681799"/>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EA42E-690F-0D57-369D-EAA2BC44F96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t>Next week- Paul Jackson delivering the NDM (linked to assignment)</a:t>
            </a:r>
            <a:endParaRPr lang="en-US" sz="5200"/>
          </a:p>
        </p:txBody>
      </p:sp>
      <p:sp>
        <p:nvSpPr>
          <p:cNvPr id="3" name="Content Placeholder 2">
            <a:extLst>
              <a:ext uri="{FF2B5EF4-FFF2-40B4-BE49-F238E27FC236}">
                <a16:creationId xmlns:a16="http://schemas.microsoft.com/office/drawing/2014/main" id="{2B858523-DC8F-470F-1CE3-F0F3545206CF}"/>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pPr marL="0" indent="0" algn="ctr">
              <a:buNone/>
            </a:pPr>
            <a:endParaRPr lang="en-US" sz="4000" dirty="0">
              <a:solidFill>
                <a:srgbClr val="FFFFFF"/>
              </a:solidFill>
            </a:endParaRPr>
          </a:p>
        </p:txBody>
      </p:sp>
    </p:spTree>
    <p:extLst>
      <p:ext uri="{BB962C8B-B14F-4D97-AF65-F5344CB8AC3E}">
        <p14:creationId xmlns:p14="http://schemas.microsoft.com/office/powerpoint/2010/main" val="225509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3567</Words>
  <Application>Microsoft Office PowerPoint</Application>
  <PresentationFormat>Widescreen</PresentationFormat>
  <Paragraphs>293</Paragraphs>
  <Slides>45</Slides>
  <Notes>9</Notes>
  <HiddenSlides>0</HiddenSlides>
  <MMClips>1</MMClip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office theme</vt:lpstr>
      <vt:lpstr>ChronicleVTI</vt:lpstr>
      <vt:lpstr>Office Theme</vt:lpstr>
      <vt:lpstr>Evidence based policing and decision making- week 2</vt:lpstr>
      <vt:lpstr>Introduced the assignment  ATLAS OSARA Tasks to understand how OSARA works      </vt:lpstr>
      <vt:lpstr>Aims for this week's sessions</vt:lpstr>
      <vt:lpstr>Traditional policing V EBP</vt:lpstr>
      <vt:lpstr>Traditional policing V EBP</vt:lpstr>
      <vt:lpstr>Traditional policing V EBP</vt:lpstr>
      <vt:lpstr>Traditional policing V EBP</vt:lpstr>
      <vt:lpstr>Traditional policing V EBP</vt:lpstr>
      <vt:lpstr>Traditional policing V EBP</vt:lpstr>
      <vt:lpstr>Problem Solving</vt:lpstr>
      <vt:lpstr>What is a problem?</vt:lpstr>
      <vt:lpstr>Problem Solving Models</vt:lpstr>
      <vt:lpstr>Traditional vs Partnership-Orientated Policing </vt:lpstr>
      <vt:lpstr>Partnership-Orientated Problem-Solving</vt:lpstr>
      <vt:lpstr>Goldstein Theorised …. Partnership-orientated policing (POP)</vt:lpstr>
      <vt:lpstr>Key principles of Problem-Oriented Policing include:</vt:lpstr>
      <vt:lpstr>PowerPoint Presentation</vt:lpstr>
      <vt:lpstr>Example of POP</vt:lpstr>
      <vt:lpstr>POP in action </vt:lpstr>
      <vt:lpstr>POP in action </vt:lpstr>
      <vt:lpstr>POP in action </vt:lpstr>
      <vt:lpstr>POP in action</vt:lpstr>
      <vt:lpstr>The difference between POP and SARA</vt:lpstr>
      <vt:lpstr>PowerPoint Presentation</vt:lpstr>
      <vt:lpstr>Barriers to effective Problem-Solving</vt:lpstr>
      <vt:lpstr>Session 2</vt:lpstr>
      <vt:lpstr>(O)SARA MODEL     (OBJECTIVE) SCAN ANALYSE RESPOND ASSESS</vt:lpstr>
      <vt:lpstr>OSARA Model – Objective  (SMART)</vt:lpstr>
      <vt:lpstr>SMART </vt:lpstr>
      <vt:lpstr>Limitations to the SARA model </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TASK- in groups</vt:lpstr>
      <vt:lpstr>ANSWER</vt:lpstr>
      <vt:lpstr>ANSWER</vt:lpstr>
      <vt:lpstr>NotTheOne campaign</vt:lpstr>
      <vt:lpstr>Any questions?</vt:lpstr>
      <vt:lpstr>Next week- Paul Jackson delivering the NDM (linked to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1106</cp:revision>
  <dcterms:created xsi:type="dcterms:W3CDTF">2023-10-17T14:59:37Z</dcterms:created>
  <dcterms:modified xsi:type="dcterms:W3CDTF">2025-02-04T10:37:47Z</dcterms:modified>
</cp:coreProperties>
</file>