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57" r:id="rId25"/>
    <p:sldId id="761" r:id="rId26"/>
    <p:sldId id="762" r:id="rId27"/>
    <p:sldId id="763" r:id="rId28"/>
    <p:sldId id="764" r:id="rId29"/>
    <p:sldId id="766" r:id="rId30"/>
    <p:sldId id="767" r:id="rId31"/>
    <p:sldId id="760" r:id="rId32"/>
    <p:sldId id="758" r:id="rId33"/>
    <p:sldId id="768" r:id="rId34"/>
    <p:sldId id="759" r:id="rId35"/>
    <p:sldId id="770" r:id="rId36"/>
    <p:sldId id="769" r:id="rId37"/>
    <p:sldId id="771" r:id="rId38"/>
    <p:sldId id="772" r:id="rId39"/>
    <p:sldId id="773" r:id="rId40"/>
    <p:sldId id="774" r:id="rId41"/>
    <p:sldId id="732" r:id="rId42"/>
  </p:sldIdLst>
  <p:sldSz cx="12192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3BFE73-46F0-45CA-81D8-7DB85BCC34B1}" v="4" dt="2025-10-27T16:14:16.8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028" autoAdjust="0"/>
  </p:normalViewPr>
  <p:slideViewPr>
    <p:cSldViewPr snapToGrid="0">
      <p:cViewPr varScale="1">
        <p:scale>
          <a:sx n="90" d="100"/>
          <a:sy n="90" d="100"/>
        </p:scale>
        <p:origin x="1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6/11/relationships/changesInfo" Target="changesInfos/changesInfo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93BFE73-46F0-45CA-81D8-7DB85BCC34B1}"/>
    <pc:docChg chg="undo custSel addSld modSld sldOrd">
      <pc:chgData name="Jenifer Prince Devaraj" userId="c3fb109c-09d1-42a6-93f4-69472d709861" providerId="ADAL" clId="{593BFE73-46F0-45CA-81D8-7DB85BCC34B1}" dt="2025-10-27T16:18:34.699" v="275" actId="1076"/>
      <pc:docMkLst>
        <pc:docMk/>
      </pc:docMkLst>
      <pc:sldChg chg="modSp mod">
        <pc:chgData name="Jenifer Prince Devaraj" userId="c3fb109c-09d1-42a6-93f4-69472d709861" providerId="ADAL" clId="{593BFE73-46F0-45CA-81D8-7DB85BCC34B1}" dt="2025-10-27T13:12:16.512" v="2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93BFE73-46F0-45CA-81D8-7DB85BCC34B1}" dt="2025-10-27T13:12:16.512" v="21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addSp delSp modSp mod modNotesTx">
        <pc:chgData name="Jenifer Prince Devaraj" userId="c3fb109c-09d1-42a6-93f4-69472d709861" providerId="ADAL" clId="{593BFE73-46F0-45CA-81D8-7DB85BCC34B1}" dt="2025-10-27T16:05:08.895" v="55" actId="1076"/>
        <pc:sldMkLst>
          <pc:docMk/>
          <pc:sldMk cId="2592351507" sldId="757"/>
        </pc:sldMkLst>
        <pc:spChg chg="mod">
          <ac:chgData name="Jenifer Prince Devaraj" userId="c3fb109c-09d1-42a6-93f4-69472d709861" providerId="ADAL" clId="{593BFE73-46F0-45CA-81D8-7DB85BCC34B1}" dt="2025-10-27T16:03:21.907" v="46" actId="1076"/>
          <ac:spMkLst>
            <pc:docMk/>
            <pc:sldMk cId="2592351507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593BFE73-46F0-45CA-81D8-7DB85BCC34B1}" dt="2025-10-27T16:03:24.784" v="47" actId="1076"/>
          <ac:spMkLst>
            <pc:docMk/>
            <pc:sldMk cId="2592351507" sldId="757"/>
            <ac:spMk id="15" creationId="{85B9DB09-AFF2-ED26-610C-81DB3EC95191}"/>
          </ac:spMkLst>
        </pc:spChg>
        <pc:picChg chg="add del mod">
          <ac:chgData name="Jenifer Prince Devaraj" userId="c3fb109c-09d1-42a6-93f4-69472d709861" providerId="ADAL" clId="{593BFE73-46F0-45CA-81D8-7DB85BCC34B1}" dt="2025-10-27T16:05:03.190" v="51" actId="478"/>
          <ac:picMkLst>
            <pc:docMk/>
            <pc:sldMk cId="2592351507" sldId="757"/>
            <ac:picMk id="7" creationId="{038D80CC-9D70-438B-925E-6084D357B3AE}"/>
          </ac:picMkLst>
        </pc:picChg>
        <pc:picChg chg="add mod">
          <ac:chgData name="Jenifer Prince Devaraj" userId="c3fb109c-09d1-42a6-93f4-69472d709861" providerId="ADAL" clId="{593BFE73-46F0-45CA-81D8-7DB85BCC34B1}" dt="2025-10-27T16:05:08.895" v="55" actId="1076"/>
          <ac:picMkLst>
            <pc:docMk/>
            <pc:sldMk cId="2592351507" sldId="757"/>
            <ac:picMk id="9" creationId="{4FBE8AEE-C262-44BE-BF02-84D0D0B012DE}"/>
          </ac:picMkLst>
        </pc:picChg>
      </pc:sldChg>
      <pc:sldChg chg="delSp mod">
        <pc:chgData name="Jenifer Prince Devaraj" userId="c3fb109c-09d1-42a6-93f4-69472d709861" providerId="ADAL" clId="{593BFE73-46F0-45CA-81D8-7DB85BCC34B1}" dt="2025-10-27T13:12:29.530" v="23" actId="478"/>
        <pc:sldMkLst>
          <pc:docMk/>
          <pc:sldMk cId="634207203" sldId="758"/>
        </pc:sldMkLst>
        <pc:picChg chg="del">
          <ac:chgData name="Jenifer Prince Devaraj" userId="c3fb109c-09d1-42a6-93f4-69472d709861" providerId="ADAL" clId="{593BFE73-46F0-45CA-81D8-7DB85BCC34B1}" dt="2025-10-27T13:12:29.530" v="23" actId="478"/>
          <ac:picMkLst>
            <pc:docMk/>
            <pc:sldMk cId="634207203" sldId="758"/>
            <ac:picMk id="7" creationId="{158811CD-ACD7-440C-9C97-4717B213ADF7}"/>
          </ac:picMkLst>
        </pc:picChg>
      </pc:sldChg>
      <pc:sldChg chg="addSp delSp modSp mod delAnim modAnim">
        <pc:chgData name="Jenifer Prince Devaraj" userId="c3fb109c-09d1-42a6-93f4-69472d709861" providerId="ADAL" clId="{593BFE73-46F0-45CA-81D8-7DB85BCC34B1}" dt="2025-10-27T16:18:34.699" v="275" actId="1076"/>
        <pc:sldMkLst>
          <pc:docMk/>
          <pc:sldMk cId="1318582675" sldId="759"/>
        </pc:sldMkLst>
        <pc:picChg chg="add mod">
          <ac:chgData name="Jenifer Prince Devaraj" userId="c3fb109c-09d1-42a6-93f4-69472d709861" providerId="ADAL" clId="{593BFE73-46F0-45CA-81D8-7DB85BCC34B1}" dt="2025-10-27T16:18:34.699" v="275" actId="1076"/>
          <ac:picMkLst>
            <pc:docMk/>
            <pc:sldMk cId="1318582675" sldId="759"/>
            <ac:picMk id="6" creationId="{6CCFEBB9-11A9-4684-8410-F50E27A5E514}"/>
          </ac:picMkLst>
        </pc:picChg>
        <pc:picChg chg="del">
          <ac:chgData name="Jenifer Prince Devaraj" userId="c3fb109c-09d1-42a6-93f4-69472d709861" providerId="ADAL" clId="{593BFE73-46F0-45CA-81D8-7DB85BCC34B1}" dt="2025-10-27T13:28:37.544" v="24" actId="478"/>
          <ac:picMkLst>
            <pc:docMk/>
            <pc:sldMk cId="1318582675" sldId="759"/>
            <ac:picMk id="9" creationId="{085216D5-3DB4-4395-8FE8-49B63367E258}"/>
          </ac:picMkLst>
        </pc:picChg>
      </pc:sldChg>
      <pc:sldChg chg="add">
        <pc:chgData name="Jenifer Prince Devaraj" userId="c3fb109c-09d1-42a6-93f4-69472d709861" providerId="ADAL" clId="{593BFE73-46F0-45CA-81D8-7DB85BCC34B1}" dt="2025-10-27T16:02:28.944" v="28" actId="2890"/>
        <pc:sldMkLst>
          <pc:docMk/>
          <pc:sldMk cId="882928715" sldId="760"/>
        </pc:sldMkLst>
      </pc:sldChg>
      <pc:sldChg chg="addSp delSp modSp add mod">
        <pc:chgData name="Jenifer Prince Devaraj" userId="c3fb109c-09d1-42a6-93f4-69472d709861" providerId="ADAL" clId="{593BFE73-46F0-45CA-81D8-7DB85BCC34B1}" dt="2025-10-27T16:07:14.743" v="87" actId="14100"/>
        <pc:sldMkLst>
          <pc:docMk/>
          <pc:sldMk cId="619606928" sldId="761"/>
        </pc:sldMkLst>
        <pc:spChg chg="mod">
          <ac:chgData name="Jenifer Prince Devaraj" userId="c3fb109c-09d1-42a6-93f4-69472d709861" providerId="ADAL" clId="{593BFE73-46F0-45CA-81D8-7DB85BCC34B1}" dt="2025-10-27T16:05:36.541" v="76" actId="20577"/>
          <ac:spMkLst>
            <pc:docMk/>
            <pc:sldMk cId="619606928" sldId="76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593BFE73-46F0-45CA-81D8-7DB85BCC34B1}" dt="2025-10-27T16:07:14.743" v="87" actId="14100"/>
          <ac:spMkLst>
            <pc:docMk/>
            <pc:sldMk cId="619606928" sldId="761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93BFE73-46F0-45CA-81D8-7DB85BCC34B1}" dt="2025-10-27T16:07:10.172" v="86" actId="1076"/>
          <ac:picMkLst>
            <pc:docMk/>
            <pc:sldMk cId="619606928" sldId="761"/>
            <ac:picMk id="7" creationId="{89737ABD-247D-42EF-92F5-407C60291C07}"/>
          </ac:picMkLst>
        </pc:picChg>
        <pc:picChg chg="del">
          <ac:chgData name="Jenifer Prince Devaraj" userId="c3fb109c-09d1-42a6-93f4-69472d709861" providerId="ADAL" clId="{593BFE73-46F0-45CA-81D8-7DB85BCC34B1}" dt="2025-10-27T16:07:04.347" v="83" actId="478"/>
          <ac:picMkLst>
            <pc:docMk/>
            <pc:sldMk cId="619606928" sldId="761"/>
            <ac:picMk id="9" creationId="{4FBE8AEE-C262-44BE-BF02-84D0D0B012DE}"/>
          </ac:picMkLst>
        </pc:picChg>
      </pc:sldChg>
      <pc:sldChg chg="addSp delSp modSp add mod">
        <pc:chgData name="Jenifer Prince Devaraj" userId="c3fb109c-09d1-42a6-93f4-69472d709861" providerId="ADAL" clId="{593BFE73-46F0-45CA-81D8-7DB85BCC34B1}" dt="2025-10-27T16:08:59.869" v="105" actId="1076"/>
        <pc:sldMkLst>
          <pc:docMk/>
          <pc:sldMk cId="264073184" sldId="762"/>
        </pc:sldMkLst>
        <pc:spChg chg="mod">
          <ac:chgData name="Jenifer Prince Devaraj" userId="c3fb109c-09d1-42a6-93f4-69472d709861" providerId="ADAL" clId="{593BFE73-46F0-45CA-81D8-7DB85BCC34B1}" dt="2025-10-27T16:08:07.453" v="101" actId="1076"/>
          <ac:spMkLst>
            <pc:docMk/>
            <pc:sldMk cId="264073184" sldId="76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593BFE73-46F0-45CA-81D8-7DB85BCC34B1}" dt="2025-10-27T16:08:04.744" v="100" actId="1076"/>
          <ac:spMkLst>
            <pc:docMk/>
            <pc:sldMk cId="264073184" sldId="762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593BFE73-46F0-45CA-81D8-7DB85BCC34B1}" dt="2025-10-27T16:07:57.171" v="98" actId="478"/>
          <ac:picMkLst>
            <pc:docMk/>
            <pc:sldMk cId="264073184" sldId="762"/>
            <ac:picMk id="7" creationId="{89737ABD-247D-42EF-92F5-407C60291C07}"/>
          </ac:picMkLst>
        </pc:picChg>
        <pc:picChg chg="add mod">
          <ac:chgData name="Jenifer Prince Devaraj" userId="c3fb109c-09d1-42a6-93f4-69472d709861" providerId="ADAL" clId="{593BFE73-46F0-45CA-81D8-7DB85BCC34B1}" dt="2025-10-27T16:08:59.869" v="105" actId="1076"/>
          <ac:picMkLst>
            <pc:docMk/>
            <pc:sldMk cId="264073184" sldId="762"/>
            <ac:picMk id="8" creationId="{B20341C3-E83F-47FF-A01A-228C11E74791}"/>
          </ac:picMkLst>
        </pc:picChg>
      </pc:sldChg>
      <pc:sldChg chg="addSp delSp modSp add mod">
        <pc:chgData name="Jenifer Prince Devaraj" userId="c3fb109c-09d1-42a6-93f4-69472d709861" providerId="ADAL" clId="{593BFE73-46F0-45CA-81D8-7DB85BCC34B1}" dt="2025-10-27T16:12:34.828" v="142" actId="1076"/>
        <pc:sldMkLst>
          <pc:docMk/>
          <pc:sldMk cId="1731781961" sldId="763"/>
        </pc:sldMkLst>
        <pc:spChg chg="mod">
          <ac:chgData name="Jenifer Prince Devaraj" userId="c3fb109c-09d1-42a6-93f4-69472d709861" providerId="ADAL" clId="{593BFE73-46F0-45CA-81D8-7DB85BCC34B1}" dt="2025-10-27T16:11:06.913" v="113" actId="20577"/>
          <ac:spMkLst>
            <pc:docMk/>
            <pc:sldMk cId="1731781961" sldId="763"/>
            <ac:spMk id="4" creationId="{D5A8CBA3-8AC7-410A-5598-3954622EB88B}"/>
          </ac:spMkLst>
        </pc:spChg>
        <pc:spChg chg="del">
          <ac:chgData name="Jenifer Prince Devaraj" userId="c3fb109c-09d1-42a6-93f4-69472d709861" providerId="ADAL" clId="{593BFE73-46F0-45CA-81D8-7DB85BCC34B1}" dt="2025-10-27T16:11:13.012" v="115" actId="478"/>
          <ac:spMkLst>
            <pc:docMk/>
            <pc:sldMk cId="1731781961" sldId="763"/>
            <ac:spMk id="15" creationId="{85B9DB09-AFF2-ED26-610C-81DB3EC95191}"/>
          </ac:spMkLst>
        </pc:spChg>
        <pc:graphicFrameChg chg="add mod modGraphic">
          <ac:chgData name="Jenifer Prince Devaraj" userId="c3fb109c-09d1-42a6-93f4-69472d709861" providerId="ADAL" clId="{593BFE73-46F0-45CA-81D8-7DB85BCC34B1}" dt="2025-10-27T16:12:34.828" v="142" actId="1076"/>
          <ac:graphicFrameMkLst>
            <pc:docMk/>
            <pc:sldMk cId="1731781961" sldId="763"/>
            <ac:graphicFrameMk id="6" creationId="{7190B295-076A-4D46-923D-6F9B7A6EB6C9}"/>
          </ac:graphicFrameMkLst>
        </pc:graphicFrameChg>
        <pc:picChg chg="del">
          <ac:chgData name="Jenifer Prince Devaraj" userId="c3fb109c-09d1-42a6-93f4-69472d709861" providerId="ADAL" clId="{593BFE73-46F0-45CA-81D8-7DB85BCC34B1}" dt="2025-10-27T16:11:10.831" v="114" actId="478"/>
          <ac:picMkLst>
            <pc:docMk/>
            <pc:sldMk cId="1731781961" sldId="763"/>
            <ac:picMk id="8" creationId="{B20341C3-E83F-47FF-A01A-228C11E74791}"/>
          </ac:picMkLst>
        </pc:picChg>
      </pc:sldChg>
      <pc:sldChg chg="addSp delSp modSp add mod ord">
        <pc:chgData name="Jenifer Prince Devaraj" userId="c3fb109c-09d1-42a6-93f4-69472d709861" providerId="ADAL" clId="{593BFE73-46F0-45CA-81D8-7DB85BCC34B1}" dt="2025-10-27T16:14:24.522" v="171" actId="1076"/>
        <pc:sldMkLst>
          <pc:docMk/>
          <pc:sldMk cId="661490699" sldId="764"/>
        </pc:sldMkLst>
        <pc:spChg chg="mod">
          <ac:chgData name="Jenifer Prince Devaraj" userId="c3fb109c-09d1-42a6-93f4-69472d709861" providerId="ADAL" clId="{593BFE73-46F0-45CA-81D8-7DB85BCC34B1}" dt="2025-10-27T16:14:24.522" v="171" actId="1076"/>
          <ac:spMkLst>
            <pc:docMk/>
            <pc:sldMk cId="661490699" sldId="764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593BFE73-46F0-45CA-81D8-7DB85BCC34B1}" dt="2025-10-27T16:14:16.880" v="168" actId="767"/>
          <ac:spMkLst>
            <pc:docMk/>
            <pc:sldMk cId="661490699" sldId="764"/>
            <ac:spMk id="6" creationId="{6436013C-AEEF-4582-A63B-376005459A05}"/>
          </ac:spMkLst>
        </pc:spChg>
        <pc:spChg chg="mod">
          <ac:chgData name="Jenifer Prince Devaraj" userId="c3fb109c-09d1-42a6-93f4-69472d709861" providerId="ADAL" clId="{593BFE73-46F0-45CA-81D8-7DB85BCC34B1}" dt="2025-10-27T16:14:22.246" v="170" actId="1076"/>
          <ac:spMkLst>
            <pc:docMk/>
            <pc:sldMk cId="661490699" sldId="764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593BFE73-46F0-45CA-81D8-7DB85BCC34B1}" dt="2025-10-27T16:13:41.099" v="161" actId="478"/>
          <ac:picMkLst>
            <pc:docMk/>
            <pc:sldMk cId="661490699" sldId="764"/>
            <ac:picMk id="8" creationId="{B20341C3-E83F-47FF-A01A-228C11E74791}"/>
          </ac:picMkLst>
        </pc:picChg>
      </pc:sldChg>
      <pc:sldChg chg="addSp delSp modSp add mod">
        <pc:chgData name="Jenifer Prince Devaraj" userId="c3fb109c-09d1-42a6-93f4-69472d709861" providerId="ADAL" clId="{593BFE73-46F0-45CA-81D8-7DB85BCC34B1}" dt="2025-10-27T16:16:02.315" v="190" actId="478"/>
        <pc:sldMkLst>
          <pc:docMk/>
          <pc:sldMk cId="2527525664" sldId="765"/>
        </pc:sldMkLst>
        <pc:spChg chg="mod">
          <ac:chgData name="Jenifer Prince Devaraj" userId="c3fb109c-09d1-42a6-93f4-69472d709861" providerId="ADAL" clId="{593BFE73-46F0-45CA-81D8-7DB85BCC34B1}" dt="2025-10-27T16:14:34.813" v="183" actId="20577"/>
          <ac:spMkLst>
            <pc:docMk/>
            <pc:sldMk cId="2527525664" sldId="765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593BFE73-46F0-45CA-81D8-7DB85BCC34B1}" dt="2025-10-27T16:16:02.315" v="190" actId="478"/>
          <ac:spMkLst>
            <pc:docMk/>
            <pc:sldMk cId="2527525664" sldId="765"/>
            <ac:spMk id="8" creationId="{BC1F117D-DBC0-4911-93A9-10CA7227C73F}"/>
          </ac:spMkLst>
        </pc:spChg>
        <pc:spChg chg="mod">
          <ac:chgData name="Jenifer Prince Devaraj" userId="c3fb109c-09d1-42a6-93f4-69472d709861" providerId="ADAL" clId="{593BFE73-46F0-45CA-81D8-7DB85BCC34B1}" dt="2025-10-27T16:14:38.257" v="184"/>
          <ac:spMkLst>
            <pc:docMk/>
            <pc:sldMk cId="2527525664" sldId="765"/>
            <ac:spMk id="15" creationId="{85B9DB09-AFF2-ED26-610C-81DB3EC95191}"/>
          </ac:spMkLst>
        </pc:spChg>
      </pc:sldChg>
      <pc:sldChg chg="delSp modSp add mod">
        <pc:chgData name="Jenifer Prince Devaraj" userId="c3fb109c-09d1-42a6-93f4-69472d709861" providerId="ADAL" clId="{593BFE73-46F0-45CA-81D8-7DB85BCC34B1}" dt="2025-10-27T16:17:11.788" v="250" actId="1076"/>
        <pc:sldMkLst>
          <pc:docMk/>
          <pc:sldMk cId="3768786127" sldId="766"/>
        </pc:sldMkLst>
        <pc:spChg chg="mod">
          <ac:chgData name="Jenifer Prince Devaraj" userId="c3fb109c-09d1-42a6-93f4-69472d709861" providerId="ADAL" clId="{593BFE73-46F0-45CA-81D8-7DB85BCC34B1}" dt="2025-10-27T16:17:11.788" v="250" actId="1076"/>
          <ac:spMkLst>
            <pc:docMk/>
            <pc:sldMk cId="3768786127" sldId="766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593BFE73-46F0-45CA-81D8-7DB85BCC34B1}" dt="2025-10-27T16:17:09.773" v="249" actId="1076"/>
          <ac:spMkLst>
            <pc:docMk/>
            <pc:sldMk cId="3768786127" sldId="766"/>
            <ac:spMk id="8" creationId="{BC1F117D-DBC0-4911-93A9-10CA7227C73F}"/>
          </ac:spMkLst>
        </pc:spChg>
        <pc:spChg chg="del">
          <ac:chgData name="Jenifer Prince Devaraj" userId="c3fb109c-09d1-42a6-93f4-69472d709861" providerId="ADAL" clId="{593BFE73-46F0-45CA-81D8-7DB85BCC34B1}" dt="2025-10-27T16:16:08.670" v="191" actId="478"/>
          <ac:spMkLst>
            <pc:docMk/>
            <pc:sldMk cId="3768786127" sldId="766"/>
            <ac:spMk id="15" creationId="{85B9DB09-AFF2-ED26-610C-81DB3EC95191}"/>
          </ac:spMkLst>
        </pc:spChg>
      </pc:sldChg>
      <pc:sldChg chg="modSp add mod">
        <pc:chgData name="Jenifer Prince Devaraj" userId="c3fb109c-09d1-42a6-93f4-69472d709861" providerId="ADAL" clId="{593BFE73-46F0-45CA-81D8-7DB85BCC34B1}" dt="2025-10-27T16:18:07.330" v="273" actId="1076"/>
        <pc:sldMkLst>
          <pc:docMk/>
          <pc:sldMk cId="2588453908" sldId="767"/>
        </pc:sldMkLst>
        <pc:spChg chg="mod">
          <ac:chgData name="Jenifer Prince Devaraj" userId="c3fb109c-09d1-42a6-93f4-69472d709861" providerId="ADAL" clId="{593BFE73-46F0-45CA-81D8-7DB85BCC34B1}" dt="2025-10-27T16:17:35.417" v="263" actId="20577"/>
          <ac:spMkLst>
            <pc:docMk/>
            <pc:sldMk cId="2588453908" sldId="76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593BFE73-46F0-45CA-81D8-7DB85BCC34B1}" dt="2025-10-27T16:18:07.330" v="273" actId="1076"/>
          <ac:spMkLst>
            <pc:docMk/>
            <pc:sldMk cId="2588453908" sldId="767"/>
            <ac:spMk id="8" creationId="{BC1F117D-DBC0-4911-93A9-10CA7227C73F}"/>
          </ac:spMkLst>
        </pc:spChg>
      </pc:sldChg>
    </pc:docChg>
  </pc:docChgLst>
  <pc:docChgLst>
    <pc:chgData name="Jenifer Prince Devaraj" userId="c3fb109c-09d1-42a6-93f4-69472d709861" providerId="ADAL" clId="{66E480DC-D9DB-417E-AA77-4E0DF644CFD6}"/>
    <pc:docChg chg="undo custSel addSld delSld modSld sldOrd">
      <pc:chgData name="Jenifer Prince Devaraj" userId="c3fb109c-09d1-42a6-93f4-69472d709861" providerId="ADAL" clId="{66E480DC-D9DB-417E-AA77-4E0DF644CFD6}" dt="2025-10-26T21:33:09.493" v="203" actId="20577"/>
      <pc:docMkLst>
        <pc:docMk/>
      </pc:docMkLst>
      <pc:sldChg chg="modSp mod">
        <pc:chgData name="Jenifer Prince Devaraj" userId="c3fb109c-09d1-42a6-93f4-69472d709861" providerId="ADAL" clId="{66E480DC-D9DB-417E-AA77-4E0DF644CFD6}" dt="2025-10-26T21:33:09.493" v="20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6E480DC-D9DB-417E-AA77-4E0DF644CFD6}" dt="2025-10-26T21:33:09.493" v="203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del mod">
        <pc:chgData name="Jenifer Prince Devaraj" userId="c3fb109c-09d1-42a6-93f4-69472d709861" providerId="ADAL" clId="{66E480DC-D9DB-417E-AA77-4E0DF644CFD6}" dt="2025-10-21T12:33:05.944" v="75" actId="47"/>
        <pc:sldMkLst>
          <pc:docMk/>
          <pc:sldMk cId="1856619079" sldId="756"/>
        </pc:sldMkLst>
        <pc:spChg chg="mod">
          <ac:chgData name="Jenifer Prince Devaraj" userId="c3fb109c-09d1-42a6-93f4-69472d709861" providerId="ADAL" clId="{66E480DC-D9DB-417E-AA77-4E0DF644CFD6}" dt="2025-10-21T11:57:37.640" v="49" actId="20577"/>
          <ac:spMkLst>
            <pc:docMk/>
            <pc:sldMk cId="1856619079" sldId="756"/>
            <ac:spMk id="2" creationId="{599D6D5D-84A5-2599-8C62-A39AD58B7439}"/>
          </ac:spMkLst>
        </pc:spChg>
      </pc:sldChg>
      <pc:sldChg chg="modSp add mod modNotesTx">
        <pc:chgData name="Jenifer Prince Devaraj" userId="c3fb109c-09d1-42a6-93f4-69472d709861" providerId="ADAL" clId="{66E480DC-D9DB-417E-AA77-4E0DF644CFD6}" dt="2025-10-21T15:59:46.398" v="145"/>
        <pc:sldMkLst>
          <pc:docMk/>
          <pc:sldMk cId="2592351507" sldId="757"/>
        </pc:sldMkLst>
        <pc:spChg chg="mod">
          <ac:chgData name="Jenifer Prince Devaraj" userId="c3fb109c-09d1-42a6-93f4-69472d709861" providerId="ADAL" clId="{66E480DC-D9DB-417E-AA77-4E0DF644CFD6}" dt="2025-10-21T15:58:56.283" v="129" actId="1076"/>
          <ac:spMkLst>
            <pc:docMk/>
            <pc:sldMk cId="2592351507" sldId="75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66E480DC-D9DB-417E-AA77-4E0DF644CFD6}" dt="2025-10-21T15:59:26.370" v="140" actId="20577"/>
          <ac:spMkLst>
            <pc:docMk/>
            <pc:sldMk cId="2592351507" sldId="757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66E480DC-D9DB-417E-AA77-4E0DF644CFD6}" dt="2025-10-21T15:59:46.398" v="145"/>
          <ac:spMkLst>
            <pc:docMk/>
            <pc:sldMk cId="2592351507" sldId="757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66E480DC-D9DB-417E-AA77-4E0DF644CFD6}" dt="2025-10-21T11:57:22.970" v="19" actId="47"/>
        <pc:sldMkLst>
          <pc:docMk/>
          <pc:sldMk cId="3099589396" sldId="757"/>
        </pc:sldMkLst>
      </pc:sldChg>
      <pc:sldChg chg="addSp delSp modSp add mod">
        <pc:chgData name="Jenifer Prince Devaraj" userId="c3fb109c-09d1-42a6-93f4-69472d709861" providerId="ADAL" clId="{66E480DC-D9DB-417E-AA77-4E0DF644CFD6}" dt="2025-10-21T15:59:04.025" v="131" actId="1076"/>
        <pc:sldMkLst>
          <pc:docMk/>
          <pc:sldMk cId="634207203" sldId="758"/>
        </pc:sldMkLst>
        <pc:spChg chg="mod">
          <ac:chgData name="Jenifer Prince Devaraj" userId="c3fb109c-09d1-42a6-93f4-69472d709861" providerId="ADAL" clId="{66E480DC-D9DB-417E-AA77-4E0DF644CFD6}" dt="2025-10-21T15:59:04.025" v="131" actId="1076"/>
          <ac:spMkLst>
            <pc:docMk/>
            <pc:sldMk cId="634207203" sldId="758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66E480DC-D9DB-417E-AA77-4E0DF644CFD6}" dt="2025-10-21T12:13:25.919" v="62" actId="478"/>
          <ac:spMkLst>
            <pc:docMk/>
            <pc:sldMk cId="634207203" sldId="758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66E480DC-D9DB-417E-AA77-4E0DF644CFD6}" dt="2025-10-21T12:13:58.960" v="65" actId="1076"/>
          <ac:picMkLst>
            <pc:docMk/>
            <pc:sldMk cId="634207203" sldId="758"/>
            <ac:picMk id="7" creationId="{158811CD-ACD7-440C-9C97-4717B213ADF7}"/>
          </ac:picMkLst>
        </pc:picChg>
      </pc:sldChg>
      <pc:sldChg chg="addSp delSp modSp add mod modTransition delAnim modAnim">
        <pc:chgData name="Jenifer Prince Devaraj" userId="c3fb109c-09d1-42a6-93f4-69472d709861" providerId="ADAL" clId="{66E480DC-D9DB-417E-AA77-4E0DF644CFD6}" dt="2025-10-21T15:59:11.361" v="133" actId="1076"/>
        <pc:sldMkLst>
          <pc:docMk/>
          <pc:sldMk cId="1318582675" sldId="759"/>
        </pc:sldMkLst>
        <pc:spChg chg="mod">
          <ac:chgData name="Jenifer Prince Devaraj" userId="c3fb109c-09d1-42a6-93f4-69472d709861" providerId="ADAL" clId="{66E480DC-D9DB-417E-AA77-4E0DF644CFD6}" dt="2025-10-21T15:59:11.361" v="133" actId="1076"/>
          <ac:spMkLst>
            <pc:docMk/>
            <pc:sldMk cId="1318582675" sldId="759"/>
            <ac:spMk id="2" creationId="{599D6D5D-84A5-2599-8C62-A39AD58B7439}"/>
          </ac:spMkLst>
        </pc:spChg>
        <pc:picChg chg="add del mod">
          <ac:chgData name="Jenifer Prince Devaraj" userId="c3fb109c-09d1-42a6-93f4-69472d709861" providerId="ADAL" clId="{66E480DC-D9DB-417E-AA77-4E0DF644CFD6}" dt="2025-10-21T12:14:46.269" v="69" actId="478"/>
          <ac:picMkLst>
            <pc:docMk/>
            <pc:sldMk cId="1318582675" sldId="759"/>
            <ac:picMk id="6" creationId="{C28F80A4-51E4-4EF9-80C3-6F43DBA390FF}"/>
          </ac:picMkLst>
        </pc:picChg>
        <pc:picChg chg="del">
          <ac:chgData name="Jenifer Prince Devaraj" userId="c3fb109c-09d1-42a6-93f4-69472d709861" providerId="ADAL" clId="{66E480DC-D9DB-417E-AA77-4E0DF644CFD6}" dt="2025-10-21T12:14:13.174" v="67" actId="478"/>
          <ac:picMkLst>
            <pc:docMk/>
            <pc:sldMk cId="1318582675" sldId="759"/>
            <ac:picMk id="7" creationId="{158811CD-ACD7-440C-9C97-4717B213ADF7}"/>
          </ac:picMkLst>
        </pc:picChg>
        <pc:picChg chg="add del mod">
          <ac:chgData name="Jenifer Prince Devaraj" userId="c3fb109c-09d1-42a6-93f4-69472d709861" providerId="ADAL" clId="{66E480DC-D9DB-417E-AA77-4E0DF644CFD6}" dt="2025-10-21T12:15:06.685" v="71" actId="478"/>
          <ac:picMkLst>
            <pc:docMk/>
            <pc:sldMk cId="1318582675" sldId="759"/>
            <ac:picMk id="8" creationId="{61C0AD22-0295-4320-BC4D-AE3CB4D38551}"/>
          </ac:picMkLst>
        </pc:picChg>
        <pc:picChg chg="add mod">
          <ac:chgData name="Jenifer Prince Devaraj" userId="c3fb109c-09d1-42a6-93f4-69472d709861" providerId="ADAL" clId="{66E480DC-D9DB-417E-AA77-4E0DF644CFD6}" dt="2025-10-21T12:15:37.865" v="74" actId="1076"/>
          <ac:picMkLst>
            <pc:docMk/>
            <pc:sldMk cId="1318582675" sldId="759"/>
            <ac:picMk id="9" creationId="{085216D5-3DB4-4395-8FE8-49B63367E258}"/>
          </ac:picMkLst>
        </pc:picChg>
      </pc:sldChg>
      <pc:sldChg chg="modSp add del mod ord modNotesTx">
        <pc:chgData name="Jenifer Prince Devaraj" userId="c3fb109c-09d1-42a6-93f4-69472d709861" providerId="ADAL" clId="{66E480DC-D9DB-417E-AA77-4E0DF644CFD6}" dt="2025-10-26T20:15:00.663" v="185" actId="47"/>
        <pc:sldMkLst>
          <pc:docMk/>
          <pc:sldMk cId="414524927" sldId="760"/>
        </pc:sldMkLst>
        <pc:spChg chg="mod">
          <ac:chgData name="Jenifer Prince Devaraj" userId="c3fb109c-09d1-42a6-93f4-69472d709861" providerId="ADAL" clId="{66E480DC-D9DB-417E-AA77-4E0DF644CFD6}" dt="2025-10-21T15:59:30.287" v="142" actId="20577"/>
          <ac:spMkLst>
            <pc:docMk/>
            <pc:sldMk cId="414524927" sldId="760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66E480DC-D9DB-417E-AA77-4E0DF644CFD6}" dt="2025-10-21T21:42:38.971" v="184" actId="6549"/>
          <ac:spMkLst>
            <pc:docMk/>
            <pc:sldMk cId="414524927" sldId="760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66E480DC-D9DB-417E-AA77-4E0DF644CFD6}" dt="2025-10-21T11:57:23.990" v="24" actId="47"/>
        <pc:sldMkLst>
          <pc:docMk/>
          <pc:sldMk cId="1530606569" sldId="762"/>
        </pc:sldMkLst>
      </pc:sldChg>
      <pc:sldChg chg="del">
        <pc:chgData name="Jenifer Prince Devaraj" userId="c3fb109c-09d1-42a6-93f4-69472d709861" providerId="ADAL" clId="{66E480DC-D9DB-417E-AA77-4E0DF644CFD6}" dt="2025-10-21T11:57:24.417" v="26" actId="47"/>
        <pc:sldMkLst>
          <pc:docMk/>
          <pc:sldMk cId="2320217263" sldId="763"/>
        </pc:sldMkLst>
      </pc:sldChg>
      <pc:sldChg chg="del">
        <pc:chgData name="Jenifer Prince Devaraj" userId="c3fb109c-09d1-42a6-93f4-69472d709861" providerId="ADAL" clId="{66E480DC-D9DB-417E-AA77-4E0DF644CFD6}" dt="2025-10-21T11:57:24.629" v="27" actId="47"/>
        <pc:sldMkLst>
          <pc:docMk/>
          <pc:sldMk cId="2647957458" sldId="764"/>
        </pc:sldMkLst>
      </pc:sldChg>
      <pc:sldChg chg="del">
        <pc:chgData name="Jenifer Prince Devaraj" userId="c3fb109c-09d1-42a6-93f4-69472d709861" providerId="ADAL" clId="{66E480DC-D9DB-417E-AA77-4E0DF644CFD6}" dt="2025-10-21T11:57:25.425" v="30" actId="47"/>
        <pc:sldMkLst>
          <pc:docMk/>
          <pc:sldMk cId="1755806916" sldId="765"/>
        </pc:sldMkLst>
      </pc:sldChg>
      <pc:sldChg chg="del">
        <pc:chgData name="Jenifer Prince Devaraj" userId="c3fb109c-09d1-42a6-93f4-69472d709861" providerId="ADAL" clId="{66E480DC-D9DB-417E-AA77-4E0DF644CFD6}" dt="2025-10-21T11:57:24.846" v="28" actId="47"/>
        <pc:sldMkLst>
          <pc:docMk/>
          <pc:sldMk cId="2282377347" sldId="766"/>
        </pc:sldMkLst>
      </pc:sldChg>
      <pc:sldChg chg="del">
        <pc:chgData name="Jenifer Prince Devaraj" userId="c3fb109c-09d1-42a6-93f4-69472d709861" providerId="ADAL" clId="{66E480DC-D9DB-417E-AA77-4E0DF644CFD6}" dt="2025-10-21T11:57:25.694" v="31" actId="47"/>
        <pc:sldMkLst>
          <pc:docMk/>
          <pc:sldMk cId="885306497" sldId="767"/>
        </pc:sldMkLst>
      </pc:sldChg>
      <pc:sldChg chg="del">
        <pc:chgData name="Jenifer Prince Devaraj" userId="c3fb109c-09d1-42a6-93f4-69472d709861" providerId="ADAL" clId="{66E480DC-D9DB-417E-AA77-4E0DF644CFD6}" dt="2025-10-21T11:57:26.425" v="32" actId="47"/>
        <pc:sldMkLst>
          <pc:docMk/>
          <pc:sldMk cId="2816936766" sldId="768"/>
        </pc:sldMkLst>
      </pc:sldChg>
      <pc:sldChg chg="del">
        <pc:chgData name="Jenifer Prince Devaraj" userId="c3fb109c-09d1-42a6-93f4-69472d709861" providerId="ADAL" clId="{66E480DC-D9DB-417E-AA77-4E0DF644CFD6}" dt="2025-10-21T11:57:25.208" v="29" actId="47"/>
        <pc:sldMkLst>
          <pc:docMk/>
          <pc:sldMk cId="3914789073" sldId="769"/>
        </pc:sldMkLst>
      </pc:sldChg>
      <pc:sldChg chg="del">
        <pc:chgData name="Jenifer Prince Devaraj" userId="c3fb109c-09d1-42a6-93f4-69472d709861" providerId="ADAL" clId="{66E480DC-D9DB-417E-AA77-4E0DF644CFD6}" dt="2025-10-21T11:57:23.218" v="20" actId="47"/>
        <pc:sldMkLst>
          <pc:docMk/>
          <pc:sldMk cId="572579006" sldId="770"/>
        </pc:sldMkLst>
      </pc:sldChg>
      <pc:sldChg chg="del">
        <pc:chgData name="Jenifer Prince Devaraj" userId="c3fb109c-09d1-42a6-93f4-69472d709861" providerId="ADAL" clId="{66E480DC-D9DB-417E-AA77-4E0DF644CFD6}" dt="2025-10-21T11:57:24.190" v="25" actId="47"/>
        <pc:sldMkLst>
          <pc:docMk/>
          <pc:sldMk cId="336319893" sldId="771"/>
        </pc:sldMkLst>
      </pc:sldChg>
      <pc:sldChg chg="del">
        <pc:chgData name="Jenifer Prince Devaraj" userId="c3fb109c-09d1-42a6-93f4-69472d709861" providerId="ADAL" clId="{66E480DC-D9DB-417E-AA77-4E0DF644CFD6}" dt="2025-10-21T11:57:23.392" v="21" actId="47"/>
        <pc:sldMkLst>
          <pc:docMk/>
          <pc:sldMk cId="1313084982" sldId="772"/>
        </pc:sldMkLst>
      </pc:sldChg>
      <pc:sldChg chg="del">
        <pc:chgData name="Jenifer Prince Devaraj" userId="c3fb109c-09d1-42a6-93f4-69472d709861" providerId="ADAL" clId="{66E480DC-D9DB-417E-AA77-4E0DF644CFD6}" dt="2025-10-21T11:57:23.592" v="22" actId="47"/>
        <pc:sldMkLst>
          <pc:docMk/>
          <pc:sldMk cId="2706763809" sldId="773"/>
        </pc:sldMkLst>
      </pc:sldChg>
      <pc:sldChg chg="del">
        <pc:chgData name="Jenifer Prince Devaraj" userId="c3fb109c-09d1-42a6-93f4-69472d709861" providerId="ADAL" clId="{66E480DC-D9DB-417E-AA77-4E0DF644CFD6}" dt="2025-10-21T11:57:23.793" v="23" actId="47"/>
        <pc:sldMkLst>
          <pc:docMk/>
          <pc:sldMk cId="1017536301" sldId="7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010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94324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7695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1545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439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1394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23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5883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9999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197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4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4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Keyboard Interfacing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61458" y="1978021"/>
            <a:ext cx="10468049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7800" indent="1841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Keypads are used for user input in embedded systems.</a:t>
            </a:r>
          </a:p>
          <a:p>
            <a:pPr marL="3619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Typically have 3x4 or 4x4 matrix arrangements.</a:t>
            </a:r>
          </a:p>
          <a:p>
            <a:pPr marL="3619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Each key press connects a row to a column.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	Example:</a:t>
            </a:r>
          </a:p>
          <a:p>
            <a:pPr lvl="3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o	3x4 keypad → 7 pins (4 rows + 3 columns).</a:t>
            </a:r>
          </a:p>
          <a:p>
            <a:pPr lvl="3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o	4x4 keypad → 8 pins (4 rows + 4 columns).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8796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Keypads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FBE8AEE-C262-44BE-BF02-84D0D0B01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51869" y="2399179"/>
            <a:ext cx="2678673" cy="3209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351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40956" y="1988503"/>
            <a:ext cx="7008923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7800" indent="1841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When a key is pressed, one row and one 	column become shorted.</a:t>
            </a:r>
          </a:p>
          <a:p>
            <a:pPr marL="177800" indent="1841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The microcontroller scans to detect which 	row and column are active.</a:t>
            </a:r>
          </a:p>
          <a:p>
            <a:pPr marL="177800" indent="184150"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Each key corresponds to a unique row–	column pair.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72941" y="1187964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Keypads: Internal Circuit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737ABD-247D-42EF-92F5-407C60291C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63511" y="2148231"/>
            <a:ext cx="3787533" cy="2338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606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49570" y="2573279"/>
            <a:ext cx="8213946" cy="20735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1.	Rows are outputs, columns are inputs (with pull-ups).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2.	Microcontroller sends signals to rows sequentially.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3.	It reads the columns to identify the pressed key.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4.	The process is called keypad scanning.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792" y="16808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Keypads: Working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20341C3-E83F-47FF-A01A-228C11E747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9740" y="1693226"/>
            <a:ext cx="3494297" cy="380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73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792" y="168082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Keypads: Setup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190B295-076A-4D46-923D-6F9B7A6EB6C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2316568"/>
              </p:ext>
            </p:extLst>
          </p:nvPr>
        </p:nvGraphicFramePr>
        <p:xfrm>
          <a:off x="2027999" y="3090064"/>
          <a:ext cx="7172708" cy="1653540"/>
        </p:xfrm>
        <a:graphic>
          <a:graphicData uri="http://schemas.openxmlformats.org/drawingml/2006/table">
            <a:tbl>
              <a:tblPr firstRow="1" firstCol="1" bandRow="1">
                <a:tableStyleId>{D7AC3CCA-C797-4891-BE02-D94E43425B78}</a:tableStyleId>
              </a:tblPr>
              <a:tblGrid>
                <a:gridCol w="2544001">
                  <a:extLst>
                    <a:ext uri="{9D8B030D-6E8A-4147-A177-3AD203B41FA5}">
                      <a16:colId xmlns:a16="http://schemas.microsoft.com/office/drawing/2014/main" val="1299835281"/>
                    </a:ext>
                  </a:extLst>
                </a:gridCol>
                <a:gridCol w="1438939">
                  <a:extLst>
                    <a:ext uri="{9D8B030D-6E8A-4147-A177-3AD203B41FA5}">
                      <a16:colId xmlns:a16="http://schemas.microsoft.com/office/drawing/2014/main" val="3292184016"/>
                    </a:ext>
                  </a:extLst>
                </a:gridCol>
                <a:gridCol w="3189768">
                  <a:extLst>
                    <a:ext uri="{9D8B030D-6E8A-4147-A177-3AD203B41FA5}">
                      <a16:colId xmlns:a16="http://schemas.microsoft.com/office/drawing/2014/main" val="176787148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Component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Pin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Description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722846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effectLst/>
                        </a:rPr>
                        <a:t>Columns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RB0–RB3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Outputs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7457692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Rows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RB4–RB6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Inputs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18531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LCD Data (D4–D7)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RD4–RD7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4-bit data mode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2204243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</a:rPr>
                        <a:t>LCD Control (RS, RW, E)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RD0–RD2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</a:rPr>
                        <a:t>LCD control lines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9753490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1781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802463" y="2785930"/>
            <a:ext cx="8901518" cy="20735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Each row is pulled low one by one.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Columns are read to check for key press.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Debouncing is applied (20–30 </a:t>
            </a:r>
            <a:r>
              <a:rPr lang="en-GB" sz="2200" dirty="0" err="1">
                <a:latin typeface="Book Antiqua" panose="02040602050305030304" pitchFamily="18" charset="0"/>
                <a:ea typeface="Cambria"/>
              </a:rPr>
              <a:t>ms</a:t>
            </a:r>
            <a:r>
              <a:rPr lang="en-GB" sz="2200" dirty="0">
                <a:latin typeface="Book Antiqua" panose="02040602050305030304" pitchFamily="18" charset="0"/>
                <a:ea typeface="Cambria"/>
              </a:rPr>
              <a:t> delay).</a:t>
            </a:r>
          </a:p>
          <a:p>
            <a:pPr marL="177800" indent="184150"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•	When a key is detected, the program waits until release.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7880" y="1900560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Keypads: Scanning Logic</a:t>
            </a:r>
          </a:p>
        </p:txBody>
      </p:sp>
    </p:spTree>
    <p:extLst>
      <p:ext uri="{BB962C8B-B14F-4D97-AF65-F5344CB8AC3E}">
        <p14:creationId xmlns:p14="http://schemas.microsoft.com/office/powerpoint/2010/main" val="661490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44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What is Expected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F117D-DBC0-4911-93A9-10CA7227C73F}"/>
              </a:ext>
            </a:extLst>
          </p:cNvPr>
          <p:cNvSpPr txBox="1"/>
          <p:nvPr/>
        </p:nvSpPr>
        <p:spPr>
          <a:xfrm>
            <a:off x="2927498" y="2531777"/>
            <a:ext cx="7400260" cy="2765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 LCD: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Keypad Demo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Press a key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→ When a key is pressed: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457200">
              <a:lnSpc>
                <a:spcPct val="107000"/>
              </a:lnSpc>
              <a:spcAft>
                <a:spcPts val="800"/>
              </a:spcAft>
              <a:tabLst>
                <a:tab pos="581660" algn="l"/>
                <a:tab pos="1163320" algn="l"/>
                <a:tab pos="1744980" algn="l"/>
                <a:tab pos="2326640" algn="l"/>
                <a:tab pos="2908300" algn="l"/>
                <a:tab pos="3489960" algn="l"/>
                <a:tab pos="4071620" algn="l"/>
                <a:tab pos="4653280" algn="l"/>
                <a:tab pos="5234940" algn="l"/>
                <a:tab pos="5816600" algn="l"/>
                <a:tab pos="6398260" algn="l"/>
                <a:tab pos="6979920" algn="l"/>
                <a:tab pos="7561580" algn="l"/>
                <a:tab pos="8143240" algn="l"/>
                <a:tab pos="8724900" algn="l"/>
                <a:tab pos="9306560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Displays the recently pressed Key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200" dirty="0">
                <a:effectLst/>
                <a:latin typeface="Book Antiqua" panose="0204060205030503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Each key displays instantly on LCD.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7861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276970" y="168444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1F117D-DBC0-4911-93A9-10CA7227C73F}"/>
              </a:ext>
            </a:extLst>
          </p:cNvPr>
          <p:cNvSpPr txBox="1"/>
          <p:nvPr/>
        </p:nvSpPr>
        <p:spPr>
          <a:xfrm>
            <a:off x="2204484" y="2763221"/>
            <a:ext cx="7400260" cy="23004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•	Password entry systems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•	Menu-based LCD interfaces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•	Security locks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•	Calculator projects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tabLst>
                <a:tab pos="457200" algn="l"/>
              </a:tabLst>
            </a:pPr>
            <a:r>
              <a:rPr lang="en-GB" sz="220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•	Vending or access systems</a:t>
            </a: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4539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52844" y="1970287"/>
            <a:ext cx="10468049" cy="40625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Design and implement an embedded C program for the PIC16F877A microcontroller that interfaces a 3×4 matrix keypad (connected to PORTB) and a 16×2 LCD (connected to PORTD).When a key on the keypad is pressed, the program detects which key was pressed and displays the corresponding character on the LCD. After a short delay, the LCD clears and returns to show a “Press a Key” message.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8829287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1519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0290782-A38B-40F1-B039-201E16F24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2870" y="1981775"/>
            <a:ext cx="5650479" cy="407606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5BACE28-42FB-4A8A-A69A-8B9B9C4A33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7669" y="2004106"/>
            <a:ext cx="5642649" cy="222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72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1519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49AF9DB-683B-44DC-998D-0DA3E69EAE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223" y="1883211"/>
            <a:ext cx="5480764" cy="35606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299ACB2-5FED-4C5F-B4E7-30EF2BEBC6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883212"/>
            <a:ext cx="5717444" cy="3560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29524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3650" y="111932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  <p:pic>
        <p:nvPicPr>
          <p:cNvPr id="7" name="Screen Recording 6">
            <a:hlinkClick r:id="" action="ppaction://media"/>
            <a:extLst>
              <a:ext uri="{FF2B5EF4-FFF2-40B4-BE49-F238E27FC236}">
                <a16:creationId xmlns:a16="http://schemas.microsoft.com/office/drawing/2014/main" id="{F68EACDE-5A7E-4ACD-AD4A-8E1B059FC0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88787" y="1871331"/>
            <a:ext cx="8218876" cy="4579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582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9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9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15877" y="2665580"/>
            <a:ext cx="10468049" cy="27083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  <a:ea typeface="Cambria"/>
              </a:rPr>
              <a:t>Develop an embedded C program for the PIC16F877A that interfaces a 3×4 keypad (PORTB), 16×2 LCD (PORTD), and a motor (RC0–RC1).When the correct password 1234 is entered, the LCD shows “UNLOCKED / Motor Running” and the motor runs; otherwise, it displays “WRONG CODE”.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421881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</p:spTree>
    <p:extLst>
      <p:ext uri="{BB962C8B-B14F-4D97-AF65-F5344CB8AC3E}">
        <p14:creationId xmlns:p14="http://schemas.microsoft.com/office/powerpoint/2010/main" val="2386231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1519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E6D738-3C6F-4F7C-AAD6-9FA6DD27E3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587" y="2116465"/>
            <a:ext cx="3348695" cy="369511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3D4412-9AEC-4678-9A17-A74746583D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3989" y="2116465"/>
            <a:ext cx="6598898" cy="3004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3510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1519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A56930-CBC1-47E5-AC49-9718160BEF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41" y="2267379"/>
            <a:ext cx="5525271" cy="337232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20F6E81-916C-4304-8C15-044DA0ED6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1188" y="2267379"/>
            <a:ext cx="6507513" cy="3133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45188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4505" y="11873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71120" y="115190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ABA710-5B4A-4A29-A262-0A56679501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911" y="2477469"/>
            <a:ext cx="3238952" cy="15242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980719C-A1ED-4565-80B3-9B317200C4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495211"/>
            <a:ext cx="3535586" cy="4958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0756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3650" y="111932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8C840B83-1EB0-4F9B-B9C8-54A5EEAFD62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541563" y="1709417"/>
            <a:ext cx="6888481" cy="4926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02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54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3622" y="181386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Interfacing with PIC Microcontroller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113650" y="1119326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2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9414FC18-AD45-4E28-8585-FFAE48D68CB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31312" y="1851603"/>
            <a:ext cx="6400800" cy="4578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1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86"/>
    </mc:Choice>
    <mc:Fallback xmlns="">
      <p:transition spd="slow" advTm="105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32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4291</TotalTime>
  <Words>762</Words>
  <Application>Microsoft Office PowerPoint</Application>
  <PresentationFormat>Widescreen</PresentationFormat>
  <Paragraphs>151</Paragraphs>
  <Slides>19</Slides>
  <Notes>10</Notes>
  <HiddenSlides>0</HiddenSlides>
  <MMClips>3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5" baseType="lpstr">
      <vt:lpstr>Arial</vt:lpstr>
      <vt:lpstr>Book Antiqua</vt:lpstr>
      <vt:lpstr>Calibri</vt:lpstr>
      <vt:lpstr>Calibri Light</vt:lpstr>
      <vt:lpstr>Cambria</vt:lpstr>
      <vt:lpstr>Symbol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Interfacing with PIC Microcontroller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26</cp:revision>
  <dcterms:created xsi:type="dcterms:W3CDTF">2021-03-09T15:35:42Z</dcterms:created>
  <dcterms:modified xsi:type="dcterms:W3CDTF">2025-10-28T11:10:44Z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