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82" r:id="rId3"/>
    <p:sldId id="293" r:id="rId4"/>
    <p:sldId id="292" r:id="rId5"/>
    <p:sldId id="291" r:id="rId6"/>
    <p:sldId id="290" r:id="rId7"/>
    <p:sldId id="289" r:id="rId8"/>
    <p:sldId id="266" r:id="rId9"/>
    <p:sldId id="267" r:id="rId10"/>
    <p:sldId id="264" r:id="rId11"/>
    <p:sldId id="317" r:id="rId12"/>
    <p:sldId id="260" r:id="rId13"/>
    <p:sldId id="316" r:id="rId14"/>
    <p:sldId id="324" r:id="rId15"/>
    <p:sldId id="288" r:id="rId16"/>
    <p:sldId id="286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38406-C911-A0A1-32F3-69C6309AB7DD}" v="28" dt="2024-04-16T07:52:26.255"/>
    <p1510:client id="{5869E4B5-4BA1-441D-4F63-45AE5840A2B0}" v="47" dt="2024-04-16T07:48:23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5869E4B5-4BA1-441D-4F63-45AE5840A2B0}"/>
    <pc:docChg chg="modSld">
      <pc:chgData name="Sadie France" userId="S::s.france@uwtsd.ac.uk::b7d6a976-0449-421d-8e4f-ccb524b7ca6e" providerId="AD" clId="Web-{5869E4B5-4BA1-441D-4F63-45AE5840A2B0}" dt="2024-04-16T07:48:20.528" v="24" actId="20577"/>
      <pc:docMkLst>
        <pc:docMk/>
      </pc:docMkLst>
      <pc:sldChg chg="modSp">
        <pc:chgData name="Sadie France" userId="S::s.france@uwtsd.ac.uk::b7d6a976-0449-421d-8e4f-ccb524b7ca6e" providerId="AD" clId="Web-{5869E4B5-4BA1-441D-4F63-45AE5840A2B0}" dt="2024-04-16T07:44:29.003" v="2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5869E4B5-4BA1-441D-4F63-45AE5840A2B0}" dt="2024-04-16T07:44:29.003" v="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Sadie France" userId="S::s.france@uwtsd.ac.uk::b7d6a976-0449-421d-8e4f-ccb524b7ca6e" providerId="AD" clId="Web-{5869E4B5-4BA1-441D-4F63-45AE5840A2B0}" dt="2024-04-16T07:48:20.528" v="24" actId="20577"/>
        <pc:sldMkLst>
          <pc:docMk/>
          <pc:sldMk cId="3076782425" sldId="291"/>
        </pc:sldMkLst>
        <pc:spChg chg="add mod">
          <ac:chgData name="Sadie France" userId="S::s.france@uwtsd.ac.uk::b7d6a976-0449-421d-8e4f-ccb524b7ca6e" providerId="AD" clId="Web-{5869E4B5-4BA1-441D-4F63-45AE5840A2B0}" dt="2024-04-16T07:48:20.528" v="24" actId="20577"/>
          <ac:spMkLst>
            <pc:docMk/>
            <pc:sldMk cId="3076782425" sldId="291"/>
            <ac:spMk id="2" creationId="{F66772CC-8549-441D-7C00-8B90266BC2C7}"/>
          </ac:spMkLst>
        </pc:spChg>
      </pc:sldChg>
    </pc:docChg>
  </pc:docChgLst>
  <pc:docChgLst>
    <pc:chgData name="Sadie France" userId="S::s.france@uwtsd.ac.uk::b7d6a976-0449-421d-8e4f-ccb524b7ca6e" providerId="AD" clId="Web-{6F9B7CFA-F387-C90C-E906-25320104F4F6}"/>
    <pc:docChg chg="addSld delSld modSld">
      <pc:chgData name="Sadie France" userId="S::s.france@uwtsd.ac.uk::b7d6a976-0449-421d-8e4f-ccb524b7ca6e" providerId="AD" clId="Web-{6F9B7CFA-F387-C90C-E906-25320104F4F6}" dt="2024-04-12T14:10:30.226" v="14"/>
      <pc:docMkLst>
        <pc:docMk/>
      </pc:docMkLst>
      <pc:sldChg chg="addSp modSp">
        <pc:chgData name="Sadie France" userId="S::s.france@uwtsd.ac.uk::b7d6a976-0449-421d-8e4f-ccb524b7ca6e" providerId="AD" clId="Web-{6F9B7CFA-F387-C90C-E906-25320104F4F6}" dt="2024-04-12T14:10:03.897" v="12"/>
        <pc:sldMkLst>
          <pc:docMk/>
          <pc:sldMk cId="3657339711" sldId="266"/>
        </pc:sldMkLst>
        <pc:spChg chg="mo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2" creationId="{DC36D441-3216-1329-F2FC-DDF3FF803308}"/>
          </ac:spMkLst>
        </pc:spChg>
        <pc:spChg chg="mo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3" creationId="{C72969F5-9203-80D4-D603-275FF4AEED4B}"/>
          </ac:spMkLst>
        </pc:spChg>
        <pc:spChg chg="ad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9" creationId="{2C61293E-6EBE-43EF-A52C-9BEBFD7679D4}"/>
          </ac:spMkLst>
        </pc:spChg>
        <pc:spChg chg="ad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11" creationId="{3FCFB1DE-0B7E-48CC-BA90-B2AB0889F9D6}"/>
          </ac:spMkLst>
        </pc:spChg>
        <pc:picChg chg="add">
          <ac:chgData name="Sadie France" userId="S::s.france@uwtsd.ac.uk::b7d6a976-0449-421d-8e4f-ccb524b7ca6e" providerId="AD" clId="Web-{6F9B7CFA-F387-C90C-E906-25320104F4F6}" dt="2024-04-12T14:10:03.897" v="12"/>
          <ac:picMkLst>
            <pc:docMk/>
            <pc:sldMk cId="3657339711" sldId="266"/>
            <ac:picMk id="5" creationId="{74E751FD-FC2B-15A3-7778-18EDA746C24D}"/>
          </ac:picMkLst>
        </pc:picChg>
      </pc:sldChg>
      <pc:sldChg chg="modSp">
        <pc:chgData name="Sadie France" userId="S::s.france@uwtsd.ac.uk::b7d6a976-0449-421d-8e4f-ccb524b7ca6e" providerId="AD" clId="Web-{6F9B7CFA-F387-C90C-E906-25320104F4F6}" dt="2024-04-12T14:09:10.490" v="5" actId="20577"/>
        <pc:sldMkLst>
          <pc:docMk/>
          <pc:sldMk cId="2196997598" sldId="282"/>
        </pc:sldMkLst>
        <pc:spChg chg="mod">
          <ac:chgData name="Sadie France" userId="S::s.france@uwtsd.ac.uk::b7d6a976-0449-421d-8e4f-ccb524b7ca6e" providerId="AD" clId="Web-{6F9B7CFA-F387-C90C-E906-25320104F4F6}" dt="2024-04-12T14:09:10.490" v="5" actId="20577"/>
          <ac:spMkLst>
            <pc:docMk/>
            <pc:sldMk cId="2196997598" sldId="282"/>
            <ac:spMk id="3" creationId="{6D8E3B7F-5961-72A3-75C6-9B5FAB178540}"/>
          </ac:spMkLst>
        </pc:spChg>
      </pc:sldChg>
      <pc:sldChg chg="addSp modSp mod setBg">
        <pc:chgData name="Sadie France" userId="S::s.france@uwtsd.ac.uk::b7d6a976-0449-421d-8e4f-ccb524b7ca6e" providerId="AD" clId="Web-{6F9B7CFA-F387-C90C-E906-25320104F4F6}" dt="2024-04-12T14:09:58.678" v="11" actId="1076"/>
        <pc:sldMkLst>
          <pc:docMk/>
          <pc:sldMk cId="2328333436" sldId="289"/>
        </pc:sldMkLst>
        <pc:spChg chg="mod">
          <ac:chgData name="Sadie France" userId="S::s.france@uwtsd.ac.uk::b7d6a976-0449-421d-8e4f-ccb524b7ca6e" providerId="AD" clId="Web-{6F9B7CFA-F387-C90C-E906-25320104F4F6}" dt="2024-04-12T14:09:58.678" v="11" actId="1076"/>
          <ac:spMkLst>
            <pc:docMk/>
            <pc:sldMk cId="2328333436" sldId="289"/>
            <ac:spMk id="2" creationId="{E7A34099-F98C-D957-94EF-B030A0AF197E}"/>
          </ac:spMkLst>
        </pc:spChg>
        <pc:spChg chg="mod">
          <ac:chgData name="Sadie France" userId="S::s.france@uwtsd.ac.uk::b7d6a976-0449-421d-8e4f-ccb524b7ca6e" providerId="AD" clId="Web-{6F9B7CFA-F387-C90C-E906-25320104F4F6}" dt="2024-04-12T14:09:53.256" v="10" actId="20577"/>
          <ac:spMkLst>
            <pc:docMk/>
            <pc:sldMk cId="2328333436" sldId="289"/>
            <ac:spMk id="3" creationId="{C0CDFFC2-EE85-C6D8-C069-AE4930E3D4D6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8" creationId="{289ED1AA-8684-4D37-B208-8777E1A7780D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10" creationId="{4180E01B-B1F4-437C-807D-1C930718EE64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12" creationId="{41F77738-2AF0-4750-A0C7-F97C2C17590E}"/>
          </ac:spMkLst>
        </pc:spChg>
      </pc:sldChg>
      <pc:sldChg chg="add del">
        <pc:chgData name="Sadie France" userId="S::s.france@uwtsd.ac.uk::b7d6a976-0449-421d-8e4f-ccb524b7ca6e" providerId="AD" clId="Web-{6F9B7CFA-F387-C90C-E906-25320104F4F6}" dt="2024-04-12T14:10:30.226" v="14"/>
        <pc:sldMkLst>
          <pc:docMk/>
          <pc:sldMk cId="3603499948" sldId="317"/>
        </pc:sldMkLst>
      </pc:sldChg>
    </pc:docChg>
  </pc:docChgLst>
  <pc:docChgLst>
    <pc:chgData name="Sadie France" userId="S::s.france@uwtsd.ac.uk::b7d6a976-0449-421d-8e4f-ccb524b7ca6e" providerId="AD" clId="Web-{F6AE18EC-08F5-AAA4-9F69-603799FA6E87}"/>
    <pc:docChg chg="addSld delSld modSld">
      <pc:chgData name="Sadie France" userId="S::s.france@uwtsd.ac.uk::b7d6a976-0449-421d-8e4f-ccb524b7ca6e" providerId="AD" clId="Web-{F6AE18EC-08F5-AAA4-9F69-603799FA6E87}" dt="2024-04-12T14:03:41.923" v="314" actId="20577"/>
      <pc:docMkLst>
        <pc:docMk/>
      </pc:docMkLst>
      <pc:sldChg chg="del">
        <pc:chgData name="Sadie France" userId="S::s.france@uwtsd.ac.uk::b7d6a976-0449-421d-8e4f-ccb524b7ca6e" providerId="AD" clId="Web-{F6AE18EC-08F5-AAA4-9F69-603799FA6E87}" dt="2024-04-12T14:00:27.643" v="224"/>
        <pc:sldMkLst>
          <pc:docMk/>
          <pc:sldMk cId="2416385664" sldId="261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2"/>
        <pc:sldMkLst>
          <pc:docMk/>
          <pc:sldMk cId="3690973668" sldId="269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1"/>
        <pc:sldMkLst>
          <pc:docMk/>
          <pc:sldMk cId="2794014589" sldId="270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0"/>
        <pc:sldMkLst>
          <pc:docMk/>
          <pc:sldMk cId="3998058855" sldId="281"/>
        </pc:sldMkLst>
      </pc:sldChg>
      <pc:sldChg chg="modSp">
        <pc:chgData name="Sadie France" userId="S::s.france@uwtsd.ac.uk::b7d6a976-0449-421d-8e4f-ccb524b7ca6e" providerId="AD" clId="Web-{F6AE18EC-08F5-AAA4-9F69-603799FA6E87}" dt="2024-04-12T13:36:50.930" v="10" actId="20577"/>
        <pc:sldMkLst>
          <pc:docMk/>
          <pc:sldMk cId="2196997598" sldId="282"/>
        </pc:sldMkLst>
        <pc:spChg chg="mod">
          <ac:chgData name="Sadie France" userId="S::s.france@uwtsd.ac.uk::b7d6a976-0449-421d-8e4f-ccb524b7ca6e" providerId="AD" clId="Web-{F6AE18EC-08F5-AAA4-9F69-603799FA6E87}" dt="2024-04-12T13:36:50.930" v="10" actId="20577"/>
          <ac:spMkLst>
            <pc:docMk/>
            <pc:sldMk cId="2196997598" sldId="282"/>
            <ac:spMk id="3" creationId="{6D8E3B7F-5961-72A3-75C6-9B5FAB178540}"/>
          </ac:spMkLst>
        </pc:spChg>
      </pc:sldChg>
      <pc:sldChg chg="del">
        <pc:chgData name="Sadie France" userId="S::s.france@uwtsd.ac.uk::b7d6a976-0449-421d-8e4f-ccb524b7ca6e" providerId="AD" clId="Web-{F6AE18EC-08F5-AAA4-9F69-603799FA6E87}" dt="2024-04-12T14:00:27.643" v="223"/>
        <pc:sldMkLst>
          <pc:docMk/>
          <pc:sldMk cId="3460117228" sldId="284"/>
        </pc:sldMkLst>
      </pc:sldChg>
      <pc:sldChg chg="del">
        <pc:chgData name="Sadie France" userId="S::s.france@uwtsd.ac.uk::b7d6a976-0449-421d-8e4f-ccb524b7ca6e" providerId="AD" clId="Web-{F6AE18EC-08F5-AAA4-9F69-603799FA6E87}" dt="2024-04-12T14:00:27.643" v="225"/>
        <pc:sldMkLst>
          <pc:docMk/>
          <pc:sldMk cId="1058332297" sldId="285"/>
        </pc:sldMkLst>
      </pc:sldChg>
      <pc:sldChg chg="new">
        <pc:chgData name="Sadie France" userId="S::s.france@uwtsd.ac.uk::b7d6a976-0449-421d-8e4f-ccb524b7ca6e" providerId="AD" clId="Web-{F6AE18EC-08F5-AAA4-9F69-603799FA6E87}" dt="2024-04-12T13:37:05.713" v="11"/>
        <pc:sldMkLst>
          <pc:docMk/>
          <pc:sldMk cId="2759048716" sldId="286"/>
        </pc:sldMkLst>
      </pc:sldChg>
      <pc:sldChg chg="modSp new">
        <pc:chgData name="Sadie France" userId="S::s.france@uwtsd.ac.uk::b7d6a976-0449-421d-8e4f-ccb524b7ca6e" providerId="AD" clId="Web-{F6AE18EC-08F5-AAA4-9F69-603799FA6E87}" dt="2024-04-12T13:45:35.250" v="59" actId="20577"/>
        <pc:sldMkLst>
          <pc:docMk/>
          <pc:sldMk cId="1224258686" sldId="287"/>
        </pc:sldMkLst>
        <pc:spChg chg="mod">
          <ac:chgData name="Sadie France" userId="S::s.france@uwtsd.ac.uk::b7d6a976-0449-421d-8e4f-ccb524b7ca6e" providerId="AD" clId="Web-{F6AE18EC-08F5-AAA4-9F69-603799FA6E87}" dt="2024-04-12T13:44:31.839" v="26" actId="20577"/>
          <ac:spMkLst>
            <pc:docMk/>
            <pc:sldMk cId="1224258686" sldId="287"/>
            <ac:spMk id="2" creationId="{7C2F569A-650E-4ECB-84BE-3ADF94F627EC}"/>
          </ac:spMkLst>
        </pc:spChg>
        <pc:spChg chg="mod">
          <ac:chgData name="Sadie France" userId="S::s.france@uwtsd.ac.uk::b7d6a976-0449-421d-8e4f-ccb524b7ca6e" providerId="AD" clId="Web-{F6AE18EC-08F5-AAA4-9F69-603799FA6E87}" dt="2024-04-12T13:45:35.250" v="59" actId="20577"/>
          <ac:spMkLst>
            <pc:docMk/>
            <pc:sldMk cId="1224258686" sldId="287"/>
            <ac:spMk id="3" creationId="{E6C824CB-DBB9-B5CC-64BA-25940EA2AEEC}"/>
          </ac:spMkLst>
        </pc:spChg>
      </pc:sldChg>
      <pc:sldChg chg="addSp delSp modSp new mod setBg">
        <pc:chgData name="Sadie France" userId="S::s.france@uwtsd.ac.uk::b7d6a976-0449-421d-8e4f-ccb524b7ca6e" providerId="AD" clId="Web-{F6AE18EC-08F5-AAA4-9F69-603799FA6E87}" dt="2024-04-12T14:03:41.923" v="314" actId="20577"/>
        <pc:sldMkLst>
          <pc:docMk/>
          <pc:sldMk cId="1097675025" sldId="288"/>
        </pc:sldMkLst>
        <pc:spChg chg="mod">
          <ac:chgData name="Sadie France" userId="S::s.france@uwtsd.ac.uk::b7d6a976-0449-421d-8e4f-ccb524b7ca6e" providerId="AD" clId="Web-{F6AE18EC-08F5-AAA4-9F69-603799FA6E87}" dt="2024-04-12T14:02:22.996" v="250" actId="20577"/>
          <ac:spMkLst>
            <pc:docMk/>
            <pc:sldMk cId="1097675025" sldId="288"/>
            <ac:spMk id="2" creationId="{798D8EBE-27F7-9001-2B9B-D41ABEC1F506}"/>
          </ac:spMkLst>
        </pc:spChg>
        <pc:spChg chg="mod">
          <ac:chgData name="Sadie France" userId="S::s.france@uwtsd.ac.uk::b7d6a976-0449-421d-8e4f-ccb524b7ca6e" providerId="AD" clId="Web-{F6AE18EC-08F5-AAA4-9F69-603799FA6E87}" dt="2024-04-12T14:03:41.923" v="314" actId="20577"/>
          <ac:spMkLst>
            <pc:docMk/>
            <pc:sldMk cId="1097675025" sldId="288"/>
            <ac:spMk id="3" creationId="{B040AA2C-32A5-821D-953F-C7B8528317F1}"/>
          </ac:spMkLst>
        </pc:spChg>
        <pc:spChg chg="add del">
          <ac:chgData name="Sadie France" userId="S::s.france@uwtsd.ac.uk::b7d6a976-0449-421d-8e4f-ccb524b7ca6e" providerId="AD" clId="Web-{F6AE18EC-08F5-AAA4-9F69-603799FA6E87}" dt="2024-04-12T13:49:47.253" v="207"/>
          <ac:spMkLst>
            <pc:docMk/>
            <pc:sldMk cId="1097675025" sldId="288"/>
            <ac:spMk id="9" creationId="{3ECBE1F1-D69B-4AFA-ABD5-8E41720EF6DE}"/>
          </ac:spMkLst>
        </pc:spChg>
        <pc:spChg chg="add del">
          <ac:chgData name="Sadie France" userId="S::s.france@uwtsd.ac.uk::b7d6a976-0449-421d-8e4f-ccb524b7ca6e" providerId="AD" clId="Web-{F6AE18EC-08F5-AAA4-9F69-603799FA6E87}" dt="2024-04-12T13:49:47.253" v="207"/>
          <ac:spMkLst>
            <pc:docMk/>
            <pc:sldMk cId="1097675025" sldId="288"/>
            <ac:spMk id="11" creationId="{603A6265-E10C-4B85-9C20-E75FCAF9CC63}"/>
          </ac:spMkLst>
        </pc:spChg>
        <pc:spChg chg="add">
          <ac:chgData name="Sadie France" userId="S::s.france@uwtsd.ac.uk::b7d6a976-0449-421d-8e4f-ccb524b7ca6e" providerId="AD" clId="Web-{F6AE18EC-08F5-AAA4-9F69-603799FA6E87}" dt="2024-04-12T13:49:47.268" v="208"/>
          <ac:spMkLst>
            <pc:docMk/>
            <pc:sldMk cId="1097675025" sldId="288"/>
            <ac:spMk id="13" creationId="{9F7D5CDA-D291-4307-BF55-1381FED29634}"/>
          </ac:spMkLst>
        </pc:spChg>
        <pc:picChg chg="add del">
          <ac:chgData name="Sadie France" userId="S::s.france@uwtsd.ac.uk::b7d6a976-0449-421d-8e4f-ccb524b7ca6e" providerId="AD" clId="Web-{F6AE18EC-08F5-AAA4-9F69-603799FA6E87}" dt="2024-04-12T13:49:47.253" v="207"/>
          <ac:picMkLst>
            <pc:docMk/>
            <pc:sldMk cId="1097675025" sldId="288"/>
            <ac:picMk id="5" creationId="{BE35A796-6A5B-82AC-F609-CD4A5E8A2F72}"/>
          </ac:picMkLst>
        </pc:picChg>
        <pc:picChg chg="add">
          <ac:chgData name="Sadie France" userId="S::s.france@uwtsd.ac.uk::b7d6a976-0449-421d-8e4f-ccb524b7ca6e" providerId="AD" clId="Web-{F6AE18EC-08F5-AAA4-9F69-603799FA6E87}" dt="2024-04-12T13:49:47.268" v="208"/>
          <ac:picMkLst>
            <pc:docMk/>
            <pc:sldMk cId="1097675025" sldId="288"/>
            <ac:picMk id="14" creationId="{07252FE5-9213-B36B-1D51-3F17FE4B95CF}"/>
          </ac:picMkLst>
        </pc:picChg>
      </pc:sldChg>
      <pc:sldChg chg="new">
        <pc:chgData name="Sadie France" userId="S::s.france@uwtsd.ac.uk::b7d6a976-0449-421d-8e4f-ccb524b7ca6e" providerId="AD" clId="Web-{F6AE18EC-08F5-AAA4-9F69-603799FA6E87}" dt="2024-04-12T13:50:48.398" v="219"/>
        <pc:sldMkLst>
          <pc:docMk/>
          <pc:sldMk cId="2328333436" sldId="289"/>
        </pc:sldMkLst>
      </pc:sldChg>
      <pc:sldChg chg="add">
        <pc:chgData name="Sadie France" userId="S::s.france@uwtsd.ac.uk::b7d6a976-0449-421d-8e4f-ccb524b7ca6e" providerId="AD" clId="Web-{F6AE18EC-08F5-AAA4-9F69-603799FA6E87}" dt="2024-04-12T14:02:29.402" v="251"/>
        <pc:sldMkLst>
          <pc:docMk/>
          <pc:sldMk cId="146610931" sldId="290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2"/>
        <pc:sldMkLst>
          <pc:docMk/>
          <pc:sldMk cId="3076782425" sldId="291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3"/>
        <pc:sldMkLst>
          <pc:docMk/>
          <pc:sldMk cId="834840227" sldId="292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4"/>
        <pc:sldMkLst>
          <pc:docMk/>
          <pc:sldMk cId="2377119024" sldId="293"/>
        </pc:sldMkLst>
      </pc:sldChg>
    </pc:docChg>
  </pc:docChgLst>
  <pc:docChgLst>
    <pc:chgData name="Sadie France" userId="S::s.france@uwtsd.ac.uk::b7d6a976-0449-421d-8e4f-ccb524b7ca6e" providerId="AD" clId="Web-{0E238406-C911-A0A1-32F3-69C6309AB7DD}"/>
    <pc:docChg chg="modSld">
      <pc:chgData name="Sadie France" userId="S::s.france@uwtsd.ac.uk::b7d6a976-0449-421d-8e4f-ccb524b7ca6e" providerId="AD" clId="Web-{0E238406-C911-A0A1-32F3-69C6309AB7DD}" dt="2024-04-16T07:52:26.255" v="26" actId="20577"/>
      <pc:docMkLst>
        <pc:docMk/>
      </pc:docMkLst>
      <pc:sldChg chg="modSp">
        <pc:chgData name="Sadie France" userId="S::s.france@uwtsd.ac.uk::b7d6a976-0449-421d-8e4f-ccb524b7ca6e" providerId="AD" clId="Web-{0E238406-C911-A0A1-32F3-69C6309AB7DD}" dt="2024-04-16T07:52:26.255" v="26" actId="20577"/>
        <pc:sldMkLst>
          <pc:docMk/>
          <pc:sldMk cId="2196997598" sldId="282"/>
        </pc:sldMkLst>
        <pc:spChg chg="mod">
          <ac:chgData name="Sadie France" userId="S::s.france@uwtsd.ac.uk::b7d6a976-0449-421d-8e4f-ccb524b7ca6e" providerId="AD" clId="Web-{0E238406-C911-A0A1-32F3-69C6309AB7DD}" dt="2024-04-16T07:52:26.255" v="26" actId="20577"/>
          <ac:spMkLst>
            <pc:docMk/>
            <pc:sldMk cId="2196997598" sldId="282"/>
            <ac:spMk id="3" creationId="{6D8E3B7F-5961-72A3-75C6-9B5FAB178540}"/>
          </ac:spMkLst>
        </pc:spChg>
      </pc:sldChg>
      <pc:sldChg chg="modSp">
        <pc:chgData name="Sadie France" userId="S::s.france@uwtsd.ac.uk::b7d6a976-0449-421d-8e4f-ccb524b7ca6e" providerId="AD" clId="Web-{0E238406-C911-A0A1-32F3-69C6309AB7DD}" dt="2024-04-16T07:51:56.675" v="5" actId="20577"/>
        <pc:sldMkLst>
          <pc:docMk/>
          <pc:sldMk cId="2759048716" sldId="286"/>
        </pc:sldMkLst>
        <pc:spChg chg="mod">
          <ac:chgData name="Sadie France" userId="S::s.france@uwtsd.ac.uk::b7d6a976-0449-421d-8e4f-ccb524b7ca6e" providerId="AD" clId="Web-{0E238406-C911-A0A1-32F3-69C6309AB7DD}" dt="2024-04-16T07:51:56.675" v="5" actId="20577"/>
          <ac:spMkLst>
            <pc:docMk/>
            <pc:sldMk cId="2759048716" sldId="286"/>
            <ac:spMk id="23" creationId="{BE9DE639-B361-EC84-1F1E-20B0CCA7168A}"/>
          </ac:spMkLst>
        </pc:spChg>
      </pc:sldChg>
    </pc:docChg>
  </pc:docChgLst>
  <pc:docChgLst>
    <pc:chgData name="Sadie France" userId="S::s.france@uwtsd.ac.uk::b7d6a976-0449-421d-8e4f-ccb524b7ca6e" providerId="AD" clId="Web-{1A7F0DD7-5959-FF1A-1BEC-5BE7741AF7EB}"/>
    <pc:docChg chg="addSld delSld modSld">
      <pc:chgData name="Sadie France" userId="S::s.france@uwtsd.ac.uk::b7d6a976-0449-421d-8e4f-ccb524b7ca6e" providerId="AD" clId="Web-{1A7F0DD7-5959-FF1A-1BEC-5BE7741AF7EB}" dt="2024-04-12T14:08:39.726" v="51"/>
      <pc:docMkLst>
        <pc:docMk/>
      </pc:docMkLst>
      <pc:sldChg chg="add">
        <pc:chgData name="Sadie France" userId="S::s.france@uwtsd.ac.uk::b7d6a976-0449-421d-8e4f-ccb524b7ca6e" providerId="AD" clId="Web-{1A7F0DD7-5959-FF1A-1BEC-5BE7741AF7EB}" dt="2024-04-12T14:07:46.208" v="12"/>
        <pc:sldMkLst>
          <pc:docMk/>
          <pc:sldMk cId="4221879860" sldId="260"/>
        </pc:sldMkLst>
      </pc:sldChg>
      <pc:sldChg chg="add">
        <pc:chgData name="Sadie France" userId="S::s.france@uwtsd.ac.uk::b7d6a976-0449-421d-8e4f-ccb524b7ca6e" providerId="AD" clId="Web-{1A7F0DD7-5959-FF1A-1BEC-5BE7741AF7EB}" dt="2024-04-12T14:07:00.785" v="8"/>
        <pc:sldMkLst>
          <pc:docMk/>
          <pc:sldMk cId="1403566676" sldId="264"/>
        </pc:sldMkLst>
      </pc:sldChg>
      <pc:sldChg chg="add">
        <pc:chgData name="Sadie France" userId="S::s.france@uwtsd.ac.uk::b7d6a976-0449-421d-8e4f-ccb524b7ca6e" providerId="AD" clId="Web-{1A7F0DD7-5959-FF1A-1BEC-5BE7741AF7EB}" dt="2024-04-12T14:06:27.159" v="5"/>
        <pc:sldMkLst>
          <pc:docMk/>
          <pc:sldMk cId="3657339711" sldId="266"/>
        </pc:sldMkLst>
      </pc:sldChg>
      <pc:sldChg chg="add">
        <pc:chgData name="Sadie France" userId="S::s.france@uwtsd.ac.uk::b7d6a976-0449-421d-8e4f-ccb524b7ca6e" providerId="AD" clId="Web-{1A7F0DD7-5959-FF1A-1BEC-5BE7741AF7EB}" dt="2024-04-12T14:06:27.159" v="4"/>
        <pc:sldMkLst>
          <pc:docMk/>
          <pc:sldMk cId="1486999952" sldId="267"/>
        </pc:sldMkLst>
      </pc:sldChg>
      <pc:sldChg chg="addSp delSp modSp mod setBg">
        <pc:chgData name="Sadie France" userId="S::s.france@uwtsd.ac.uk::b7d6a976-0449-421d-8e4f-ccb524b7ca6e" providerId="AD" clId="Web-{1A7F0DD7-5959-FF1A-1BEC-5BE7741AF7EB}" dt="2024-04-12T14:08:39.726" v="51"/>
        <pc:sldMkLst>
          <pc:docMk/>
          <pc:sldMk cId="2759048716" sldId="286"/>
        </pc:sldMkLst>
        <pc:spChg chg="mo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" creationId="{9F7D5100-E6CB-1456-7AB8-303DE8AA464C}"/>
          </ac:spMkLst>
        </pc:spChg>
        <pc:spChg chg="add del mo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3" creationId="{BE9DE639-B361-EC84-1F1E-20B0CCA7168A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6.772" v="48"/>
          <ac:spMkLst>
            <pc:docMk/>
            <pc:sldMk cId="2759048716" sldId="286"/>
            <ac:spMk id="9" creationId="{C05CBC3C-2E5A-4839-8B9B-2E5A6ADF0F58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6.772" v="48"/>
          <ac:spMkLst>
            <pc:docMk/>
            <pc:sldMk cId="2759048716" sldId="286"/>
            <ac:spMk id="11" creationId="{DB5B423A-57CC-4C58-AA26-8E2E862B03A0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3" creationId="{DC39DE25-0E4E-0AA7-0932-1D78C2372786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4" creationId="{BE9DE639-B361-EC84-1F1E-20B0CCA7168A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5" creationId="{8D6EA299-0840-6DEA-E670-C49AEBC87E89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7" creationId="{AE3A741D-C19B-960A-5803-1C5887147820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8" creationId="{9C3A50E9-9119-7BC3-083B-2D84CCC78E47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0" creationId="{2C61293E-6EBE-43EF-A52C-9BEBFD7679D4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2" creationId="{3FCFB1DE-0B7E-48CC-BA90-B2AB0889F9D6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3" creationId="{BE9DE639-B361-EC84-1F1E-20B0CCA7168A}"/>
          </ac:spMkLst>
        </pc:spChg>
        <pc:graphicFrameChg chg="add del">
          <ac:chgData name="Sadie France" userId="S::s.france@uwtsd.ac.uk::b7d6a976-0449-421d-8e4f-ccb524b7ca6e" providerId="AD" clId="Web-{1A7F0DD7-5959-FF1A-1BEC-5BE7741AF7EB}" dt="2024-04-12T14:08:36.772" v="48"/>
          <ac:graphicFrameMkLst>
            <pc:docMk/>
            <pc:sldMk cId="2759048716" sldId="286"/>
            <ac:graphicFrameMk id="5" creationId="{AEFEDE51-799B-5547-E1C0-FCF1CCDBAE89}"/>
          </ac:graphicFrameMkLst>
        </pc:graphicFrameChg>
        <pc:picChg chg="add del">
          <ac:chgData name="Sadie France" userId="S::s.france@uwtsd.ac.uk::b7d6a976-0449-421d-8e4f-ccb524b7ca6e" providerId="AD" clId="Web-{1A7F0DD7-5959-FF1A-1BEC-5BE7741AF7EB}" dt="2024-04-12T14:08:39.710" v="50"/>
          <ac:picMkLst>
            <pc:docMk/>
            <pc:sldMk cId="2759048716" sldId="286"/>
            <ac:picMk id="16" creationId="{47AC777C-8FE6-02E3-4A6D-221B4EB52159}"/>
          </ac:picMkLst>
        </pc:picChg>
        <pc:picChg chg="add">
          <ac:chgData name="Sadie France" userId="S::s.france@uwtsd.ac.uk::b7d6a976-0449-421d-8e4f-ccb524b7ca6e" providerId="AD" clId="Web-{1A7F0DD7-5959-FF1A-1BEC-5BE7741AF7EB}" dt="2024-04-12T14:08:39.726" v="51"/>
          <ac:picMkLst>
            <pc:docMk/>
            <pc:sldMk cId="2759048716" sldId="286"/>
            <ac:picMk id="21" creationId="{C36BF925-87CB-ACD1-8D58-F2DFF551B36E}"/>
          </ac:picMkLst>
        </pc:picChg>
      </pc:sldChg>
      <pc:sldChg chg="del">
        <pc:chgData name="Sadie France" userId="S::s.france@uwtsd.ac.uk::b7d6a976-0449-421d-8e4f-ccb524b7ca6e" providerId="AD" clId="Web-{1A7F0DD7-5959-FF1A-1BEC-5BE7741AF7EB}" dt="2024-04-12T14:04:41.796" v="0"/>
        <pc:sldMkLst>
          <pc:docMk/>
          <pc:sldMk cId="1224258686" sldId="287"/>
        </pc:sldMkLst>
      </pc:sldChg>
      <pc:sldChg chg="modSp">
        <pc:chgData name="Sadie France" userId="S::s.france@uwtsd.ac.uk::b7d6a976-0449-421d-8e4f-ccb524b7ca6e" providerId="AD" clId="Web-{1A7F0DD7-5959-FF1A-1BEC-5BE7741AF7EB}" dt="2024-04-12T14:08:02.131" v="21" actId="20577"/>
        <pc:sldMkLst>
          <pc:docMk/>
          <pc:sldMk cId="2328333436" sldId="289"/>
        </pc:sldMkLst>
        <pc:spChg chg="mod">
          <ac:chgData name="Sadie France" userId="S::s.france@uwtsd.ac.uk::b7d6a976-0449-421d-8e4f-ccb524b7ca6e" providerId="AD" clId="Web-{1A7F0DD7-5959-FF1A-1BEC-5BE7741AF7EB}" dt="2024-04-12T14:06:33.706" v="7" actId="20577"/>
          <ac:spMkLst>
            <pc:docMk/>
            <pc:sldMk cId="2328333436" sldId="289"/>
            <ac:spMk id="2" creationId="{E7A34099-F98C-D957-94EF-B030A0AF197E}"/>
          </ac:spMkLst>
        </pc:spChg>
        <pc:spChg chg="mod">
          <ac:chgData name="Sadie France" userId="S::s.france@uwtsd.ac.uk::b7d6a976-0449-421d-8e4f-ccb524b7ca6e" providerId="AD" clId="Web-{1A7F0DD7-5959-FF1A-1BEC-5BE7741AF7EB}" dt="2024-04-12T14:08:02.131" v="21" actId="20577"/>
          <ac:spMkLst>
            <pc:docMk/>
            <pc:sldMk cId="2328333436" sldId="289"/>
            <ac:spMk id="3" creationId="{C0CDFFC2-EE85-C6D8-C069-AE4930E3D4D6}"/>
          </ac:spMkLst>
        </pc:spChg>
      </pc:sldChg>
      <pc:sldChg chg="add">
        <pc:chgData name="Sadie France" userId="S::s.france@uwtsd.ac.uk::b7d6a976-0449-421d-8e4f-ccb524b7ca6e" providerId="AD" clId="Web-{1A7F0DD7-5959-FF1A-1BEC-5BE7741AF7EB}" dt="2024-04-12T14:07:46.208" v="11"/>
        <pc:sldMkLst>
          <pc:docMk/>
          <pc:sldMk cId="3212052334" sldId="316"/>
        </pc:sldMkLst>
      </pc:sldChg>
      <pc:sldChg chg="add">
        <pc:chgData name="Sadie France" userId="S::s.france@uwtsd.ac.uk::b7d6a976-0449-421d-8e4f-ccb524b7ca6e" providerId="AD" clId="Web-{1A7F0DD7-5959-FF1A-1BEC-5BE7741AF7EB}" dt="2024-04-12T14:07:46.115" v="9"/>
        <pc:sldMkLst>
          <pc:docMk/>
          <pc:sldMk cId="3603499948" sldId="317"/>
        </pc:sldMkLst>
      </pc:sldChg>
      <pc:sldChg chg="add">
        <pc:chgData name="Sadie France" userId="S::s.france@uwtsd.ac.uk::b7d6a976-0449-421d-8e4f-ccb524b7ca6e" providerId="AD" clId="Web-{1A7F0DD7-5959-FF1A-1BEC-5BE7741AF7EB}" dt="2024-04-12T14:07:46.161" v="10"/>
        <pc:sldMkLst>
          <pc:docMk/>
          <pc:sldMk cId="2501844792" sldId="32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C96DDB-8A7E-4862-A5F3-27BEBCEC9F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6AB1878-4BF1-486E-821B-98F72A3B94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Automatic:</a:t>
          </a:r>
          <a:r>
            <a:rPr lang="en-GB" dirty="0"/>
            <a:t> Unconscious biases operate automatically, affecting how individuals perceive and react to others without conscious thought or intent.</a:t>
          </a:r>
          <a:endParaRPr lang="en-US" dirty="0"/>
        </a:p>
      </dgm:t>
    </dgm:pt>
    <dgm:pt modelId="{1C8AB366-D005-4EB9-B085-02FABFB81106}" type="parTrans" cxnId="{6C19656C-D5CA-447D-BACC-6BC4D6586E7B}">
      <dgm:prSet/>
      <dgm:spPr/>
      <dgm:t>
        <a:bodyPr/>
        <a:lstStyle/>
        <a:p>
          <a:endParaRPr lang="en-US"/>
        </a:p>
      </dgm:t>
    </dgm:pt>
    <dgm:pt modelId="{C480A861-BCC2-4208-B780-DF966B08526A}" type="sibTrans" cxnId="{6C19656C-D5CA-447D-BACC-6BC4D6586E7B}">
      <dgm:prSet/>
      <dgm:spPr/>
      <dgm:t>
        <a:bodyPr/>
        <a:lstStyle/>
        <a:p>
          <a:endParaRPr lang="en-US"/>
        </a:p>
      </dgm:t>
    </dgm:pt>
    <dgm:pt modelId="{B39BD100-EA22-4777-A597-B035A62E15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Involuntary:</a:t>
          </a:r>
          <a:r>
            <a:rPr lang="en-GB" dirty="0"/>
            <a:t> People may be unaware that they hold these biases, and they can occur even in individuals who consciously reject discriminatory beliefs.</a:t>
          </a:r>
          <a:endParaRPr lang="en-US" dirty="0"/>
        </a:p>
      </dgm:t>
    </dgm:pt>
    <dgm:pt modelId="{85F30518-6CDC-4CDB-A8B8-169E36725701}" type="parTrans" cxnId="{B927205D-2054-471B-86DC-E45C2A179BC2}">
      <dgm:prSet/>
      <dgm:spPr/>
      <dgm:t>
        <a:bodyPr/>
        <a:lstStyle/>
        <a:p>
          <a:endParaRPr lang="en-US"/>
        </a:p>
      </dgm:t>
    </dgm:pt>
    <dgm:pt modelId="{D6854362-8A8C-44EE-9593-9F47E01C18A9}" type="sibTrans" cxnId="{B927205D-2054-471B-86DC-E45C2A179BC2}">
      <dgm:prSet/>
      <dgm:spPr/>
      <dgm:t>
        <a:bodyPr/>
        <a:lstStyle/>
        <a:p>
          <a:endParaRPr lang="en-US"/>
        </a:p>
      </dgm:t>
    </dgm:pt>
    <dgm:pt modelId="{187A0314-B175-47FA-8B1B-FE381FD17A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Pervasive:</a:t>
          </a:r>
          <a:r>
            <a:rPr lang="en-GB" dirty="0"/>
            <a:t> Unconscious biases can influence various aspects of life, including hiring decisions, interactions with colleagues, medical care, law enforcement, and other areas.</a:t>
          </a:r>
          <a:endParaRPr lang="en-US" dirty="0"/>
        </a:p>
      </dgm:t>
    </dgm:pt>
    <dgm:pt modelId="{526B3589-A5C9-4CF5-8D6E-42C08E898493}" type="parTrans" cxnId="{35B4F285-961D-4C05-BE00-782FFE2371A8}">
      <dgm:prSet/>
      <dgm:spPr/>
      <dgm:t>
        <a:bodyPr/>
        <a:lstStyle/>
        <a:p>
          <a:endParaRPr lang="en-US"/>
        </a:p>
      </dgm:t>
    </dgm:pt>
    <dgm:pt modelId="{DAE8AC15-28A3-42FE-B68E-4A78BA6A4D8E}" type="sibTrans" cxnId="{35B4F285-961D-4C05-BE00-782FFE2371A8}">
      <dgm:prSet/>
      <dgm:spPr/>
      <dgm:t>
        <a:bodyPr/>
        <a:lstStyle/>
        <a:p>
          <a:endParaRPr lang="en-US"/>
        </a:p>
      </dgm:t>
    </dgm:pt>
    <dgm:pt modelId="{261274F6-653A-4BD0-BEAF-75A2C50CED97}" type="pres">
      <dgm:prSet presAssocID="{9AC96DDB-8A7E-4862-A5F3-27BEBCEC9FD8}" presName="root" presStyleCnt="0">
        <dgm:presLayoutVars>
          <dgm:dir/>
          <dgm:resizeHandles val="exact"/>
        </dgm:presLayoutVars>
      </dgm:prSet>
      <dgm:spPr/>
    </dgm:pt>
    <dgm:pt modelId="{5DF06B06-99CB-40FE-BB58-668DED01E123}" type="pres">
      <dgm:prSet presAssocID="{56AB1878-4BF1-486E-821B-98F72A3B946E}" presName="compNode" presStyleCnt="0"/>
      <dgm:spPr/>
    </dgm:pt>
    <dgm:pt modelId="{FEEC5AC6-51AF-4308-9643-A82638EC0673}" type="pres">
      <dgm:prSet presAssocID="{56AB1878-4BF1-486E-821B-98F72A3B946E}" presName="bgRect" presStyleLbl="bgShp" presStyleIdx="0" presStyleCnt="3"/>
      <dgm:spPr/>
    </dgm:pt>
    <dgm:pt modelId="{E1CE037D-D9F5-45AE-A4DA-3C745A96248E}" type="pres">
      <dgm:prSet presAssocID="{56AB1878-4BF1-486E-821B-98F72A3B94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D4785AD-AAEE-46A4-B3ED-43F974876E1B}" type="pres">
      <dgm:prSet presAssocID="{56AB1878-4BF1-486E-821B-98F72A3B946E}" presName="spaceRect" presStyleCnt="0"/>
      <dgm:spPr/>
    </dgm:pt>
    <dgm:pt modelId="{F56CF04B-FB75-439E-B988-8AF78D185D7C}" type="pres">
      <dgm:prSet presAssocID="{56AB1878-4BF1-486E-821B-98F72A3B946E}" presName="parTx" presStyleLbl="revTx" presStyleIdx="0" presStyleCnt="3">
        <dgm:presLayoutVars>
          <dgm:chMax val="0"/>
          <dgm:chPref val="0"/>
        </dgm:presLayoutVars>
      </dgm:prSet>
      <dgm:spPr/>
    </dgm:pt>
    <dgm:pt modelId="{D3C677B8-AF58-41A7-8024-CC5166BE7053}" type="pres">
      <dgm:prSet presAssocID="{C480A861-BCC2-4208-B780-DF966B08526A}" presName="sibTrans" presStyleCnt="0"/>
      <dgm:spPr/>
    </dgm:pt>
    <dgm:pt modelId="{88824CF5-C330-4E8D-9A0C-33947F99075A}" type="pres">
      <dgm:prSet presAssocID="{B39BD100-EA22-4777-A597-B035A62E1575}" presName="compNode" presStyleCnt="0"/>
      <dgm:spPr/>
    </dgm:pt>
    <dgm:pt modelId="{7CE18059-1D87-4E1A-B73C-973FAE03E280}" type="pres">
      <dgm:prSet presAssocID="{B39BD100-EA22-4777-A597-B035A62E1575}" presName="bgRect" presStyleLbl="bgShp" presStyleIdx="1" presStyleCnt="3"/>
      <dgm:spPr/>
    </dgm:pt>
    <dgm:pt modelId="{35AD4FD5-2435-4086-9B86-5115CBD25670}" type="pres">
      <dgm:prSet presAssocID="{B39BD100-EA22-4777-A597-B035A62E15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09FF581-9D64-4287-AC8C-C0AF31A887AE}" type="pres">
      <dgm:prSet presAssocID="{B39BD100-EA22-4777-A597-B035A62E1575}" presName="spaceRect" presStyleCnt="0"/>
      <dgm:spPr/>
    </dgm:pt>
    <dgm:pt modelId="{8BEEFD02-3781-42AE-923F-9964FF107050}" type="pres">
      <dgm:prSet presAssocID="{B39BD100-EA22-4777-A597-B035A62E1575}" presName="parTx" presStyleLbl="revTx" presStyleIdx="1" presStyleCnt="3">
        <dgm:presLayoutVars>
          <dgm:chMax val="0"/>
          <dgm:chPref val="0"/>
        </dgm:presLayoutVars>
      </dgm:prSet>
      <dgm:spPr/>
    </dgm:pt>
    <dgm:pt modelId="{A4A74B32-7AC9-445C-95A9-4B2711D6FB14}" type="pres">
      <dgm:prSet presAssocID="{D6854362-8A8C-44EE-9593-9F47E01C18A9}" presName="sibTrans" presStyleCnt="0"/>
      <dgm:spPr/>
    </dgm:pt>
    <dgm:pt modelId="{A764BF9B-582A-428B-81B1-4B9AFB2A52AC}" type="pres">
      <dgm:prSet presAssocID="{187A0314-B175-47FA-8B1B-FE381FD17A61}" presName="compNode" presStyleCnt="0"/>
      <dgm:spPr/>
    </dgm:pt>
    <dgm:pt modelId="{81EAB7E2-DC6B-4A64-A1D6-A6AA32EFFD49}" type="pres">
      <dgm:prSet presAssocID="{187A0314-B175-47FA-8B1B-FE381FD17A61}" presName="bgRect" presStyleLbl="bgShp" presStyleIdx="2" presStyleCnt="3"/>
      <dgm:spPr/>
    </dgm:pt>
    <dgm:pt modelId="{13D14BFF-AA30-41E1-A770-7606E1E36C24}" type="pres">
      <dgm:prSet presAssocID="{187A0314-B175-47FA-8B1B-FE381FD17A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4B29735-85CC-49F4-9B69-B5A598F294E8}" type="pres">
      <dgm:prSet presAssocID="{187A0314-B175-47FA-8B1B-FE381FD17A61}" presName="spaceRect" presStyleCnt="0"/>
      <dgm:spPr/>
    </dgm:pt>
    <dgm:pt modelId="{C4E0A3D6-FC28-420B-883E-E6A988BDB8B4}" type="pres">
      <dgm:prSet presAssocID="{187A0314-B175-47FA-8B1B-FE381FD17A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27205D-2054-471B-86DC-E45C2A179BC2}" srcId="{9AC96DDB-8A7E-4862-A5F3-27BEBCEC9FD8}" destId="{B39BD100-EA22-4777-A597-B035A62E1575}" srcOrd="1" destOrd="0" parTransId="{85F30518-6CDC-4CDB-A8B8-169E36725701}" sibTransId="{D6854362-8A8C-44EE-9593-9F47E01C18A9}"/>
    <dgm:cxn modelId="{6C19656C-D5CA-447D-BACC-6BC4D6586E7B}" srcId="{9AC96DDB-8A7E-4862-A5F3-27BEBCEC9FD8}" destId="{56AB1878-4BF1-486E-821B-98F72A3B946E}" srcOrd="0" destOrd="0" parTransId="{1C8AB366-D005-4EB9-B085-02FABFB81106}" sibTransId="{C480A861-BCC2-4208-B780-DF966B08526A}"/>
    <dgm:cxn modelId="{7EAB5053-A73D-4939-9BCA-7CBD2BC4E98C}" type="presOf" srcId="{56AB1878-4BF1-486E-821B-98F72A3B946E}" destId="{F56CF04B-FB75-439E-B988-8AF78D185D7C}" srcOrd="0" destOrd="0" presId="urn:microsoft.com/office/officeart/2018/2/layout/IconVerticalSolidList"/>
    <dgm:cxn modelId="{35B4F285-961D-4C05-BE00-782FFE2371A8}" srcId="{9AC96DDB-8A7E-4862-A5F3-27BEBCEC9FD8}" destId="{187A0314-B175-47FA-8B1B-FE381FD17A61}" srcOrd="2" destOrd="0" parTransId="{526B3589-A5C9-4CF5-8D6E-42C08E898493}" sibTransId="{DAE8AC15-28A3-42FE-B68E-4A78BA6A4D8E}"/>
    <dgm:cxn modelId="{7A691EA0-1772-4770-9A0B-2AA0000931B6}" type="presOf" srcId="{9AC96DDB-8A7E-4862-A5F3-27BEBCEC9FD8}" destId="{261274F6-653A-4BD0-BEAF-75A2C50CED97}" srcOrd="0" destOrd="0" presId="urn:microsoft.com/office/officeart/2018/2/layout/IconVerticalSolidList"/>
    <dgm:cxn modelId="{FF293CCE-57E6-4546-BF65-4771E9A6B398}" type="presOf" srcId="{B39BD100-EA22-4777-A597-B035A62E1575}" destId="{8BEEFD02-3781-42AE-923F-9964FF107050}" srcOrd="0" destOrd="0" presId="urn:microsoft.com/office/officeart/2018/2/layout/IconVerticalSolidList"/>
    <dgm:cxn modelId="{166B08DF-D314-4BE4-845C-65AB1DF5C8D1}" type="presOf" srcId="{187A0314-B175-47FA-8B1B-FE381FD17A61}" destId="{C4E0A3D6-FC28-420B-883E-E6A988BDB8B4}" srcOrd="0" destOrd="0" presId="urn:microsoft.com/office/officeart/2018/2/layout/IconVerticalSolidList"/>
    <dgm:cxn modelId="{4F1D9F88-E15C-44A0-81F0-062AE7B941EC}" type="presParOf" srcId="{261274F6-653A-4BD0-BEAF-75A2C50CED97}" destId="{5DF06B06-99CB-40FE-BB58-668DED01E123}" srcOrd="0" destOrd="0" presId="urn:microsoft.com/office/officeart/2018/2/layout/IconVerticalSolidList"/>
    <dgm:cxn modelId="{1A6FDAD2-A956-4A89-994F-47E35E67716B}" type="presParOf" srcId="{5DF06B06-99CB-40FE-BB58-668DED01E123}" destId="{FEEC5AC6-51AF-4308-9643-A82638EC0673}" srcOrd="0" destOrd="0" presId="urn:microsoft.com/office/officeart/2018/2/layout/IconVerticalSolidList"/>
    <dgm:cxn modelId="{3426FA80-2285-4554-8420-EDB1E2A3A774}" type="presParOf" srcId="{5DF06B06-99CB-40FE-BB58-668DED01E123}" destId="{E1CE037D-D9F5-45AE-A4DA-3C745A96248E}" srcOrd="1" destOrd="0" presId="urn:microsoft.com/office/officeart/2018/2/layout/IconVerticalSolidList"/>
    <dgm:cxn modelId="{AD4EECEA-FA9A-43A7-96E8-500EDEC9A269}" type="presParOf" srcId="{5DF06B06-99CB-40FE-BB58-668DED01E123}" destId="{4D4785AD-AAEE-46A4-B3ED-43F974876E1B}" srcOrd="2" destOrd="0" presId="urn:microsoft.com/office/officeart/2018/2/layout/IconVerticalSolidList"/>
    <dgm:cxn modelId="{7662F859-8931-4C86-853A-8596D2FE6E2B}" type="presParOf" srcId="{5DF06B06-99CB-40FE-BB58-668DED01E123}" destId="{F56CF04B-FB75-439E-B988-8AF78D185D7C}" srcOrd="3" destOrd="0" presId="urn:microsoft.com/office/officeart/2018/2/layout/IconVerticalSolidList"/>
    <dgm:cxn modelId="{935A2E1C-CF59-4C0F-8430-3E9761810F44}" type="presParOf" srcId="{261274F6-653A-4BD0-BEAF-75A2C50CED97}" destId="{D3C677B8-AF58-41A7-8024-CC5166BE7053}" srcOrd="1" destOrd="0" presId="urn:microsoft.com/office/officeart/2018/2/layout/IconVerticalSolidList"/>
    <dgm:cxn modelId="{44503E27-940E-434A-AC54-D815E63CED52}" type="presParOf" srcId="{261274F6-653A-4BD0-BEAF-75A2C50CED97}" destId="{88824CF5-C330-4E8D-9A0C-33947F99075A}" srcOrd="2" destOrd="0" presId="urn:microsoft.com/office/officeart/2018/2/layout/IconVerticalSolidList"/>
    <dgm:cxn modelId="{7BAD8C98-CD71-44C1-8CF9-B25CEFEE3BC9}" type="presParOf" srcId="{88824CF5-C330-4E8D-9A0C-33947F99075A}" destId="{7CE18059-1D87-4E1A-B73C-973FAE03E280}" srcOrd="0" destOrd="0" presId="urn:microsoft.com/office/officeart/2018/2/layout/IconVerticalSolidList"/>
    <dgm:cxn modelId="{AD5B32D2-9FB5-48CF-8797-7A33A819DBD7}" type="presParOf" srcId="{88824CF5-C330-4E8D-9A0C-33947F99075A}" destId="{35AD4FD5-2435-4086-9B86-5115CBD25670}" srcOrd="1" destOrd="0" presId="urn:microsoft.com/office/officeart/2018/2/layout/IconVerticalSolidList"/>
    <dgm:cxn modelId="{BCEC6FF3-0F38-4731-A91D-494EE098CC63}" type="presParOf" srcId="{88824CF5-C330-4E8D-9A0C-33947F99075A}" destId="{209FF581-9D64-4287-AC8C-C0AF31A887AE}" srcOrd="2" destOrd="0" presId="urn:microsoft.com/office/officeart/2018/2/layout/IconVerticalSolidList"/>
    <dgm:cxn modelId="{6FD8FEF3-A6F5-4669-B4A0-195E14CB15C4}" type="presParOf" srcId="{88824CF5-C330-4E8D-9A0C-33947F99075A}" destId="{8BEEFD02-3781-42AE-923F-9964FF107050}" srcOrd="3" destOrd="0" presId="urn:microsoft.com/office/officeart/2018/2/layout/IconVerticalSolidList"/>
    <dgm:cxn modelId="{D733939A-8361-4962-B1A5-A996BAC26F26}" type="presParOf" srcId="{261274F6-653A-4BD0-BEAF-75A2C50CED97}" destId="{A4A74B32-7AC9-445C-95A9-4B2711D6FB14}" srcOrd="3" destOrd="0" presId="urn:microsoft.com/office/officeart/2018/2/layout/IconVerticalSolidList"/>
    <dgm:cxn modelId="{9CC1A2C5-042D-4C7B-AC98-1C367C82393B}" type="presParOf" srcId="{261274F6-653A-4BD0-BEAF-75A2C50CED97}" destId="{A764BF9B-582A-428B-81B1-4B9AFB2A52AC}" srcOrd="4" destOrd="0" presId="urn:microsoft.com/office/officeart/2018/2/layout/IconVerticalSolidList"/>
    <dgm:cxn modelId="{47CBADF9-811C-4669-85CD-09F952B07FE7}" type="presParOf" srcId="{A764BF9B-582A-428B-81B1-4B9AFB2A52AC}" destId="{81EAB7E2-DC6B-4A64-A1D6-A6AA32EFFD49}" srcOrd="0" destOrd="0" presId="urn:microsoft.com/office/officeart/2018/2/layout/IconVerticalSolidList"/>
    <dgm:cxn modelId="{628321A0-561D-46BD-81CE-9CBF9A3C709E}" type="presParOf" srcId="{A764BF9B-582A-428B-81B1-4B9AFB2A52AC}" destId="{13D14BFF-AA30-41E1-A770-7606E1E36C24}" srcOrd="1" destOrd="0" presId="urn:microsoft.com/office/officeart/2018/2/layout/IconVerticalSolidList"/>
    <dgm:cxn modelId="{0E269C22-C9E3-4CD4-ADFF-12A1E6372EDE}" type="presParOf" srcId="{A764BF9B-582A-428B-81B1-4B9AFB2A52AC}" destId="{44B29735-85CC-49F4-9B69-B5A598F294E8}" srcOrd="2" destOrd="0" presId="urn:microsoft.com/office/officeart/2018/2/layout/IconVerticalSolidList"/>
    <dgm:cxn modelId="{A47C0B1C-50B3-4AE7-8B13-B3D04935741B}" type="presParOf" srcId="{A764BF9B-582A-428B-81B1-4B9AFB2A52AC}" destId="{C4E0A3D6-FC28-420B-883E-E6A988BDB8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F2020-256F-4E77-8EBF-F53A504BD9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2B98D9-2B50-4AFA-B0CA-628D09A9B352}">
      <dgm:prSet/>
      <dgm:spPr/>
      <dgm:t>
        <a:bodyPr/>
        <a:lstStyle/>
        <a:p>
          <a:r>
            <a:rPr lang="en-GB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/>
        </a:p>
      </dgm:t>
    </dgm:pt>
    <dgm:pt modelId="{1ED4AA54-B5B1-45AC-B0C7-836CF3A7706D}" type="parTrans" cxnId="{F3F9D423-AE68-457E-B1BD-75932F7F7A92}">
      <dgm:prSet/>
      <dgm:spPr/>
      <dgm:t>
        <a:bodyPr/>
        <a:lstStyle/>
        <a:p>
          <a:endParaRPr lang="en-US"/>
        </a:p>
      </dgm:t>
    </dgm:pt>
    <dgm:pt modelId="{81A896F4-E896-40B3-9A20-717A45F64FAD}" type="sibTrans" cxnId="{F3F9D423-AE68-457E-B1BD-75932F7F7A92}">
      <dgm:prSet/>
      <dgm:spPr/>
      <dgm:t>
        <a:bodyPr/>
        <a:lstStyle/>
        <a:p>
          <a:endParaRPr lang="en-US"/>
        </a:p>
      </dgm:t>
    </dgm:pt>
    <dgm:pt modelId="{4777755E-D1B8-421B-ACD6-019906639993}">
      <dgm:prSet/>
      <dgm:spPr/>
      <dgm:t>
        <a:bodyPr/>
        <a:lstStyle/>
        <a:p>
          <a:r>
            <a:rPr lang="en-GB"/>
            <a:t>Impact on Decision-Making: Unconscious biases can affect decision-making, leading to disparities and unequal treatment in various situations.</a:t>
          </a:r>
          <a:endParaRPr lang="en-US"/>
        </a:p>
      </dgm:t>
    </dgm:pt>
    <dgm:pt modelId="{4998B95B-F679-4AAA-8052-0A9DF9237284}" type="parTrans" cxnId="{AA2762C5-EED1-47CF-ACE4-C224FE9F5CCB}">
      <dgm:prSet/>
      <dgm:spPr/>
      <dgm:t>
        <a:bodyPr/>
        <a:lstStyle/>
        <a:p>
          <a:endParaRPr lang="en-US"/>
        </a:p>
      </dgm:t>
    </dgm:pt>
    <dgm:pt modelId="{F3C92997-AC64-44E6-84F7-C0079E019EB2}" type="sibTrans" cxnId="{AA2762C5-EED1-47CF-ACE4-C224FE9F5CCB}">
      <dgm:prSet/>
      <dgm:spPr/>
      <dgm:t>
        <a:bodyPr/>
        <a:lstStyle/>
        <a:p>
          <a:endParaRPr lang="en-US"/>
        </a:p>
      </dgm:t>
    </dgm:pt>
    <dgm:pt modelId="{F2C72F11-3463-4AB2-B286-6C2D1348D288}" type="pres">
      <dgm:prSet presAssocID="{041F2020-256F-4E77-8EBF-F53A504BD969}" presName="root" presStyleCnt="0">
        <dgm:presLayoutVars>
          <dgm:dir/>
          <dgm:resizeHandles val="exact"/>
        </dgm:presLayoutVars>
      </dgm:prSet>
      <dgm:spPr/>
    </dgm:pt>
    <dgm:pt modelId="{F997E25D-9B7B-41FF-892E-B96E483E1D52}" type="pres">
      <dgm:prSet presAssocID="{252B98D9-2B50-4AFA-B0CA-628D09A9B352}" presName="compNode" presStyleCnt="0"/>
      <dgm:spPr/>
    </dgm:pt>
    <dgm:pt modelId="{B665E99F-6818-40B0-9ED7-600B5846FE9E}" type="pres">
      <dgm:prSet presAssocID="{252B98D9-2B50-4AFA-B0CA-628D09A9B352}" presName="bgRect" presStyleLbl="bgShp" presStyleIdx="0" presStyleCnt="2"/>
      <dgm:spPr/>
    </dgm:pt>
    <dgm:pt modelId="{44F78FAE-3466-4FAB-9FE6-A2F799B4984A}" type="pres">
      <dgm:prSet presAssocID="{252B98D9-2B50-4AFA-B0CA-628D09A9B35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6CD9592-EA66-4880-BBAA-D847ED93B62B}" type="pres">
      <dgm:prSet presAssocID="{252B98D9-2B50-4AFA-B0CA-628D09A9B352}" presName="spaceRect" presStyleCnt="0"/>
      <dgm:spPr/>
    </dgm:pt>
    <dgm:pt modelId="{03E10CF9-D480-4462-B654-86D77559679B}" type="pres">
      <dgm:prSet presAssocID="{252B98D9-2B50-4AFA-B0CA-628D09A9B352}" presName="parTx" presStyleLbl="revTx" presStyleIdx="0" presStyleCnt="2">
        <dgm:presLayoutVars>
          <dgm:chMax val="0"/>
          <dgm:chPref val="0"/>
        </dgm:presLayoutVars>
      </dgm:prSet>
      <dgm:spPr/>
    </dgm:pt>
    <dgm:pt modelId="{164F1687-9C79-4CA1-806E-6DDB85CF2B8E}" type="pres">
      <dgm:prSet presAssocID="{81A896F4-E896-40B3-9A20-717A45F64FAD}" presName="sibTrans" presStyleCnt="0"/>
      <dgm:spPr/>
    </dgm:pt>
    <dgm:pt modelId="{82B3C846-6F75-4BAC-9855-E8F2980A3A42}" type="pres">
      <dgm:prSet presAssocID="{4777755E-D1B8-421B-ACD6-019906639993}" presName="compNode" presStyleCnt="0"/>
      <dgm:spPr/>
    </dgm:pt>
    <dgm:pt modelId="{8D2D6F51-123D-419E-ACAA-8E458D0B45EF}" type="pres">
      <dgm:prSet presAssocID="{4777755E-D1B8-421B-ACD6-019906639993}" presName="bgRect" presStyleLbl="bgShp" presStyleIdx="1" presStyleCnt="2"/>
      <dgm:spPr/>
    </dgm:pt>
    <dgm:pt modelId="{BCDA0EEC-CCEE-4C1F-80EF-325B1A497C3A}" type="pres">
      <dgm:prSet presAssocID="{4777755E-D1B8-421B-ACD6-0199066399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85677E-640E-4076-B86B-AC563C9E780F}" type="pres">
      <dgm:prSet presAssocID="{4777755E-D1B8-421B-ACD6-019906639993}" presName="spaceRect" presStyleCnt="0"/>
      <dgm:spPr/>
    </dgm:pt>
    <dgm:pt modelId="{AC2492DE-28F6-468A-9B4B-ADAF676DA9F6}" type="pres">
      <dgm:prSet presAssocID="{4777755E-D1B8-421B-ACD6-0199066399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3F9D423-AE68-457E-B1BD-75932F7F7A92}" srcId="{041F2020-256F-4E77-8EBF-F53A504BD969}" destId="{252B98D9-2B50-4AFA-B0CA-628D09A9B352}" srcOrd="0" destOrd="0" parTransId="{1ED4AA54-B5B1-45AC-B0C7-836CF3A7706D}" sibTransId="{81A896F4-E896-40B3-9A20-717A45F64FAD}"/>
    <dgm:cxn modelId="{2EE31F8C-FC8C-4DBF-9CCA-AC156729A923}" type="presOf" srcId="{4777755E-D1B8-421B-ACD6-019906639993}" destId="{AC2492DE-28F6-468A-9B4B-ADAF676DA9F6}" srcOrd="0" destOrd="0" presId="urn:microsoft.com/office/officeart/2018/2/layout/IconVerticalSolidList"/>
    <dgm:cxn modelId="{1D2448AA-F1F9-4FCB-9552-B5E9E52C6DB2}" type="presOf" srcId="{041F2020-256F-4E77-8EBF-F53A504BD969}" destId="{F2C72F11-3463-4AB2-B286-6C2D1348D288}" srcOrd="0" destOrd="0" presId="urn:microsoft.com/office/officeart/2018/2/layout/IconVerticalSolidList"/>
    <dgm:cxn modelId="{5A7BADB6-805D-4188-A859-619637AE777B}" type="presOf" srcId="{252B98D9-2B50-4AFA-B0CA-628D09A9B352}" destId="{03E10CF9-D480-4462-B654-86D77559679B}" srcOrd="0" destOrd="0" presId="urn:microsoft.com/office/officeart/2018/2/layout/IconVerticalSolidList"/>
    <dgm:cxn modelId="{AA2762C5-EED1-47CF-ACE4-C224FE9F5CCB}" srcId="{041F2020-256F-4E77-8EBF-F53A504BD969}" destId="{4777755E-D1B8-421B-ACD6-019906639993}" srcOrd="1" destOrd="0" parTransId="{4998B95B-F679-4AAA-8052-0A9DF9237284}" sibTransId="{F3C92997-AC64-44E6-84F7-C0079E019EB2}"/>
    <dgm:cxn modelId="{48606A4A-C781-44BB-B6D6-17D38BD70D99}" type="presParOf" srcId="{F2C72F11-3463-4AB2-B286-6C2D1348D288}" destId="{F997E25D-9B7B-41FF-892E-B96E483E1D52}" srcOrd="0" destOrd="0" presId="urn:microsoft.com/office/officeart/2018/2/layout/IconVerticalSolidList"/>
    <dgm:cxn modelId="{5C0D4532-EE89-4BA7-9141-AE2088D8E02C}" type="presParOf" srcId="{F997E25D-9B7B-41FF-892E-B96E483E1D52}" destId="{B665E99F-6818-40B0-9ED7-600B5846FE9E}" srcOrd="0" destOrd="0" presId="urn:microsoft.com/office/officeart/2018/2/layout/IconVerticalSolidList"/>
    <dgm:cxn modelId="{D9C37689-6291-4DB2-83E1-739CF8D441B8}" type="presParOf" srcId="{F997E25D-9B7B-41FF-892E-B96E483E1D52}" destId="{44F78FAE-3466-4FAB-9FE6-A2F799B4984A}" srcOrd="1" destOrd="0" presId="urn:microsoft.com/office/officeart/2018/2/layout/IconVerticalSolidList"/>
    <dgm:cxn modelId="{194B4715-11CD-44A1-8484-EE45D8962297}" type="presParOf" srcId="{F997E25D-9B7B-41FF-892E-B96E483E1D52}" destId="{16CD9592-EA66-4880-BBAA-D847ED93B62B}" srcOrd="2" destOrd="0" presId="urn:microsoft.com/office/officeart/2018/2/layout/IconVerticalSolidList"/>
    <dgm:cxn modelId="{A7FE970D-5D5D-4D8F-9807-BEFE6B17753B}" type="presParOf" srcId="{F997E25D-9B7B-41FF-892E-B96E483E1D52}" destId="{03E10CF9-D480-4462-B654-86D77559679B}" srcOrd="3" destOrd="0" presId="urn:microsoft.com/office/officeart/2018/2/layout/IconVerticalSolidList"/>
    <dgm:cxn modelId="{240E96CC-7739-4243-AC60-5A4BA5BB22F4}" type="presParOf" srcId="{F2C72F11-3463-4AB2-B286-6C2D1348D288}" destId="{164F1687-9C79-4CA1-806E-6DDB85CF2B8E}" srcOrd="1" destOrd="0" presId="urn:microsoft.com/office/officeart/2018/2/layout/IconVerticalSolidList"/>
    <dgm:cxn modelId="{311586B8-0000-453D-AAFB-A89BF99ECA7A}" type="presParOf" srcId="{F2C72F11-3463-4AB2-B286-6C2D1348D288}" destId="{82B3C846-6F75-4BAC-9855-E8F2980A3A42}" srcOrd="2" destOrd="0" presId="urn:microsoft.com/office/officeart/2018/2/layout/IconVerticalSolidList"/>
    <dgm:cxn modelId="{B31E3353-D230-405F-ABE9-EE186B1F8665}" type="presParOf" srcId="{82B3C846-6F75-4BAC-9855-E8F2980A3A42}" destId="{8D2D6F51-123D-419E-ACAA-8E458D0B45EF}" srcOrd="0" destOrd="0" presId="urn:microsoft.com/office/officeart/2018/2/layout/IconVerticalSolidList"/>
    <dgm:cxn modelId="{2231149E-9369-40C1-AF3A-D179E0EDE8E8}" type="presParOf" srcId="{82B3C846-6F75-4BAC-9855-E8F2980A3A42}" destId="{BCDA0EEC-CCEE-4C1F-80EF-325B1A497C3A}" srcOrd="1" destOrd="0" presId="urn:microsoft.com/office/officeart/2018/2/layout/IconVerticalSolidList"/>
    <dgm:cxn modelId="{B1ACA7F7-D5B2-4E69-AADE-E50B627EDF1B}" type="presParOf" srcId="{82B3C846-6F75-4BAC-9855-E8F2980A3A42}" destId="{8785677E-640E-4076-B86B-AC563C9E780F}" srcOrd="2" destOrd="0" presId="urn:microsoft.com/office/officeart/2018/2/layout/IconVerticalSolidList"/>
    <dgm:cxn modelId="{1C52680A-7BE5-4A88-B9A1-1578F007C4F1}" type="presParOf" srcId="{82B3C846-6F75-4BAC-9855-E8F2980A3A42}" destId="{AC2492DE-28F6-468A-9B4B-ADAF676DA9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5AC6-51AF-4308-9643-A82638EC0673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E037D-D9F5-45AE-A4DA-3C745A96248E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CF04B-FB75-439E-B988-8AF78D185D7C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Automatic:</a:t>
          </a:r>
          <a:r>
            <a:rPr lang="en-GB" sz="2100" kern="1200" dirty="0"/>
            <a:t> Unconscious biases operate automatically, affecting how individuals perceive and react to others without conscious thought or intent.</a:t>
          </a:r>
          <a:endParaRPr lang="en-US" sz="2100" kern="1200" dirty="0"/>
        </a:p>
      </dsp:txBody>
      <dsp:txXfrm>
        <a:off x="1437631" y="531"/>
        <a:ext cx="9077968" cy="1244702"/>
      </dsp:txXfrm>
    </dsp:sp>
    <dsp:sp modelId="{7CE18059-1D87-4E1A-B73C-973FAE03E28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D4FD5-2435-4086-9B86-5115CBD2567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EFD02-3781-42AE-923F-9964FF107050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Involuntary:</a:t>
          </a:r>
          <a:r>
            <a:rPr lang="en-GB" sz="2100" kern="1200" dirty="0"/>
            <a:t> People may be unaware that they hold these biases, and they can occur even in individuals who consciously reject discriminatory beliefs.</a:t>
          </a:r>
          <a:endParaRPr lang="en-US" sz="2100" kern="1200" dirty="0"/>
        </a:p>
      </dsp:txBody>
      <dsp:txXfrm>
        <a:off x="1437631" y="1556410"/>
        <a:ext cx="9077968" cy="1244702"/>
      </dsp:txXfrm>
    </dsp:sp>
    <dsp:sp modelId="{81EAB7E2-DC6B-4A64-A1D6-A6AA32EFFD49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14BFF-AA30-41E1-A770-7606E1E36C24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0A3D6-FC28-420B-883E-E6A988BDB8B4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Pervasive:</a:t>
          </a:r>
          <a:r>
            <a:rPr lang="en-GB" sz="2100" kern="1200" dirty="0"/>
            <a:t> Unconscious biases can influence various aspects of life, including hiring decisions, interactions with colleagues, medical care, law enforcement, and other areas.</a:t>
          </a:r>
          <a:endParaRPr lang="en-US" sz="2100" kern="1200" dirty="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5E99F-6818-40B0-9ED7-600B5846FE9E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78FAE-3466-4FAB-9FE6-A2F799B4984A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10CF9-D480-4462-B654-86D77559679B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 sz="2100" kern="1200"/>
        </a:p>
      </dsp:txBody>
      <dsp:txXfrm>
        <a:off x="1509882" y="708097"/>
        <a:ext cx="9005717" cy="1307257"/>
      </dsp:txXfrm>
    </dsp:sp>
    <dsp:sp modelId="{8D2D6F51-123D-419E-ACAA-8E458D0B45EF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A0EEC-CCEE-4C1F-80EF-325B1A497C3A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92DE-28F6-468A-9B4B-ADAF676DA9F6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Impact on Decision-Making: Unconscious biases can affect decision-making, leading to disparities and unequal treatment in various situations.</a:t>
          </a:r>
          <a:endParaRPr lang="en-US" sz="2100" kern="1200"/>
        </a:p>
      </dsp:txBody>
      <dsp:txXfrm>
        <a:off x="1509882" y="2342169"/>
        <a:ext cx="90057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C7CFC9-CFE7-460A-A54B-E0CA396C10D6}" type="datetimeFigureOut">
              <a:t>4/16/2024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5F270-F92D-4094-A275-74DA779D50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27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82F9536E-1EE2-031F-8CCD-BFD34BBABA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591" r="-2" b="807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Evidence based policing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BMPL4001</a:t>
            </a: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D418-640D-BE8E-EE24-A8C862C86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Aims for today</a:t>
            </a:r>
            <a:endParaRPr lang="en-GB" sz="54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532737E1-A09C-EF1F-FB89-58543A0943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5" r="40873" b="9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E3B7F-5961-72A3-75C6-9B5FAB178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Calibri"/>
                <a:cs typeface="Calibri"/>
              </a:rPr>
              <a:t>Look at assignment 2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Recap research tips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Conduct research as a group</a:t>
            </a:r>
            <a:endParaRPr lang="en-GB" dirty="0"/>
          </a:p>
          <a:p>
            <a:r>
              <a:rPr lang="en-GB" sz="2200" dirty="0">
                <a:cs typeface="Calibri"/>
              </a:rPr>
              <a:t>Record your findings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cs typeface="Calibri"/>
              </a:rPr>
              <a:t>Present your findings</a:t>
            </a:r>
          </a:p>
          <a:p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 b="1">
                <a:ea typeface="Calibri"/>
                <a:cs typeface="Calibri"/>
              </a:rPr>
              <a:t>Please note- next week is draft sessions ONLY- No taught session</a:t>
            </a:r>
            <a:endParaRPr lang="en-GB" sz="22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699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ncil on a paper&#10;&#10;Description automatically generated">
            <a:extLst>
              <a:ext uri="{FF2B5EF4-FFF2-40B4-BE49-F238E27FC236}">
                <a16:creationId xmlns:a16="http://schemas.microsoft.com/office/drawing/2014/main" id="{405624B4-9BE2-E752-902B-BA7C37845B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452" b="-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1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0EDCFDDF-4B5A-B055-B250-ECE80967FE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6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40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FDD51E-8EFC-4376-7593-6B72AAD5AF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09" r="2" b="2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6772CC-8549-441D-7C00-8B90266BC2C7}"/>
              </a:ext>
            </a:extLst>
          </p:cNvPr>
          <p:cNvSpPr txBox="1"/>
          <p:nvPr/>
        </p:nvSpPr>
        <p:spPr>
          <a:xfrm>
            <a:off x="1132703" y="5951837"/>
            <a:ext cx="24816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 panose="020F0502020204030204"/>
                <a:cs typeface="Calibri" panose="020F0502020204030204"/>
              </a:rPr>
              <a:t>Use a variety of sources</a:t>
            </a:r>
          </a:p>
        </p:txBody>
      </p:sp>
    </p:spTree>
    <p:extLst>
      <p:ext uri="{BB962C8B-B14F-4D97-AF65-F5344CB8AC3E}">
        <p14:creationId xmlns:p14="http://schemas.microsoft.com/office/powerpoint/2010/main" val="3076782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CDE0A0-B725-9814-7667-20D7DBCC2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476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1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34099-F98C-D957-94EF-B030A0AF1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746" y="335473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DFFC2-EE85-C6D8-C069-AE4930E3D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4916" y="4533813"/>
            <a:ext cx="6930189" cy="938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Top tips</a:t>
            </a: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for researching....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333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6D441-3216-1329-F2FC-DDF3FF80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Resource Pillars: catagorising existing research</a:t>
            </a:r>
            <a:endParaRPr lang="en-GB" sz="4200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74E751FD-FC2B-15A3-7778-18EDA746C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51" r="24262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969F5-9203-80D4-D603-275FF4AEE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200">
                <a:cs typeface="Calibri"/>
              </a:rPr>
              <a:t>Over the years EBP research has been conducted and it is not always clear where information and resources are retained.</a:t>
            </a:r>
            <a:endParaRPr lang="en-US" sz="1200"/>
          </a:p>
          <a:p>
            <a:pPr marL="0" indent="0">
              <a:buNone/>
            </a:pPr>
            <a:r>
              <a:rPr lang="en-GB" sz="1200">
                <a:cs typeface="Calibri"/>
              </a:rPr>
              <a:t>9 Resource Pillars:-</a:t>
            </a:r>
          </a:p>
          <a:p>
            <a:r>
              <a:rPr lang="en-GB" sz="1200">
                <a:cs typeface="Calibri"/>
              </a:rPr>
              <a:t>Government agencies</a:t>
            </a:r>
          </a:p>
          <a:p>
            <a:r>
              <a:rPr lang="en-GB" sz="1200">
                <a:cs typeface="Calibri"/>
              </a:rPr>
              <a:t>Academic literature</a:t>
            </a:r>
          </a:p>
          <a:p>
            <a:r>
              <a:rPr lang="en-GB" sz="1200">
                <a:cs typeface="Calibri"/>
              </a:rPr>
              <a:t>Law enforcement</a:t>
            </a:r>
          </a:p>
          <a:p>
            <a:r>
              <a:rPr lang="en-GB" sz="1200">
                <a:cs typeface="Calibri"/>
              </a:rPr>
              <a:t>Available toolkits</a:t>
            </a:r>
          </a:p>
          <a:p>
            <a:r>
              <a:rPr lang="en-GB" sz="1200">
                <a:cs typeface="Calibri"/>
              </a:rPr>
              <a:t>Collaborations</a:t>
            </a:r>
          </a:p>
          <a:p>
            <a:r>
              <a:rPr lang="en-GB" sz="1200">
                <a:cs typeface="Calibri"/>
              </a:rPr>
              <a:t>Think tanks</a:t>
            </a:r>
          </a:p>
          <a:p>
            <a:r>
              <a:rPr lang="en-GB" sz="1200">
                <a:cs typeface="Calibri"/>
              </a:rPr>
              <a:t>International organisations</a:t>
            </a:r>
          </a:p>
          <a:p>
            <a:r>
              <a:rPr lang="en-GB" sz="1200">
                <a:cs typeface="Calibri"/>
              </a:rPr>
              <a:t>Charities and voluntary organisations</a:t>
            </a:r>
          </a:p>
          <a:p>
            <a:r>
              <a:rPr lang="en-GB" sz="1200">
                <a:cs typeface="Calibri"/>
              </a:rPr>
              <a:t>Case law </a:t>
            </a:r>
          </a:p>
        </p:txBody>
      </p:sp>
    </p:spTree>
    <p:extLst>
      <p:ext uri="{BB962C8B-B14F-4D97-AF65-F5344CB8AC3E}">
        <p14:creationId xmlns:p14="http://schemas.microsoft.com/office/powerpoint/2010/main" val="365733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illars">
            <a:extLst>
              <a:ext uri="{FF2B5EF4-FFF2-40B4-BE49-F238E27FC236}">
                <a16:creationId xmlns:a16="http://schemas.microsoft.com/office/drawing/2014/main" id="{0E0D5C04-AA56-4C60-DF92-51786A971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50" r="7740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9265A0-EEC9-CE21-8902-14E2EDC9E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Resource pillars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8A390-C114-BEBD-CE16-D5E267907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2041948"/>
            <a:ext cx="4550391" cy="40703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Access points to these pillars are generally three- fold:-</a:t>
            </a:r>
            <a:endParaRPr lang="en-US" sz="1800">
              <a:cs typeface="Calibri"/>
            </a:endParaRPr>
          </a:p>
          <a:p>
            <a:pPr marL="457200" indent="-457200"/>
            <a:r>
              <a:rPr lang="en-GB" sz="1800" dirty="0">
                <a:cs typeface="Calibri" panose="020F0502020204030204"/>
              </a:rPr>
              <a:t>Online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University library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College of policing (National Police library for serving officers)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The research pillars contain:-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and information generated within the UK and relevant to its domestic policing agenda, or research information connected to international law enforcement issues and policy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And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information generated outside of the UK, but which is in some way relevant to its domestic policing agenda or to international law enforcement issues and policy.</a:t>
            </a:r>
          </a:p>
        </p:txBody>
      </p:sp>
    </p:spTree>
    <p:extLst>
      <p:ext uri="{BB962C8B-B14F-4D97-AF65-F5344CB8AC3E}">
        <p14:creationId xmlns:p14="http://schemas.microsoft.com/office/powerpoint/2010/main" val="148699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C796E-C10E-E551-23DA-913C25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Managing Information</a:t>
            </a:r>
            <a:endParaRPr lang="en-GB" sz="54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A24D674-B43F-67B0-3F75-BFA1F061E1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90" r="4323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1D437-AA9F-A367-5768-BD9E07E09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Is a witness statement always correct?</a:t>
            </a:r>
          </a:p>
          <a:p>
            <a:r>
              <a:rPr lang="en-GB" sz="2200">
                <a:cs typeface="Calibri"/>
              </a:rPr>
              <a:t>Is a statement in a book or article always factual/ true?</a:t>
            </a:r>
          </a:p>
          <a:p>
            <a:r>
              <a:rPr lang="en-GB" sz="2200">
                <a:cs typeface="Calibri"/>
              </a:rPr>
              <a:t>This is where we employ critical thinking to question the information provided to gain "best evidence".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356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383EF-BCF0-A1D4-95A5-E315771C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Analysing existing evidence</a:t>
            </a:r>
            <a:endParaRPr lang="en-GB" sz="5400"/>
          </a:p>
        </p:txBody>
      </p:sp>
      <p:pic>
        <p:nvPicPr>
          <p:cNvPr id="5" name="Picture 4" descr="Pipette filling tray with sample">
            <a:extLst>
              <a:ext uri="{FF2B5EF4-FFF2-40B4-BE49-F238E27FC236}">
                <a16:creationId xmlns:a16="http://schemas.microsoft.com/office/drawing/2014/main" id="{F8170100-7575-EA74-01B0-7F90D5DC10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69" r="40545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5E837-63E2-1A11-5FF9-29BD870AD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Georgia Pro"/>
                <a:cs typeface="Calibri"/>
              </a:rPr>
              <a:t>When collecting evidence it is fundamental to maintain integrity and ensure a fair and legal process, including avoiding any bias.</a:t>
            </a:r>
          </a:p>
          <a:p>
            <a:r>
              <a:rPr lang="en-GB" sz="2400" dirty="0">
                <a:latin typeface="Georgia Pro"/>
                <a:ea typeface="+mn-lt"/>
                <a:cs typeface="+mn-lt"/>
              </a:rPr>
              <a:t>Bias can lead to the misinterpretation of facts, unfair treatment of individuals, and the potential for wrongful convictions</a:t>
            </a:r>
            <a:endParaRPr lang="en-GB" sz="2400" dirty="0"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49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01BC-EFB2-CF9C-F7D2-6E6FFFF1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426" y="1254763"/>
            <a:ext cx="3444948" cy="24817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Unconscious bias </a:t>
            </a:r>
          </a:p>
        </p:txBody>
      </p:sp>
      <p:pic>
        <p:nvPicPr>
          <p:cNvPr id="3" name="Picture 2" descr="What Are Unconscious Bias">
            <a:extLst>
              <a:ext uri="{FF2B5EF4-FFF2-40B4-BE49-F238E27FC236}">
                <a16:creationId xmlns:a16="http://schemas.microsoft.com/office/drawing/2014/main" id="{36A88427-36AE-4359-A76F-C8AC388FC8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23" r="17555" b="-1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87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9966-73E6-FFB0-AE0D-D055E8F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What is unconscious bias?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05853D0-EFD4-7F2E-58C6-11881523E7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052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1C82-5B1F-E846-2217-75D05DC3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B95D2-3558-7956-0FCC-DFD25EEBF0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84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D8EBE-27F7-9001-2B9B-D41ABEC1F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ea typeface="Calibri Light"/>
                <a:cs typeface="Calibri Light"/>
              </a:rPr>
              <a:t> Research task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0AA2C-32A5-821D-953F-C7B852831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000" dirty="0">
                <a:ea typeface="Calibri"/>
                <a:cs typeface="Calibri"/>
              </a:rPr>
              <a:t>Research into a partnership between the police and another agency. Identify the following:-</a:t>
            </a:r>
          </a:p>
          <a:p>
            <a:r>
              <a:rPr lang="en-GB" sz="2000" dirty="0">
                <a:ea typeface="Calibri"/>
                <a:cs typeface="Calibri"/>
              </a:rPr>
              <a:t>What is the partnership?</a:t>
            </a:r>
          </a:p>
          <a:p>
            <a:r>
              <a:rPr lang="en-GB" sz="2000" dirty="0">
                <a:ea typeface="Calibri"/>
                <a:cs typeface="Calibri"/>
              </a:rPr>
              <a:t>How is the success of the partnership measured?</a:t>
            </a:r>
          </a:p>
          <a:p>
            <a:r>
              <a:rPr lang="en-GB" sz="2000" dirty="0">
                <a:ea typeface="Calibri"/>
                <a:cs typeface="Calibri"/>
              </a:rPr>
              <a:t>What is the evidence saying?</a:t>
            </a:r>
          </a:p>
          <a:p>
            <a:r>
              <a:rPr lang="en-GB" sz="2000" dirty="0">
                <a:ea typeface="Calibri"/>
                <a:cs typeface="Calibri"/>
              </a:rPr>
              <a:t>How does communication take part?</a:t>
            </a:r>
          </a:p>
          <a:p>
            <a:r>
              <a:rPr lang="en-GB" sz="2000" dirty="0">
                <a:ea typeface="Calibri"/>
                <a:cs typeface="Calibri"/>
              </a:rPr>
              <a:t>How important is effective communication within the partnership and why?</a:t>
            </a:r>
          </a:p>
          <a:p>
            <a:pPr marL="0" indent="0">
              <a:buNone/>
            </a:pPr>
            <a:r>
              <a:rPr lang="en-GB" sz="2000" b="1" u="sng" dirty="0">
                <a:ea typeface="Calibri"/>
                <a:cs typeface="Calibri"/>
              </a:rPr>
              <a:t>Using PP, present your findings back to the group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252FE5-9213-B36B-1D51-3F17FE4B95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77" r="43470" b="6249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7675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D5100-E6CB-1456-7AB8-303DE8AA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Next week</a:t>
            </a:r>
            <a:endParaRPr lang="en-GB" sz="5400"/>
          </a:p>
        </p:txBody>
      </p:sp>
      <p:pic>
        <p:nvPicPr>
          <p:cNvPr id="21" name="Picture 20" descr="A hand holding a pen and shading circles on a sheet">
            <a:extLst>
              <a:ext uri="{FF2B5EF4-FFF2-40B4-BE49-F238E27FC236}">
                <a16:creationId xmlns:a16="http://schemas.microsoft.com/office/drawing/2014/main" id="{C36BF925-87CB-ACD1-8D58-F2DFF551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06" r="26915" b="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E9DE639-B361-EC84-1F1E-20B0CCA71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Draft sessions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048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Evidence based policing</vt:lpstr>
      <vt:lpstr>Aims for today</vt:lpstr>
      <vt:lpstr>PowerPoint Presentation</vt:lpstr>
      <vt:lpstr>PowerPoint Presentation</vt:lpstr>
      <vt:lpstr>PowerPoint Presentation</vt:lpstr>
      <vt:lpstr>PowerPoint Presentation</vt:lpstr>
      <vt:lpstr>Research recap</vt:lpstr>
      <vt:lpstr>Resource Pillars: catagorising existing research</vt:lpstr>
      <vt:lpstr>Resource pillars</vt:lpstr>
      <vt:lpstr>Managing Information</vt:lpstr>
      <vt:lpstr>Analysing existing evidence</vt:lpstr>
      <vt:lpstr>Unconscious bias </vt:lpstr>
      <vt:lpstr>What is unconscious bias?</vt:lpstr>
      <vt:lpstr>PowerPoint Presentation</vt:lpstr>
      <vt:lpstr> Research task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100</cp:revision>
  <dcterms:created xsi:type="dcterms:W3CDTF">2023-11-23T12:52:10Z</dcterms:created>
  <dcterms:modified xsi:type="dcterms:W3CDTF">2024-04-16T07:52:32Z</dcterms:modified>
</cp:coreProperties>
</file>