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normalizeH="0" baseline="0">
                <a:solidFill>
                  <a:schemeClr val="dk1">
                    <a:lumMod val="50000"/>
                    <a:lumOff val="50000"/>
                  </a:schemeClr>
                </a:solidFill>
                <a:latin typeface="+mj-lt"/>
                <a:ea typeface="+mj-ea"/>
                <a:cs typeface="+mj-cs"/>
              </a:defRPr>
            </a:pPr>
            <a:r>
              <a:rPr lang="en-GB" sz="1400" b="0" dirty="0">
                <a:solidFill>
                  <a:schemeClr val="tx1"/>
                </a:solidFill>
                <a:latin typeface="Berlin Sans FB" panose="020E0602020502020306" pitchFamily="34" charset="0"/>
              </a:rPr>
              <a:t>Are</a:t>
            </a:r>
            <a:r>
              <a:rPr lang="en-GB" sz="1400" b="0" baseline="0" dirty="0">
                <a:solidFill>
                  <a:schemeClr val="tx1"/>
                </a:solidFill>
                <a:latin typeface="Berlin Sans FB" panose="020E0602020502020306" pitchFamily="34" charset="0"/>
              </a:rPr>
              <a:t> we using ICT to teach Humanities</a:t>
            </a:r>
            <a:r>
              <a:rPr lang="en-GB" sz="1400" b="0" baseline="0" dirty="0">
                <a:solidFill>
                  <a:schemeClr val="tx1"/>
                </a:solidFill>
                <a:latin typeface="Arial Narrow" panose="020B0606020202030204" pitchFamily="34" charset="0"/>
              </a:rPr>
              <a:t>?</a:t>
            </a:r>
            <a:endParaRPr lang="en-GB" sz="1400" b="0" dirty="0">
              <a:solidFill>
                <a:schemeClr val="tx1"/>
              </a:solidFill>
              <a:latin typeface="Arial Narrow" panose="020B0606020202030204" pitchFamily="34" charset="0"/>
            </a:endParaRPr>
          </a:p>
        </c:rich>
      </c:tx>
      <c:overlay val="0"/>
      <c:spPr>
        <a:noFill/>
        <a:ln>
          <a:noFill/>
        </a:ln>
        <a:effectLst/>
      </c:spPr>
      <c:txPr>
        <a:bodyPr rot="0" spcFirstLastPara="1" vertOverflow="ellipsis" vert="horz" wrap="square" anchor="ctr" anchorCtr="1"/>
        <a:lstStyle/>
        <a:p>
          <a:pPr>
            <a:defRPr sz="1600" b="1" i="0" u="none" strike="noStrike" kern="1200" spc="0" normalizeH="0" baseline="0">
              <a:solidFill>
                <a:schemeClr val="dk1">
                  <a:lumMod val="50000"/>
                  <a:lumOff val="50000"/>
                </a:schemeClr>
              </a:solidFill>
              <a:latin typeface="+mj-lt"/>
              <a:ea typeface="+mj-ea"/>
              <a:cs typeface="+mj-cs"/>
            </a:defRPr>
          </a:pPr>
          <a:endParaRPr lang="en-US"/>
        </a:p>
      </c:txPr>
    </c:title>
    <c:autoTitleDeleted val="0"/>
    <c:plotArea>
      <c:layout/>
      <c:pieChart>
        <c:varyColors val="1"/>
        <c:ser>
          <c:idx val="0"/>
          <c:order val="0"/>
          <c:dPt>
            <c:idx val="0"/>
            <c:bubble3D val="0"/>
            <c:spPr>
              <a:gradFill>
                <a:gsLst>
                  <a:gs pos="100000">
                    <a:schemeClr val="accent1">
                      <a:lumMod val="60000"/>
                      <a:lumOff val="40000"/>
                    </a:schemeClr>
                  </a:gs>
                  <a:gs pos="0">
                    <a:schemeClr val="accent1"/>
                  </a:gs>
                </a:gsLst>
                <a:lin ang="5400000" scaled="0"/>
              </a:gradFill>
              <a:ln w="19050">
                <a:solidFill>
                  <a:schemeClr val="lt1"/>
                </a:solidFill>
              </a:ln>
              <a:effectLst/>
            </c:spPr>
            <c:extLst>
              <c:ext xmlns:c16="http://schemas.microsoft.com/office/drawing/2014/chart" uri="{C3380CC4-5D6E-409C-BE32-E72D297353CC}">
                <c16:uniqueId val="{00000001-5EE2-4760-8518-F74629F57903}"/>
              </c:ext>
            </c:extLst>
          </c:dPt>
          <c:dPt>
            <c:idx val="1"/>
            <c:bubble3D val="0"/>
            <c:spPr>
              <a:gradFill>
                <a:gsLst>
                  <a:gs pos="100000">
                    <a:schemeClr val="accent2">
                      <a:lumMod val="60000"/>
                      <a:lumOff val="40000"/>
                    </a:schemeClr>
                  </a:gs>
                  <a:gs pos="0">
                    <a:schemeClr val="accent2"/>
                  </a:gs>
                </a:gsLst>
                <a:lin ang="5400000" scaled="0"/>
              </a:gradFill>
              <a:ln w="19050">
                <a:solidFill>
                  <a:schemeClr val="lt1"/>
                </a:solidFill>
              </a:ln>
              <a:effectLst/>
            </c:spPr>
            <c:extLst>
              <c:ext xmlns:c16="http://schemas.microsoft.com/office/drawing/2014/chart" uri="{C3380CC4-5D6E-409C-BE32-E72D297353CC}">
                <c16:uniqueId val="{00000003-5EE2-4760-8518-F74629F57903}"/>
              </c:ext>
            </c:extLst>
          </c:dPt>
          <c:dPt>
            <c:idx val="2"/>
            <c:bubble3D val="0"/>
            <c:spPr>
              <a:gradFill>
                <a:gsLst>
                  <a:gs pos="100000">
                    <a:schemeClr val="accent3">
                      <a:lumMod val="60000"/>
                      <a:lumOff val="40000"/>
                    </a:schemeClr>
                  </a:gs>
                  <a:gs pos="0">
                    <a:schemeClr val="accent3"/>
                  </a:gs>
                </a:gsLst>
                <a:lin ang="5400000" scaled="0"/>
              </a:gradFill>
              <a:ln w="19050">
                <a:solidFill>
                  <a:schemeClr val="lt1"/>
                </a:solidFill>
              </a:ln>
              <a:effectLst/>
            </c:spPr>
            <c:extLst>
              <c:ext xmlns:c16="http://schemas.microsoft.com/office/drawing/2014/chart" uri="{C3380CC4-5D6E-409C-BE32-E72D297353CC}">
                <c16:uniqueId val="{00000005-5EE2-4760-8518-F74629F5790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Sheet1!$A$1:$A$3</c:f>
              <c:strCache>
                <c:ptCount val="3"/>
                <c:pt idx="0">
                  <c:v>Frequently</c:v>
                </c:pt>
                <c:pt idx="1">
                  <c:v>Sometimes</c:v>
                </c:pt>
                <c:pt idx="2">
                  <c:v>Not at all</c:v>
                </c:pt>
              </c:strCache>
            </c:strRef>
          </c:cat>
          <c:val>
            <c:numRef>
              <c:f>Sheet1!$B$1:$B$3</c:f>
              <c:numCache>
                <c:formatCode>General</c:formatCode>
                <c:ptCount val="3"/>
                <c:pt idx="0">
                  <c:v>12</c:v>
                </c:pt>
                <c:pt idx="1">
                  <c:v>20</c:v>
                </c:pt>
                <c:pt idx="2">
                  <c:v>68</c:v>
                </c:pt>
              </c:numCache>
            </c:numRef>
          </c:val>
          <c:extLst>
            <c:ext xmlns:c16="http://schemas.microsoft.com/office/drawing/2014/chart" uri="{C3380CC4-5D6E-409C-BE32-E72D297353CC}">
              <c16:uniqueId val="{00000006-5EE2-4760-8518-F74629F57903}"/>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r"/>
      <c:layout>
        <c:manualLayout>
          <c:xMode val="edge"/>
          <c:yMode val="edge"/>
          <c:x val="0.7043794853044677"/>
          <c:y val="0.47189844163196593"/>
          <c:w val="0.21031686465718796"/>
          <c:h val="0.29933683693004476"/>
        </c:manualLayout>
      </c:layout>
      <c:overlay val="0"/>
      <c:spPr>
        <a:solidFill>
          <a:schemeClr val="lt1">
            <a:alpha val="50000"/>
          </a:schemeClr>
        </a:solid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pattFill prst="dkDnDiag">
      <a:fgClr>
        <a:schemeClr val="lt1"/>
      </a:fgClr>
      <a:bgClr>
        <a:schemeClr val="dk1">
          <a:lumMod val="10000"/>
          <a:lumOff val="90000"/>
        </a:schemeClr>
      </a:bgClr>
    </a:patt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6">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defRPr sz="900" kern="1200" cap="none" spc="0" normalizeH="0" baseline="0"/>
  </cs:categoryAxis>
  <cs:chartArea>
    <cs:lnRef idx="0"/>
    <cs:fillRef idx="0"/>
    <cs:effectRef idx="0"/>
    <cs:fontRef idx="minor">
      <a:schemeClr val="dk1"/>
    </cs:fontRef>
    <cs:spPr>
      <a:pattFill prst="dkDnDiag">
        <a:fgClr>
          <a:schemeClr val="lt1"/>
        </a:fgClr>
        <a:bgClr>
          <a:schemeClr val="dk1">
            <a:lumMod val="10000"/>
            <a:lumOff val="90000"/>
          </a:schemeClr>
        </a:bgClr>
      </a:patt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19050">
        <a:solidFill>
          <a:schemeClr val="lt1"/>
        </a:solidFill>
      </a:ln>
    </cs:spPr>
  </cs:dataPoint>
  <cs:dataPoint3D>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50800">
        <a:solidFill>
          <a:schemeClr val="lt1"/>
        </a:solidFill>
      </a:ln>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50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E7EBD6-2C13-4A25-865B-845AE8E395F0}" type="doc">
      <dgm:prSet loTypeId="urn:microsoft.com/office/officeart/2005/8/layout/gear1" loCatId="relationship" qsTypeId="urn:microsoft.com/office/officeart/2005/8/quickstyle/simple1" qsCatId="simple" csTypeId="urn:microsoft.com/office/officeart/2005/8/colors/colorful3" csCatId="colorful" phldr="1"/>
      <dgm:spPr/>
    </dgm:pt>
    <dgm:pt modelId="{8092AA7D-D0C3-46D3-8225-58B936C251F7}">
      <dgm:prSet phldrT="[Text]"/>
      <dgm:spPr/>
      <dgm:t>
        <a:bodyPr/>
        <a:lstStyle/>
        <a:p>
          <a:r>
            <a:rPr lang="en-GB" dirty="0"/>
            <a:t>Humanities</a:t>
          </a:r>
        </a:p>
      </dgm:t>
    </dgm:pt>
    <dgm:pt modelId="{C25A3472-69AA-4904-882D-CE16260689A8}" type="parTrans" cxnId="{6C48BA71-3D2F-48DA-A853-0AD44DDCF2FC}">
      <dgm:prSet/>
      <dgm:spPr/>
      <dgm:t>
        <a:bodyPr/>
        <a:lstStyle/>
        <a:p>
          <a:endParaRPr lang="en-GB"/>
        </a:p>
      </dgm:t>
    </dgm:pt>
    <dgm:pt modelId="{777F42DC-016F-473E-B2D8-D93F068BBBA4}" type="sibTrans" cxnId="{6C48BA71-3D2F-48DA-A853-0AD44DDCF2FC}">
      <dgm:prSet/>
      <dgm:spPr/>
      <dgm:t>
        <a:bodyPr/>
        <a:lstStyle/>
        <a:p>
          <a:endParaRPr lang="en-GB"/>
        </a:p>
      </dgm:t>
    </dgm:pt>
    <dgm:pt modelId="{79764FAA-4AE4-4380-A021-1E9E03F82755}">
      <dgm:prSet phldrT="[Text]"/>
      <dgm:spPr/>
      <dgm:t>
        <a:bodyPr/>
        <a:lstStyle/>
        <a:p>
          <a:r>
            <a:rPr lang="en-GB" dirty="0"/>
            <a:t>Literacy	</a:t>
          </a:r>
        </a:p>
      </dgm:t>
    </dgm:pt>
    <dgm:pt modelId="{CCC533C7-C314-4621-98A9-49AD0DEDDD5A}" type="parTrans" cxnId="{52BEB138-0262-46AA-8BF7-C39656612422}">
      <dgm:prSet/>
      <dgm:spPr/>
      <dgm:t>
        <a:bodyPr/>
        <a:lstStyle/>
        <a:p>
          <a:endParaRPr lang="en-GB"/>
        </a:p>
      </dgm:t>
    </dgm:pt>
    <dgm:pt modelId="{82FCF0E4-46F4-4416-A475-502D2032B78D}" type="sibTrans" cxnId="{52BEB138-0262-46AA-8BF7-C39656612422}">
      <dgm:prSet/>
      <dgm:spPr/>
      <dgm:t>
        <a:bodyPr/>
        <a:lstStyle/>
        <a:p>
          <a:endParaRPr lang="en-GB"/>
        </a:p>
      </dgm:t>
    </dgm:pt>
    <dgm:pt modelId="{2A59024D-7110-4C0B-8726-F09083FACFEA}">
      <dgm:prSet phldrT="[Text]"/>
      <dgm:spPr/>
      <dgm:t>
        <a:bodyPr/>
        <a:lstStyle/>
        <a:p>
          <a:r>
            <a:rPr lang="en-GB" dirty="0"/>
            <a:t>DCF</a:t>
          </a:r>
        </a:p>
      </dgm:t>
    </dgm:pt>
    <dgm:pt modelId="{29431F03-7125-4E1A-992B-587C96FBDDF0}" type="parTrans" cxnId="{0ADFE499-879C-4B9D-A58C-E1A0FE0959F4}">
      <dgm:prSet/>
      <dgm:spPr/>
      <dgm:t>
        <a:bodyPr/>
        <a:lstStyle/>
        <a:p>
          <a:endParaRPr lang="en-GB"/>
        </a:p>
      </dgm:t>
    </dgm:pt>
    <dgm:pt modelId="{44171261-7D02-49C4-9316-20DBFAE8BDCE}" type="sibTrans" cxnId="{0ADFE499-879C-4B9D-A58C-E1A0FE0959F4}">
      <dgm:prSet/>
      <dgm:spPr/>
      <dgm:t>
        <a:bodyPr/>
        <a:lstStyle/>
        <a:p>
          <a:endParaRPr lang="en-GB"/>
        </a:p>
      </dgm:t>
    </dgm:pt>
    <dgm:pt modelId="{FCCA9EF8-8B60-48CE-BA06-06722A557917}" type="pres">
      <dgm:prSet presAssocID="{E6E7EBD6-2C13-4A25-865B-845AE8E395F0}" presName="composite" presStyleCnt="0">
        <dgm:presLayoutVars>
          <dgm:chMax val="3"/>
          <dgm:animLvl val="lvl"/>
          <dgm:resizeHandles val="exact"/>
        </dgm:presLayoutVars>
      </dgm:prSet>
      <dgm:spPr/>
    </dgm:pt>
    <dgm:pt modelId="{CF4EF7CF-1AEE-4639-B9C7-D19C79DBD058}" type="pres">
      <dgm:prSet presAssocID="{8092AA7D-D0C3-46D3-8225-58B936C251F7}" presName="gear1" presStyleLbl="node1" presStyleIdx="0" presStyleCnt="3">
        <dgm:presLayoutVars>
          <dgm:chMax val="1"/>
          <dgm:bulletEnabled val="1"/>
        </dgm:presLayoutVars>
      </dgm:prSet>
      <dgm:spPr/>
    </dgm:pt>
    <dgm:pt modelId="{2212C645-6766-4F97-91E3-8361D7CDBEB8}" type="pres">
      <dgm:prSet presAssocID="{8092AA7D-D0C3-46D3-8225-58B936C251F7}" presName="gear1srcNode" presStyleLbl="node1" presStyleIdx="0" presStyleCnt="3"/>
      <dgm:spPr/>
    </dgm:pt>
    <dgm:pt modelId="{66415FAC-8444-4A4B-87D6-E632476A4AEA}" type="pres">
      <dgm:prSet presAssocID="{8092AA7D-D0C3-46D3-8225-58B936C251F7}" presName="gear1dstNode" presStyleLbl="node1" presStyleIdx="0" presStyleCnt="3"/>
      <dgm:spPr/>
    </dgm:pt>
    <dgm:pt modelId="{05BBBA7E-0F8B-4B4D-9515-823C517772BE}" type="pres">
      <dgm:prSet presAssocID="{79764FAA-4AE4-4380-A021-1E9E03F82755}" presName="gear2" presStyleLbl="node1" presStyleIdx="1" presStyleCnt="3" custLinFactNeighborX="-1179" custLinFactNeighborY="314">
        <dgm:presLayoutVars>
          <dgm:chMax val="1"/>
          <dgm:bulletEnabled val="1"/>
        </dgm:presLayoutVars>
      </dgm:prSet>
      <dgm:spPr/>
    </dgm:pt>
    <dgm:pt modelId="{30D3E7BB-E7AB-4457-A712-791D641242D5}" type="pres">
      <dgm:prSet presAssocID="{79764FAA-4AE4-4380-A021-1E9E03F82755}" presName="gear2srcNode" presStyleLbl="node1" presStyleIdx="1" presStyleCnt="3"/>
      <dgm:spPr/>
    </dgm:pt>
    <dgm:pt modelId="{353A9D00-2FF4-408D-BD26-D13AF09A7BFD}" type="pres">
      <dgm:prSet presAssocID="{79764FAA-4AE4-4380-A021-1E9E03F82755}" presName="gear2dstNode" presStyleLbl="node1" presStyleIdx="1" presStyleCnt="3"/>
      <dgm:spPr/>
    </dgm:pt>
    <dgm:pt modelId="{8933A9D9-73FD-4CD6-8897-D84E6B217119}" type="pres">
      <dgm:prSet presAssocID="{2A59024D-7110-4C0B-8726-F09083FACFEA}" presName="gear3" presStyleLbl="node1" presStyleIdx="2" presStyleCnt="3"/>
      <dgm:spPr/>
    </dgm:pt>
    <dgm:pt modelId="{2400AF74-BAD5-47FF-B8F2-41E7238F46D9}" type="pres">
      <dgm:prSet presAssocID="{2A59024D-7110-4C0B-8726-F09083FACFEA}" presName="gear3tx" presStyleLbl="node1" presStyleIdx="2" presStyleCnt="3">
        <dgm:presLayoutVars>
          <dgm:chMax val="1"/>
          <dgm:bulletEnabled val="1"/>
        </dgm:presLayoutVars>
      </dgm:prSet>
      <dgm:spPr/>
    </dgm:pt>
    <dgm:pt modelId="{EFD4A492-A511-4F95-AFE0-8048A2A9BD34}" type="pres">
      <dgm:prSet presAssocID="{2A59024D-7110-4C0B-8726-F09083FACFEA}" presName="gear3srcNode" presStyleLbl="node1" presStyleIdx="2" presStyleCnt="3"/>
      <dgm:spPr/>
    </dgm:pt>
    <dgm:pt modelId="{B6A0493D-F471-43A2-B5DE-AF2E70FA5457}" type="pres">
      <dgm:prSet presAssocID="{2A59024D-7110-4C0B-8726-F09083FACFEA}" presName="gear3dstNode" presStyleLbl="node1" presStyleIdx="2" presStyleCnt="3"/>
      <dgm:spPr/>
    </dgm:pt>
    <dgm:pt modelId="{D9DE0FED-9744-4478-A738-B05F49D27FFC}" type="pres">
      <dgm:prSet presAssocID="{777F42DC-016F-473E-B2D8-D93F068BBBA4}" presName="connector1" presStyleLbl="sibTrans2D1" presStyleIdx="0" presStyleCnt="3"/>
      <dgm:spPr/>
    </dgm:pt>
    <dgm:pt modelId="{AAE50CC4-4E92-4F41-AC60-818357D7619B}" type="pres">
      <dgm:prSet presAssocID="{82FCF0E4-46F4-4416-A475-502D2032B78D}" presName="connector2" presStyleLbl="sibTrans2D1" presStyleIdx="1" presStyleCnt="3"/>
      <dgm:spPr/>
    </dgm:pt>
    <dgm:pt modelId="{13F8888D-7691-403A-80DD-658FE8EB158A}" type="pres">
      <dgm:prSet presAssocID="{44171261-7D02-49C4-9316-20DBFAE8BDCE}" presName="connector3" presStyleLbl="sibTrans2D1" presStyleIdx="2" presStyleCnt="3"/>
      <dgm:spPr/>
    </dgm:pt>
  </dgm:ptLst>
  <dgm:cxnLst>
    <dgm:cxn modelId="{64C96110-B32F-46E6-9C62-6A84961EB1B6}" type="presOf" srcId="{2A59024D-7110-4C0B-8726-F09083FACFEA}" destId="{2400AF74-BAD5-47FF-B8F2-41E7238F46D9}" srcOrd="1" destOrd="0" presId="urn:microsoft.com/office/officeart/2005/8/layout/gear1"/>
    <dgm:cxn modelId="{08FFB11C-63B8-4F4C-AF0B-E677CCB8AA3E}" type="presOf" srcId="{79764FAA-4AE4-4380-A021-1E9E03F82755}" destId="{30D3E7BB-E7AB-4457-A712-791D641242D5}" srcOrd="1" destOrd="0" presId="urn:microsoft.com/office/officeart/2005/8/layout/gear1"/>
    <dgm:cxn modelId="{1A0B0C21-E796-4054-B26C-E03D25235852}" type="presOf" srcId="{2A59024D-7110-4C0B-8726-F09083FACFEA}" destId="{B6A0493D-F471-43A2-B5DE-AF2E70FA5457}" srcOrd="3" destOrd="0" presId="urn:microsoft.com/office/officeart/2005/8/layout/gear1"/>
    <dgm:cxn modelId="{F1F6E130-C58A-4812-A504-2AA6C27938B5}" type="presOf" srcId="{8092AA7D-D0C3-46D3-8225-58B936C251F7}" destId="{2212C645-6766-4F97-91E3-8361D7CDBEB8}" srcOrd="1" destOrd="0" presId="urn:microsoft.com/office/officeart/2005/8/layout/gear1"/>
    <dgm:cxn modelId="{52BEB138-0262-46AA-8BF7-C39656612422}" srcId="{E6E7EBD6-2C13-4A25-865B-845AE8E395F0}" destId="{79764FAA-4AE4-4380-A021-1E9E03F82755}" srcOrd="1" destOrd="0" parTransId="{CCC533C7-C314-4621-98A9-49AD0DEDDD5A}" sibTransId="{82FCF0E4-46F4-4416-A475-502D2032B78D}"/>
    <dgm:cxn modelId="{EE1F2868-7177-4E17-A37B-928D06D5FE10}" type="presOf" srcId="{777F42DC-016F-473E-B2D8-D93F068BBBA4}" destId="{D9DE0FED-9744-4478-A738-B05F49D27FFC}" srcOrd="0" destOrd="0" presId="urn:microsoft.com/office/officeart/2005/8/layout/gear1"/>
    <dgm:cxn modelId="{6C48BA71-3D2F-48DA-A853-0AD44DDCF2FC}" srcId="{E6E7EBD6-2C13-4A25-865B-845AE8E395F0}" destId="{8092AA7D-D0C3-46D3-8225-58B936C251F7}" srcOrd="0" destOrd="0" parTransId="{C25A3472-69AA-4904-882D-CE16260689A8}" sibTransId="{777F42DC-016F-473E-B2D8-D93F068BBBA4}"/>
    <dgm:cxn modelId="{56FAFC92-2602-4ADF-AD2E-0A0FC8749FF2}" type="presOf" srcId="{79764FAA-4AE4-4380-A021-1E9E03F82755}" destId="{353A9D00-2FF4-408D-BD26-D13AF09A7BFD}" srcOrd="2" destOrd="0" presId="urn:microsoft.com/office/officeart/2005/8/layout/gear1"/>
    <dgm:cxn modelId="{5862D093-E93C-428D-9993-969EE0C33163}" type="presOf" srcId="{2A59024D-7110-4C0B-8726-F09083FACFEA}" destId="{8933A9D9-73FD-4CD6-8897-D84E6B217119}" srcOrd="0" destOrd="0" presId="urn:microsoft.com/office/officeart/2005/8/layout/gear1"/>
    <dgm:cxn modelId="{9D755E96-89CE-4933-B0C7-CC0147DFE01F}" type="presOf" srcId="{E6E7EBD6-2C13-4A25-865B-845AE8E395F0}" destId="{FCCA9EF8-8B60-48CE-BA06-06722A557917}" srcOrd="0" destOrd="0" presId="urn:microsoft.com/office/officeart/2005/8/layout/gear1"/>
    <dgm:cxn modelId="{0ADFE499-879C-4B9D-A58C-E1A0FE0959F4}" srcId="{E6E7EBD6-2C13-4A25-865B-845AE8E395F0}" destId="{2A59024D-7110-4C0B-8726-F09083FACFEA}" srcOrd="2" destOrd="0" parTransId="{29431F03-7125-4E1A-992B-587C96FBDDF0}" sibTransId="{44171261-7D02-49C4-9316-20DBFAE8BDCE}"/>
    <dgm:cxn modelId="{E1825DA5-58CE-4296-A59D-0C40BD50484A}" type="presOf" srcId="{44171261-7D02-49C4-9316-20DBFAE8BDCE}" destId="{13F8888D-7691-403A-80DD-658FE8EB158A}" srcOrd="0" destOrd="0" presId="urn:microsoft.com/office/officeart/2005/8/layout/gear1"/>
    <dgm:cxn modelId="{8FDF93BA-C7DE-47B0-8F28-A52B2E64B2D4}" type="presOf" srcId="{82FCF0E4-46F4-4416-A475-502D2032B78D}" destId="{AAE50CC4-4E92-4F41-AC60-818357D7619B}" srcOrd="0" destOrd="0" presId="urn:microsoft.com/office/officeart/2005/8/layout/gear1"/>
    <dgm:cxn modelId="{92AE7FBD-E548-47AD-93EE-B2A530B38F93}" type="presOf" srcId="{8092AA7D-D0C3-46D3-8225-58B936C251F7}" destId="{66415FAC-8444-4A4B-87D6-E632476A4AEA}" srcOrd="2" destOrd="0" presId="urn:microsoft.com/office/officeart/2005/8/layout/gear1"/>
    <dgm:cxn modelId="{25D572C7-8C9A-48BB-A4C5-F6B832AAACE8}" type="presOf" srcId="{2A59024D-7110-4C0B-8726-F09083FACFEA}" destId="{EFD4A492-A511-4F95-AFE0-8048A2A9BD34}" srcOrd="2" destOrd="0" presId="urn:microsoft.com/office/officeart/2005/8/layout/gear1"/>
    <dgm:cxn modelId="{0D41E5DB-4163-4301-873A-C16CFCEF2BCE}" type="presOf" srcId="{79764FAA-4AE4-4380-A021-1E9E03F82755}" destId="{05BBBA7E-0F8B-4B4D-9515-823C517772BE}" srcOrd="0" destOrd="0" presId="urn:microsoft.com/office/officeart/2005/8/layout/gear1"/>
    <dgm:cxn modelId="{E07DC0F7-11EC-4118-B003-E8930C5028C8}" type="presOf" srcId="{8092AA7D-D0C3-46D3-8225-58B936C251F7}" destId="{CF4EF7CF-1AEE-4639-B9C7-D19C79DBD058}" srcOrd="0" destOrd="0" presId="urn:microsoft.com/office/officeart/2005/8/layout/gear1"/>
    <dgm:cxn modelId="{9CCC4AEA-8ADF-4476-94A9-AD346E30193A}" type="presParOf" srcId="{FCCA9EF8-8B60-48CE-BA06-06722A557917}" destId="{CF4EF7CF-1AEE-4639-B9C7-D19C79DBD058}" srcOrd="0" destOrd="0" presId="urn:microsoft.com/office/officeart/2005/8/layout/gear1"/>
    <dgm:cxn modelId="{B73179FE-0012-455F-9D45-3CF3E20920CD}" type="presParOf" srcId="{FCCA9EF8-8B60-48CE-BA06-06722A557917}" destId="{2212C645-6766-4F97-91E3-8361D7CDBEB8}" srcOrd="1" destOrd="0" presId="urn:microsoft.com/office/officeart/2005/8/layout/gear1"/>
    <dgm:cxn modelId="{69BB80B3-EA4F-412A-804E-5B156332FB70}" type="presParOf" srcId="{FCCA9EF8-8B60-48CE-BA06-06722A557917}" destId="{66415FAC-8444-4A4B-87D6-E632476A4AEA}" srcOrd="2" destOrd="0" presId="urn:microsoft.com/office/officeart/2005/8/layout/gear1"/>
    <dgm:cxn modelId="{09E59A39-A0D7-4F43-81BE-27603D8707CD}" type="presParOf" srcId="{FCCA9EF8-8B60-48CE-BA06-06722A557917}" destId="{05BBBA7E-0F8B-4B4D-9515-823C517772BE}" srcOrd="3" destOrd="0" presId="urn:microsoft.com/office/officeart/2005/8/layout/gear1"/>
    <dgm:cxn modelId="{756F6024-AA82-4049-85AC-E678BEF97340}" type="presParOf" srcId="{FCCA9EF8-8B60-48CE-BA06-06722A557917}" destId="{30D3E7BB-E7AB-4457-A712-791D641242D5}" srcOrd="4" destOrd="0" presId="urn:microsoft.com/office/officeart/2005/8/layout/gear1"/>
    <dgm:cxn modelId="{ABBC1BDF-A9C3-45DB-A7BF-FE7528A715B0}" type="presParOf" srcId="{FCCA9EF8-8B60-48CE-BA06-06722A557917}" destId="{353A9D00-2FF4-408D-BD26-D13AF09A7BFD}" srcOrd="5" destOrd="0" presId="urn:microsoft.com/office/officeart/2005/8/layout/gear1"/>
    <dgm:cxn modelId="{9AA57038-6005-4BBB-BBD6-4E349369E349}" type="presParOf" srcId="{FCCA9EF8-8B60-48CE-BA06-06722A557917}" destId="{8933A9D9-73FD-4CD6-8897-D84E6B217119}" srcOrd="6" destOrd="0" presId="urn:microsoft.com/office/officeart/2005/8/layout/gear1"/>
    <dgm:cxn modelId="{03B8043E-EE19-4A55-8FFF-1129A4A8BECA}" type="presParOf" srcId="{FCCA9EF8-8B60-48CE-BA06-06722A557917}" destId="{2400AF74-BAD5-47FF-B8F2-41E7238F46D9}" srcOrd="7" destOrd="0" presId="urn:microsoft.com/office/officeart/2005/8/layout/gear1"/>
    <dgm:cxn modelId="{7CDBC521-8705-452F-8C41-8CDCDF8C07EC}" type="presParOf" srcId="{FCCA9EF8-8B60-48CE-BA06-06722A557917}" destId="{EFD4A492-A511-4F95-AFE0-8048A2A9BD34}" srcOrd="8" destOrd="0" presId="urn:microsoft.com/office/officeart/2005/8/layout/gear1"/>
    <dgm:cxn modelId="{21BD9FC7-FE7E-4043-B370-98676448ADC2}" type="presParOf" srcId="{FCCA9EF8-8B60-48CE-BA06-06722A557917}" destId="{B6A0493D-F471-43A2-B5DE-AF2E70FA5457}" srcOrd="9" destOrd="0" presId="urn:microsoft.com/office/officeart/2005/8/layout/gear1"/>
    <dgm:cxn modelId="{48853314-A8FD-43A7-B074-0EF38E514585}" type="presParOf" srcId="{FCCA9EF8-8B60-48CE-BA06-06722A557917}" destId="{D9DE0FED-9744-4478-A738-B05F49D27FFC}" srcOrd="10" destOrd="0" presId="urn:microsoft.com/office/officeart/2005/8/layout/gear1"/>
    <dgm:cxn modelId="{DDD8261C-3C10-4D44-8EAF-E4C631DFD252}" type="presParOf" srcId="{FCCA9EF8-8B60-48CE-BA06-06722A557917}" destId="{AAE50CC4-4E92-4F41-AC60-818357D7619B}" srcOrd="11" destOrd="0" presId="urn:microsoft.com/office/officeart/2005/8/layout/gear1"/>
    <dgm:cxn modelId="{B738925E-8035-4959-9835-E39B0BB35B7A}" type="presParOf" srcId="{FCCA9EF8-8B60-48CE-BA06-06722A557917}" destId="{13F8888D-7691-403A-80DD-658FE8EB158A}" srcOrd="12" destOrd="0" presId="urn:microsoft.com/office/officeart/2005/8/layout/gear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EF7CF-1AEE-4639-B9C7-D19C79DBD058}">
      <dsp:nvSpPr>
        <dsp:cNvPr id="0" name=""/>
        <dsp:cNvSpPr/>
      </dsp:nvSpPr>
      <dsp:spPr>
        <a:xfrm>
          <a:off x="1472826" y="789022"/>
          <a:ext cx="964360" cy="964360"/>
        </a:xfrm>
        <a:prstGeom prst="gear9">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Humanities</a:t>
          </a:r>
        </a:p>
      </dsp:txBody>
      <dsp:txXfrm>
        <a:off x="1666705" y="1014919"/>
        <a:ext cx="576602" cy="495701"/>
      </dsp:txXfrm>
    </dsp:sp>
    <dsp:sp modelId="{05BBBA7E-0F8B-4B4D-9515-823C517772BE}">
      <dsp:nvSpPr>
        <dsp:cNvPr id="0" name=""/>
        <dsp:cNvSpPr/>
      </dsp:nvSpPr>
      <dsp:spPr>
        <a:xfrm>
          <a:off x="903474" y="563284"/>
          <a:ext cx="701353" cy="701353"/>
        </a:xfrm>
        <a:prstGeom prst="gear6">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Literacy	</a:t>
          </a:r>
        </a:p>
      </dsp:txBody>
      <dsp:txXfrm>
        <a:off x="1080042" y="740919"/>
        <a:ext cx="348217" cy="346083"/>
      </dsp:txXfrm>
    </dsp:sp>
    <dsp:sp modelId="{8933A9D9-73FD-4CD6-8897-D84E6B217119}">
      <dsp:nvSpPr>
        <dsp:cNvPr id="0" name=""/>
        <dsp:cNvSpPr/>
      </dsp:nvSpPr>
      <dsp:spPr>
        <a:xfrm rot="20700000">
          <a:off x="1304573" y="77220"/>
          <a:ext cx="687182" cy="687182"/>
        </a:xfrm>
        <a:prstGeom prst="gear6">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DCF</a:t>
          </a:r>
        </a:p>
      </dsp:txBody>
      <dsp:txXfrm rot="-20700000">
        <a:off x="1455292" y="227939"/>
        <a:ext cx="385744" cy="385744"/>
      </dsp:txXfrm>
    </dsp:sp>
    <dsp:sp modelId="{D9DE0FED-9744-4478-A738-B05F49D27FFC}">
      <dsp:nvSpPr>
        <dsp:cNvPr id="0" name=""/>
        <dsp:cNvSpPr/>
      </dsp:nvSpPr>
      <dsp:spPr>
        <a:xfrm>
          <a:off x="1374673" y="656586"/>
          <a:ext cx="1234381" cy="1234381"/>
        </a:xfrm>
        <a:prstGeom prst="circularArrow">
          <a:avLst>
            <a:gd name="adj1" fmla="val 4688"/>
            <a:gd name="adj2" fmla="val 299029"/>
            <a:gd name="adj3" fmla="val 2399576"/>
            <a:gd name="adj4" fmla="val 16140328"/>
            <a:gd name="adj5" fmla="val 5469"/>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AE50CC4-4E92-4F41-AC60-818357D7619B}">
      <dsp:nvSpPr>
        <dsp:cNvPr id="0" name=""/>
        <dsp:cNvSpPr/>
      </dsp:nvSpPr>
      <dsp:spPr>
        <a:xfrm>
          <a:off x="787535" y="416374"/>
          <a:ext cx="896855" cy="896855"/>
        </a:xfrm>
        <a:prstGeom prst="leftCircularArrow">
          <a:avLst>
            <a:gd name="adj1" fmla="val 6452"/>
            <a:gd name="adj2" fmla="val 429999"/>
            <a:gd name="adj3" fmla="val 10489124"/>
            <a:gd name="adj4" fmla="val 14837806"/>
            <a:gd name="adj5" fmla="val 7527"/>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F8888D-7691-403A-80DD-658FE8EB158A}">
      <dsp:nvSpPr>
        <dsp:cNvPr id="0" name=""/>
        <dsp:cNvSpPr/>
      </dsp:nvSpPr>
      <dsp:spPr>
        <a:xfrm>
          <a:off x="1145620" y="-62823"/>
          <a:ext cx="966990" cy="966990"/>
        </a:xfrm>
        <a:prstGeom prst="circularArrow">
          <a:avLst>
            <a:gd name="adj1" fmla="val 5984"/>
            <a:gd name="adj2" fmla="val 394124"/>
            <a:gd name="adj3" fmla="val 13313824"/>
            <a:gd name="adj4" fmla="val 10508221"/>
            <a:gd name="adj5" fmla="val 6981"/>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95074-85C9-46D9-B1DB-3FFCE6E4C5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DFCEF7-04E8-4AC0-97E6-2D6918EB3B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D83765-6859-44F1-854B-C3038F867C9E}"/>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5" name="Footer Placeholder 4">
            <a:extLst>
              <a:ext uri="{FF2B5EF4-FFF2-40B4-BE49-F238E27FC236}">
                <a16:creationId xmlns:a16="http://schemas.microsoft.com/office/drawing/2014/main" id="{BEE1E919-3753-4E0A-ACF9-63E1113ABB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240634-C4CB-426B-88E4-33F54A6302BA}"/>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2472382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ACFE2-6CA2-4D5A-A729-0CD7BE5430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81B0EE-DC56-4B79-9A2E-56BC472496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0652E7-A54D-44ED-9DF8-1CC87F4FA200}"/>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5" name="Footer Placeholder 4">
            <a:extLst>
              <a:ext uri="{FF2B5EF4-FFF2-40B4-BE49-F238E27FC236}">
                <a16:creationId xmlns:a16="http://schemas.microsoft.com/office/drawing/2014/main" id="{61062139-4C9A-44FC-A02C-C77263EFC2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B49DD-6CD2-493C-9750-A0731625846F}"/>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3546759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DE9D1-A254-48C3-85EB-444C14BAF2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EF54EF-B5A7-4BC6-869E-A54E9BC3E8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8B41C0-319C-47DB-BFFC-9A4AB52980FC}"/>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5" name="Footer Placeholder 4">
            <a:extLst>
              <a:ext uri="{FF2B5EF4-FFF2-40B4-BE49-F238E27FC236}">
                <a16:creationId xmlns:a16="http://schemas.microsoft.com/office/drawing/2014/main" id="{25B32330-033D-4AAE-927D-B2AA2EC2DD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6AC4CB-0110-44C1-8233-FCBE11A4DB54}"/>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2188575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BB499-29F3-4344-82AF-10150221CE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917E70-98FE-407C-9FE8-09BD7CA657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07F9B7-0A49-4499-80B4-17BD75C44B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813551-636F-4583-B0CE-3D663614583F}"/>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6" name="Footer Placeholder 5">
            <a:extLst>
              <a:ext uri="{FF2B5EF4-FFF2-40B4-BE49-F238E27FC236}">
                <a16:creationId xmlns:a16="http://schemas.microsoft.com/office/drawing/2014/main" id="{3EE51B38-F3EF-4151-881B-020BE00DC6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3AB226-B985-4A14-BDF3-E256FDF68613}"/>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2639914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7B40-0B97-4620-888A-62B5D8CEEE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40CDA7-66E3-4462-B415-4FECD4123E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012E1B-5BC4-426F-9FB9-AA28187AEB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AD67B1-ADE2-4904-BCE8-B2B0A6F5E2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0CF0B3-4D56-4541-BA6A-721C19031A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84D694-5E8D-473F-B50A-F179FDBAE2BA}"/>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8" name="Footer Placeholder 7">
            <a:extLst>
              <a:ext uri="{FF2B5EF4-FFF2-40B4-BE49-F238E27FC236}">
                <a16:creationId xmlns:a16="http://schemas.microsoft.com/office/drawing/2014/main" id="{466AAF1C-4225-499B-A256-34C411C685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500573-17D5-4C0E-8A88-BB76B5161DB7}"/>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2671553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A442-8AA4-4F67-8EB3-F6BC85C5DA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DF2C48-874A-4861-BCB6-8F446FBAE5EE}"/>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4" name="Footer Placeholder 3">
            <a:extLst>
              <a:ext uri="{FF2B5EF4-FFF2-40B4-BE49-F238E27FC236}">
                <a16:creationId xmlns:a16="http://schemas.microsoft.com/office/drawing/2014/main" id="{767C6C2D-8AB9-4B79-A537-37C941156F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218A01-9429-4E27-B78F-57AA3CED8E5D}"/>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2918142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1CCCFB-FCDC-4A9D-B66A-682E100C502C}"/>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3" name="Footer Placeholder 2">
            <a:extLst>
              <a:ext uri="{FF2B5EF4-FFF2-40B4-BE49-F238E27FC236}">
                <a16:creationId xmlns:a16="http://schemas.microsoft.com/office/drawing/2014/main" id="{7D31CC1B-7D27-4DE6-B53A-2CF21355B0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464696-BE5C-462E-9A9E-2383B094231C}"/>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709119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A699-31EC-4C34-B971-D06C90AA9A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33512C-C6AF-4D55-ABFB-D65F55475F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675FDD-F775-41BA-A82E-E8C24914CF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9E105C-0736-475E-808B-7CD0E9CEA4D1}"/>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6" name="Footer Placeholder 5">
            <a:extLst>
              <a:ext uri="{FF2B5EF4-FFF2-40B4-BE49-F238E27FC236}">
                <a16:creationId xmlns:a16="http://schemas.microsoft.com/office/drawing/2014/main" id="{F123B70D-C66B-400E-B20D-16B160F483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4BEC24-4832-4570-82EF-2BFB4ECD6707}"/>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733846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72D6-5DE1-44C6-AD36-37418429D4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E57A7D-1CD4-4216-8715-FC582FD09C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D60CD6-4E5A-4EF7-88BE-CE2CC8560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FE51A1-22B1-4D60-BCCB-D955CF9ED462}"/>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6" name="Footer Placeholder 5">
            <a:extLst>
              <a:ext uri="{FF2B5EF4-FFF2-40B4-BE49-F238E27FC236}">
                <a16:creationId xmlns:a16="http://schemas.microsoft.com/office/drawing/2014/main" id="{BD57D85F-7E63-4CB2-84E8-14FC70B977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B23A8D-AA7A-4915-A8BB-C4DCD9697C38}"/>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2766524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2EC6A-4E60-4D4F-8501-C4C6A81F15F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6101E8-7195-44D3-80D5-5D897C9534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D400BB-1984-4CD5-9955-78ACA6797580}"/>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5" name="Footer Placeholder 4">
            <a:extLst>
              <a:ext uri="{FF2B5EF4-FFF2-40B4-BE49-F238E27FC236}">
                <a16:creationId xmlns:a16="http://schemas.microsoft.com/office/drawing/2014/main" id="{F7868962-413E-4440-8421-3B080044FC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9D2C28-365A-47DC-95C8-A471CA255D7B}"/>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579865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0E65ED-6C07-4F36-B237-CD1548CA5E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1E6595-81B7-401F-8208-9F80C5E8B5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F922AA-1521-4C18-84DC-C95A2B3C2DC5}"/>
              </a:ext>
            </a:extLst>
          </p:cNvPr>
          <p:cNvSpPr>
            <a:spLocks noGrp="1"/>
          </p:cNvSpPr>
          <p:nvPr>
            <p:ph type="dt" sz="half" idx="10"/>
          </p:nvPr>
        </p:nvSpPr>
        <p:spPr/>
        <p:txBody>
          <a:bodyPr/>
          <a:lstStyle/>
          <a:p>
            <a:fld id="{79829FF0-959A-42BC-B965-797C98901351}" type="datetimeFigureOut">
              <a:rPr lang="en-GB" smtClean="0"/>
              <a:t>06/02/2020</a:t>
            </a:fld>
            <a:endParaRPr lang="en-GB"/>
          </a:p>
        </p:txBody>
      </p:sp>
      <p:sp>
        <p:nvSpPr>
          <p:cNvPr id="5" name="Footer Placeholder 4">
            <a:extLst>
              <a:ext uri="{FF2B5EF4-FFF2-40B4-BE49-F238E27FC236}">
                <a16:creationId xmlns:a16="http://schemas.microsoft.com/office/drawing/2014/main" id="{6C08D9D7-6041-41F4-BCC9-44BE1F7731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ABEE4-BD62-4D0B-A92F-7261629F1E37}"/>
              </a:ext>
            </a:extLst>
          </p:cNvPr>
          <p:cNvSpPr>
            <a:spLocks noGrp="1"/>
          </p:cNvSpPr>
          <p:nvPr>
            <p:ph type="sldNum" sz="quarter" idx="12"/>
          </p:nvPr>
        </p:nvSpPr>
        <p:spPr/>
        <p:txBody>
          <a:bodyPr/>
          <a:lstStyle/>
          <a:p>
            <a:fld id="{9AE08202-3EA8-400D-8FB0-399CAF24D440}" type="slidenum">
              <a:rPr lang="en-GB" smtClean="0"/>
              <a:t>‹#›</a:t>
            </a:fld>
            <a:endParaRPr lang="en-GB"/>
          </a:p>
        </p:txBody>
      </p:sp>
    </p:spTree>
    <p:extLst>
      <p:ext uri="{BB962C8B-B14F-4D97-AF65-F5344CB8AC3E}">
        <p14:creationId xmlns:p14="http://schemas.microsoft.com/office/powerpoint/2010/main" val="1437615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296998-94BB-4B7D-B38C-7F6EF33127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ACB4FC-2F46-4305-8DE4-F95235B351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7677EF-C75A-4390-A84E-1B4E872869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829FF0-959A-42BC-B965-797C98901351}" type="datetimeFigureOut">
              <a:rPr lang="en-GB" smtClean="0"/>
              <a:t>06/02/2020</a:t>
            </a:fld>
            <a:endParaRPr lang="en-GB"/>
          </a:p>
        </p:txBody>
      </p:sp>
      <p:sp>
        <p:nvSpPr>
          <p:cNvPr id="5" name="Footer Placeholder 4">
            <a:extLst>
              <a:ext uri="{FF2B5EF4-FFF2-40B4-BE49-F238E27FC236}">
                <a16:creationId xmlns:a16="http://schemas.microsoft.com/office/drawing/2014/main" id="{2B576BC7-5CF9-4A88-B48D-5AF16E02BC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9DAAC7-676E-4A60-9CC9-15BD3D7C8F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E08202-3EA8-400D-8FB0-399CAF24D440}" type="slidenum">
              <a:rPr lang="en-GB" smtClean="0"/>
              <a:t>‹#›</a:t>
            </a:fld>
            <a:endParaRPr lang="en-GB"/>
          </a:p>
        </p:txBody>
      </p:sp>
    </p:spTree>
    <p:extLst>
      <p:ext uri="{BB962C8B-B14F-4D97-AF65-F5344CB8AC3E}">
        <p14:creationId xmlns:p14="http://schemas.microsoft.com/office/powerpoint/2010/main" val="21497359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6.jpeg"/><Relationship Id="rId18"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diagramLayout" Target="../diagrams/layout1.xml"/><Relationship Id="rId12" Type="http://schemas.openxmlformats.org/officeDocument/2006/relationships/image" Target="../media/image5.png"/><Relationship Id="rId17" Type="http://schemas.openxmlformats.org/officeDocument/2006/relationships/image" Target="../media/image10.jpeg"/><Relationship Id="rId2" Type="http://schemas.openxmlformats.org/officeDocument/2006/relationships/image" Target="../media/image1.jpeg"/><Relationship Id="rId16" Type="http://schemas.openxmlformats.org/officeDocument/2006/relationships/image" Target="../media/image9.jpeg"/><Relationship Id="rId20"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chart" Target="../charts/chart1.xml"/><Relationship Id="rId15" Type="http://schemas.openxmlformats.org/officeDocument/2006/relationships/image" Target="../media/image8.jpeg"/><Relationship Id="rId10" Type="http://schemas.microsoft.com/office/2007/relationships/diagramDrawing" Target="../diagrams/drawing1.xml"/><Relationship Id="rId19" Type="http://schemas.openxmlformats.org/officeDocument/2006/relationships/image" Target="../media/image12.jpeg"/><Relationship Id="rId4" Type="http://schemas.openxmlformats.org/officeDocument/2006/relationships/image" Target="../media/image3.jpeg"/><Relationship Id="rId9" Type="http://schemas.openxmlformats.org/officeDocument/2006/relationships/diagramColors" Target="../diagrams/colors1.xml"/><Relationship Id="rId14"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E94D806A-9D79-494A-83D2-53C74D6890B1}"/>
              </a:ext>
            </a:extLst>
          </p:cNvPr>
          <p:cNvPicPr>
            <a:picLocks noChangeAspect="1" noChangeArrowheads="1"/>
          </p:cNvPicPr>
          <p:nvPr/>
        </p:nvPicPr>
        <p:blipFill rotWithShape="1">
          <a:blip r:embed="rId2">
            <a:lum bright="70000" contrast="-70000"/>
            <a:extLst>
              <a:ext uri="{28A0092B-C50C-407E-A947-70E740481C1C}">
                <a14:useLocalDpi xmlns:a14="http://schemas.microsoft.com/office/drawing/2010/main" val="0"/>
              </a:ext>
            </a:extLst>
          </a:blip>
          <a:srcRect b="43577"/>
          <a:stretch/>
        </p:blipFill>
        <p:spPr bwMode="auto">
          <a:xfrm>
            <a:off x="1145073" y="-10150"/>
            <a:ext cx="10000007" cy="661503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C5F23D9-CEFB-4616-8AEA-820C4D9F3D93}"/>
              </a:ext>
            </a:extLst>
          </p:cNvPr>
          <p:cNvSpPr/>
          <p:nvPr/>
        </p:nvSpPr>
        <p:spPr>
          <a:xfrm>
            <a:off x="208195" y="-57675"/>
            <a:ext cx="4777888" cy="923330"/>
          </a:xfrm>
          <a:prstGeom prst="rect">
            <a:avLst/>
          </a:prstGeom>
          <a:noFill/>
        </p:spPr>
        <p:txBody>
          <a:bodyPr wrap="square" lIns="91440" tIns="45720" rIns="91440" bIns="45720">
            <a:spAutoFit/>
          </a:bodyPr>
          <a:lstStyle/>
          <a:p>
            <a:r>
              <a:rPr lang="en-US" sz="5400" b="1" cap="none" spc="0" dirty="0">
                <a:ln w="0"/>
                <a:solidFill>
                  <a:srgbClr val="7030A0"/>
                </a:solidFill>
                <a:effectLst>
                  <a:outerShdw blurRad="50800" dist="38100" dir="5400000" algn="t" rotWithShape="0">
                    <a:prstClr val="black">
                      <a:alpha val="40000"/>
                    </a:prstClr>
                  </a:outerShdw>
                </a:effectLst>
                <a:latin typeface="Berlin Sans FB Demi" panose="020E0802020502020306" pitchFamily="34" charset="0"/>
                <a:ea typeface="Purplesilk" panose="02000603000000000000" pitchFamily="2" charset="0"/>
              </a:rPr>
              <a:t>Puppet Pals</a:t>
            </a:r>
            <a:endParaRPr lang="en-US" sz="5400" b="1" cap="none" spc="0" dirty="0">
              <a:ln w="0"/>
              <a:solidFill>
                <a:schemeClr val="tx1"/>
              </a:solidFill>
              <a:effectLst>
                <a:outerShdw blurRad="50800" dist="38100" dir="5400000" algn="t" rotWithShape="0">
                  <a:prstClr val="black">
                    <a:alpha val="40000"/>
                  </a:prstClr>
                </a:outerShdw>
              </a:effectLst>
              <a:latin typeface="Berlin Sans FB Demi" panose="020E0802020502020306" pitchFamily="34" charset="0"/>
              <a:ea typeface="Purplesilk" panose="02000603000000000000" pitchFamily="2" charset="0"/>
            </a:endParaRPr>
          </a:p>
        </p:txBody>
      </p:sp>
      <p:pic>
        <p:nvPicPr>
          <p:cNvPr id="1030" name="Picture 6">
            <a:extLst>
              <a:ext uri="{FF2B5EF4-FFF2-40B4-BE49-F238E27FC236}">
                <a16:creationId xmlns:a16="http://schemas.microsoft.com/office/drawing/2014/main" id="{63456E95-9DE1-40E4-8856-E7F4523A592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88314" y="232632"/>
            <a:ext cx="1022519" cy="102251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31E1892-B364-4C5A-AC00-5523EB367822}"/>
              </a:ext>
            </a:extLst>
          </p:cNvPr>
          <p:cNvSpPr txBox="1"/>
          <p:nvPr/>
        </p:nvSpPr>
        <p:spPr>
          <a:xfrm>
            <a:off x="205407" y="802526"/>
            <a:ext cx="6236336" cy="1015663"/>
          </a:xfrm>
          <a:prstGeom prst="rect">
            <a:avLst/>
          </a:prstGeom>
          <a:noFill/>
          <a:ln>
            <a:noFill/>
          </a:ln>
        </p:spPr>
        <p:txBody>
          <a:bodyPr wrap="square" rtlCol="0">
            <a:spAutoFit/>
          </a:bodyPr>
          <a:lstStyle/>
          <a:p>
            <a:pPr algn="just"/>
            <a:r>
              <a:rPr lang="en-GB" sz="1200" dirty="0">
                <a:latin typeface="Berlin Sans FB" panose="020E0602020502020306" pitchFamily="34" charset="0"/>
              </a:rPr>
              <a:t>Puppet Pals allows you to create your own unique shows with animation and audio. In addition to enhancing pupils’ understanding of religious, historic and geographic stories and events, it can also be used to develop their literacy and DCF skills. </a:t>
            </a:r>
          </a:p>
          <a:p>
            <a:pPr algn="just"/>
            <a:endParaRPr lang="en-GB" sz="1200" dirty="0">
              <a:latin typeface="Berlin Sans FB" panose="020E0602020502020306" pitchFamily="34" charset="0"/>
            </a:endParaRPr>
          </a:p>
          <a:p>
            <a:pPr algn="just"/>
            <a:r>
              <a:rPr lang="en-GB" sz="1200" dirty="0">
                <a:latin typeface="Berlin Sans FB" panose="020E0602020502020306" pitchFamily="34" charset="0"/>
              </a:rPr>
              <a:t>Pick out your actors and backdrops, drag them onto the stage and tap record. Endless fun!</a:t>
            </a:r>
          </a:p>
        </p:txBody>
      </p:sp>
      <p:sp>
        <p:nvSpPr>
          <p:cNvPr id="23" name="TextBox 22">
            <a:extLst>
              <a:ext uri="{FF2B5EF4-FFF2-40B4-BE49-F238E27FC236}">
                <a16:creationId xmlns:a16="http://schemas.microsoft.com/office/drawing/2014/main" id="{63110800-EB5A-4A46-B5D2-5EA0D6EF6E76}"/>
              </a:ext>
            </a:extLst>
          </p:cNvPr>
          <p:cNvSpPr txBox="1"/>
          <p:nvPr/>
        </p:nvSpPr>
        <p:spPr>
          <a:xfrm rot="20923142">
            <a:off x="3929" y="1884482"/>
            <a:ext cx="2324408" cy="338554"/>
          </a:xfrm>
          <a:prstGeom prst="rect">
            <a:avLst/>
          </a:prstGeom>
          <a:noFill/>
          <a:ln>
            <a:noFill/>
          </a:ln>
        </p:spPr>
        <p:txBody>
          <a:bodyPr wrap="square" rtlCol="0">
            <a:spAutoFit/>
          </a:bodyPr>
          <a:lstStyle/>
          <a:p>
            <a:r>
              <a:rPr lang="en-GB" sz="1600" b="1" dirty="0">
                <a:solidFill>
                  <a:srgbClr val="FF0000"/>
                </a:solidFill>
                <a:latin typeface="Berlin Sans FB Demi" panose="020E0802020502020306" pitchFamily="34" charset="0"/>
                <a:ea typeface="Purplesilk" panose="02000603000000000000" pitchFamily="2" charset="0"/>
              </a:rPr>
              <a:t>How does it work?</a:t>
            </a:r>
          </a:p>
        </p:txBody>
      </p:sp>
      <p:pic>
        <p:nvPicPr>
          <p:cNvPr id="1032" name="Picture 8">
            <a:extLst>
              <a:ext uri="{FF2B5EF4-FFF2-40B4-BE49-F238E27FC236}">
                <a16:creationId xmlns:a16="http://schemas.microsoft.com/office/drawing/2014/main" id="{1FABF690-9C77-4A73-9488-59463B2BEA2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8053" y="2453847"/>
            <a:ext cx="1557130" cy="1167848"/>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89051107-C787-4538-9343-979FFBBFEF17}"/>
              </a:ext>
            </a:extLst>
          </p:cNvPr>
          <p:cNvSpPr txBox="1"/>
          <p:nvPr/>
        </p:nvSpPr>
        <p:spPr>
          <a:xfrm>
            <a:off x="1110258" y="2143931"/>
            <a:ext cx="2273227" cy="276999"/>
          </a:xfrm>
          <a:prstGeom prst="rect">
            <a:avLst/>
          </a:prstGeom>
          <a:noFill/>
          <a:ln>
            <a:noFill/>
          </a:ln>
        </p:spPr>
        <p:txBody>
          <a:bodyPr wrap="square" rtlCol="0">
            <a:spAutoFit/>
          </a:bodyPr>
          <a:lstStyle/>
          <a:p>
            <a:r>
              <a:rPr lang="en-GB" sz="1200" dirty="0">
                <a:latin typeface="Berlin Sans FB" panose="020E0602020502020306" pitchFamily="34" charset="0"/>
                <a:ea typeface="Purplesilk" panose="02000603000000000000" pitchFamily="2" charset="0"/>
              </a:rPr>
              <a:t>“Press to start”</a:t>
            </a:r>
          </a:p>
        </p:txBody>
      </p:sp>
      <p:sp>
        <p:nvSpPr>
          <p:cNvPr id="8" name="Arrow: Curved Left 7">
            <a:extLst>
              <a:ext uri="{FF2B5EF4-FFF2-40B4-BE49-F238E27FC236}">
                <a16:creationId xmlns:a16="http://schemas.microsoft.com/office/drawing/2014/main" id="{BD2A94FF-36A6-4317-9275-6DFF5807F8A5}"/>
              </a:ext>
            </a:extLst>
          </p:cNvPr>
          <p:cNvSpPr/>
          <p:nvPr/>
        </p:nvSpPr>
        <p:spPr>
          <a:xfrm>
            <a:off x="1777274" y="2494403"/>
            <a:ext cx="583095" cy="1167848"/>
          </a:xfrm>
          <a:prstGeom prst="curvedLeftArrow">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solidFill>
                <a:schemeClr val="tx1"/>
              </a:solidFill>
            </a:endParaRPr>
          </a:p>
        </p:txBody>
      </p:sp>
      <p:sp>
        <p:nvSpPr>
          <p:cNvPr id="28" name="TextBox 27">
            <a:extLst>
              <a:ext uri="{FF2B5EF4-FFF2-40B4-BE49-F238E27FC236}">
                <a16:creationId xmlns:a16="http://schemas.microsoft.com/office/drawing/2014/main" id="{F321788C-D5DA-4EDA-BF97-5B6AF4D9DA85}"/>
              </a:ext>
            </a:extLst>
          </p:cNvPr>
          <p:cNvSpPr txBox="1"/>
          <p:nvPr/>
        </p:nvSpPr>
        <p:spPr>
          <a:xfrm>
            <a:off x="100192" y="3717353"/>
            <a:ext cx="2420111" cy="577081"/>
          </a:xfrm>
          <a:prstGeom prst="rect">
            <a:avLst/>
          </a:prstGeom>
          <a:noFill/>
          <a:ln>
            <a:noFill/>
          </a:ln>
        </p:spPr>
        <p:txBody>
          <a:bodyPr wrap="square" rtlCol="0">
            <a:spAutoFit/>
          </a:bodyPr>
          <a:lstStyle/>
          <a:p>
            <a:r>
              <a:rPr lang="en-GB" sz="1050" dirty="0">
                <a:latin typeface="Berlin Sans FB" panose="020E0602020502020306" pitchFamily="34" charset="0"/>
                <a:ea typeface="Purplesilk" panose="02000603000000000000" pitchFamily="2" charset="0"/>
              </a:rPr>
              <a:t>Choose which story you are going to retell and decide which characters you will need!</a:t>
            </a:r>
          </a:p>
        </p:txBody>
      </p:sp>
      <p:graphicFrame>
        <p:nvGraphicFramePr>
          <p:cNvPr id="29" name="Chart 28">
            <a:extLst>
              <a:ext uri="{FF2B5EF4-FFF2-40B4-BE49-F238E27FC236}">
                <a16:creationId xmlns:a16="http://schemas.microsoft.com/office/drawing/2014/main" id="{F27F8FEF-4B6B-4FD5-9C3D-72EC354F6E47}"/>
              </a:ext>
            </a:extLst>
          </p:cNvPr>
          <p:cNvGraphicFramePr>
            <a:graphicFrameLocks/>
          </p:cNvGraphicFramePr>
          <p:nvPr>
            <p:extLst>
              <p:ext uri="{D42A27DB-BD31-4B8C-83A1-F6EECF244321}">
                <p14:modId xmlns:p14="http://schemas.microsoft.com/office/powerpoint/2010/main" val="533976236"/>
              </p:ext>
            </p:extLst>
          </p:nvPr>
        </p:nvGraphicFramePr>
        <p:xfrm>
          <a:off x="8576084" y="1527911"/>
          <a:ext cx="3424238" cy="2147888"/>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3" name="Diagram 2">
            <a:extLst>
              <a:ext uri="{FF2B5EF4-FFF2-40B4-BE49-F238E27FC236}">
                <a16:creationId xmlns:a16="http://schemas.microsoft.com/office/drawing/2014/main" id="{E8B59BC2-8FBB-44CC-95BB-4AF328B647AA}"/>
              </a:ext>
            </a:extLst>
          </p:cNvPr>
          <p:cNvGraphicFramePr/>
          <p:nvPr>
            <p:extLst>
              <p:ext uri="{D42A27DB-BD31-4B8C-83A1-F6EECF244321}">
                <p14:modId xmlns:p14="http://schemas.microsoft.com/office/powerpoint/2010/main" val="3238735734"/>
              </p:ext>
            </p:extLst>
          </p:nvPr>
        </p:nvGraphicFramePr>
        <p:xfrm>
          <a:off x="5789844" y="503875"/>
          <a:ext cx="3120991" cy="17533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0" name="Rectangle 9">
            <a:extLst>
              <a:ext uri="{FF2B5EF4-FFF2-40B4-BE49-F238E27FC236}">
                <a16:creationId xmlns:a16="http://schemas.microsoft.com/office/drawing/2014/main" id="{8081F77F-6B99-4318-88E5-ED6310A2A133}"/>
              </a:ext>
            </a:extLst>
          </p:cNvPr>
          <p:cNvSpPr/>
          <p:nvPr/>
        </p:nvSpPr>
        <p:spPr>
          <a:xfrm>
            <a:off x="145264" y="6270115"/>
            <a:ext cx="7845581" cy="535724"/>
          </a:xfrm>
          <a:prstGeom prst="rect">
            <a:avLst/>
          </a:prstGeom>
          <a:solidFill>
            <a:schemeClr val="accent2">
              <a:lumMod val="40000"/>
              <a:lumOff val="60000"/>
            </a:schemeClr>
          </a:solidFill>
        </p:spPr>
        <p:txBody>
          <a:bodyPr wrap="square">
            <a:spAutoFit/>
          </a:bodyPr>
          <a:lstStyle/>
          <a:p>
            <a:pPr algn="just">
              <a:lnSpc>
                <a:spcPct val="107000"/>
              </a:lnSpc>
              <a:spcAft>
                <a:spcPts val="800"/>
              </a:spcAft>
            </a:pPr>
            <a:r>
              <a:rPr lang="en-GB" sz="1400" dirty="0">
                <a:solidFill>
                  <a:srgbClr val="FF0000"/>
                </a:solidFill>
                <a:latin typeface="Berlin Sans FB" panose="020E0602020502020306" pitchFamily="34" charset="0"/>
                <a:ea typeface="Calibri" panose="020F0502020204030204" pitchFamily="34" charset="0"/>
                <a:cs typeface="Times New Roman" panose="02020603050405020304" pitchFamily="18" charset="0"/>
              </a:rPr>
              <a:t>“Through retelling known stories and making up stories of their own, children are able to explore events, issues and questions which puzzle them and as they do so, to grow in understanding” (</a:t>
            </a:r>
            <a:r>
              <a:rPr lang="en-GB" sz="1400" dirty="0" err="1">
                <a:solidFill>
                  <a:srgbClr val="FF0000"/>
                </a:solidFill>
                <a:latin typeface="Berlin Sans FB" panose="020E0602020502020306" pitchFamily="34" charset="0"/>
                <a:ea typeface="Calibri" panose="020F0502020204030204" pitchFamily="34" charset="0"/>
                <a:cs typeface="Times New Roman" panose="02020603050405020304" pitchFamily="18" charset="0"/>
              </a:rPr>
              <a:t>Waddup</a:t>
            </a:r>
            <a:r>
              <a:rPr lang="en-GB" sz="1400" dirty="0">
                <a:solidFill>
                  <a:srgbClr val="FF0000"/>
                </a:solidFill>
                <a:latin typeface="Berlin Sans FB" panose="020E0602020502020306" pitchFamily="34" charset="0"/>
                <a:ea typeface="Calibri" panose="020F0502020204030204" pitchFamily="34" charset="0"/>
                <a:cs typeface="Times New Roman" panose="02020603050405020304" pitchFamily="18" charset="0"/>
              </a:rPr>
              <a:t>, 1992).</a:t>
            </a:r>
          </a:p>
        </p:txBody>
      </p:sp>
      <p:pic>
        <p:nvPicPr>
          <p:cNvPr id="12" name="Picture 11">
            <a:extLst>
              <a:ext uri="{FF2B5EF4-FFF2-40B4-BE49-F238E27FC236}">
                <a16:creationId xmlns:a16="http://schemas.microsoft.com/office/drawing/2014/main" id="{41FCBE96-D3AF-406E-9CD4-415671378AEE}"/>
              </a:ext>
            </a:extLst>
          </p:cNvPr>
          <p:cNvPicPr>
            <a:picLocks noChangeAspect="1"/>
          </p:cNvPicPr>
          <p:nvPr/>
        </p:nvPicPr>
        <p:blipFill>
          <a:blip r:embed="rId11"/>
          <a:stretch>
            <a:fillRect/>
          </a:stretch>
        </p:blipFill>
        <p:spPr>
          <a:xfrm rot="20428904">
            <a:off x="8545350" y="3807614"/>
            <a:ext cx="536374" cy="602713"/>
          </a:xfrm>
          <a:prstGeom prst="rect">
            <a:avLst/>
          </a:prstGeom>
        </p:spPr>
      </p:pic>
      <p:pic>
        <p:nvPicPr>
          <p:cNvPr id="14" name="Picture 8">
            <a:extLst>
              <a:ext uri="{FF2B5EF4-FFF2-40B4-BE49-F238E27FC236}">
                <a16:creationId xmlns:a16="http://schemas.microsoft.com/office/drawing/2014/main" id="{5D263EE8-9161-4329-96AD-9F7E5FD68E92}"/>
              </a:ext>
            </a:extLst>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1353114" y="3793480"/>
            <a:ext cx="538743" cy="42482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92851E29-3612-4C8A-8746-4E804BF06095}"/>
              </a:ext>
            </a:extLst>
          </p:cNvPr>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rot="868308">
            <a:off x="11643192" y="4350909"/>
            <a:ext cx="323887" cy="413229"/>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F83EC9F2-42B1-4F2D-B8C1-14EC91C49A63}"/>
              </a:ext>
            </a:extLst>
          </p:cNvPr>
          <p:cNvSpPr/>
          <p:nvPr/>
        </p:nvSpPr>
        <p:spPr>
          <a:xfrm>
            <a:off x="8576084" y="225608"/>
            <a:ext cx="2183720" cy="1472519"/>
          </a:xfrm>
          <a:prstGeom prst="rect">
            <a:avLst/>
          </a:prstGeom>
        </p:spPr>
        <p:txBody>
          <a:bodyPr wrap="square">
            <a:spAutoFit/>
          </a:bodyPr>
          <a:lstStyle/>
          <a:p>
            <a:pPr algn="ctr">
              <a:lnSpc>
                <a:spcPct val="107000"/>
              </a:lnSpc>
              <a:spcAft>
                <a:spcPts val="800"/>
              </a:spcAft>
            </a:pPr>
            <a:r>
              <a:rPr lang="en-GB" sz="1050" dirty="0">
                <a:solidFill>
                  <a:srgbClr val="1F1F1F"/>
                </a:solidFill>
                <a:latin typeface="Berlin Sans FB" panose="020E0602020502020306" pitchFamily="34" charset="0"/>
                <a:ea typeface="Calibri" panose="020F0502020204030204" pitchFamily="34" charset="0"/>
                <a:cs typeface="Times New Roman" panose="02020603050405020304" pitchFamily="18" charset="0"/>
              </a:rPr>
              <a:t>“</a:t>
            </a:r>
            <a:r>
              <a:rPr lang="en-GB" sz="1000" dirty="0">
                <a:solidFill>
                  <a:srgbClr val="1F1F1F"/>
                </a:solidFill>
                <a:latin typeface="Berlin Sans FB" panose="020E0602020502020306" pitchFamily="34" charset="0"/>
                <a:ea typeface="Calibri" panose="020F0502020204030204" pitchFamily="34" charset="0"/>
                <a:cs typeface="Times New Roman" panose="02020603050405020304" pitchFamily="18" charset="0"/>
              </a:rPr>
              <a:t>Progression in the Humanities Area of Learning and Experience is demonstrated by learners engaging with an increasing breadth and depth of knowledge and underlying concepts” (Welsh Government, 2020).</a:t>
            </a:r>
            <a:endParaRPr lang="en-GB" sz="1000" dirty="0">
              <a:latin typeface="Berlin Sans FB" panose="020E0602020502020306"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1F1F1F"/>
                </a:solidFill>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50595C67-BF31-4F88-893A-39355A15CF99}"/>
              </a:ext>
            </a:extLst>
          </p:cNvPr>
          <p:cNvSpPr txBox="1"/>
          <p:nvPr/>
        </p:nvSpPr>
        <p:spPr>
          <a:xfrm>
            <a:off x="4093013" y="187760"/>
            <a:ext cx="5100995" cy="369332"/>
          </a:xfrm>
          <a:prstGeom prst="rect">
            <a:avLst/>
          </a:prstGeom>
          <a:noFill/>
        </p:spPr>
        <p:txBody>
          <a:bodyPr wrap="square" rtlCol="0">
            <a:spAutoFit/>
          </a:bodyPr>
          <a:lstStyle/>
          <a:p>
            <a:r>
              <a:rPr lang="en-US" b="1" dirty="0">
                <a:ln w="0"/>
                <a:effectLst>
                  <a:outerShdw blurRad="38100" dist="19050" dir="2700000" algn="tl" rotWithShape="0">
                    <a:schemeClr val="dk1">
                      <a:alpha val="40000"/>
                    </a:schemeClr>
                  </a:outerShdw>
                </a:effectLst>
                <a:latin typeface="Berlin Sans FB Demi" panose="020E0802020502020306" pitchFamily="34" charset="0"/>
                <a:ea typeface="Purplesilk" panose="02000603000000000000" pitchFamily="2" charset="0"/>
              </a:rPr>
              <a:t>Using Puppet Pals to develop Humanities</a:t>
            </a:r>
            <a:endParaRPr lang="en-GB" dirty="0"/>
          </a:p>
        </p:txBody>
      </p:sp>
      <p:pic>
        <p:nvPicPr>
          <p:cNvPr id="11" name="Picture 10">
            <a:extLst>
              <a:ext uri="{FF2B5EF4-FFF2-40B4-BE49-F238E27FC236}">
                <a16:creationId xmlns:a16="http://schemas.microsoft.com/office/drawing/2014/main" id="{AF3512BE-DBD6-457C-85C4-AC3620D35BFA}"/>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r="45479" b="3392"/>
          <a:stretch/>
        </p:blipFill>
        <p:spPr>
          <a:xfrm rot="5400000">
            <a:off x="3135006" y="1896267"/>
            <a:ext cx="1332344" cy="1770627"/>
          </a:xfrm>
          <a:prstGeom prst="rect">
            <a:avLst/>
          </a:prstGeom>
        </p:spPr>
      </p:pic>
      <p:pic>
        <p:nvPicPr>
          <p:cNvPr id="16" name="Picture 15">
            <a:extLst>
              <a:ext uri="{FF2B5EF4-FFF2-40B4-BE49-F238E27FC236}">
                <a16:creationId xmlns:a16="http://schemas.microsoft.com/office/drawing/2014/main" id="{E83114EA-89CD-4A56-B8C3-A56974EAE303}"/>
              </a:ext>
            </a:extLst>
          </p:cNvPr>
          <p:cNvPicPr>
            <a:picLocks noChangeAspect="1"/>
          </p:cNvPicPr>
          <p:nvPr/>
        </p:nvPicPr>
        <p:blipFill rotWithShape="1">
          <a:blip r:embed="rId15" cstate="print">
            <a:extLst>
              <a:ext uri="{28A0092B-C50C-407E-A947-70E740481C1C}">
                <a14:useLocalDpi xmlns:a14="http://schemas.microsoft.com/office/drawing/2010/main" val="0"/>
              </a:ext>
            </a:extLst>
          </a:blip>
          <a:srcRect t="12424" r="23191" b="12204"/>
          <a:stretch/>
        </p:blipFill>
        <p:spPr>
          <a:xfrm rot="5400000">
            <a:off x="4681206" y="2226624"/>
            <a:ext cx="1332345" cy="1109918"/>
          </a:xfrm>
          <a:prstGeom prst="rect">
            <a:avLst/>
          </a:prstGeom>
        </p:spPr>
      </p:pic>
      <p:pic>
        <p:nvPicPr>
          <p:cNvPr id="18" name="Picture 17">
            <a:extLst>
              <a:ext uri="{FF2B5EF4-FFF2-40B4-BE49-F238E27FC236}">
                <a16:creationId xmlns:a16="http://schemas.microsoft.com/office/drawing/2014/main" id="{74F5718A-8B36-4914-80B0-482836AB5B42}"/>
              </a:ext>
            </a:extLst>
          </p:cNvPr>
          <p:cNvPicPr>
            <a:picLocks noChangeAspect="1"/>
          </p:cNvPicPr>
          <p:nvPr/>
        </p:nvPicPr>
        <p:blipFill rotWithShape="1">
          <a:blip r:embed="rId16" cstate="print">
            <a:extLst>
              <a:ext uri="{28A0092B-C50C-407E-A947-70E740481C1C}">
                <a14:useLocalDpi xmlns:a14="http://schemas.microsoft.com/office/drawing/2010/main" val="0"/>
              </a:ext>
            </a:extLst>
          </a:blip>
          <a:srcRect l="32007" r="27685"/>
          <a:stretch/>
        </p:blipFill>
        <p:spPr>
          <a:xfrm rot="5400000">
            <a:off x="6563930" y="1892021"/>
            <a:ext cx="916007" cy="1704418"/>
          </a:xfrm>
          <a:prstGeom prst="rect">
            <a:avLst/>
          </a:prstGeom>
        </p:spPr>
      </p:pic>
      <p:pic>
        <p:nvPicPr>
          <p:cNvPr id="20" name="Picture 19">
            <a:extLst>
              <a:ext uri="{FF2B5EF4-FFF2-40B4-BE49-F238E27FC236}">
                <a16:creationId xmlns:a16="http://schemas.microsoft.com/office/drawing/2014/main" id="{78718F1B-0030-4C61-8F29-9FD3DBEA7175}"/>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48402" y="4450962"/>
            <a:ext cx="1488991" cy="1116743"/>
          </a:xfrm>
          <a:prstGeom prst="rect">
            <a:avLst/>
          </a:prstGeom>
        </p:spPr>
      </p:pic>
      <p:pic>
        <p:nvPicPr>
          <p:cNvPr id="22" name="Picture 21">
            <a:extLst>
              <a:ext uri="{FF2B5EF4-FFF2-40B4-BE49-F238E27FC236}">
                <a16:creationId xmlns:a16="http://schemas.microsoft.com/office/drawing/2014/main" id="{5AB5FFCC-7680-4971-9F89-F1204AF7B446}"/>
              </a:ext>
            </a:extLst>
          </p:cNvPr>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3324708" y="3984395"/>
            <a:ext cx="1456118" cy="1092090"/>
          </a:xfrm>
          <a:prstGeom prst="rect">
            <a:avLst/>
          </a:prstGeom>
        </p:spPr>
      </p:pic>
      <p:pic>
        <p:nvPicPr>
          <p:cNvPr id="25" name="Picture 24">
            <a:extLst>
              <a:ext uri="{FF2B5EF4-FFF2-40B4-BE49-F238E27FC236}">
                <a16:creationId xmlns:a16="http://schemas.microsoft.com/office/drawing/2014/main" id="{0EB20199-CD67-4A7C-AA28-2BE22CBD668B}"/>
              </a:ext>
            </a:extLst>
          </p:cNvPr>
          <p:cNvPicPr>
            <a:picLocks noChangeAspect="1"/>
          </p:cNvPicPr>
          <p:nvPr/>
        </p:nvPicPr>
        <p:blipFill rotWithShape="1">
          <a:blip r:embed="rId19" cstate="print">
            <a:extLst>
              <a:ext uri="{28A0092B-C50C-407E-A947-70E740481C1C}">
                <a14:useLocalDpi xmlns:a14="http://schemas.microsoft.com/office/drawing/2010/main" val="0"/>
              </a:ext>
            </a:extLst>
          </a:blip>
          <a:srcRect l="11411" t="23684" r="51551" b="38088"/>
          <a:stretch/>
        </p:blipFill>
        <p:spPr>
          <a:xfrm>
            <a:off x="1698269" y="4451233"/>
            <a:ext cx="1441971" cy="1116199"/>
          </a:xfrm>
          <a:prstGeom prst="rect">
            <a:avLst/>
          </a:prstGeom>
        </p:spPr>
      </p:pic>
      <p:pic>
        <p:nvPicPr>
          <p:cNvPr id="31" name="Picture 30">
            <a:extLst>
              <a:ext uri="{FF2B5EF4-FFF2-40B4-BE49-F238E27FC236}">
                <a16:creationId xmlns:a16="http://schemas.microsoft.com/office/drawing/2014/main" id="{1ED9F95E-C1F8-48A1-A4C9-1209F6B96DA7}"/>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4845025" y="3985732"/>
            <a:ext cx="1456118" cy="1092088"/>
          </a:xfrm>
          <a:prstGeom prst="rect">
            <a:avLst/>
          </a:prstGeom>
        </p:spPr>
      </p:pic>
      <p:sp>
        <p:nvSpPr>
          <p:cNvPr id="1024" name="TextBox 1023">
            <a:extLst>
              <a:ext uri="{FF2B5EF4-FFF2-40B4-BE49-F238E27FC236}">
                <a16:creationId xmlns:a16="http://schemas.microsoft.com/office/drawing/2014/main" id="{E2503F69-DB57-40D1-9FDA-BE36BC938C84}"/>
              </a:ext>
            </a:extLst>
          </p:cNvPr>
          <p:cNvSpPr txBox="1"/>
          <p:nvPr/>
        </p:nvSpPr>
        <p:spPr>
          <a:xfrm>
            <a:off x="2837775" y="3468656"/>
            <a:ext cx="3291819" cy="430887"/>
          </a:xfrm>
          <a:prstGeom prst="rect">
            <a:avLst/>
          </a:prstGeom>
          <a:noFill/>
        </p:spPr>
        <p:txBody>
          <a:bodyPr wrap="square" rtlCol="0">
            <a:spAutoFit/>
          </a:bodyPr>
          <a:lstStyle/>
          <a:p>
            <a:r>
              <a:rPr lang="en-GB" sz="1050" dirty="0">
                <a:latin typeface="Berlin Sans FB" panose="020E0602020502020306" pitchFamily="34" charset="0"/>
              </a:rPr>
              <a:t>Take a photo of the character, then “cut” around them. Repeat this for all the characters you need.</a:t>
            </a:r>
          </a:p>
        </p:txBody>
      </p:sp>
      <p:sp>
        <p:nvSpPr>
          <p:cNvPr id="1025" name="Rectangle 1024">
            <a:extLst>
              <a:ext uri="{FF2B5EF4-FFF2-40B4-BE49-F238E27FC236}">
                <a16:creationId xmlns:a16="http://schemas.microsoft.com/office/drawing/2014/main" id="{75AB4234-2220-48C3-95E1-5AD153743C1F}"/>
              </a:ext>
            </a:extLst>
          </p:cNvPr>
          <p:cNvSpPr/>
          <p:nvPr/>
        </p:nvSpPr>
        <p:spPr>
          <a:xfrm>
            <a:off x="91219" y="2389193"/>
            <a:ext cx="340157" cy="461665"/>
          </a:xfrm>
          <a:prstGeom prst="rect">
            <a:avLst/>
          </a:prstGeom>
          <a:noFill/>
        </p:spPr>
        <p:txBody>
          <a:bodyPr wrap="none" lIns="91440" tIns="45720" rIns="91440" bIns="45720">
            <a:spAutoFit/>
          </a:bodyPr>
          <a:lstStyle/>
          <a:p>
            <a:pPr algn="ctr"/>
            <a:r>
              <a:rPr lang="en-US" sz="2400" b="1" cap="none" spc="0" dirty="0">
                <a:ln w="22225">
                  <a:solidFill>
                    <a:schemeClr val="bg1"/>
                  </a:solidFill>
                  <a:prstDash val="solid"/>
                </a:ln>
                <a:solidFill>
                  <a:schemeClr val="bg1"/>
                </a:solidFill>
                <a:effectLst/>
              </a:rPr>
              <a:t>1</a:t>
            </a:r>
          </a:p>
        </p:txBody>
      </p:sp>
      <p:sp>
        <p:nvSpPr>
          <p:cNvPr id="38" name="TextBox 37">
            <a:extLst>
              <a:ext uri="{FF2B5EF4-FFF2-40B4-BE49-F238E27FC236}">
                <a16:creationId xmlns:a16="http://schemas.microsoft.com/office/drawing/2014/main" id="{9A9C5C11-C5A5-4297-B45A-D9FD1EE52396}"/>
              </a:ext>
            </a:extLst>
          </p:cNvPr>
          <p:cNvSpPr txBox="1"/>
          <p:nvPr/>
        </p:nvSpPr>
        <p:spPr>
          <a:xfrm>
            <a:off x="6064916" y="3236276"/>
            <a:ext cx="2623662" cy="577081"/>
          </a:xfrm>
          <a:prstGeom prst="rect">
            <a:avLst/>
          </a:prstGeom>
          <a:noFill/>
        </p:spPr>
        <p:txBody>
          <a:bodyPr wrap="square" rtlCol="0">
            <a:spAutoFit/>
          </a:bodyPr>
          <a:lstStyle/>
          <a:p>
            <a:r>
              <a:rPr lang="en-GB" sz="1050" dirty="0">
                <a:latin typeface="Berlin Sans FB" panose="020E0602020502020306" pitchFamily="34" charset="0"/>
              </a:rPr>
              <a:t>Then choose your backdrop, which is a similar process to creating the characters. Take a photo and add up to 5 backdrops.</a:t>
            </a:r>
          </a:p>
        </p:txBody>
      </p:sp>
      <p:sp>
        <p:nvSpPr>
          <p:cNvPr id="39" name="Rectangle 38">
            <a:extLst>
              <a:ext uri="{FF2B5EF4-FFF2-40B4-BE49-F238E27FC236}">
                <a16:creationId xmlns:a16="http://schemas.microsoft.com/office/drawing/2014/main" id="{BA4C8630-2DEA-4673-A2B1-57CFD6B075E5}"/>
              </a:ext>
            </a:extLst>
          </p:cNvPr>
          <p:cNvSpPr/>
          <p:nvPr/>
        </p:nvSpPr>
        <p:spPr>
          <a:xfrm>
            <a:off x="2890475" y="2111803"/>
            <a:ext cx="340158" cy="461665"/>
          </a:xfrm>
          <a:prstGeom prst="rect">
            <a:avLst/>
          </a:prstGeom>
          <a:noFill/>
        </p:spPr>
        <p:txBody>
          <a:bodyPr wrap="none" lIns="91440" tIns="45720" rIns="91440" bIns="45720">
            <a:spAutoFit/>
          </a:bodyPr>
          <a:lstStyle/>
          <a:p>
            <a:pPr algn="ctr"/>
            <a:r>
              <a:rPr lang="en-US" sz="2400" b="1" dirty="0">
                <a:ln w="22225">
                  <a:solidFill>
                    <a:schemeClr val="bg1"/>
                  </a:solidFill>
                  <a:prstDash val="solid"/>
                </a:ln>
                <a:solidFill>
                  <a:schemeClr val="bg1"/>
                </a:solidFill>
              </a:rPr>
              <a:t>2</a:t>
            </a:r>
            <a:endParaRPr lang="en-US" sz="2400" b="1" cap="none" spc="0" dirty="0">
              <a:ln w="22225">
                <a:solidFill>
                  <a:schemeClr val="bg1"/>
                </a:solidFill>
                <a:prstDash val="solid"/>
              </a:ln>
              <a:solidFill>
                <a:schemeClr val="bg1"/>
              </a:solidFill>
              <a:effectLst/>
            </a:endParaRPr>
          </a:p>
        </p:txBody>
      </p:sp>
      <p:sp>
        <p:nvSpPr>
          <p:cNvPr id="40" name="TextBox 39">
            <a:extLst>
              <a:ext uri="{FF2B5EF4-FFF2-40B4-BE49-F238E27FC236}">
                <a16:creationId xmlns:a16="http://schemas.microsoft.com/office/drawing/2014/main" id="{5D8DEFEF-9D4C-44AE-905E-17FE92FE9A59}"/>
              </a:ext>
            </a:extLst>
          </p:cNvPr>
          <p:cNvSpPr txBox="1"/>
          <p:nvPr/>
        </p:nvSpPr>
        <p:spPr>
          <a:xfrm>
            <a:off x="90765" y="5583899"/>
            <a:ext cx="3088291" cy="577081"/>
          </a:xfrm>
          <a:prstGeom prst="rect">
            <a:avLst/>
          </a:prstGeom>
          <a:noFill/>
        </p:spPr>
        <p:txBody>
          <a:bodyPr wrap="square" rtlCol="0">
            <a:spAutoFit/>
          </a:bodyPr>
          <a:lstStyle/>
          <a:p>
            <a:pPr algn="just"/>
            <a:r>
              <a:rPr lang="en-GB" sz="1050" dirty="0">
                <a:latin typeface="Berlin Sans FB" panose="020E0602020502020306" pitchFamily="34" charset="0"/>
              </a:rPr>
              <a:t>Select all the characters you will use and place them “behind the wings”. Once you have all your characters and backdrops hit record!</a:t>
            </a:r>
          </a:p>
        </p:txBody>
      </p:sp>
      <p:sp>
        <p:nvSpPr>
          <p:cNvPr id="41" name="Rectangle 40">
            <a:extLst>
              <a:ext uri="{FF2B5EF4-FFF2-40B4-BE49-F238E27FC236}">
                <a16:creationId xmlns:a16="http://schemas.microsoft.com/office/drawing/2014/main" id="{D2EF18F8-3D4B-49BB-9713-D42DB381FCF4}"/>
              </a:ext>
            </a:extLst>
          </p:cNvPr>
          <p:cNvSpPr/>
          <p:nvPr/>
        </p:nvSpPr>
        <p:spPr>
          <a:xfrm>
            <a:off x="6117780" y="2202743"/>
            <a:ext cx="340158" cy="461665"/>
          </a:xfrm>
          <a:prstGeom prst="rect">
            <a:avLst/>
          </a:prstGeom>
          <a:noFill/>
        </p:spPr>
        <p:txBody>
          <a:bodyPr wrap="none" lIns="91440" tIns="45720" rIns="91440" bIns="45720">
            <a:spAutoFit/>
          </a:bodyPr>
          <a:lstStyle/>
          <a:p>
            <a:pPr algn="ctr"/>
            <a:r>
              <a:rPr lang="en-US" sz="2400" b="1" cap="none" spc="0" dirty="0">
                <a:ln w="22225">
                  <a:solidFill>
                    <a:schemeClr val="tx1"/>
                  </a:solidFill>
                  <a:prstDash val="solid"/>
                </a:ln>
                <a:effectLst/>
              </a:rPr>
              <a:t>3</a:t>
            </a:r>
          </a:p>
        </p:txBody>
      </p:sp>
      <p:sp>
        <p:nvSpPr>
          <p:cNvPr id="42" name="TextBox 41">
            <a:extLst>
              <a:ext uri="{FF2B5EF4-FFF2-40B4-BE49-F238E27FC236}">
                <a16:creationId xmlns:a16="http://schemas.microsoft.com/office/drawing/2014/main" id="{F78E2D75-AE50-4D47-A8F4-E89F95F2B013}"/>
              </a:ext>
            </a:extLst>
          </p:cNvPr>
          <p:cNvSpPr txBox="1"/>
          <p:nvPr/>
        </p:nvSpPr>
        <p:spPr>
          <a:xfrm>
            <a:off x="3255769" y="5099151"/>
            <a:ext cx="3045374" cy="1061829"/>
          </a:xfrm>
          <a:prstGeom prst="rect">
            <a:avLst/>
          </a:prstGeom>
          <a:noFill/>
        </p:spPr>
        <p:txBody>
          <a:bodyPr wrap="square" rtlCol="0">
            <a:spAutoFit/>
          </a:bodyPr>
          <a:lstStyle/>
          <a:p>
            <a:pPr algn="just"/>
            <a:r>
              <a:rPr lang="en-GB" sz="1050" dirty="0">
                <a:latin typeface="Berlin Sans FB" panose="020E0602020502020306" pitchFamily="34" charset="0"/>
              </a:rPr>
              <a:t>Move your characters onto the backdrop and retell the story using the different characters and backdrops.</a:t>
            </a:r>
          </a:p>
          <a:p>
            <a:pPr algn="just"/>
            <a:endParaRPr lang="en-GB" sz="1050" dirty="0">
              <a:latin typeface="Berlin Sans FB" panose="020E0602020502020306" pitchFamily="34" charset="0"/>
            </a:endParaRPr>
          </a:p>
          <a:p>
            <a:pPr algn="just"/>
            <a:r>
              <a:rPr lang="en-GB" sz="1050" dirty="0">
                <a:latin typeface="Berlin Sans FB" panose="020E0602020502020306" pitchFamily="34" charset="0"/>
              </a:rPr>
              <a:t>When you have finished retelling your story; press save! Enjoy watching your puppet show!</a:t>
            </a:r>
          </a:p>
        </p:txBody>
      </p:sp>
      <p:sp>
        <p:nvSpPr>
          <p:cNvPr id="44" name="Rectangle 43">
            <a:extLst>
              <a:ext uri="{FF2B5EF4-FFF2-40B4-BE49-F238E27FC236}">
                <a16:creationId xmlns:a16="http://schemas.microsoft.com/office/drawing/2014/main" id="{5C66BA5E-C09B-4705-BD66-5582B63F939E}"/>
              </a:ext>
            </a:extLst>
          </p:cNvPr>
          <p:cNvSpPr/>
          <p:nvPr/>
        </p:nvSpPr>
        <p:spPr>
          <a:xfrm>
            <a:off x="100192" y="4430030"/>
            <a:ext cx="340158" cy="461665"/>
          </a:xfrm>
          <a:prstGeom prst="rect">
            <a:avLst/>
          </a:prstGeom>
          <a:noFill/>
        </p:spPr>
        <p:txBody>
          <a:bodyPr wrap="none" lIns="91440" tIns="45720" rIns="91440" bIns="45720">
            <a:spAutoFit/>
          </a:bodyPr>
          <a:lstStyle/>
          <a:p>
            <a:pPr algn="ctr"/>
            <a:r>
              <a:rPr lang="en-US" sz="2400" b="1" cap="none" spc="0" dirty="0">
                <a:ln w="22225">
                  <a:solidFill>
                    <a:schemeClr val="bg1"/>
                  </a:solidFill>
                  <a:prstDash val="solid"/>
                </a:ln>
                <a:solidFill>
                  <a:schemeClr val="bg1"/>
                </a:solidFill>
                <a:effectLst/>
              </a:rPr>
              <a:t>4</a:t>
            </a:r>
          </a:p>
        </p:txBody>
      </p:sp>
      <p:sp>
        <p:nvSpPr>
          <p:cNvPr id="1027" name="Star: 16 Points 1026">
            <a:extLst>
              <a:ext uri="{FF2B5EF4-FFF2-40B4-BE49-F238E27FC236}">
                <a16:creationId xmlns:a16="http://schemas.microsoft.com/office/drawing/2014/main" id="{C42B0FCA-632C-41D6-8140-098BF73ED747}"/>
              </a:ext>
            </a:extLst>
          </p:cNvPr>
          <p:cNvSpPr/>
          <p:nvPr/>
        </p:nvSpPr>
        <p:spPr>
          <a:xfrm>
            <a:off x="6441637" y="4057029"/>
            <a:ext cx="2107943" cy="1732822"/>
          </a:xfrm>
          <a:prstGeom prst="star16">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00"/>
              </a:solidFill>
            </a:endParaRPr>
          </a:p>
        </p:txBody>
      </p:sp>
      <p:sp>
        <p:nvSpPr>
          <p:cNvPr id="45" name="Rectangle 44">
            <a:extLst>
              <a:ext uri="{FF2B5EF4-FFF2-40B4-BE49-F238E27FC236}">
                <a16:creationId xmlns:a16="http://schemas.microsoft.com/office/drawing/2014/main" id="{60A2BAD4-60AE-44A8-8859-041496DD4F40}"/>
              </a:ext>
            </a:extLst>
          </p:cNvPr>
          <p:cNvSpPr/>
          <p:nvPr/>
        </p:nvSpPr>
        <p:spPr>
          <a:xfrm>
            <a:off x="3323575" y="3938064"/>
            <a:ext cx="340158" cy="461665"/>
          </a:xfrm>
          <a:prstGeom prst="rect">
            <a:avLst/>
          </a:prstGeom>
          <a:noFill/>
        </p:spPr>
        <p:txBody>
          <a:bodyPr wrap="none" lIns="91440" tIns="45720" rIns="91440" bIns="45720">
            <a:spAutoFit/>
          </a:bodyPr>
          <a:lstStyle/>
          <a:p>
            <a:pPr algn="ctr"/>
            <a:r>
              <a:rPr lang="en-US" sz="2400" b="1" dirty="0">
                <a:ln w="22225">
                  <a:solidFill>
                    <a:schemeClr val="bg1"/>
                  </a:solidFill>
                  <a:prstDash val="solid"/>
                </a:ln>
                <a:solidFill>
                  <a:schemeClr val="bg1"/>
                </a:solidFill>
              </a:rPr>
              <a:t>5</a:t>
            </a:r>
            <a:endParaRPr lang="en-US" sz="2400" b="1" cap="none" spc="0" dirty="0">
              <a:ln w="22225">
                <a:solidFill>
                  <a:schemeClr val="bg1"/>
                </a:solidFill>
                <a:prstDash val="solid"/>
              </a:ln>
              <a:solidFill>
                <a:schemeClr val="bg1"/>
              </a:solidFill>
              <a:effectLst/>
            </a:endParaRPr>
          </a:p>
        </p:txBody>
      </p:sp>
      <p:sp>
        <p:nvSpPr>
          <p:cNvPr id="7" name="Rectangle 6">
            <a:extLst>
              <a:ext uri="{FF2B5EF4-FFF2-40B4-BE49-F238E27FC236}">
                <a16:creationId xmlns:a16="http://schemas.microsoft.com/office/drawing/2014/main" id="{5FD6FA04-6FAB-4CA7-BD51-9166AA95D541}"/>
              </a:ext>
            </a:extLst>
          </p:cNvPr>
          <p:cNvSpPr/>
          <p:nvPr/>
        </p:nvSpPr>
        <p:spPr>
          <a:xfrm rot="21203516">
            <a:off x="6693130" y="4486818"/>
            <a:ext cx="1571857" cy="903004"/>
          </a:xfrm>
          <a:prstGeom prst="rect">
            <a:avLst/>
          </a:prstGeom>
        </p:spPr>
        <p:txBody>
          <a:bodyPr wrap="square">
            <a:spAutoFit/>
          </a:bodyPr>
          <a:lstStyle/>
          <a:p>
            <a:pPr algn="ctr">
              <a:lnSpc>
                <a:spcPct val="107000"/>
              </a:lnSpc>
              <a:spcAft>
                <a:spcPts val="800"/>
              </a:spcAft>
            </a:pPr>
            <a:r>
              <a:rPr lang="en-GB" sz="1000" dirty="0">
                <a:solidFill>
                  <a:srgbClr val="000000"/>
                </a:solidFill>
                <a:latin typeface="Berlin Sans FB" panose="020E0602020502020306" pitchFamily="34" charset="0"/>
                <a:ea typeface="Calibri" panose="020F0502020204030204" pitchFamily="34" charset="0"/>
                <a:cs typeface="Times New Roman" panose="02020603050405020304" pitchFamily="18" charset="0"/>
              </a:rPr>
              <a:t>“Drama is a very effective medium when trying to develop the literacy and personal skills of young learners” (Stevens, 2015).</a:t>
            </a:r>
            <a:endParaRPr lang="en-GB" sz="700" dirty="0">
              <a:effectLst/>
              <a:latin typeface="Berlin Sans FB" panose="020E0602020502020306" pitchFamily="34" charset="0"/>
              <a:ea typeface="Calibri" panose="020F0502020204030204" pitchFamily="34" charset="0"/>
              <a:cs typeface="Times New Roman" panose="02020603050405020304" pitchFamily="18" charset="0"/>
            </a:endParaRPr>
          </a:p>
        </p:txBody>
      </p:sp>
      <p:sp>
        <p:nvSpPr>
          <p:cNvPr id="47" name="Rectangle 46">
            <a:extLst>
              <a:ext uri="{FF2B5EF4-FFF2-40B4-BE49-F238E27FC236}">
                <a16:creationId xmlns:a16="http://schemas.microsoft.com/office/drawing/2014/main" id="{2D449F0D-8F8D-4513-88D6-C8284F194082}"/>
              </a:ext>
            </a:extLst>
          </p:cNvPr>
          <p:cNvSpPr/>
          <p:nvPr/>
        </p:nvSpPr>
        <p:spPr>
          <a:xfrm>
            <a:off x="8008927" y="6236106"/>
            <a:ext cx="4173728" cy="1110882"/>
          </a:xfrm>
          <a:prstGeom prst="rect">
            <a:avLst/>
          </a:prstGeom>
        </p:spPr>
        <p:txBody>
          <a:bodyPr wrap="square">
            <a:spAutoFit/>
          </a:bodyPr>
          <a:lstStyle/>
          <a:p>
            <a:r>
              <a:rPr lang="en-GB" sz="700" dirty="0">
                <a:latin typeface="Berlin Sans FB" panose="020E0602020502020306" pitchFamily="34" charset="0"/>
                <a:ea typeface="Calibri" panose="020F0502020204030204" pitchFamily="34" charset="0"/>
                <a:cs typeface="Times New Roman" panose="02020603050405020304" pitchFamily="18" charset="0"/>
              </a:rPr>
              <a:t>References: </a:t>
            </a:r>
            <a:r>
              <a:rPr lang="en-GB" sz="700" dirty="0"/>
              <a:t>Stevens, R. (2015) Role-play and student engagement: Reflections from the classroom. Teaching in Higher Education. 20 (5) pp.481-492.</a:t>
            </a:r>
            <a:br>
              <a:rPr lang="en-GB" sz="700" dirty="0"/>
            </a:br>
            <a:r>
              <a:rPr lang="en-GB" sz="700" dirty="0" err="1"/>
              <a:t>Waddup</a:t>
            </a:r>
            <a:r>
              <a:rPr lang="en-GB" sz="700" dirty="0"/>
              <a:t>, H in Bastide, D (1992) Good Practice in Primary Religious Education. The </a:t>
            </a:r>
            <a:r>
              <a:rPr lang="en-GB" sz="800" dirty="0"/>
              <a:t>Falmer Press: London.</a:t>
            </a:r>
            <a:br>
              <a:rPr lang="en-GB" sz="800" dirty="0"/>
            </a:br>
            <a:r>
              <a:rPr lang="en-GB" sz="800" dirty="0"/>
              <a:t>Welsh Government (2020) Curriculum for Wales 2022: Humanities. Welsh Government: Cardiff.</a:t>
            </a:r>
          </a:p>
          <a:p>
            <a:pPr algn="ctr">
              <a:lnSpc>
                <a:spcPct val="107000"/>
              </a:lnSpc>
              <a:spcAft>
                <a:spcPts val="800"/>
              </a:spcAft>
            </a:pPr>
            <a:endParaRPr lang="en-GB" sz="1050" dirty="0">
              <a:latin typeface="Berlin Sans FB" panose="020E0602020502020306"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1F1F1F"/>
                </a:solidFill>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1029" name="TextBox 1028">
            <a:extLst>
              <a:ext uri="{FF2B5EF4-FFF2-40B4-BE49-F238E27FC236}">
                <a16:creationId xmlns:a16="http://schemas.microsoft.com/office/drawing/2014/main" id="{1DBFB756-59EB-47FC-8F51-181330BD6537}"/>
              </a:ext>
            </a:extLst>
          </p:cNvPr>
          <p:cNvSpPr txBox="1"/>
          <p:nvPr/>
        </p:nvSpPr>
        <p:spPr>
          <a:xfrm>
            <a:off x="9220912" y="3759808"/>
            <a:ext cx="2806312" cy="1446550"/>
          </a:xfrm>
          <a:prstGeom prst="rect">
            <a:avLst/>
          </a:prstGeom>
          <a:noFill/>
        </p:spPr>
        <p:txBody>
          <a:bodyPr wrap="square" rtlCol="0">
            <a:spAutoFit/>
          </a:bodyPr>
          <a:lstStyle/>
          <a:p>
            <a:r>
              <a:rPr lang="en-GB" sz="1400" b="1" dirty="0">
                <a:latin typeface="Berlin Sans FB Demi" panose="020E0802020502020306" pitchFamily="34" charset="0"/>
                <a:ea typeface="Purplesilk" panose="02000603000000000000" pitchFamily="2" charset="0"/>
              </a:rPr>
              <a:t>Cross-Curricular Links...</a:t>
            </a:r>
          </a:p>
          <a:p>
            <a:pPr marL="342900" indent="-342900">
              <a:buFont typeface="Wingdings" panose="05000000000000000000" pitchFamily="2" charset="2"/>
              <a:buChar char="ü"/>
            </a:pPr>
            <a:r>
              <a:rPr lang="en-GB" sz="1400" dirty="0">
                <a:latin typeface="Berlin Sans FB" panose="020E0602020502020306" pitchFamily="34" charset="0"/>
              </a:rPr>
              <a:t>Developing creativity</a:t>
            </a:r>
          </a:p>
          <a:p>
            <a:pPr marL="342900" indent="-342900">
              <a:buFont typeface="Wingdings" panose="05000000000000000000" pitchFamily="2" charset="2"/>
              <a:buChar char="ü"/>
            </a:pPr>
            <a:r>
              <a:rPr lang="en-GB" sz="1400" dirty="0">
                <a:latin typeface="Berlin Sans FB" panose="020E0602020502020306" pitchFamily="34" charset="0"/>
              </a:rPr>
              <a:t>Literacy particularly oracy</a:t>
            </a:r>
          </a:p>
          <a:p>
            <a:pPr marL="285750" indent="-285750">
              <a:buFont typeface="Wingdings" panose="05000000000000000000" pitchFamily="2" charset="2"/>
              <a:buChar char="ü"/>
            </a:pPr>
            <a:r>
              <a:rPr lang="en-GB" sz="1400" dirty="0">
                <a:latin typeface="Berlin Sans FB" panose="020E0602020502020306" pitchFamily="34" charset="0"/>
              </a:rPr>
              <a:t>DCF</a:t>
            </a:r>
          </a:p>
          <a:p>
            <a:pPr marL="285750" indent="-285750">
              <a:buFont typeface="Wingdings" panose="05000000000000000000" pitchFamily="2" charset="2"/>
              <a:buChar char="ü"/>
            </a:pPr>
            <a:r>
              <a:rPr lang="en-GB" sz="1400" dirty="0">
                <a:latin typeface="Berlin Sans FB" panose="020E0602020502020306" pitchFamily="34" charset="0"/>
              </a:rPr>
              <a:t>Expressive arts</a:t>
            </a:r>
          </a:p>
          <a:p>
            <a:endParaRPr lang="en-GB" dirty="0"/>
          </a:p>
        </p:txBody>
      </p:sp>
      <p:sp>
        <p:nvSpPr>
          <p:cNvPr id="50" name="TextBox 49">
            <a:extLst>
              <a:ext uri="{FF2B5EF4-FFF2-40B4-BE49-F238E27FC236}">
                <a16:creationId xmlns:a16="http://schemas.microsoft.com/office/drawing/2014/main" id="{ED293577-D33D-4CCD-B15C-08AA12F913C0}"/>
              </a:ext>
            </a:extLst>
          </p:cNvPr>
          <p:cNvSpPr txBox="1"/>
          <p:nvPr/>
        </p:nvSpPr>
        <p:spPr>
          <a:xfrm rot="21292519">
            <a:off x="8560056" y="5111004"/>
            <a:ext cx="2324408" cy="338554"/>
          </a:xfrm>
          <a:prstGeom prst="rect">
            <a:avLst/>
          </a:prstGeom>
          <a:noFill/>
          <a:ln>
            <a:noFill/>
          </a:ln>
        </p:spPr>
        <p:txBody>
          <a:bodyPr wrap="square" rtlCol="0">
            <a:spAutoFit/>
          </a:bodyPr>
          <a:lstStyle/>
          <a:p>
            <a:r>
              <a:rPr lang="en-GB" sz="1600" b="1" dirty="0">
                <a:solidFill>
                  <a:srgbClr val="FF0000"/>
                </a:solidFill>
                <a:latin typeface="Berlin Sans FB Demi" panose="020E0802020502020306" pitchFamily="34" charset="0"/>
                <a:ea typeface="Purplesilk" panose="02000603000000000000" pitchFamily="2" charset="0"/>
              </a:rPr>
              <a:t>Want to know more?</a:t>
            </a:r>
          </a:p>
        </p:txBody>
      </p:sp>
      <p:sp>
        <p:nvSpPr>
          <p:cNvPr id="51" name="Rectangle 50">
            <a:extLst>
              <a:ext uri="{FF2B5EF4-FFF2-40B4-BE49-F238E27FC236}">
                <a16:creationId xmlns:a16="http://schemas.microsoft.com/office/drawing/2014/main" id="{D2CC2B17-6772-40FC-82FF-83E6942CD92F}"/>
              </a:ext>
            </a:extLst>
          </p:cNvPr>
          <p:cNvSpPr/>
          <p:nvPr/>
        </p:nvSpPr>
        <p:spPr>
          <a:xfrm>
            <a:off x="9415260" y="5500868"/>
            <a:ext cx="2692192" cy="577081"/>
          </a:xfrm>
          <a:prstGeom prst="rect">
            <a:avLst/>
          </a:prstGeom>
        </p:spPr>
        <p:txBody>
          <a:bodyPr wrap="square">
            <a:spAutoFit/>
          </a:bodyPr>
          <a:lstStyle/>
          <a:p>
            <a:r>
              <a:rPr lang="en-GB" sz="1050" dirty="0">
                <a:latin typeface="Berlin Sans FB" panose="020E0602020502020306" pitchFamily="34" charset="0"/>
                <a:ea typeface="Calibri" panose="020F0502020204030204" pitchFamily="34" charset="0"/>
                <a:cs typeface="Times New Roman" panose="02020603050405020304" pitchFamily="18" charset="0"/>
              </a:rPr>
              <a:t>Curriculum for Wales 2022 Guidance pages 99-125 particularly looking at cross-curricular themes and progression steps.</a:t>
            </a:r>
          </a:p>
        </p:txBody>
      </p:sp>
    </p:spTree>
    <p:extLst>
      <p:ext uri="{BB962C8B-B14F-4D97-AF65-F5344CB8AC3E}">
        <p14:creationId xmlns:p14="http://schemas.microsoft.com/office/powerpoint/2010/main" val="36015525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6513DF0251094DB2ACEB97EB4946C0" ma:contentTypeVersion="28" ma:contentTypeDescription="Create a new document." ma:contentTypeScope="" ma:versionID="9c53a8a5fac04dd5130faf3986fea402">
  <xsd:schema xmlns:xsd="http://www.w3.org/2001/XMLSchema" xmlns:xs="http://www.w3.org/2001/XMLSchema" xmlns:p="http://schemas.microsoft.com/office/2006/metadata/properties" xmlns:ns3="b17abf97-1745-49c0-9748-b0b7b33834a1" xmlns:ns4="41e67400-605f-4c2d-9cb8-f5e7c8ae6f4f" targetNamespace="http://schemas.microsoft.com/office/2006/metadata/properties" ma:root="true" ma:fieldsID="8653a5d00d83b715a63e2add292ab0c8" ns3:_="" ns4:_="">
    <xsd:import namespace="b17abf97-1745-49c0-9748-b0b7b33834a1"/>
    <xsd:import namespace="41e67400-605f-4c2d-9cb8-f5e7c8ae6f4f"/>
    <xsd:element name="properties">
      <xsd:complexType>
        <xsd:sequence>
          <xsd:element name="documentManagement">
            <xsd:complexType>
              <xsd:all>
                <xsd:element ref="ns3:NotebookType" minOccurs="0"/>
                <xsd:element ref="ns3:FolderType" minOccurs="0"/>
                <xsd:element ref="ns3:Owner" minOccurs="0"/>
                <xsd:element ref="ns3:DefaultSectionNames" minOccurs="0"/>
                <xsd:element ref="ns3:Templates" minOccurs="0"/>
                <xsd:element ref="ns3:CultureName" minOccurs="0"/>
                <xsd:element ref="ns3:AppVersion" minOccurs="0"/>
                <xsd:element ref="ns3:Teachers" minOccurs="0"/>
                <xsd:element ref="ns3:Students" minOccurs="0"/>
                <xsd:element ref="ns3:Student_Group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4:SharedWithUsers" minOccurs="0"/>
                <xsd:element ref="ns4:SharedWithDetails" minOccurs="0"/>
                <xsd:element ref="ns4:SharingHintHash" minOccurs="0"/>
                <xsd:element ref="ns3:MediaServiceMetadata" minOccurs="0"/>
                <xsd:element ref="ns3:MediaServiceFastMetadata" minOccurs="0"/>
                <xsd:element ref="ns3:TeamsChannelId" minOccurs="0"/>
                <xsd:element ref="ns3:MediaServiceDateTaken" minOccurs="0"/>
                <xsd:element ref="ns3:MediaServiceAutoTags" minOccurs="0"/>
                <xsd:element ref="ns3:MediaServiceLocation" minOccurs="0"/>
                <xsd:element ref="ns3:MediaServiceOCR" minOccurs="0"/>
                <xsd:element ref="ns3:IsNotebookLocked"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7abf97-1745-49c0-9748-b0b7b33834a1"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Owner" ma:index="10"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1" nillable="true" ma:displayName="Default Section Names" ma:internalName="DefaultSectionNames">
      <xsd:simpleType>
        <xsd:restriction base="dms:Note">
          <xsd:maxLength value="255"/>
        </xsd:restriction>
      </xsd:simpleType>
    </xsd:element>
    <xsd:element name="Templates" ma:index="12" nillable="true" ma:displayName="Templates" ma:internalName="Templates">
      <xsd:simpleType>
        <xsd:restriction base="dms:Note">
          <xsd:maxLength value="255"/>
        </xsd:restriction>
      </xsd:simpleType>
    </xsd:element>
    <xsd:element name="CultureName" ma:index="13" nillable="true" ma:displayName="Culture Name" ma:internalName="CultureName">
      <xsd:simpleType>
        <xsd:restriction base="dms:Text"/>
      </xsd:simpleType>
    </xsd:element>
    <xsd:element name="AppVersion" ma:index="14" nillable="true" ma:displayName="App Version" ma:internalName="AppVersion">
      <xsd:simpleType>
        <xsd:restriction base="dms:Text"/>
      </xsd:simpleType>
    </xsd:element>
    <xsd:element name="Teachers" ma:index="15"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6"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7"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18" nillable="true" ma:displayName="Invited Teachers" ma:internalName="Invited_Teachers">
      <xsd:simpleType>
        <xsd:restriction base="dms:Note">
          <xsd:maxLength value="255"/>
        </xsd:restriction>
      </xsd:simpleType>
    </xsd:element>
    <xsd:element name="Invited_Students" ma:index="19" nillable="true" ma:displayName="Invited Students" ma:internalName="Invited_Students">
      <xsd:simpleType>
        <xsd:restriction base="dms:Note">
          <xsd:maxLength value="255"/>
        </xsd:restriction>
      </xsd:simpleType>
    </xsd:element>
    <xsd:element name="Self_Registration_Enabled" ma:index="20" nillable="true" ma:displayName="Self Registration Enabled" ma:internalName="Self_Registration_Enabled">
      <xsd:simpleType>
        <xsd:restriction base="dms:Boolean"/>
      </xsd:simpleType>
    </xsd:element>
    <xsd:element name="Has_Teacher_Only_SectionGroup" ma:index="21" nillable="true" ma:displayName="Has Teacher Only SectionGroup" ma:internalName="Has_Teacher_Only_SectionGroup">
      <xsd:simpleType>
        <xsd:restriction base="dms:Boolean"/>
      </xsd:simpleType>
    </xsd:element>
    <xsd:element name="Is_Collaboration_Space_Locked" ma:index="22" nillable="true" ma:displayName="Is Collaboration Space Locked" ma:internalName="Is_Collaboration_Space_Locked">
      <xsd:simpleType>
        <xsd:restriction base="dms:Boolean"/>
      </xsd:simpleType>
    </xsd:element>
    <xsd:element name="MediaServiceMetadata" ma:index="26" nillable="true" ma:displayName="MediaServiceMetadata" ma:hidden="true" ma:internalName="MediaServiceMetadata" ma:readOnly="true">
      <xsd:simpleType>
        <xsd:restriction base="dms:Note"/>
      </xsd:simpleType>
    </xsd:element>
    <xsd:element name="MediaServiceFastMetadata" ma:index="27" nillable="true" ma:displayName="MediaServiceFastMetadata" ma:hidden="true" ma:internalName="MediaServiceFastMetadata" ma:readOnly="true">
      <xsd:simpleType>
        <xsd:restriction base="dms:Note"/>
      </xsd:simpleType>
    </xsd:element>
    <xsd:element name="TeamsChannelId" ma:index="28" nillable="true" ma:displayName="Teams Channel Id" ma:internalName="TeamsChannelId">
      <xsd:simpleType>
        <xsd:restriction base="dms:Text"/>
      </xsd:simpleType>
    </xsd:element>
    <xsd:element name="MediaServiceDateTaken" ma:index="29" nillable="true" ma:displayName="MediaServiceDateTaken" ma:hidden="true" ma:internalName="MediaServiceDateTaken" ma:readOnly="true">
      <xsd:simpleType>
        <xsd:restriction base="dms:Text"/>
      </xsd:simpleType>
    </xsd:element>
    <xsd:element name="MediaServiceAutoTags" ma:index="30" nillable="true" ma:displayName="MediaServiceAutoTags" ma:internalName="MediaServiceAutoTags" ma:readOnly="true">
      <xsd:simpleType>
        <xsd:restriction base="dms:Text"/>
      </xsd:simpleType>
    </xsd:element>
    <xsd:element name="MediaServiceLocation" ma:index="31" nillable="true" ma:displayName="MediaServiceLocation" ma:internalName="MediaServiceLocation" ma:readOnly="true">
      <xsd:simpleType>
        <xsd:restriction base="dms:Text"/>
      </xsd:simpleType>
    </xsd:element>
    <xsd:element name="MediaServiceOCR" ma:index="32" nillable="true" ma:displayName="MediaServiceOCR" ma:internalName="MediaServiceOCR" ma:readOnly="true">
      <xsd:simpleType>
        <xsd:restriction base="dms:Note">
          <xsd:maxLength value="255"/>
        </xsd:restriction>
      </xsd:simpleType>
    </xsd:element>
    <xsd:element name="IsNotebookLocked" ma:index="33" nillable="true" ma:displayName="Is Notebook Locked" ma:internalName="IsNotebookLocked">
      <xsd:simpleType>
        <xsd:restriction base="dms:Boolea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1e67400-605f-4c2d-9cb8-f5e7c8ae6f4f" elementFormDefault="qualified">
    <xsd:import namespace="http://schemas.microsoft.com/office/2006/documentManagement/types"/>
    <xsd:import namespace="http://schemas.microsoft.com/office/infopath/2007/PartnerControls"/>
    <xsd:element name="SharedWithUsers" ma:index="23"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description="" ma:internalName="SharedWithDetails" ma:readOnly="true">
      <xsd:simpleType>
        <xsd:restriction base="dms:Note">
          <xsd:maxLength value="255"/>
        </xsd:restriction>
      </xsd:simpleType>
    </xsd:element>
    <xsd:element name="SharingHintHash" ma:index="25"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Owner xmlns="b17abf97-1745-49c0-9748-b0b7b33834a1">
      <UserInfo>
        <DisplayName/>
        <AccountId xsi:nil="true"/>
        <AccountType/>
      </UserInfo>
    </Owner>
    <Has_Teacher_Only_SectionGroup xmlns="b17abf97-1745-49c0-9748-b0b7b33834a1" xsi:nil="true"/>
    <Invited_Students xmlns="b17abf97-1745-49c0-9748-b0b7b33834a1" xsi:nil="true"/>
    <FolderType xmlns="b17abf97-1745-49c0-9748-b0b7b33834a1" xsi:nil="true"/>
    <CultureName xmlns="b17abf97-1745-49c0-9748-b0b7b33834a1" xsi:nil="true"/>
    <DefaultSectionNames xmlns="b17abf97-1745-49c0-9748-b0b7b33834a1" xsi:nil="true"/>
    <Is_Collaboration_Space_Locked xmlns="b17abf97-1745-49c0-9748-b0b7b33834a1" xsi:nil="true"/>
    <TeamsChannelId xmlns="b17abf97-1745-49c0-9748-b0b7b33834a1" xsi:nil="true"/>
    <Invited_Teachers xmlns="b17abf97-1745-49c0-9748-b0b7b33834a1" xsi:nil="true"/>
    <IsNotebookLocked xmlns="b17abf97-1745-49c0-9748-b0b7b33834a1" xsi:nil="true"/>
    <Templates xmlns="b17abf97-1745-49c0-9748-b0b7b33834a1" xsi:nil="true"/>
    <Self_Registration_Enabled xmlns="b17abf97-1745-49c0-9748-b0b7b33834a1" xsi:nil="true"/>
    <AppVersion xmlns="b17abf97-1745-49c0-9748-b0b7b33834a1" xsi:nil="true"/>
    <NotebookType xmlns="b17abf97-1745-49c0-9748-b0b7b33834a1" xsi:nil="true"/>
    <Teachers xmlns="b17abf97-1745-49c0-9748-b0b7b33834a1">
      <UserInfo>
        <DisplayName/>
        <AccountId xsi:nil="true"/>
        <AccountType/>
      </UserInfo>
    </Teachers>
    <Students xmlns="b17abf97-1745-49c0-9748-b0b7b33834a1">
      <UserInfo>
        <DisplayName/>
        <AccountId xsi:nil="true"/>
        <AccountType/>
      </UserInfo>
    </Students>
    <Student_Groups xmlns="b17abf97-1745-49c0-9748-b0b7b33834a1">
      <UserInfo>
        <DisplayName/>
        <AccountId xsi:nil="true"/>
        <AccountType/>
      </UserInfo>
    </Student_Groups>
  </documentManagement>
</p:properties>
</file>

<file path=customXml/itemProps1.xml><?xml version="1.0" encoding="utf-8"?>
<ds:datastoreItem xmlns:ds="http://schemas.openxmlformats.org/officeDocument/2006/customXml" ds:itemID="{E9FA43A8-9508-4F5A-8654-ABE70F685A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7abf97-1745-49c0-9748-b0b7b33834a1"/>
    <ds:schemaRef ds:uri="41e67400-605f-4c2d-9cb8-f5e7c8ae6f4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0E37A4-3768-4BD6-8CAF-0B742D564EE9}">
  <ds:schemaRefs>
    <ds:schemaRef ds:uri="http://schemas.microsoft.com/sharepoint/v3/contenttype/forms"/>
  </ds:schemaRefs>
</ds:datastoreItem>
</file>

<file path=customXml/itemProps3.xml><?xml version="1.0" encoding="utf-8"?>
<ds:datastoreItem xmlns:ds="http://schemas.openxmlformats.org/officeDocument/2006/customXml" ds:itemID="{DD21CD22-9CF3-4B71-8601-3D42FD25FE1D}">
  <ds:schemaRefs>
    <ds:schemaRef ds:uri="http://schemas.microsoft.com/office/2006/metadata/properties"/>
    <ds:schemaRef ds:uri="http://schemas.microsoft.com/office/infopath/2007/PartnerControls"/>
    <ds:schemaRef ds:uri="b17abf97-1745-49c0-9748-b0b7b33834a1"/>
  </ds:schemaRefs>
</ds:datastoreItem>
</file>

<file path=docProps/app.xml><?xml version="1.0" encoding="utf-8"?>
<Properties xmlns="http://schemas.openxmlformats.org/officeDocument/2006/extended-properties" xmlns:vt="http://schemas.openxmlformats.org/officeDocument/2006/docPropsVTypes">
  <TotalTime>536</TotalTime>
  <Words>431</Words>
  <Application>Microsoft Office PowerPoint</Application>
  <PresentationFormat>Widescreen</PresentationFormat>
  <Paragraphs>37</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Arial Narrow</vt:lpstr>
      <vt:lpstr>Berlin Sans FB</vt:lpstr>
      <vt:lpstr>Berlin Sans FB Demi</vt:lpstr>
      <vt:lpstr>Calibri</vt:lpstr>
      <vt:lpstr>Calibri Light</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 Humphreys (Clase Primary School)</dc:creator>
  <cp:lastModifiedBy>H Humphreys (Clase Primary School)</cp:lastModifiedBy>
  <cp:revision>34</cp:revision>
  <dcterms:created xsi:type="dcterms:W3CDTF">2020-01-25T15:17:32Z</dcterms:created>
  <dcterms:modified xsi:type="dcterms:W3CDTF">2020-02-06T20:36:15Z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0x010100156513DF0251094DB2ACEB97EB4946C0</vt:lpwstr>
  </property>
</Properties>
</file>