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9" r:id="rId3"/>
    <p:sldId id="259" r:id="rId4"/>
    <p:sldId id="260" r:id="rId5"/>
    <p:sldId id="261" r:id="rId6"/>
    <p:sldId id="262" r:id="rId7"/>
    <p:sldId id="263" r:id="rId8"/>
    <p:sldId id="264" r:id="rId9"/>
    <p:sldId id="265" r:id="rId10"/>
    <p:sldId id="266"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C6D5D1-CAEF-4F54-A422-9C0E0F2BF457}" v="159" dt="2026-10-25T12:25:15.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95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pa Alexandru" userId="5c7b35d08b0a97c2" providerId="LiveId" clId="{AAB76939-56B7-4FAE-B161-0B45F165C9AB}"/>
    <pc:docChg chg="undo custSel addSld delSld modSld sldOrd modMainMaster">
      <pc:chgData name="Clapa Alexandru" userId="5c7b35d08b0a97c2" providerId="LiveId" clId="{AAB76939-56B7-4FAE-B161-0B45F165C9AB}" dt="2026-10-25T12:29:13.515" v="11395" actId="404"/>
      <pc:docMkLst>
        <pc:docMk/>
      </pc:docMkLst>
      <pc:sldChg chg="addSp modSp new mod setBg">
        <pc:chgData name="Clapa Alexandru" userId="5c7b35d08b0a97c2" providerId="LiveId" clId="{AAB76939-56B7-4FAE-B161-0B45F165C9AB}" dt="2026-10-24T21:25:42.039" v="2024"/>
        <pc:sldMkLst>
          <pc:docMk/>
          <pc:sldMk cId="3453474719" sldId="256"/>
        </pc:sldMkLst>
        <pc:spChg chg="mod">
          <ac:chgData name="Clapa Alexandru" userId="5c7b35d08b0a97c2" providerId="LiveId" clId="{AAB76939-56B7-4FAE-B161-0B45F165C9AB}" dt="2026-10-22T17:21:46.775" v="89" actId="20577"/>
          <ac:spMkLst>
            <pc:docMk/>
            <pc:sldMk cId="3453474719" sldId="256"/>
            <ac:spMk id="2" creationId="{3E0AA868-91DF-0091-CC06-F3EB6892F458}"/>
          </ac:spMkLst>
        </pc:spChg>
        <pc:spChg chg="mod">
          <ac:chgData name="Clapa Alexandru" userId="5c7b35d08b0a97c2" providerId="LiveId" clId="{AAB76939-56B7-4FAE-B161-0B45F165C9AB}" dt="2026-10-22T17:22:47.083" v="169" actId="20577"/>
          <ac:spMkLst>
            <pc:docMk/>
            <pc:sldMk cId="3453474719" sldId="256"/>
            <ac:spMk id="3" creationId="{518F258C-5AE9-B6F0-2D30-EBAE17B1422B}"/>
          </ac:spMkLst>
        </pc:spChg>
        <pc:spChg chg="add mod">
          <ac:chgData name="Clapa Alexandru" userId="5c7b35d08b0a97c2" providerId="LiveId" clId="{AAB76939-56B7-4FAE-B161-0B45F165C9AB}" dt="2026-10-22T17:31:09.400" v="434" actId="20577"/>
          <ac:spMkLst>
            <pc:docMk/>
            <pc:sldMk cId="3453474719" sldId="256"/>
            <ac:spMk id="6" creationId="{36EC507F-7A17-6789-3B51-BCF184E1CA28}"/>
          </ac:spMkLst>
        </pc:spChg>
        <pc:spChg chg="add">
          <ac:chgData name="Clapa Alexandru" userId="5c7b35d08b0a97c2" providerId="LiveId" clId="{AAB76939-56B7-4FAE-B161-0B45F165C9AB}" dt="2026-10-22T17:18:07.171" v="45" actId="26606"/>
          <ac:spMkLst>
            <pc:docMk/>
            <pc:sldMk cId="3453474719" sldId="256"/>
            <ac:spMk id="10" creationId="{23D09407-53BC-485E-B4CE-BC5E4FC4B25B}"/>
          </ac:spMkLst>
        </pc:spChg>
        <pc:spChg chg="add">
          <ac:chgData name="Clapa Alexandru" userId="5c7b35d08b0a97c2" providerId="LiveId" clId="{AAB76939-56B7-4FAE-B161-0B45F165C9AB}" dt="2026-10-22T17:18:07.171" v="45" actId="26606"/>
          <ac:spMkLst>
            <pc:docMk/>
            <pc:sldMk cId="3453474719" sldId="256"/>
            <ac:spMk id="12" creationId="{921DB988-49FC-4608-B0A2-E2F3A4019041}"/>
          </ac:spMkLst>
        </pc:spChg>
        <pc:grpChg chg="add">
          <ac:chgData name="Clapa Alexandru" userId="5c7b35d08b0a97c2" providerId="LiveId" clId="{AAB76939-56B7-4FAE-B161-0B45F165C9AB}" dt="2026-10-22T17:18:07.171" v="45" actId="26606"/>
          <ac:grpSpMkLst>
            <pc:docMk/>
            <pc:sldMk cId="3453474719" sldId="256"/>
            <ac:grpSpMk id="14" creationId="{E9B930FD-8671-4C4C-ADCF-73AC1D0CD417}"/>
          </ac:grpSpMkLst>
        </pc:grpChg>
        <pc:grpChg chg="add">
          <ac:chgData name="Clapa Alexandru" userId="5c7b35d08b0a97c2" providerId="LiveId" clId="{AAB76939-56B7-4FAE-B161-0B45F165C9AB}" dt="2026-10-22T17:18:07.171" v="45" actId="26606"/>
          <ac:grpSpMkLst>
            <pc:docMk/>
            <pc:sldMk cId="3453474719" sldId="256"/>
            <ac:grpSpMk id="20" creationId="{383C2651-AE0C-4AE4-8725-E2F9414FE219}"/>
          </ac:grpSpMkLst>
        </pc:grpChg>
        <pc:picChg chg="add mod">
          <ac:chgData name="Clapa Alexandru" userId="5c7b35d08b0a97c2" providerId="LiveId" clId="{AAB76939-56B7-4FAE-B161-0B45F165C9AB}" dt="2026-10-22T17:18:07.171" v="45" actId="26606"/>
          <ac:picMkLst>
            <pc:docMk/>
            <pc:sldMk cId="3453474719" sldId="256"/>
            <ac:picMk id="5" creationId="{FD0E355B-F495-C95D-4E61-2A63A145DB0D}"/>
          </ac:picMkLst>
        </pc:picChg>
      </pc:sldChg>
      <pc:sldChg chg="addSp delSp modSp new del mod setBg">
        <pc:chgData name="Clapa Alexandru" userId="5c7b35d08b0a97c2" providerId="LiveId" clId="{AAB76939-56B7-4FAE-B161-0B45F165C9AB}" dt="2026-10-25T00:06:31.057" v="5213" actId="47"/>
        <pc:sldMkLst>
          <pc:docMk/>
          <pc:sldMk cId="1730841097" sldId="257"/>
        </pc:sldMkLst>
        <pc:spChg chg="add del mod">
          <ac:chgData name="Clapa Alexandru" userId="5c7b35d08b0a97c2" providerId="LiveId" clId="{AAB76939-56B7-4FAE-B161-0B45F165C9AB}" dt="2026-10-24T21:17:04.365" v="1750"/>
          <ac:spMkLst>
            <pc:docMk/>
            <pc:sldMk cId="1730841097" sldId="257"/>
            <ac:spMk id="3" creationId="{D17F030A-AE55-3B4E-62CF-EFB2E27E7D5F}"/>
          </ac:spMkLst>
        </pc:spChg>
        <pc:spChg chg="add del mod">
          <ac:chgData name="Clapa Alexandru" userId="5c7b35d08b0a97c2" providerId="LiveId" clId="{AAB76939-56B7-4FAE-B161-0B45F165C9AB}" dt="2026-10-24T21:17:05.875" v="1753"/>
          <ac:spMkLst>
            <pc:docMk/>
            <pc:sldMk cId="1730841097" sldId="257"/>
            <ac:spMk id="4" creationId="{266E64F4-5DD3-8463-98DB-194A01C35410}"/>
          </ac:spMkLst>
        </pc:spChg>
      </pc:sldChg>
      <pc:sldChg chg="modSp add del mod">
        <pc:chgData name="Clapa Alexandru" userId="5c7b35d08b0a97c2" providerId="LiveId" clId="{AAB76939-56B7-4FAE-B161-0B45F165C9AB}" dt="2026-10-25T00:06:32.601" v="5214" actId="47"/>
        <pc:sldMkLst>
          <pc:docMk/>
          <pc:sldMk cId="0" sldId="258"/>
        </pc:sldMkLst>
      </pc:sldChg>
      <pc:sldChg chg="addSp delSp modSp add mod setBg modClrScheme modAnim delDesignElem chgLayout">
        <pc:chgData name="Clapa Alexandru" userId="5c7b35d08b0a97c2" providerId="LiveId" clId="{AAB76939-56B7-4FAE-B161-0B45F165C9AB}" dt="2026-10-25T11:31:29.249" v="10683" actId="14861"/>
        <pc:sldMkLst>
          <pc:docMk/>
          <pc:sldMk cId="410650959" sldId="259"/>
        </pc:sldMkLst>
        <pc:spChg chg="del">
          <ac:chgData name="Clapa Alexandru" userId="5c7b35d08b0a97c2" providerId="LiveId" clId="{AAB76939-56B7-4FAE-B161-0B45F165C9AB}" dt="2026-10-24T21:16:30.286" v="1744" actId="478"/>
          <ac:spMkLst>
            <pc:docMk/>
            <pc:sldMk cId="410650959" sldId="259"/>
            <ac:spMk id="2" creationId="{AAAEE8BC-30D3-FFD6-5EDC-FC7359A35C90}"/>
          </ac:spMkLst>
        </pc:spChg>
        <pc:spChg chg="del">
          <ac:chgData name="Clapa Alexandru" userId="5c7b35d08b0a97c2" providerId="LiveId" clId="{AAB76939-56B7-4FAE-B161-0B45F165C9AB}" dt="2026-10-24T21:16:34.019" v="1745" actId="478"/>
          <ac:spMkLst>
            <pc:docMk/>
            <pc:sldMk cId="410650959" sldId="259"/>
            <ac:spMk id="3" creationId="{B54DF21A-7A14-E31C-CE13-D47409357920}"/>
          </ac:spMkLst>
        </pc:spChg>
        <pc:spChg chg="del">
          <ac:chgData name="Clapa Alexandru" userId="5c7b35d08b0a97c2" providerId="LiveId" clId="{AAB76939-56B7-4FAE-B161-0B45F165C9AB}" dt="2026-10-24T21:16:37.345" v="1746" actId="478"/>
          <ac:spMkLst>
            <pc:docMk/>
            <pc:sldMk cId="410650959" sldId="259"/>
            <ac:spMk id="6" creationId="{5E71709B-164C-2442-0D03-81F5208D364E}"/>
          </ac:spMkLst>
        </pc:spChg>
        <pc:spChg chg="add del mod ord">
          <ac:chgData name="Clapa Alexandru" userId="5c7b35d08b0a97c2" providerId="LiveId" clId="{AAB76939-56B7-4FAE-B161-0B45F165C9AB}" dt="2026-10-24T21:16:45.605" v="1747" actId="700"/>
          <ac:spMkLst>
            <pc:docMk/>
            <pc:sldMk cId="410650959" sldId="259"/>
            <ac:spMk id="7" creationId="{540F6415-CBC8-37FD-1A14-8BCDFD0BA87E}"/>
          </ac:spMkLst>
        </pc:spChg>
        <pc:spChg chg="add del mod ord">
          <ac:chgData name="Clapa Alexandru" userId="5c7b35d08b0a97c2" providerId="LiveId" clId="{AAB76939-56B7-4FAE-B161-0B45F165C9AB}" dt="2026-10-24T21:16:45.605" v="1747" actId="700"/>
          <ac:spMkLst>
            <pc:docMk/>
            <pc:sldMk cId="410650959" sldId="259"/>
            <ac:spMk id="9" creationId="{7D1B2069-CD34-5A00-4158-57F10DC8365F}"/>
          </ac:spMkLst>
        </pc:spChg>
        <pc:spChg chg="del">
          <ac:chgData name="Clapa Alexandru" userId="5c7b35d08b0a97c2" providerId="LiveId" clId="{AAB76939-56B7-4FAE-B161-0B45F165C9AB}" dt="2026-10-24T21:16:45.605" v="1747" actId="700"/>
          <ac:spMkLst>
            <pc:docMk/>
            <pc:sldMk cId="410650959" sldId="259"/>
            <ac:spMk id="10" creationId="{729A2C84-1762-1165-A9A9-0329A7FAD8BB}"/>
          </ac:spMkLst>
        </pc:spChg>
        <pc:spChg chg="add mod ord">
          <ac:chgData name="Clapa Alexandru" userId="5c7b35d08b0a97c2" providerId="LiveId" clId="{AAB76939-56B7-4FAE-B161-0B45F165C9AB}" dt="2026-10-24T21:24:46.670" v="2021" actId="1076"/>
          <ac:spMkLst>
            <pc:docMk/>
            <pc:sldMk cId="410650959" sldId="259"/>
            <ac:spMk id="11" creationId="{80964D5E-F4FD-33E3-A643-F712772EFD7D}"/>
          </ac:spMkLst>
        </pc:spChg>
        <pc:spChg chg="del">
          <ac:chgData name="Clapa Alexandru" userId="5c7b35d08b0a97c2" providerId="LiveId" clId="{AAB76939-56B7-4FAE-B161-0B45F165C9AB}" dt="2026-10-24T21:16:45.605" v="1747" actId="700"/>
          <ac:spMkLst>
            <pc:docMk/>
            <pc:sldMk cId="410650959" sldId="259"/>
            <ac:spMk id="12" creationId="{FAF40720-E694-7F57-A24D-DC87115058B4}"/>
          </ac:spMkLst>
        </pc:spChg>
        <pc:spChg chg="add del mod ord">
          <ac:chgData name="Clapa Alexandru" userId="5c7b35d08b0a97c2" providerId="LiveId" clId="{AAB76939-56B7-4FAE-B161-0B45F165C9AB}" dt="2026-10-24T21:23:47.244" v="1945" actId="478"/>
          <ac:spMkLst>
            <pc:docMk/>
            <pc:sldMk cId="410650959" sldId="259"/>
            <ac:spMk id="13" creationId="{9563C5A6-C5B4-6A4B-35B9-A239E6A9B74E}"/>
          </ac:spMkLst>
        </pc:spChg>
        <pc:spChg chg="add del mod ord">
          <ac:chgData name="Clapa Alexandru" userId="5c7b35d08b0a97c2" providerId="LiveId" clId="{AAB76939-56B7-4FAE-B161-0B45F165C9AB}" dt="2026-10-24T21:23:50.230" v="1946" actId="478"/>
          <ac:spMkLst>
            <pc:docMk/>
            <pc:sldMk cId="410650959" sldId="259"/>
            <ac:spMk id="19" creationId="{9DF330F3-C6DE-DDEC-2FF3-16C0A3DD1206}"/>
          </ac:spMkLst>
        </pc:spChg>
        <pc:spChg chg="add mod">
          <ac:chgData name="Clapa Alexandru" userId="5c7b35d08b0a97c2" providerId="LiveId" clId="{AAB76939-56B7-4FAE-B161-0B45F165C9AB}" dt="2026-10-24T21:26:20.764" v="2027" actId="12"/>
          <ac:spMkLst>
            <pc:docMk/>
            <pc:sldMk cId="410650959" sldId="259"/>
            <ac:spMk id="25" creationId="{C4676D29-51EE-C5FE-6F55-79CA4CC597B5}"/>
          </ac:spMkLst>
        </pc:spChg>
        <pc:spChg chg="add mod">
          <ac:chgData name="Clapa Alexandru" userId="5c7b35d08b0a97c2" providerId="LiveId" clId="{AAB76939-56B7-4FAE-B161-0B45F165C9AB}" dt="2026-10-24T21:35:23.051" v="2097" actId="14100"/>
          <ac:spMkLst>
            <pc:docMk/>
            <pc:sldMk cId="410650959" sldId="259"/>
            <ac:spMk id="26" creationId="{F2A4A3A4-E463-EFD3-AD9B-807690A47C47}"/>
          </ac:spMkLst>
        </pc:spChg>
        <pc:spChg chg="add">
          <ac:chgData name="Clapa Alexandru" userId="5c7b35d08b0a97c2" providerId="LiveId" clId="{AAB76939-56B7-4FAE-B161-0B45F165C9AB}" dt="2026-10-24T21:23:58.219" v="1947" actId="26606"/>
          <ac:spMkLst>
            <pc:docMk/>
            <pc:sldMk cId="410650959" sldId="259"/>
            <ac:spMk id="30" creationId="{23D09407-53BC-485E-B4CE-BC5E4FC4B25B}"/>
          </ac:spMkLst>
        </pc:spChg>
        <pc:spChg chg="add mod">
          <ac:chgData name="Clapa Alexandru" userId="5c7b35d08b0a97c2" providerId="LiveId" clId="{AAB76939-56B7-4FAE-B161-0B45F165C9AB}" dt="2026-10-25T11:30:53.190" v="10682" actId="14861"/>
          <ac:spMkLst>
            <pc:docMk/>
            <pc:sldMk cId="410650959" sldId="259"/>
            <ac:spMk id="31" creationId="{A8D9D884-6ED9-E056-8B2C-0E3697E646AC}"/>
          </ac:spMkLst>
        </pc:spChg>
        <pc:spChg chg="add">
          <ac:chgData name="Clapa Alexandru" userId="5c7b35d08b0a97c2" providerId="LiveId" clId="{AAB76939-56B7-4FAE-B161-0B45F165C9AB}" dt="2026-10-24T21:23:58.219" v="1947" actId="26606"/>
          <ac:spMkLst>
            <pc:docMk/>
            <pc:sldMk cId="410650959" sldId="259"/>
            <ac:spMk id="32" creationId="{921DB988-49FC-4608-B0A2-E2F3A4019041}"/>
          </ac:spMkLst>
        </pc:spChg>
        <pc:spChg chg="add mod">
          <ac:chgData name="Clapa Alexandru" userId="5c7b35d08b0a97c2" providerId="LiveId" clId="{AAB76939-56B7-4FAE-B161-0B45F165C9AB}" dt="2026-10-24T21:38:16.007" v="2159" actId="1076"/>
          <ac:spMkLst>
            <pc:docMk/>
            <pc:sldMk cId="410650959" sldId="259"/>
            <ac:spMk id="39" creationId="{33EC6083-8E06-C1A1-4533-7F808C71081A}"/>
          </ac:spMkLst>
        </pc:spChg>
        <pc:spChg chg="add mod">
          <ac:chgData name="Clapa Alexandru" userId="5c7b35d08b0a97c2" providerId="LiveId" clId="{AAB76939-56B7-4FAE-B161-0B45F165C9AB}" dt="2026-10-24T21:39:26.048" v="2164" actId="1076"/>
          <ac:spMkLst>
            <pc:docMk/>
            <pc:sldMk cId="410650959" sldId="259"/>
            <ac:spMk id="46" creationId="{CD965193-F07B-FE94-3E98-78888711AA97}"/>
          </ac:spMkLst>
        </pc:spChg>
        <pc:spChg chg="add mod ord">
          <ac:chgData name="Clapa Alexandru" userId="5c7b35d08b0a97c2" providerId="LiveId" clId="{AAB76939-56B7-4FAE-B161-0B45F165C9AB}" dt="2026-10-25T11:31:29.249" v="10683" actId="14861"/>
          <ac:spMkLst>
            <pc:docMk/>
            <pc:sldMk cId="410650959" sldId="259"/>
            <ac:spMk id="48" creationId="{47E09A87-943C-9777-1FE4-46F92CB6E672}"/>
          </ac:spMkLst>
        </pc:spChg>
        <pc:spChg chg="add mod">
          <ac:chgData name="Clapa Alexandru" userId="5c7b35d08b0a97c2" providerId="LiveId" clId="{AAB76939-56B7-4FAE-B161-0B45F165C9AB}" dt="2026-10-25T11:31:29.249" v="10683" actId="14861"/>
          <ac:spMkLst>
            <pc:docMk/>
            <pc:sldMk cId="410650959" sldId="259"/>
            <ac:spMk id="50" creationId="{09DEAAB2-FA3C-D6AA-51E9-5FA711CBE34A}"/>
          </ac:spMkLst>
        </pc:spChg>
        <pc:spChg chg="add mod">
          <ac:chgData name="Clapa Alexandru" userId="5c7b35d08b0a97c2" providerId="LiveId" clId="{AAB76939-56B7-4FAE-B161-0B45F165C9AB}" dt="2026-10-24T21:40:18.286" v="2168" actId="1076"/>
          <ac:spMkLst>
            <pc:docMk/>
            <pc:sldMk cId="410650959" sldId="259"/>
            <ac:spMk id="52" creationId="{A441FCBB-B5E0-4D7A-64B0-B5E7486E24BC}"/>
          </ac:spMkLst>
        </pc:spChg>
        <pc:spChg chg="add mod">
          <ac:chgData name="Clapa Alexandru" userId="5c7b35d08b0a97c2" providerId="LiveId" clId="{AAB76939-56B7-4FAE-B161-0B45F165C9AB}" dt="2026-10-24T21:43:40.416" v="2171" actId="2711"/>
          <ac:spMkLst>
            <pc:docMk/>
            <pc:sldMk cId="410650959" sldId="259"/>
            <ac:spMk id="54" creationId="{F9543E22-34AA-DC1E-C2BF-3C6336488AF4}"/>
          </ac:spMkLst>
        </pc:spChg>
        <pc:spChg chg="add del mod">
          <ac:chgData name="Clapa Alexandru" userId="5c7b35d08b0a97c2" providerId="LiveId" clId="{AAB76939-56B7-4FAE-B161-0B45F165C9AB}" dt="2026-10-24T21:56:36.410" v="2218" actId="478"/>
          <ac:spMkLst>
            <pc:docMk/>
            <pc:sldMk cId="410650959" sldId="259"/>
            <ac:spMk id="56" creationId="{1C39C84D-F4C4-39CB-146C-813217FD8914}"/>
          </ac:spMkLst>
        </pc:spChg>
        <pc:spChg chg="add mod">
          <ac:chgData name="Clapa Alexandru" userId="5c7b35d08b0a97c2" providerId="LiveId" clId="{AAB76939-56B7-4FAE-B161-0B45F165C9AB}" dt="2026-10-24T21:45:16.496" v="2178" actId="2711"/>
          <ac:spMkLst>
            <pc:docMk/>
            <pc:sldMk cId="410650959" sldId="259"/>
            <ac:spMk id="58" creationId="{5C298823-11C6-CCF9-9DF5-5CC43659A61B}"/>
          </ac:spMkLst>
        </pc:spChg>
        <pc:spChg chg="add del">
          <ac:chgData name="Clapa Alexandru" userId="5c7b35d08b0a97c2" providerId="LiveId" clId="{AAB76939-56B7-4FAE-B161-0B45F165C9AB}" dt="2026-10-24T21:47:18.948" v="2182" actId="478"/>
          <ac:spMkLst>
            <pc:docMk/>
            <pc:sldMk cId="410650959" sldId="259"/>
            <ac:spMk id="59" creationId="{3CA3D0E3-724F-D8E2-3BE0-A0BBAF5A4915}"/>
          </ac:spMkLst>
        </pc:spChg>
        <pc:spChg chg="add mod">
          <ac:chgData name="Clapa Alexandru" userId="5c7b35d08b0a97c2" providerId="LiveId" clId="{AAB76939-56B7-4FAE-B161-0B45F165C9AB}" dt="2026-10-25T11:31:29.249" v="10683" actId="14861"/>
          <ac:spMkLst>
            <pc:docMk/>
            <pc:sldMk cId="410650959" sldId="259"/>
            <ac:spMk id="60" creationId="{DF539CA8-74B1-B1C2-47A3-0CD43900CEA8}"/>
          </ac:spMkLst>
        </pc:spChg>
        <pc:spChg chg="add mod">
          <ac:chgData name="Clapa Alexandru" userId="5c7b35d08b0a97c2" providerId="LiveId" clId="{AAB76939-56B7-4FAE-B161-0B45F165C9AB}" dt="2026-10-25T11:31:29.249" v="10683" actId="14861"/>
          <ac:spMkLst>
            <pc:docMk/>
            <pc:sldMk cId="410650959" sldId="259"/>
            <ac:spMk id="61" creationId="{A367957E-8B1C-D5ED-1FFA-DC7A6EBC736E}"/>
          </ac:spMkLst>
        </pc:spChg>
        <pc:spChg chg="add mod">
          <ac:chgData name="Clapa Alexandru" userId="5c7b35d08b0a97c2" providerId="LiveId" clId="{AAB76939-56B7-4FAE-B161-0B45F165C9AB}" dt="2026-10-25T11:31:29.249" v="10683" actId="14861"/>
          <ac:spMkLst>
            <pc:docMk/>
            <pc:sldMk cId="410650959" sldId="259"/>
            <ac:spMk id="63" creationId="{110CB60C-D43B-593B-6CB1-BF2709198E7D}"/>
          </ac:spMkLst>
        </pc:spChg>
        <pc:spChg chg="add mod">
          <ac:chgData name="Clapa Alexandru" userId="5c7b35d08b0a97c2" providerId="LiveId" clId="{AAB76939-56B7-4FAE-B161-0B45F165C9AB}" dt="2026-10-24T21:53:09.307" v="2213" actId="1076"/>
          <ac:spMkLst>
            <pc:docMk/>
            <pc:sldMk cId="410650959" sldId="259"/>
            <ac:spMk id="65" creationId="{B60B1B37-0E5F-A5AD-ACE5-7C76F6B28EE5}"/>
          </ac:spMkLst>
        </pc:spChg>
        <pc:spChg chg="add mod">
          <ac:chgData name="Clapa Alexandru" userId="5c7b35d08b0a97c2" providerId="LiveId" clId="{AAB76939-56B7-4FAE-B161-0B45F165C9AB}" dt="2026-10-24T21:53:57.783" v="2215" actId="1076"/>
          <ac:spMkLst>
            <pc:docMk/>
            <pc:sldMk cId="410650959" sldId="259"/>
            <ac:spMk id="67" creationId="{7AFA6CAC-2024-44A1-C879-44183777F6B8}"/>
          </ac:spMkLst>
        </pc:spChg>
        <pc:spChg chg="add mod">
          <ac:chgData name="Clapa Alexandru" userId="5c7b35d08b0a97c2" providerId="LiveId" clId="{AAB76939-56B7-4FAE-B161-0B45F165C9AB}" dt="2026-10-24T21:53:57.783" v="2215" actId="1076"/>
          <ac:spMkLst>
            <pc:docMk/>
            <pc:sldMk cId="410650959" sldId="259"/>
            <ac:spMk id="69" creationId="{56D020CA-1C77-E83F-85F0-766DC06207E0}"/>
          </ac:spMkLst>
        </pc:spChg>
        <pc:spChg chg="add mod">
          <ac:chgData name="Clapa Alexandru" userId="5c7b35d08b0a97c2" providerId="LiveId" clId="{AAB76939-56B7-4FAE-B161-0B45F165C9AB}" dt="2026-10-24T21:53:57.783" v="2215" actId="1076"/>
          <ac:spMkLst>
            <pc:docMk/>
            <pc:sldMk cId="410650959" sldId="259"/>
            <ac:spMk id="71" creationId="{A22AE61A-20C2-A906-7B62-C7CD36CBB1B5}"/>
          </ac:spMkLst>
        </pc:spChg>
        <pc:spChg chg="add mod">
          <ac:chgData name="Clapa Alexandru" userId="5c7b35d08b0a97c2" providerId="LiveId" clId="{AAB76939-56B7-4FAE-B161-0B45F165C9AB}" dt="2026-10-24T21:53:57.783" v="2215" actId="1076"/>
          <ac:spMkLst>
            <pc:docMk/>
            <pc:sldMk cId="410650959" sldId="259"/>
            <ac:spMk id="73" creationId="{379530DB-415F-7C20-7492-4F36626BF938}"/>
          </ac:spMkLst>
        </pc:spChg>
        <pc:spChg chg="add mod">
          <ac:chgData name="Clapa Alexandru" userId="5c7b35d08b0a97c2" providerId="LiveId" clId="{AAB76939-56B7-4FAE-B161-0B45F165C9AB}" dt="2026-10-24T21:58:52.876" v="2225" actId="2711"/>
          <ac:spMkLst>
            <pc:docMk/>
            <pc:sldMk cId="410650959" sldId="259"/>
            <ac:spMk id="75" creationId="{7BC382A5-F470-4A91-7CE9-6FD7F0AD384D}"/>
          </ac:spMkLst>
        </pc:spChg>
        <pc:spChg chg="add mod">
          <ac:chgData name="Clapa Alexandru" userId="5c7b35d08b0a97c2" providerId="LiveId" clId="{AAB76939-56B7-4FAE-B161-0B45F165C9AB}" dt="2026-10-24T21:58:44.273" v="2224" actId="2711"/>
          <ac:spMkLst>
            <pc:docMk/>
            <pc:sldMk cId="410650959" sldId="259"/>
            <ac:spMk id="77" creationId="{86421A25-E1E5-7486-6462-D24570F6CC67}"/>
          </ac:spMkLst>
        </pc:spChg>
        <pc:spChg chg="add mod">
          <ac:chgData name="Clapa Alexandru" userId="5c7b35d08b0a97c2" providerId="LiveId" clId="{AAB76939-56B7-4FAE-B161-0B45F165C9AB}" dt="2026-10-24T21:58:36.009" v="2223" actId="2711"/>
          <ac:spMkLst>
            <pc:docMk/>
            <pc:sldMk cId="410650959" sldId="259"/>
            <ac:spMk id="79" creationId="{78477812-BDAB-CFB1-6AAF-D5BBD8F11BB3}"/>
          </ac:spMkLst>
        </pc:spChg>
        <pc:spChg chg="add mod">
          <ac:chgData name="Clapa Alexandru" userId="5c7b35d08b0a97c2" providerId="LiveId" clId="{AAB76939-56B7-4FAE-B161-0B45F165C9AB}" dt="2026-10-24T21:58:30.052" v="2222" actId="2711"/>
          <ac:spMkLst>
            <pc:docMk/>
            <pc:sldMk cId="410650959" sldId="259"/>
            <ac:spMk id="81" creationId="{B8199084-BD0C-5154-1484-4F797AD3F21F}"/>
          </ac:spMkLst>
        </pc:spChg>
        <pc:spChg chg="add mod">
          <ac:chgData name="Clapa Alexandru" userId="5c7b35d08b0a97c2" providerId="LiveId" clId="{AAB76939-56B7-4FAE-B161-0B45F165C9AB}" dt="2026-10-25T11:24:01.909" v="10472" actId="313"/>
          <ac:spMkLst>
            <pc:docMk/>
            <pc:sldMk cId="410650959" sldId="259"/>
            <ac:spMk id="83" creationId="{65546E22-C92B-A7CB-ADD9-D0DEFF30C7DE}"/>
          </ac:spMkLst>
        </pc:spChg>
        <pc:spChg chg="add mod">
          <ac:chgData name="Clapa Alexandru" userId="5c7b35d08b0a97c2" providerId="LiveId" clId="{AAB76939-56B7-4FAE-B161-0B45F165C9AB}" dt="2026-10-25T11:31:29.249" v="10683" actId="14861"/>
          <ac:spMkLst>
            <pc:docMk/>
            <pc:sldMk cId="410650959" sldId="259"/>
            <ac:spMk id="85" creationId="{C4443479-AEB5-5388-CE4F-913F90C80C7A}"/>
          </ac:spMkLst>
        </pc:spChg>
        <pc:spChg chg="add mod">
          <ac:chgData name="Clapa Alexandru" userId="5c7b35d08b0a97c2" providerId="LiveId" clId="{AAB76939-56B7-4FAE-B161-0B45F165C9AB}" dt="2026-10-25T11:29:30.651" v="10680" actId="20577"/>
          <ac:spMkLst>
            <pc:docMk/>
            <pc:sldMk cId="410650959" sldId="259"/>
            <ac:spMk id="87" creationId="{7B23F8E7-6CA8-D494-D6BB-F25029C63397}"/>
          </ac:spMkLst>
        </pc:spChg>
        <pc:grpChg chg="del">
          <ac:chgData name="Clapa Alexandru" userId="5c7b35d08b0a97c2" providerId="LiveId" clId="{AAB76939-56B7-4FAE-B161-0B45F165C9AB}" dt="2026-10-24T21:16:45.605" v="1747" actId="700"/>
          <ac:grpSpMkLst>
            <pc:docMk/>
            <pc:sldMk cId="410650959" sldId="259"/>
            <ac:grpSpMk id="14" creationId="{5D677077-3CDE-B9CF-8E62-6EC7963D0736}"/>
          </ac:grpSpMkLst>
        </pc:grpChg>
        <pc:grpChg chg="del">
          <ac:chgData name="Clapa Alexandru" userId="5c7b35d08b0a97c2" providerId="LiveId" clId="{AAB76939-56B7-4FAE-B161-0B45F165C9AB}" dt="2026-10-24T21:16:45.605" v="1747" actId="700"/>
          <ac:grpSpMkLst>
            <pc:docMk/>
            <pc:sldMk cId="410650959" sldId="259"/>
            <ac:grpSpMk id="20" creationId="{804B0820-38CB-12BB-519B-A9A5AEDB96F3}"/>
          </ac:grpSpMkLst>
        </pc:grpChg>
        <pc:grpChg chg="add">
          <ac:chgData name="Clapa Alexandru" userId="5c7b35d08b0a97c2" providerId="LiveId" clId="{AAB76939-56B7-4FAE-B161-0B45F165C9AB}" dt="2026-10-24T21:23:58.219" v="1947" actId="26606"/>
          <ac:grpSpMkLst>
            <pc:docMk/>
            <pc:sldMk cId="410650959" sldId="259"/>
            <ac:grpSpMk id="34" creationId="{E9B930FD-8671-4C4C-ADCF-73AC1D0CD417}"/>
          </ac:grpSpMkLst>
        </pc:grpChg>
        <pc:grpChg chg="add">
          <ac:chgData name="Clapa Alexandru" userId="5c7b35d08b0a97c2" providerId="LiveId" clId="{AAB76939-56B7-4FAE-B161-0B45F165C9AB}" dt="2026-10-24T21:23:58.219" v="1947" actId="26606"/>
          <ac:grpSpMkLst>
            <pc:docMk/>
            <pc:sldMk cId="410650959" sldId="259"/>
            <ac:grpSpMk id="40" creationId="{383C2651-AE0C-4AE4-8725-E2F9414FE219}"/>
          </ac:grpSpMkLst>
        </pc:grpChg>
        <pc:picChg chg="mod ord">
          <ac:chgData name="Clapa Alexandru" userId="5c7b35d08b0a97c2" providerId="LiveId" clId="{AAB76939-56B7-4FAE-B161-0B45F165C9AB}" dt="2026-10-24T21:47:57.548" v="2188" actId="1076"/>
          <ac:picMkLst>
            <pc:docMk/>
            <pc:sldMk cId="410650959" sldId="259"/>
            <ac:picMk id="5" creationId="{15337C3E-3A4F-00D1-53D1-A21F43B852C4}"/>
          </ac:picMkLst>
        </pc:picChg>
        <pc:picChg chg="add del mod">
          <ac:chgData name="Clapa Alexandru" userId="5c7b35d08b0a97c2" providerId="LiveId" clId="{AAB76939-56B7-4FAE-B161-0B45F165C9AB}" dt="2026-10-24T21:36:42.530" v="2155" actId="478"/>
          <ac:picMkLst>
            <pc:docMk/>
            <pc:sldMk cId="410650959" sldId="259"/>
            <ac:picMk id="28" creationId="{1676C4C3-5BE4-C0BC-A562-8BE51D99413A}"/>
          </ac:picMkLst>
        </pc:picChg>
      </pc:sldChg>
      <pc:sldChg chg="addSp delSp modSp new del mod">
        <pc:chgData name="Clapa Alexandru" userId="5c7b35d08b0a97c2" providerId="LiveId" clId="{AAB76939-56B7-4FAE-B161-0B45F165C9AB}" dt="2026-10-24T21:16:09.257" v="1742" actId="680"/>
        <pc:sldMkLst>
          <pc:docMk/>
          <pc:sldMk cId="2325968369" sldId="259"/>
        </pc:sldMkLst>
        <pc:spChg chg="add del">
          <ac:chgData name="Clapa Alexandru" userId="5c7b35d08b0a97c2" providerId="LiveId" clId="{AAB76939-56B7-4FAE-B161-0B45F165C9AB}" dt="2026-10-24T21:16:08.577" v="1741" actId="931"/>
          <ac:spMkLst>
            <pc:docMk/>
            <pc:sldMk cId="2325968369" sldId="259"/>
            <ac:spMk id="3" creationId="{3ED67AF5-7579-0114-E7EF-AB4EDBD4D74E}"/>
          </ac:spMkLst>
        </pc:spChg>
        <pc:picChg chg="add del mod ord">
          <ac:chgData name="Clapa Alexandru" userId="5c7b35d08b0a97c2" providerId="LiveId" clId="{AAB76939-56B7-4FAE-B161-0B45F165C9AB}" dt="2026-10-24T21:16:08.577" v="1741" actId="931"/>
          <ac:picMkLst>
            <pc:docMk/>
            <pc:sldMk cId="2325968369" sldId="259"/>
            <ac:picMk id="6" creationId="{5D5F70CD-1BAC-11A7-384F-B000924CF76C}"/>
          </ac:picMkLst>
        </pc:picChg>
      </pc:sldChg>
      <pc:sldChg chg="addSp delSp modSp add mod modAnim">
        <pc:chgData name="Clapa Alexandru" userId="5c7b35d08b0a97c2" providerId="LiveId" clId="{AAB76939-56B7-4FAE-B161-0B45F165C9AB}" dt="2026-10-25T11:36:04.148" v="10690"/>
        <pc:sldMkLst>
          <pc:docMk/>
          <pc:sldMk cId="128928356" sldId="260"/>
        </pc:sldMkLst>
        <pc:spChg chg="add mod">
          <ac:chgData name="Clapa Alexandru" userId="5c7b35d08b0a97c2" providerId="LiveId" clId="{AAB76939-56B7-4FAE-B161-0B45F165C9AB}" dt="2026-10-25T11:32:24.746" v="10686" actId="14861"/>
          <ac:spMkLst>
            <pc:docMk/>
            <pc:sldMk cId="128928356" sldId="260"/>
            <ac:spMk id="3" creationId="{9E587520-FE99-29D5-69D6-FAB0D1547600}"/>
          </ac:spMkLst>
        </pc:spChg>
        <pc:spChg chg="add mod">
          <ac:chgData name="Clapa Alexandru" userId="5c7b35d08b0a97c2" providerId="LiveId" clId="{AAB76939-56B7-4FAE-B161-0B45F165C9AB}" dt="2026-10-25T11:22:08.864" v="10257" actId="313"/>
          <ac:spMkLst>
            <pc:docMk/>
            <pc:sldMk cId="128928356" sldId="260"/>
            <ac:spMk id="6" creationId="{4E59D1CD-E0E0-E03D-C1E9-11251D36B449}"/>
          </ac:spMkLst>
        </pc:spChg>
        <pc:spChg chg="add mod">
          <ac:chgData name="Clapa Alexandru" userId="5c7b35d08b0a97c2" providerId="LiveId" clId="{AAB76939-56B7-4FAE-B161-0B45F165C9AB}" dt="2026-10-24T22:34:59.605" v="2606" actId="1076"/>
          <ac:spMkLst>
            <pc:docMk/>
            <pc:sldMk cId="128928356" sldId="260"/>
            <ac:spMk id="8" creationId="{933D4872-2841-A8C7-EA90-D11BFA70A76D}"/>
          </ac:spMkLst>
        </pc:spChg>
        <pc:spChg chg="mod">
          <ac:chgData name="Clapa Alexandru" userId="5c7b35d08b0a97c2" providerId="LiveId" clId="{AAB76939-56B7-4FAE-B161-0B45F165C9AB}" dt="2026-10-24T22:35:12.260" v="2608" actId="14100"/>
          <ac:spMkLst>
            <pc:docMk/>
            <pc:sldMk cId="128928356" sldId="260"/>
            <ac:spMk id="10" creationId="{BA836A6D-C6A7-2EA5-C5A4-BBA0B4B0D58B}"/>
          </ac:spMkLst>
        </pc:spChg>
        <pc:spChg chg="mod">
          <ac:chgData name="Clapa Alexandru" userId="5c7b35d08b0a97c2" providerId="LiveId" clId="{AAB76939-56B7-4FAE-B161-0B45F165C9AB}" dt="2026-10-24T22:17:24.225" v="2281" actId="20577"/>
          <ac:spMkLst>
            <pc:docMk/>
            <pc:sldMk cId="128928356" sldId="260"/>
            <ac:spMk id="11" creationId="{2090BB06-FB56-BEE6-58BC-B3EDE61AE8F0}"/>
          </ac:spMkLst>
        </pc:spChg>
        <pc:spChg chg="mod">
          <ac:chgData name="Clapa Alexandru" userId="5c7b35d08b0a97c2" providerId="LiveId" clId="{AAB76939-56B7-4FAE-B161-0B45F165C9AB}" dt="2026-10-25T11:32:24.746" v="10686" actId="14861"/>
          <ac:spMkLst>
            <pc:docMk/>
            <pc:sldMk cId="128928356" sldId="260"/>
            <ac:spMk id="13" creationId="{7D770DF8-3546-7054-8761-E94B6348866B}"/>
          </ac:spMkLst>
        </pc:spChg>
        <pc:spChg chg="mod">
          <ac:chgData name="Clapa Alexandru" userId="5c7b35d08b0a97c2" providerId="LiveId" clId="{AAB76939-56B7-4FAE-B161-0B45F165C9AB}" dt="2026-10-24T22:36:57.766" v="2613" actId="1076"/>
          <ac:spMkLst>
            <pc:docMk/>
            <pc:sldMk cId="128928356" sldId="260"/>
            <ac:spMk id="15" creationId="{7D0315DA-84A1-29D7-2FBB-7A9863CC6D24}"/>
          </ac:spMkLst>
        </pc:spChg>
        <pc:spChg chg="add mod">
          <ac:chgData name="Clapa Alexandru" userId="5c7b35d08b0a97c2" providerId="LiveId" clId="{AAB76939-56B7-4FAE-B161-0B45F165C9AB}" dt="2026-10-24T22:37:09.143" v="2614" actId="1076"/>
          <ac:spMkLst>
            <pc:docMk/>
            <pc:sldMk cId="128928356" sldId="260"/>
            <ac:spMk id="17" creationId="{E417F13D-5C9A-2FB8-B76B-F5FE8843D9FC}"/>
          </ac:spMkLst>
        </pc:spChg>
        <pc:spChg chg="add mod">
          <ac:chgData name="Clapa Alexandru" userId="5c7b35d08b0a97c2" providerId="LiveId" clId="{AAB76939-56B7-4FAE-B161-0B45F165C9AB}" dt="2026-10-24T22:37:21.282" v="2616" actId="1076"/>
          <ac:spMkLst>
            <pc:docMk/>
            <pc:sldMk cId="128928356" sldId="260"/>
            <ac:spMk id="19" creationId="{86D06913-7CC6-23EF-3D41-7634F6CF1B70}"/>
          </ac:spMkLst>
        </pc:spChg>
        <pc:spChg chg="mod">
          <ac:chgData name="Clapa Alexandru" userId="5c7b35d08b0a97c2" providerId="LiveId" clId="{AAB76939-56B7-4FAE-B161-0B45F165C9AB}" dt="2026-10-25T11:32:24.746" v="10686" actId="14861"/>
          <ac:spMkLst>
            <pc:docMk/>
            <pc:sldMk cId="128928356" sldId="260"/>
            <ac:spMk id="21" creationId="{688A2C17-0FCA-AB8F-7F16-0045177EE6D4}"/>
          </ac:spMkLst>
        </pc:spChg>
        <pc:spChg chg="add mod">
          <ac:chgData name="Clapa Alexandru" userId="5c7b35d08b0a97c2" providerId="LiveId" clId="{AAB76939-56B7-4FAE-B161-0B45F165C9AB}" dt="2026-10-24T22:36:04.250" v="2609" actId="1076"/>
          <ac:spMkLst>
            <pc:docMk/>
            <pc:sldMk cId="128928356" sldId="260"/>
            <ac:spMk id="23" creationId="{A0EF64B1-5690-3818-645A-38434F3855AB}"/>
          </ac:spMkLst>
        </pc:spChg>
        <pc:spChg chg="mod">
          <ac:chgData name="Clapa Alexandru" userId="5c7b35d08b0a97c2" providerId="LiveId" clId="{AAB76939-56B7-4FAE-B161-0B45F165C9AB}" dt="2026-10-24T22:18:25.975" v="2363" actId="20577"/>
          <ac:spMkLst>
            <pc:docMk/>
            <pc:sldMk cId="128928356" sldId="260"/>
            <ac:spMk id="25" creationId="{787C7322-5977-9A9F-4AC4-AACCA5BAF065}"/>
          </ac:spMkLst>
        </pc:spChg>
        <pc:spChg chg="mod">
          <ac:chgData name="Clapa Alexandru" userId="5c7b35d08b0a97c2" providerId="LiveId" clId="{AAB76939-56B7-4FAE-B161-0B45F165C9AB}" dt="2026-10-24T22:32:49.084" v="2601" actId="20577"/>
          <ac:spMkLst>
            <pc:docMk/>
            <pc:sldMk cId="128928356" sldId="260"/>
            <ac:spMk id="26" creationId="{3F4BE24D-ECFE-ACED-64C7-397E26C18D87}"/>
          </ac:spMkLst>
        </pc:spChg>
        <pc:spChg chg="add mod">
          <ac:chgData name="Clapa Alexandru" userId="5c7b35d08b0a97c2" providerId="LiveId" clId="{AAB76939-56B7-4FAE-B161-0B45F165C9AB}" dt="2026-10-24T22:36:12.804" v="2610" actId="1076"/>
          <ac:spMkLst>
            <pc:docMk/>
            <pc:sldMk cId="128928356" sldId="260"/>
            <ac:spMk id="27" creationId="{0BF90868-697B-F81C-FDCF-771770CA9537}"/>
          </ac:spMkLst>
        </pc:spChg>
        <pc:spChg chg="mod">
          <ac:chgData name="Clapa Alexandru" userId="5c7b35d08b0a97c2" providerId="LiveId" clId="{AAB76939-56B7-4FAE-B161-0B45F165C9AB}" dt="2026-10-24T22:36:24.114" v="2612" actId="1076"/>
          <ac:spMkLst>
            <pc:docMk/>
            <pc:sldMk cId="128928356" sldId="260"/>
            <ac:spMk id="29" creationId="{8A74EFEF-B74B-BDF2-F2A0-D19D838B8EEE}"/>
          </ac:spMkLst>
        </pc:spChg>
        <pc:spChg chg="del mod">
          <ac:chgData name="Clapa Alexandru" userId="5c7b35d08b0a97c2" providerId="LiveId" clId="{AAB76939-56B7-4FAE-B161-0B45F165C9AB}" dt="2026-10-24T22:28:04.459" v="2565" actId="478"/>
          <ac:spMkLst>
            <pc:docMk/>
            <pc:sldMk cId="128928356" sldId="260"/>
            <ac:spMk id="31" creationId="{90C8446D-B2CE-CE27-F02A-5E8E7BD04E22}"/>
          </ac:spMkLst>
        </pc:spChg>
        <pc:spChg chg="del">
          <ac:chgData name="Clapa Alexandru" userId="5c7b35d08b0a97c2" providerId="LiveId" clId="{AAB76939-56B7-4FAE-B161-0B45F165C9AB}" dt="2026-10-24T22:28:22.492" v="2566" actId="478"/>
          <ac:spMkLst>
            <pc:docMk/>
            <pc:sldMk cId="128928356" sldId="260"/>
            <ac:spMk id="39" creationId="{194BDBD3-D72A-4A50-5692-F3CB28765E25}"/>
          </ac:spMkLst>
        </pc:spChg>
        <pc:spChg chg="add mod">
          <ac:chgData name="Clapa Alexandru" userId="5c7b35d08b0a97c2" providerId="LiveId" clId="{AAB76939-56B7-4FAE-B161-0B45F165C9AB}" dt="2026-10-25T11:32:24.746" v="10686" actId="14861"/>
          <ac:spMkLst>
            <pc:docMk/>
            <pc:sldMk cId="128928356" sldId="260"/>
            <ac:spMk id="45" creationId="{E65AA6AB-2B40-6C24-FC57-A4F7019D4271}"/>
          </ac:spMkLst>
        </pc:spChg>
        <pc:spChg chg="del">
          <ac:chgData name="Clapa Alexandru" userId="5c7b35d08b0a97c2" providerId="LiveId" clId="{AAB76939-56B7-4FAE-B161-0B45F165C9AB}" dt="2026-10-24T22:28:22.492" v="2566" actId="478"/>
          <ac:spMkLst>
            <pc:docMk/>
            <pc:sldMk cId="128928356" sldId="260"/>
            <ac:spMk id="46" creationId="{C0A37012-5169-53D5-9212-462D54D0A6F9}"/>
          </ac:spMkLst>
        </pc:spChg>
        <pc:spChg chg="del">
          <ac:chgData name="Clapa Alexandru" userId="5c7b35d08b0a97c2" providerId="LiveId" clId="{AAB76939-56B7-4FAE-B161-0B45F165C9AB}" dt="2026-10-24T22:28:22.492" v="2566" actId="478"/>
          <ac:spMkLst>
            <pc:docMk/>
            <pc:sldMk cId="128928356" sldId="260"/>
            <ac:spMk id="48" creationId="{9D24BFC9-3806-743E-5EE4-F0A8B178259F}"/>
          </ac:spMkLst>
        </pc:spChg>
        <pc:spChg chg="add mod">
          <ac:chgData name="Clapa Alexandru" userId="5c7b35d08b0a97c2" providerId="LiveId" clId="{AAB76939-56B7-4FAE-B161-0B45F165C9AB}" dt="2026-10-25T11:22:13.220" v="10258" actId="313"/>
          <ac:spMkLst>
            <pc:docMk/>
            <pc:sldMk cId="128928356" sldId="260"/>
            <ac:spMk id="49" creationId="{10C29FD7-DD79-8636-E583-36EF7813C059}"/>
          </ac:spMkLst>
        </pc:spChg>
        <pc:spChg chg="del">
          <ac:chgData name="Clapa Alexandru" userId="5c7b35d08b0a97c2" providerId="LiveId" clId="{AAB76939-56B7-4FAE-B161-0B45F165C9AB}" dt="2026-10-24T22:28:22.492" v="2566" actId="478"/>
          <ac:spMkLst>
            <pc:docMk/>
            <pc:sldMk cId="128928356" sldId="260"/>
            <ac:spMk id="50" creationId="{BA42D491-671F-96BE-0D19-C1CD62B71551}"/>
          </ac:spMkLst>
        </pc:spChg>
        <pc:spChg chg="del">
          <ac:chgData name="Clapa Alexandru" userId="5c7b35d08b0a97c2" providerId="LiveId" clId="{AAB76939-56B7-4FAE-B161-0B45F165C9AB}" dt="2026-10-24T22:28:22.492" v="2566" actId="478"/>
          <ac:spMkLst>
            <pc:docMk/>
            <pc:sldMk cId="128928356" sldId="260"/>
            <ac:spMk id="52" creationId="{D8410167-8FE7-C2EE-13EE-BB213DE97B8E}"/>
          </ac:spMkLst>
        </pc:spChg>
        <pc:spChg chg="add mod">
          <ac:chgData name="Clapa Alexandru" userId="5c7b35d08b0a97c2" providerId="LiveId" clId="{AAB76939-56B7-4FAE-B161-0B45F165C9AB}" dt="2026-10-24T22:38:19.263" v="2618" actId="1076"/>
          <ac:spMkLst>
            <pc:docMk/>
            <pc:sldMk cId="128928356" sldId="260"/>
            <ac:spMk id="53" creationId="{39A44BA5-6A1D-BA16-6526-404C078C3E0B}"/>
          </ac:spMkLst>
        </pc:spChg>
        <pc:spChg chg="del">
          <ac:chgData name="Clapa Alexandru" userId="5c7b35d08b0a97c2" providerId="LiveId" clId="{AAB76939-56B7-4FAE-B161-0B45F165C9AB}" dt="2026-10-24T22:28:22.492" v="2566" actId="478"/>
          <ac:spMkLst>
            <pc:docMk/>
            <pc:sldMk cId="128928356" sldId="260"/>
            <ac:spMk id="54" creationId="{C000D523-2158-207A-6D16-C02965954CFB}"/>
          </ac:spMkLst>
        </pc:spChg>
        <pc:spChg chg="mod">
          <ac:chgData name="Clapa Alexandru" userId="5c7b35d08b0a97c2" providerId="LiveId" clId="{AAB76939-56B7-4FAE-B161-0B45F165C9AB}" dt="2026-10-24T22:38:32.159" v="2620" actId="1076"/>
          <ac:spMkLst>
            <pc:docMk/>
            <pc:sldMk cId="128928356" sldId="260"/>
            <ac:spMk id="56" creationId="{B5AD94AB-8A38-03B6-0D70-657CA2FDA661}"/>
          </ac:spMkLst>
        </pc:spChg>
        <pc:spChg chg="del">
          <ac:chgData name="Clapa Alexandru" userId="5c7b35d08b0a97c2" providerId="LiveId" clId="{AAB76939-56B7-4FAE-B161-0B45F165C9AB}" dt="2026-10-24T22:28:22.492" v="2566" actId="478"/>
          <ac:spMkLst>
            <pc:docMk/>
            <pc:sldMk cId="128928356" sldId="260"/>
            <ac:spMk id="58" creationId="{61DAFAE6-E950-8A8D-5C87-4DADABC5DAF2}"/>
          </ac:spMkLst>
        </pc:spChg>
        <pc:spChg chg="add mod">
          <ac:chgData name="Clapa Alexandru" userId="5c7b35d08b0a97c2" providerId="LiveId" clId="{AAB76939-56B7-4FAE-B161-0B45F165C9AB}" dt="2026-10-25T11:32:24.746" v="10686" actId="14861"/>
          <ac:spMkLst>
            <pc:docMk/>
            <pc:sldMk cId="128928356" sldId="260"/>
            <ac:spMk id="59" creationId="{75A7C198-B760-EE32-86EF-588C846BFFE9}"/>
          </ac:spMkLst>
        </pc:spChg>
        <pc:spChg chg="del">
          <ac:chgData name="Clapa Alexandru" userId="5c7b35d08b0a97c2" providerId="LiveId" clId="{AAB76939-56B7-4FAE-B161-0B45F165C9AB}" dt="2026-10-24T22:28:43.583" v="2567" actId="478"/>
          <ac:spMkLst>
            <pc:docMk/>
            <pc:sldMk cId="128928356" sldId="260"/>
            <ac:spMk id="61" creationId="{140120BF-95A3-1E44-EE36-44B7D05108F0}"/>
          </ac:spMkLst>
        </pc:spChg>
        <pc:spChg chg="del">
          <ac:chgData name="Clapa Alexandru" userId="5c7b35d08b0a97c2" providerId="LiveId" clId="{AAB76939-56B7-4FAE-B161-0B45F165C9AB}" dt="2026-10-24T22:28:43.583" v="2567" actId="478"/>
          <ac:spMkLst>
            <pc:docMk/>
            <pc:sldMk cId="128928356" sldId="260"/>
            <ac:spMk id="63" creationId="{13D5B7FC-70B3-392B-A43E-7E674E585A67}"/>
          </ac:spMkLst>
        </pc:spChg>
        <pc:spChg chg="add mod">
          <ac:chgData name="Clapa Alexandru" userId="5c7b35d08b0a97c2" providerId="LiveId" clId="{AAB76939-56B7-4FAE-B161-0B45F165C9AB}" dt="2026-10-25T11:22:16.202" v="10259" actId="313"/>
          <ac:spMkLst>
            <pc:docMk/>
            <pc:sldMk cId="128928356" sldId="260"/>
            <ac:spMk id="64" creationId="{DCEBA25E-877C-910B-27D0-8E25686F216F}"/>
          </ac:spMkLst>
        </pc:spChg>
        <pc:spChg chg="del">
          <ac:chgData name="Clapa Alexandru" userId="5c7b35d08b0a97c2" providerId="LiveId" clId="{AAB76939-56B7-4FAE-B161-0B45F165C9AB}" dt="2026-10-24T22:28:43.583" v="2567" actId="478"/>
          <ac:spMkLst>
            <pc:docMk/>
            <pc:sldMk cId="128928356" sldId="260"/>
            <ac:spMk id="65" creationId="{5B6E99A6-2201-3FCC-11F4-A63E3157BE85}"/>
          </ac:spMkLst>
        </pc:spChg>
        <pc:spChg chg="del">
          <ac:chgData name="Clapa Alexandru" userId="5c7b35d08b0a97c2" providerId="LiveId" clId="{AAB76939-56B7-4FAE-B161-0B45F165C9AB}" dt="2026-10-24T22:28:43.583" v="2567" actId="478"/>
          <ac:spMkLst>
            <pc:docMk/>
            <pc:sldMk cId="128928356" sldId="260"/>
            <ac:spMk id="69" creationId="{41AF4800-98EE-9CDC-F096-8DED5BE57AAF}"/>
          </ac:spMkLst>
        </pc:spChg>
        <pc:spChg chg="del">
          <ac:chgData name="Clapa Alexandru" userId="5c7b35d08b0a97c2" providerId="LiveId" clId="{AAB76939-56B7-4FAE-B161-0B45F165C9AB}" dt="2026-10-24T22:28:43.583" v="2567" actId="478"/>
          <ac:spMkLst>
            <pc:docMk/>
            <pc:sldMk cId="128928356" sldId="260"/>
            <ac:spMk id="71" creationId="{605173DE-BC20-B0AD-6E86-A88D3CD143A2}"/>
          </ac:spMkLst>
        </pc:spChg>
        <pc:spChg chg="del">
          <ac:chgData name="Clapa Alexandru" userId="5c7b35d08b0a97c2" providerId="LiveId" clId="{AAB76939-56B7-4FAE-B161-0B45F165C9AB}" dt="2026-10-24T22:28:43.583" v="2567" actId="478"/>
          <ac:spMkLst>
            <pc:docMk/>
            <pc:sldMk cId="128928356" sldId="260"/>
            <ac:spMk id="73" creationId="{492E5B25-49E8-508C-8D4D-FF0AD468D0A0}"/>
          </ac:spMkLst>
        </pc:spChg>
        <pc:spChg chg="del">
          <ac:chgData name="Clapa Alexandru" userId="5c7b35d08b0a97c2" providerId="LiveId" clId="{AAB76939-56B7-4FAE-B161-0B45F165C9AB}" dt="2026-10-24T22:28:43.583" v="2567" actId="478"/>
          <ac:spMkLst>
            <pc:docMk/>
            <pc:sldMk cId="128928356" sldId="260"/>
            <ac:spMk id="75" creationId="{88903C54-8FCC-6343-E769-51D913B291F6}"/>
          </ac:spMkLst>
        </pc:spChg>
        <pc:spChg chg="del">
          <ac:chgData name="Clapa Alexandru" userId="5c7b35d08b0a97c2" providerId="LiveId" clId="{AAB76939-56B7-4FAE-B161-0B45F165C9AB}" dt="2026-10-24T22:28:43.583" v="2567" actId="478"/>
          <ac:spMkLst>
            <pc:docMk/>
            <pc:sldMk cId="128928356" sldId="260"/>
            <ac:spMk id="77" creationId="{876CF9F2-340E-E4D8-E160-8C8E637FE079}"/>
          </ac:spMkLst>
        </pc:spChg>
        <pc:spChg chg="del">
          <ac:chgData name="Clapa Alexandru" userId="5c7b35d08b0a97c2" providerId="LiveId" clId="{AAB76939-56B7-4FAE-B161-0B45F165C9AB}" dt="2026-10-24T22:28:43.583" v="2567" actId="478"/>
          <ac:spMkLst>
            <pc:docMk/>
            <pc:sldMk cId="128928356" sldId="260"/>
            <ac:spMk id="79" creationId="{D5DDC9E1-ED86-351C-D5AD-53EA5E03CDA5}"/>
          </ac:spMkLst>
        </pc:spChg>
        <pc:spChg chg="del mod">
          <ac:chgData name="Clapa Alexandru" userId="5c7b35d08b0a97c2" providerId="LiveId" clId="{AAB76939-56B7-4FAE-B161-0B45F165C9AB}" dt="2026-10-24T22:28:04.459" v="2565" actId="478"/>
          <ac:spMkLst>
            <pc:docMk/>
            <pc:sldMk cId="128928356" sldId="260"/>
            <ac:spMk id="83" creationId="{080F773F-EF01-8579-3C9D-987DB8473D9A}"/>
          </ac:spMkLst>
        </pc:spChg>
        <pc:spChg chg="del">
          <ac:chgData name="Clapa Alexandru" userId="5c7b35d08b0a97c2" providerId="LiveId" clId="{AAB76939-56B7-4FAE-B161-0B45F165C9AB}" dt="2026-10-24T22:28:43.583" v="2567" actId="478"/>
          <ac:spMkLst>
            <pc:docMk/>
            <pc:sldMk cId="128928356" sldId="260"/>
            <ac:spMk id="85" creationId="{3FE97138-3D02-01C3-58D2-05AE466C0258}"/>
          </ac:spMkLst>
        </pc:spChg>
        <pc:spChg chg="del">
          <ac:chgData name="Clapa Alexandru" userId="5c7b35d08b0a97c2" providerId="LiveId" clId="{AAB76939-56B7-4FAE-B161-0B45F165C9AB}" dt="2026-10-24T22:28:48.401" v="2568" actId="478"/>
          <ac:spMkLst>
            <pc:docMk/>
            <pc:sldMk cId="128928356" sldId="260"/>
            <ac:spMk id="87" creationId="{ECC7F307-9537-036A-BB6E-BEBEDEC59AC6}"/>
          </ac:spMkLst>
        </pc:spChg>
      </pc:sldChg>
      <pc:sldChg chg="addSp delSp modSp add mod modAnim">
        <pc:chgData name="Clapa Alexandru" userId="5c7b35d08b0a97c2" providerId="LiveId" clId="{AAB76939-56B7-4FAE-B161-0B45F165C9AB}" dt="2026-10-25T11:37:58.338" v="10696" actId="14861"/>
        <pc:sldMkLst>
          <pc:docMk/>
          <pc:sldMk cId="860463148" sldId="261"/>
        </pc:sldMkLst>
        <pc:spChg chg="del">
          <ac:chgData name="Clapa Alexandru" userId="5c7b35d08b0a97c2" providerId="LiveId" clId="{AAB76939-56B7-4FAE-B161-0B45F165C9AB}" dt="2026-10-24T23:04:16.963" v="3357" actId="478"/>
          <ac:spMkLst>
            <pc:docMk/>
            <pc:sldMk cId="860463148" sldId="261"/>
            <ac:spMk id="3" creationId="{0D95F51E-5B5B-5EA6-40F1-D12BD943B5CF}"/>
          </ac:spMkLst>
        </pc:spChg>
        <pc:spChg chg="add mod">
          <ac:chgData name="Clapa Alexandru" userId="5c7b35d08b0a97c2" providerId="LiveId" clId="{AAB76939-56B7-4FAE-B161-0B45F165C9AB}" dt="2026-10-25T11:37:58.338" v="10696" actId="14861"/>
          <ac:spMkLst>
            <pc:docMk/>
            <pc:sldMk cId="860463148" sldId="261"/>
            <ac:spMk id="4" creationId="{B1EED564-A3F7-E566-BE92-6A08DF9BD588}"/>
          </ac:spMkLst>
        </pc:spChg>
        <pc:spChg chg="del">
          <ac:chgData name="Clapa Alexandru" userId="5c7b35d08b0a97c2" providerId="LiveId" clId="{AAB76939-56B7-4FAE-B161-0B45F165C9AB}" dt="2026-10-24T23:04:16.963" v="3357" actId="478"/>
          <ac:spMkLst>
            <pc:docMk/>
            <pc:sldMk cId="860463148" sldId="261"/>
            <ac:spMk id="8" creationId="{C8CFC7EF-AEB2-8A0D-2724-7659006EB1F5}"/>
          </ac:spMkLst>
        </pc:spChg>
        <pc:spChg chg="add mod">
          <ac:chgData name="Clapa Alexandru" userId="5c7b35d08b0a97c2" providerId="LiveId" clId="{AAB76939-56B7-4FAE-B161-0B45F165C9AB}" dt="2026-10-24T23:27:12.163" v="3433" actId="1076"/>
          <ac:spMkLst>
            <pc:docMk/>
            <pc:sldMk cId="860463148" sldId="261"/>
            <ac:spMk id="9" creationId="{2D280D9F-38D3-1989-DF76-D3FA916683A4}"/>
          </ac:spMkLst>
        </pc:spChg>
        <pc:spChg chg="del">
          <ac:chgData name="Clapa Alexandru" userId="5c7b35d08b0a97c2" providerId="LiveId" clId="{AAB76939-56B7-4FAE-B161-0B45F165C9AB}" dt="2026-10-24T23:04:16.963" v="3357" actId="478"/>
          <ac:spMkLst>
            <pc:docMk/>
            <pc:sldMk cId="860463148" sldId="261"/>
            <ac:spMk id="10" creationId="{0D2DDACA-48BF-3D52-252C-6F4901D2DD2E}"/>
          </ac:spMkLst>
        </pc:spChg>
        <pc:spChg chg="mod">
          <ac:chgData name="Clapa Alexandru" userId="5c7b35d08b0a97c2" providerId="LiveId" clId="{AAB76939-56B7-4FAE-B161-0B45F165C9AB}" dt="2026-10-24T22:55:34" v="2682" actId="255"/>
          <ac:spMkLst>
            <pc:docMk/>
            <pc:sldMk cId="860463148" sldId="261"/>
            <ac:spMk id="11" creationId="{E928AE93-A1EA-7396-D434-4A7AFE917BCF}"/>
          </ac:spMkLst>
        </pc:spChg>
        <pc:spChg chg="add mod">
          <ac:chgData name="Clapa Alexandru" userId="5c7b35d08b0a97c2" providerId="LiveId" clId="{AAB76939-56B7-4FAE-B161-0B45F165C9AB}" dt="2026-10-24T23:05:35.843" v="3378" actId="1076"/>
          <ac:spMkLst>
            <pc:docMk/>
            <pc:sldMk cId="860463148" sldId="261"/>
            <ac:spMk id="14" creationId="{25147613-2B08-CDD1-4B9C-6DA1D4AE40D9}"/>
          </ac:spMkLst>
        </pc:spChg>
        <pc:spChg chg="del">
          <ac:chgData name="Clapa Alexandru" userId="5c7b35d08b0a97c2" providerId="LiveId" clId="{AAB76939-56B7-4FAE-B161-0B45F165C9AB}" dt="2026-10-24T23:04:16.963" v="3357" actId="478"/>
          <ac:spMkLst>
            <pc:docMk/>
            <pc:sldMk cId="860463148" sldId="261"/>
            <ac:spMk id="17" creationId="{ACFA5199-3BD9-9E27-4257-160C03F9203C}"/>
          </ac:spMkLst>
        </pc:spChg>
        <pc:spChg chg="add mod">
          <ac:chgData name="Clapa Alexandru" userId="5c7b35d08b0a97c2" providerId="LiveId" clId="{AAB76939-56B7-4FAE-B161-0B45F165C9AB}" dt="2026-10-24T23:06:35.042" v="3379" actId="1076"/>
          <ac:spMkLst>
            <pc:docMk/>
            <pc:sldMk cId="860463148" sldId="261"/>
            <ac:spMk id="18" creationId="{54991F22-49A7-F3C3-62DC-F375FA5BB0AA}"/>
          </ac:spMkLst>
        </pc:spChg>
        <pc:spChg chg="add mod">
          <ac:chgData name="Clapa Alexandru" userId="5c7b35d08b0a97c2" providerId="LiveId" clId="{AAB76939-56B7-4FAE-B161-0B45F165C9AB}" dt="2026-10-24T23:12:14.059" v="3409" actId="1076"/>
          <ac:spMkLst>
            <pc:docMk/>
            <pc:sldMk cId="860463148" sldId="261"/>
            <ac:spMk id="20" creationId="{4BD8A96C-2418-11EB-F1FF-60D7B48D38A6}"/>
          </ac:spMkLst>
        </pc:spChg>
        <pc:spChg chg="del">
          <ac:chgData name="Clapa Alexandru" userId="5c7b35d08b0a97c2" providerId="LiveId" clId="{AAB76939-56B7-4FAE-B161-0B45F165C9AB}" dt="2026-10-24T23:04:16.963" v="3357" actId="478"/>
          <ac:spMkLst>
            <pc:docMk/>
            <pc:sldMk cId="860463148" sldId="261"/>
            <ac:spMk id="21" creationId="{0A9033AC-E41C-F785-4EAC-615F680958C2}"/>
          </ac:spMkLst>
        </pc:spChg>
        <pc:spChg chg="del">
          <ac:chgData name="Clapa Alexandru" userId="5c7b35d08b0a97c2" providerId="LiveId" clId="{AAB76939-56B7-4FAE-B161-0B45F165C9AB}" dt="2026-10-24T23:04:16.963" v="3357" actId="478"/>
          <ac:spMkLst>
            <pc:docMk/>
            <pc:sldMk cId="860463148" sldId="261"/>
            <ac:spMk id="23" creationId="{5B962BBA-8A9A-F628-2F65-3BD4CFF9C161}"/>
          </ac:spMkLst>
        </pc:spChg>
        <pc:spChg chg="add mod">
          <ac:chgData name="Clapa Alexandru" userId="5c7b35d08b0a97c2" providerId="LiveId" clId="{AAB76939-56B7-4FAE-B161-0B45F165C9AB}" dt="2026-10-25T11:37:58.338" v="10696" actId="14861"/>
          <ac:spMkLst>
            <pc:docMk/>
            <pc:sldMk cId="860463148" sldId="261"/>
            <ac:spMk id="24" creationId="{35F348BA-D682-4342-DB1A-4A75B556F0B7}"/>
          </ac:spMkLst>
        </pc:spChg>
        <pc:spChg chg="mod">
          <ac:chgData name="Clapa Alexandru" userId="5c7b35d08b0a97c2" providerId="LiveId" clId="{AAB76939-56B7-4FAE-B161-0B45F165C9AB}" dt="2026-10-24T23:02:12.935" v="3033" actId="313"/>
          <ac:spMkLst>
            <pc:docMk/>
            <pc:sldMk cId="860463148" sldId="261"/>
            <ac:spMk id="25" creationId="{4F65C49D-9789-E40D-A280-4408312B17E3}"/>
          </ac:spMkLst>
        </pc:spChg>
        <pc:spChg chg="mod">
          <ac:chgData name="Clapa Alexandru" userId="5c7b35d08b0a97c2" providerId="LiveId" clId="{AAB76939-56B7-4FAE-B161-0B45F165C9AB}" dt="2026-10-24T23:03:35.195" v="3356" actId="122"/>
          <ac:spMkLst>
            <pc:docMk/>
            <pc:sldMk cId="860463148" sldId="261"/>
            <ac:spMk id="26" creationId="{9FAD0032-F101-4AF4-79E6-2AE8137FC55F}"/>
          </ac:spMkLst>
        </pc:spChg>
        <pc:spChg chg="add mod">
          <ac:chgData name="Clapa Alexandru" userId="5c7b35d08b0a97c2" providerId="LiveId" clId="{AAB76939-56B7-4FAE-B161-0B45F165C9AB}" dt="2026-10-24T23:27:18.528" v="3434" actId="1076"/>
          <ac:spMkLst>
            <pc:docMk/>
            <pc:sldMk cId="860463148" sldId="261"/>
            <ac:spMk id="31" creationId="{67870549-9864-5A55-7C04-BA8B96EBBB0F}"/>
          </ac:spMkLst>
        </pc:spChg>
        <pc:spChg chg="add mod">
          <ac:chgData name="Clapa Alexandru" userId="5c7b35d08b0a97c2" providerId="LiveId" clId="{AAB76939-56B7-4FAE-B161-0B45F165C9AB}" dt="2026-10-24T23:27:28.603" v="3435" actId="1076"/>
          <ac:spMkLst>
            <pc:docMk/>
            <pc:sldMk cId="860463148" sldId="261"/>
            <ac:spMk id="39" creationId="{09498103-3E62-85BF-4B39-368B7C6B1FC5}"/>
          </ac:spMkLst>
        </pc:spChg>
        <pc:spChg chg="add del mod">
          <ac:chgData name="Clapa Alexandru" userId="5c7b35d08b0a97c2" providerId="LiveId" clId="{AAB76939-56B7-4FAE-B161-0B45F165C9AB}" dt="2026-10-24T23:28:14.030" v="3439" actId="478"/>
          <ac:spMkLst>
            <pc:docMk/>
            <pc:sldMk cId="860463148" sldId="261"/>
            <ac:spMk id="47" creationId="{7A9768C6-B2CD-E8D4-055A-38A673D1980E}"/>
          </ac:spMkLst>
        </pc:spChg>
        <pc:spChg chg="del">
          <ac:chgData name="Clapa Alexandru" userId="5c7b35d08b0a97c2" providerId="LiveId" clId="{AAB76939-56B7-4FAE-B161-0B45F165C9AB}" dt="2026-10-24T23:04:16.963" v="3357" actId="478"/>
          <ac:spMkLst>
            <pc:docMk/>
            <pc:sldMk cId="860463148" sldId="261"/>
            <ac:spMk id="49" creationId="{EC1FFB66-8829-2577-3AD9-FC3AF71FCD96}"/>
          </ac:spMkLst>
        </pc:spChg>
        <pc:spChg chg="add mod">
          <ac:chgData name="Clapa Alexandru" userId="5c7b35d08b0a97c2" providerId="LiveId" clId="{AAB76939-56B7-4FAE-B161-0B45F165C9AB}" dt="2026-10-24T23:28:28.176" v="3442" actId="14100"/>
          <ac:spMkLst>
            <pc:docMk/>
            <pc:sldMk cId="860463148" sldId="261"/>
            <ac:spMk id="50" creationId="{E0A2250F-3D0B-0CC2-F36D-67DB46DC04FD}"/>
          </ac:spMkLst>
        </pc:spChg>
        <pc:spChg chg="add mod">
          <ac:chgData name="Clapa Alexandru" userId="5c7b35d08b0a97c2" providerId="LiveId" clId="{AAB76939-56B7-4FAE-B161-0B45F165C9AB}" dt="2026-10-24T23:30:09.172" v="3470" actId="20577"/>
          <ac:spMkLst>
            <pc:docMk/>
            <pc:sldMk cId="860463148" sldId="261"/>
            <ac:spMk id="52" creationId="{9FCFDF72-202C-9F65-25FE-41FCBFEAA1FF}"/>
          </ac:spMkLst>
        </pc:spChg>
        <pc:spChg chg="add mod">
          <ac:chgData name="Clapa Alexandru" userId="5c7b35d08b0a97c2" providerId="LiveId" clId="{AAB76939-56B7-4FAE-B161-0B45F165C9AB}" dt="2026-10-25T11:37:58.338" v="10696" actId="14861"/>
          <ac:spMkLst>
            <pc:docMk/>
            <pc:sldMk cId="860463148" sldId="261"/>
            <ac:spMk id="55" creationId="{A61E22E9-0634-1682-0486-4E65EAB4DF7A}"/>
          </ac:spMkLst>
        </pc:spChg>
        <pc:spChg chg="del">
          <ac:chgData name="Clapa Alexandru" userId="5c7b35d08b0a97c2" providerId="LiveId" clId="{AAB76939-56B7-4FAE-B161-0B45F165C9AB}" dt="2026-10-24T23:04:16.963" v="3357" actId="478"/>
          <ac:spMkLst>
            <pc:docMk/>
            <pc:sldMk cId="860463148" sldId="261"/>
            <ac:spMk id="56" creationId="{20335CDB-4096-3982-E69E-42B47E773EDC}"/>
          </ac:spMkLst>
        </pc:spChg>
        <pc:spChg chg="add del">
          <ac:chgData name="Clapa Alexandru" userId="5c7b35d08b0a97c2" providerId="LiveId" clId="{AAB76939-56B7-4FAE-B161-0B45F165C9AB}" dt="2026-10-24T23:30:56.227" v="3473" actId="478"/>
          <ac:spMkLst>
            <pc:docMk/>
            <pc:sldMk cId="860463148" sldId="261"/>
            <ac:spMk id="58" creationId="{572A7987-E04F-1BDE-E77D-F2857F1DC8D2}"/>
          </ac:spMkLst>
        </pc:spChg>
        <pc:spChg chg="del">
          <ac:chgData name="Clapa Alexandru" userId="5c7b35d08b0a97c2" providerId="LiveId" clId="{AAB76939-56B7-4FAE-B161-0B45F165C9AB}" dt="2026-10-24T23:04:16.963" v="3357" actId="478"/>
          <ac:spMkLst>
            <pc:docMk/>
            <pc:sldMk cId="860463148" sldId="261"/>
            <ac:spMk id="59" creationId="{2A96FE8D-C37D-6A9D-BEA0-67CEB1678E46}"/>
          </ac:spMkLst>
        </pc:spChg>
        <pc:spChg chg="add mod">
          <ac:chgData name="Clapa Alexandru" userId="5c7b35d08b0a97c2" providerId="LiveId" clId="{AAB76939-56B7-4FAE-B161-0B45F165C9AB}" dt="2026-10-24T23:31:17.652" v="3476" actId="1076"/>
          <ac:spMkLst>
            <pc:docMk/>
            <pc:sldMk cId="860463148" sldId="261"/>
            <ac:spMk id="61" creationId="{996A12B1-A52D-B42C-B393-2F117D3D655E}"/>
          </ac:spMkLst>
        </pc:spChg>
        <pc:spChg chg="del">
          <ac:chgData name="Clapa Alexandru" userId="5c7b35d08b0a97c2" providerId="LiveId" clId="{AAB76939-56B7-4FAE-B161-0B45F165C9AB}" dt="2026-10-24T23:04:16.963" v="3357" actId="478"/>
          <ac:spMkLst>
            <pc:docMk/>
            <pc:sldMk cId="860463148" sldId="261"/>
            <ac:spMk id="64" creationId="{BDAB886C-DE40-3072-5A0D-2D24AD703651}"/>
          </ac:spMkLst>
        </pc:spChg>
      </pc:sldChg>
      <pc:sldChg chg="addSp delSp modSp add mod ord modAnim">
        <pc:chgData name="Clapa Alexandru" userId="5c7b35d08b0a97c2" providerId="LiveId" clId="{AAB76939-56B7-4FAE-B161-0B45F165C9AB}" dt="2026-10-25T11:41:15.384" v="10702"/>
        <pc:sldMkLst>
          <pc:docMk/>
          <pc:sldMk cId="2386378025" sldId="262"/>
        </pc:sldMkLst>
        <pc:spChg chg="mod">
          <ac:chgData name="Clapa Alexandru" userId="5c7b35d08b0a97c2" providerId="LiveId" clId="{AAB76939-56B7-4FAE-B161-0B45F165C9AB}" dt="2026-10-25T11:39:44.824" v="10697" actId="14861"/>
          <ac:spMkLst>
            <pc:docMk/>
            <pc:sldMk cId="2386378025" sldId="262"/>
            <ac:spMk id="3" creationId="{3A7FFE07-0634-FBC1-0D9B-1605EC242A97}"/>
          </ac:spMkLst>
        </pc:spChg>
        <pc:spChg chg="add mod">
          <ac:chgData name="Clapa Alexandru" userId="5c7b35d08b0a97c2" providerId="LiveId" clId="{AAB76939-56B7-4FAE-B161-0B45F165C9AB}" dt="2026-10-25T11:39:44.824" v="10697" actId="14861"/>
          <ac:spMkLst>
            <pc:docMk/>
            <pc:sldMk cId="2386378025" sldId="262"/>
            <ac:spMk id="4" creationId="{FD03DCF0-7BC1-176F-7414-00E9FB9EE5D3}"/>
          </ac:spMkLst>
        </pc:spChg>
        <pc:spChg chg="mod">
          <ac:chgData name="Clapa Alexandru" userId="5c7b35d08b0a97c2" providerId="LiveId" clId="{AAB76939-56B7-4FAE-B161-0B45F165C9AB}" dt="2026-10-24T23:43:32.013" v="3934" actId="1076"/>
          <ac:spMkLst>
            <pc:docMk/>
            <pc:sldMk cId="2386378025" sldId="262"/>
            <ac:spMk id="6" creationId="{48474BBF-6B17-1976-F0AB-D8D37412CFFA}"/>
          </ac:spMkLst>
        </pc:spChg>
        <pc:spChg chg="del">
          <ac:chgData name="Clapa Alexandru" userId="5c7b35d08b0a97c2" providerId="LiveId" clId="{AAB76939-56B7-4FAE-B161-0B45F165C9AB}" dt="2026-10-24T23:43:08.177" v="3931" actId="478"/>
          <ac:spMkLst>
            <pc:docMk/>
            <pc:sldMk cId="2386378025" sldId="262"/>
            <ac:spMk id="8" creationId="{110DC9BA-C5E7-D6BB-B545-A741B9E90ADA}"/>
          </ac:spMkLst>
        </pc:spChg>
        <pc:spChg chg="add mod">
          <ac:chgData name="Clapa Alexandru" userId="5c7b35d08b0a97c2" providerId="LiveId" clId="{AAB76939-56B7-4FAE-B161-0B45F165C9AB}" dt="2026-10-24T23:50:33.643" v="4516" actId="1076"/>
          <ac:spMkLst>
            <pc:docMk/>
            <pc:sldMk cId="2386378025" sldId="262"/>
            <ac:spMk id="9" creationId="{ACD5C3DC-EB36-5764-F244-65F4656A639A}"/>
          </ac:spMkLst>
        </pc:spChg>
        <pc:spChg chg="mod">
          <ac:chgData name="Clapa Alexandru" userId="5c7b35d08b0a97c2" providerId="LiveId" clId="{AAB76939-56B7-4FAE-B161-0B45F165C9AB}" dt="2026-10-24T23:44:25.424" v="4041" actId="33524"/>
          <ac:spMkLst>
            <pc:docMk/>
            <pc:sldMk cId="2386378025" sldId="262"/>
            <ac:spMk id="10" creationId="{39605DE6-7EDC-68C3-CB19-63194144A984}"/>
          </ac:spMkLst>
        </pc:spChg>
        <pc:spChg chg="mod">
          <ac:chgData name="Clapa Alexandru" userId="5c7b35d08b0a97c2" providerId="LiveId" clId="{AAB76939-56B7-4FAE-B161-0B45F165C9AB}" dt="2026-10-24T23:36:09.132" v="3538" actId="20577"/>
          <ac:spMkLst>
            <pc:docMk/>
            <pc:sldMk cId="2386378025" sldId="262"/>
            <ac:spMk id="11" creationId="{6E811FE8-B436-7693-EE84-1CF8F351DBB9}"/>
          </ac:spMkLst>
        </pc:spChg>
        <pc:spChg chg="mod">
          <ac:chgData name="Clapa Alexandru" userId="5c7b35d08b0a97c2" providerId="LiveId" clId="{AAB76939-56B7-4FAE-B161-0B45F165C9AB}" dt="2026-10-25T11:39:44.824" v="10697" actId="14861"/>
          <ac:spMkLst>
            <pc:docMk/>
            <pc:sldMk cId="2386378025" sldId="262"/>
            <ac:spMk id="13" creationId="{0D226E05-EF57-B19D-239A-9D0656A11F39}"/>
          </ac:spMkLst>
        </pc:spChg>
        <pc:spChg chg="add mod">
          <ac:chgData name="Clapa Alexandru" userId="5c7b35d08b0a97c2" providerId="LiveId" clId="{AAB76939-56B7-4FAE-B161-0B45F165C9AB}" dt="2026-10-24T23:52:22.576" v="4608" actId="20577"/>
          <ac:spMkLst>
            <pc:docMk/>
            <pc:sldMk cId="2386378025" sldId="262"/>
            <ac:spMk id="14" creationId="{9AD9F413-052D-FDB8-0241-947082D58A1A}"/>
          </ac:spMkLst>
        </pc:spChg>
        <pc:spChg chg="mod">
          <ac:chgData name="Clapa Alexandru" userId="5c7b35d08b0a97c2" providerId="LiveId" clId="{AAB76939-56B7-4FAE-B161-0B45F165C9AB}" dt="2026-10-24T23:45:50.127" v="4075" actId="1076"/>
          <ac:spMkLst>
            <pc:docMk/>
            <pc:sldMk cId="2386378025" sldId="262"/>
            <ac:spMk id="15" creationId="{13CEFA16-1C3F-7774-A4F2-643956513C1B}"/>
          </ac:spMkLst>
        </pc:spChg>
        <pc:spChg chg="del">
          <ac:chgData name="Clapa Alexandru" userId="5c7b35d08b0a97c2" providerId="LiveId" clId="{AAB76939-56B7-4FAE-B161-0B45F165C9AB}" dt="2026-10-24T23:45:35.671" v="4073" actId="478"/>
          <ac:spMkLst>
            <pc:docMk/>
            <pc:sldMk cId="2386378025" sldId="262"/>
            <ac:spMk id="17" creationId="{2DCF8BFE-A865-CC05-76D1-9E8FF435D8D6}"/>
          </ac:spMkLst>
        </pc:spChg>
        <pc:spChg chg="add mod">
          <ac:chgData name="Clapa Alexandru" userId="5c7b35d08b0a97c2" providerId="LiveId" clId="{AAB76939-56B7-4FAE-B161-0B45F165C9AB}" dt="2026-10-25T11:39:44.824" v="10697" actId="14861"/>
          <ac:spMkLst>
            <pc:docMk/>
            <pc:sldMk cId="2386378025" sldId="262"/>
            <ac:spMk id="18" creationId="{A6773D08-5E7B-9157-B1D0-2E8BD8D9EEBA}"/>
          </ac:spMkLst>
        </pc:spChg>
        <pc:spChg chg="mod">
          <ac:chgData name="Clapa Alexandru" userId="5c7b35d08b0a97c2" providerId="LiveId" clId="{AAB76939-56B7-4FAE-B161-0B45F165C9AB}" dt="2026-10-24T23:46:29.633" v="4161" actId="1076"/>
          <ac:spMkLst>
            <pc:docMk/>
            <pc:sldMk cId="2386378025" sldId="262"/>
            <ac:spMk id="19" creationId="{0D8B97CB-43DC-A8CF-8DF1-E603D9C46F87}"/>
          </ac:spMkLst>
        </pc:spChg>
        <pc:spChg chg="mod">
          <ac:chgData name="Clapa Alexandru" userId="5c7b35d08b0a97c2" providerId="LiveId" clId="{AAB76939-56B7-4FAE-B161-0B45F165C9AB}" dt="2026-10-25T11:39:44.824" v="10697" actId="14861"/>
          <ac:spMkLst>
            <pc:docMk/>
            <pc:sldMk cId="2386378025" sldId="262"/>
            <ac:spMk id="21" creationId="{F265524D-957C-A776-60ED-B3D2B8C2DEC0}"/>
          </ac:spMkLst>
        </pc:spChg>
        <pc:spChg chg="add del">
          <ac:chgData name="Clapa Alexandru" userId="5c7b35d08b0a97c2" providerId="LiveId" clId="{AAB76939-56B7-4FAE-B161-0B45F165C9AB}" dt="2026-10-24T23:57:52.908" v="4612" actId="22"/>
          <ac:spMkLst>
            <pc:docMk/>
            <pc:sldMk cId="2386378025" sldId="262"/>
            <ac:spMk id="22" creationId="{192EC830-D478-2247-B185-91F40542217A}"/>
          </ac:spMkLst>
        </pc:spChg>
        <pc:spChg chg="mod">
          <ac:chgData name="Clapa Alexandru" userId="5c7b35d08b0a97c2" providerId="LiveId" clId="{AAB76939-56B7-4FAE-B161-0B45F165C9AB}" dt="2026-10-24T23:47:13.556" v="4200" actId="1076"/>
          <ac:spMkLst>
            <pc:docMk/>
            <pc:sldMk cId="2386378025" sldId="262"/>
            <ac:spMk id="23" creationId="{84CDB4F0-1213-7741-BD72-9F8E88AEEE23}"/>
          </ac:spMkLst>
        </pc:spChg>
        <pc:spChg chg="mod">
          <ac:chgData name="Clapa Alexandru" userId="5c7b35d08b0a97c2" providerId="LiveId" clId="{AAB76939-56B7-4FAE-B161-0B45F165C9AB}" dt="2026-10-24T23:36:19.137" v="3561" actId="20577"/>
          <ac:spMkLst>
            <pc:docMk/>
            <pc:sldMk cId="2386378025" sldId="262"/>
            <ac:spMk id="25" creationId="{1F279175-C320-1DC5-F994-6A19BAB47BFD}"/>
          </ac:spMkLst>
        </pc:spChg>
        <pc:spChg chg="mod">
          <ac:chgData name="Clapa Alexandru" userId="5c7b35d08b0a97c2" providerId="LiveId" clId="{AAB76939-56B7-4FAE-B161-0B45F165C9AB}" dt="2026-10-24T23:41:30.771" v="3902" actId="20577"/>
          <ac:spMkLst>
            <pc:docMk/>
            <pc:sldMk cId="2386378025" sldId="262"/>
            <ac:spMk id="26" creationId="{747EEEA6-B00E-3DD2-2DDF-02C70334ED65}"/>
          </ac:spMkLst>
        </pc:spChg>
        <pc:spChg chg="del">
          <ac:chgData name="Clapa Alexandru" userId="5c7b35d08b0a97c2" providerId="LiveId" clId="{AAB76939-56B7-4FAE-B161-0B45F165C9AB}" dt="2026-10-24T23:46:42.579" v="4162" actId="478"/>
          <ac:spMkLst>
            <pc:docMk/>
            <pc:sldMk cId="2386378025" sldId="262"/>
            <ac:spMk id="27" creationId="{C8532698-4CA8-FE98-6D89-82D0C63EE3F1}"/>
          </ac:spMkLst>
        </pc:spChg>
        <pc:spChg chg="add mod">
          <ac:chgData name="Clapa Alexandru" userId="5c7b35d08b0a97c2" providerId="LiveId" clId="{AAB76939-56B7-4FAE-B161-0B45F165C9AB}" dt="2026-10-25T00:05:35.461" v="5209" actId="20577"/>
          <ac:spMkLst>
            <pc:docMk/>
            <pc:sldMk cId="2386378025" sldId="262"/>
            <ac:spMk id="28" creationId="{560EBC5B-EE2B-5552-FB8C-1A346B8CA086}"/>
          </ac:spMkLst>
        </pc:spChg>
        <pc:spChg chg="mod">
          <ac:chgData name="Clapa Alexandru" userId="5c7b35d08b0a97c2" providerId="LiveId" clId="{AAB76939-56B7-4FAE-B161-0B45F165C9AB}" dt="2026-10-24T23:47:53.554" v="4307" actId="1076"/>
          <ac:spMkLst>
            <pc:docMk/>
            <pc:sldMk cId="2386378025" sldId="262"/>
            <ac:spMk id="29" creationId="{8603214C-14C9-03E1-C601-5B127ED01F55}"/>
          </ac:spMkLst>
        </pc:spChg>
        <pc:spChg chg="mod">
          <ac:chgData name="Clapa Alexandru" userId="5c7b35d08b0a97c2" providerId="LiveId" clId="{AAB76939-56B7-4FAE-B161-0B45F165C9AB}" dt="2026-10-25T11:39:44.824" v="10697" actId="14861"/>
          <ac:spMkLst>
            <pc:docMk/>
            <pc:sldMk cId="2386378025" sldId="262"/>
            <ac:spMk id="45" creationId="{4A619D54-9416-1007-3468-F74A4D773922}"/>
          </ac:spMkLst>
        </pc:spChg>
        <pc:spChg chg="mod">
          <ac:chgData name="Clapa Alexandru" userId="5c7b35d08b0a97c2" providerId="LiveId" clId="{AAB76939-56B7-4FAE-B161-0B45F165C9AB}" dt="2026-10-24T23:48:27.995" v="4369" actId="1076"/>
          <ac:spMkLst>
            <pc:docMk/>
            <pc:sldMk cId="2386378025" sldId="262"/>
            <ac:spMk id="49" creationId="{31B4E3B8-6EDD-B68C-520E-0BFB1699C760}"/>
          </ac:spMkLst>
        </pc:spChg>
        <pc:spChg chg="del mod">
          <ac:chgData name="Clapa Alexandru" userId="5c7b35d08b0a97c2" providerId="LiveId" clId="{AAB76939-56B7-4FAE-B161-0B45F165C9AB}" dt="2026-10-24T23:48:10.008" v="4322" actId="478"/>
          <ac:spMkLst>
            <pc:docMk/>
            <pc:sldMk cId="2386378025" sldId="262"/>
            <ac:spMk id="53" creationId="{8F720331-D794-8245-4A5D-6A99F6C08F6D}"/>
          </ac:spMkLst>
        </pc:spChg>
        <pc:spChg chg="mod">
          <ac:chgData name="Clapa Alexandru" userId="5c7b35d08b0a97c2" providerId="LiveId" clId="{AAB76939-56B7-4FAE-B161-0B45F165C9AB}" dt="2026-10-24T23:49:17.263" v="4478" actId="20577"/>
          <ac:spMkLst>
            <pc:docMk/>
            <pc:sldMk cId="2386378025" sldId="262"/>
            <ac:spMk id="56" creationId="{11646DA3-9260-FA48-C2DE-FB4032B31EFE}"/>
          </ac:spMkLst>
        </pc:spChg>
        <pc:spChg chg="del">
          <ac:chgData name="Clapa Alexandru" userId="5c7b35d08b0a97c2" providerId="LiveId" clId="{AAB76939-56B7-4FAE-B161-0B45F165C9AB}" dt="2026-10-24T23:49:32.243" v="4480" actId="478"/>
          <ac:spMkLst>
            <pc:docMk/>
            <pc:sldMk cId="2386378025" sldId="262"/>
            <ac:spMk id="59" creationId="{92103370-93F0-C9E3-F7C0-A8E48090114F}"/>
          </ac:spMkLst>
        </pc:spChg>
        <pc:spChg chg="del">
          <ac:chgData name="Clapa Alexandru" userId="5c7b35d08b0a97c2" providerId="LiveId" clId="{AAB76939-56B7-4FAE-B161-0B45F165C9AB}" dt="2026-10-24T23:49:30.864" v="4479" actId="478"/>
          <ac:spMkLst>
            <pc:docMk/>
            <pc:sldMk cId="2386378025" sldId="262"/>
            <ac:spMk id="64" creationId="{1A932955-B9F7-FBCD-49D0-FAACF68B13B6}"/>
          </ac:spMkLst>
        </pc:spChg>
      </pc:sldChg>
      <pc:sldChg chg="addSp delSp modSp add mod ord modAnim">
        <pc:chgData name="Clapa Alexandru" userId="5c7b35d08b0a97c2" providerId="LiveId" clId="{AAB76939-56B7-4FAE-B161-0B45F165C9AB}" dt="2026-10-25T11:47:42.690" v="10787" actId="20577"/>
        <pc:sldMkLst>
          <pc:docMk/>
          <pc:sldMk cId="251144451" sldId="263"/>
        </pc:sldMkLst>
        <pc:spChg chg="add mod">
          <ac:chgData name="Clapa Alexandru" userId="5c7b35d08b0a97c2" providerId="LiveId" clId="{AAB76939-56B7-4FAE-B161-0B45F165C9AB}" dt="2026-10-25T00:30:29.144" v="5700" actId="1076"/>
          <ac:spMkLst>
            <pc:docMk/>
            <pc:sldMk cId="251144451" sldId="263"/>
            <ac:spMk id="2" creationId="{9A0C5953-F43F-D417-4F16-954F41A2F2D0}"/>
          </ac:spMkLst>
        </pc:spChg>
        <pc:spChg chg="mod">
          <ac:chgData name="Clapa Alexandru" userId="5c7b35d08b0a97c2" providerId="LiveId" clId="{AAB76939-56B7-4FAE-B161-0B45F165C9AB}" dt="2026-10-25T11:44:06.983" v="10703" actId="14861"/>
          <ac:spMkLst>
            <pc:docMk/>
            <pc:sldMk cId="251144451" sldId="263"/>
            <ac:spMk id="4" creationId="{89256EE2-FDC8-ABB9-5422-5CB0E1F4B219}"/>
          </ac:spMkLst>
        </pc:spChg>
        <pc:spChg chg="add mod">
          <ac:chgData name="Clapa Alexandru" userId="5c7b35d08b0a97c2" providerId="LiveId" clId="{AAB76939-56B7-4FAE-B161-0B45F165C9AB}" dt="2026-10-25T11:44:06.983" v="10703" actId="14861"/>
          <ac:spMkLst>
            <pc:docMk/>
            <pc:sldMk cId="251144451" sldId="263"/>
            <ac:spMk id="6" creationId="{FC33D5E3-C278-839F-026D-84938944858C}"/>
          </ac:spMkLst>
        </pc:spChg>
        <pc:spChg chg="add mod">
          <ac:chgData name="Clapa Alexandru" userId="5c7b35d08b0a97c2" providerId="LiveId" clId="{AAB76939-56B7-4FAE-B161-0B45F165C9AB}" dt="2026-10-25T00:30:29.144" v="5700" actId="1076"/>
          <ac:spMkLst>
            <pc:docMk/>
            <pc:sldMk cId="251144451" sldId="263"/>
            <ac:spMk id="8" creationId="{64DC7AB1-854E-19D0-9366-BE3A10F30626}"/>
          </ac:spMkLst>
        </pc:spChg>
        <pc:spChg chg="mod">
          <ac:chgData name="Clapa Alexandru" userId="5c7b35d08b0a97c2" providerId="LiveId" clId="{AAB76939-56B7-4FAE-B161-0B45F165C9AB}" dt="2026-10-25T00:30:29.144" v="5700" actId="1076"/>
          <ac:spMkLst>
            <pc:docMk/>
            <pc:sldMk cId="251144451" sldId="263"/>
            <ac:spMk id="9" creationId="{0E3FC17E-D822-CE83-6FA8-89BA2B3C78BC}"/>
          </ac:spMkLst>
        </pc:spChg>
        <pc:spChg chg="mod">
          <ac:chgData name="Clapa Alexandru" userId="5c7b35d08b0a97c2" providerId="LiveId" clId="{AAB76939-56B7-4FAE-B161-0B45F165C9AB}" dt="2026-10-25T00:07:13.086" v="5289" actId="20577"/>
          <ac:spMkLst>
            <pc:docMk/>
            <pc:sldMk cId="251144451" sldId="263"/>
            <ac:spMk id="11" creationId="{BB5EDB3A-4414-A779-076C-3D35689A02A9}"/>
          </ac:spMkLst>
        </pc:spChg>
        <pc:spChg chg="add mod">
          <ac:chgData name="Clapa Alexandru" userId="5c7b35d08b0a97c2" providerId="LiveId" clId="{AAB76939-56B7-4FAE-B161-0B45F165C9AB}" dt="2026-10-25T00:19:25.257" v="5587" actId="1076"/>
          <ac:spMkLst>
            <pc:docMk/>
            <pc:sldMk cId="251144451" sldId="263"/>
            <ac:spMk id="12" creationId="{5AC6A7E8-E436-825E-F942-A8832C961232}"/>
          </ac:spMkLst>
        </pc:spChg>
        <pc:spChg chg="mod">
          <ac:chgData name="Clapa Alexandru" userId="5c7b35d08b0a97c2" providerId="LiveId" clId="{AAB76939-56B7-4FAE-B161-0B45F165C9AB}" dt="2026-10-25T00:14:09.853" v="5466" actId="5793"/>
          <ac:spMkLst>
            <pc:docMk/>
            <pc:sldMk cId="251144451" sldId="263"/>
            <ac:spMk id="14" creationId="{E17C8DDB-BDE3-B5A5-17AF-2A566315C279}"/>
          </ac:spMkLst>
        </pc:spChg>
        <pc:spChg chg="add mod">
          <ac:chgData name="Clapa Alexandru" userId="5c7b35d08b0a97c2" providerId="LiveId" clId="{AAB76939-56B7-4FAE-B161-0B45F165C9AB}" dt="2026-10-25T00:30:29.144" v="5700" actId="1076"/>
          <ac:spMkLst>
            <pc:docMk/>
            <pc:sldMk cId="251144451" sldId="263"/>
            <ac:spMk id="15" creationId="{9AB877E3-D154-F0DA-7071-2900D79AA64D}"/>
          </ac:spMkLst>
        </pc:spChg>
        <pc:spChg chg="add mod">
          <ac:chgData name="Clapa Alexandru" userId="5c7b35d08b0a97c2" providerId="LiveId" clId="{AAB76939-56B7-4FAE-B161-0B45F165C9AB}" dt="2026-10-25T00:31:49.391" v="5701" actId="1076"/>
          <ac:spMkLst>
            <pc:docMk/>
            <pc:sldMk cId="251144451" sldId="263"/>
            <ac:spMk id="17" creationId="{12748FBB-2AB0-B933-7B08-6E1099D7BCA3}"/>
          </ac:spMkLst>
        </pc:spChg>
        <pc:spChg chg="del">
          <ac:chgData name="Clapa Alexandru" userId="5c7b35d08b0a97c2" providerId="LiveId" clId="{AAB76939-56B7-4FAE-B161-0B45F165C9AB}" dt="2026-10-25T00:13:57.232" v="5462" actId="478"/>
          <ac:spMkLst>
            <pc:docMk/>
            <pc:sldMk cId="251144451" sldId="263"/>
            <ac:spMk id="18" creationId="{E1C14F4D-5433-DBAB-139C-82147D248BA9}"/>
          </ac:spMkLst>
        </pc:spChg>
        <pc:spChg chg="del">
          <ac:chgData name="Clapa Alexandru" userId="5c7b35d08b0a97c2" providerId="LiveId" clId="{AAB76939-56B7-4FAE-B161-0B45F165C9AB}" dt="2026-10-25T00:14:16.011" v="5467" actId="478"/>
          <ac:spMkLst>
            <pc:docMk/>
            <pc:sldMk cId="251144451" sldId="263"/>
            <ac:spMk id="20" creationId="{6DB8B01D-004A-4A9D-6C32-027754CE2675}"/>
          </ac:spMkLst>
        </pc:spChg>
        <pc:spChg chg="add mod">
          <ac:chgData name="Clapa Alexandru" userId="5c7b35d08b0a97c2" providerId="LiveId" clId="{AAB76939-56B7-4FAE-B161-0B45F165C9AB}" dt="2026-10-25T00:30:29.144" v="5700" actId="1076"/>
          <ac:spMkLst>
            <pc:docMk/>
            <pc:sldMk cId="251144451" sldId="263"/>
            <ac:spMk id="21" creationId="{EE4FCDC3-827F-07B8-A148-C71EF8A820D2}"/>
          </ac:spMkLst>
        </pc:spChg>
        <pc:spChg chg="add mod">
          <ac:chgData name="Clapa Alexandru" userId="5c7b35d08b0a97c2" providerId="LiveId" clId="{AAB76939-56B7-4FAE-B161-0B45F165C9AB}" dt="2026-10-25T00:30:29.144" v="5700" actId="1076"/>
          <ac:spMkLst>
            <pc:docMk/>
            <pc:sldMk cId="251144451" sldId="263"/>
            <ac:spMk id="23" creationId="{64C853A9-5740-4442-33A2-921C86FE825D}"/>
          </ac:spMkLst>
        </pc:spChg>
        <pc:spChg chg="mod">
          <ac:chgData name="Clapa Alexandru" userId="5c7b35d08b0a97c2" providerId="LiveId" clId="{AAB76939-56B7-4FAE-B161-0B45F165C9AB}" dt="2026-10-25T11:44:06.983" v="10703" actId="14861"/>
          <ac:spMkLst>
            <pc:docMk/>
            <pc:sldMk cId="251144451" sldId="263"/>
            <ac:spMk id="24" creationId="{40F398D9-7577-A610-4EC6-27AA1D5C6C38}"/>
          </ac:spMkLst>
        </pc:spChg>
        <pc:spChg chg="mod">
          <ac:chgData name="Clapa Alexandru" userId="5c7b35d08b0a97c2" providerId="LiveId" clId="{AAB76939-56B7-4FAE-B161-0B45F165C9AB}" dt="2026-10-25T00:07:50.996" v="5293" actId="20577"/>
          <ac:spMkLst>
            <pc:docMk/>
            <pc:sldMk cId="251144451" sldId="263"/>
            <ac:spMk id="25" creationId="{4FCCAF1B-5E95-25A2-A7A3-FC86EAAA9198}"/>
          </ac:spMkLst>
        </pc:spChg>
        <pc:spChg chg="mod">
          <ac:chgData name="Clapa Alexandru" userId="5c7b35d08b0a97c2" providerId="LiveId" clId="{AAB76939-56B7-4FAE-B161-0B45F165C9AB}" dt="2026-10-25T00:07:56.454" v="5297" actId="20577"/>
          <ac:spMkLst>
            <pc:docMk/>
            <pc:sldMk cId="251144451" sldId="263"/>
            <ac:spMk id="26" creationId="{88546336-14E8-3567-9B32-2758AD6FEF8B}"/>
          </ac:spMkLst>
        </pc:spChg>
        <pc:spChg chg="add mod">
          <ac:chgData name="Clapa Alexandru" userId="5c7b35d08b0a97c2" providerId="LiveId" clId="{AAB76939-56B7-4FAE-B161-0B45F165C9AB}" dt="2026-10-25T00:27:27.519" v="5663" actId="1076"/>
          <ac:spMkLst>
            <pc:docMk/>
            <pc:sldMk cId="251144451" sldId="263"/>
            <ac:spMk id="28" creationId="{83E90E21-67CC-34C9-B45C-6507276DC883}"/>
          </ac:spMkLst>
        </pc:spChg>
        <pc:spChg chg="mod">
          <ac:chgData name="Clapa Alexandru" userId="5c7b35d08b0a97c2" providerId="LiveId" clId="{AAB76939-56B7-4FAE-B161-0B45F165C9AB}" dt="2026-10-25T00:30:29.144" v="5700" actId="1076"/>
          <ac:spMkLst>
            <pc:docMk/>
            <pc:sldMk cId="251144451" sldId="263"/>
            <ac:spMk id="31" creationId="{04D2370A-B2CC-BDCF-4745-DF8DEFE70E47}"/>
          </ac:spMkLst>
        </pc:spChg>
        <pc:spChg chg="add mod">
          <ac:chgData name="Clapa Alexandru" userId="5c7b35d08b0a97c2" providerId="LiveId" clId="{AAB76939-56B7-4FAE-B161-0B45F165C9AB}" dt="2026-10-25T00:30:29.144" v="5700" actId="1076"/>
          <ac:spMkLst>
            <pc:docMk/>
            <pc:sldMk cId="251144451" sldId="263"/>
            <ac:spMk id="33" creationId="{A3E1EFB0-4E98-DB01-FF38-09FE87F43175}"/>
          </ac:spMkLst>
        </pc:spChg>
        <pc:spChg chg="del">
          <ac:chgData name="Clapa Alexandru" userId="5c7b35d08b0a97c2" providerId="LiveId" clId="{AAB76939-56B7-4FAE-B161-0B45F165C9AB}" dt="2026-10-25T00:24:44.066" v="5649" actId="478"/>
          <ac:spMkLst>
            <pc:docMk/>
            <pc:sldMk cId="251144451" sldId="263"/>
            <ac:spMk id="39" creationId="{BCF6CA1D-9702-7883-A9D9-93311F94A97E}"/>
          </ac:spMkLst>
        </pc:spChg>
        <pc:spChg chg="add mod">
          <ac:chgData name="Clapa Alexandru" userId="5c7b35d08b0a97c2" providerId="LiveId" clId="{AAB76939-56B7-4FAE-B161-0B45F165C9AB}" dt="2026-10-25T11:44:06.983" v="10703" actId="14861"/>
          <ac:spMkLst>
            <pc:docMk/>
            <pc:sldMk cId="251144451" sldId="263"/>
            <ac:spMk id="46" creationId="{5A5EB201-559D-A41E-102C-4D0BAB82ADC7}"/>
          </ac:spMkLst>
        </pc:spChg>
        <pc:spChg chg="add mod">
          <ac:chgData name="Clapa Alexandru" userId="5c7b35d08b0a97c2" providerId="LiveId" clId="{AAB76939-56B7-4FAE-B161-0B45F165C9AB}" dt="2026-10-25T11:47:42.690" v="10787" actId="20577"/>
          <ac:spMkLst>
            <pc:docMk/>
            <pc:sldMk cId="251144451" sldId="263"/>
            <ac:spMk id="48" creationId="{694C1305-FD35-2886-5483-EBD3504B7ED1}"/>
          </ac:spMkLst>
        </pc:spChg>
        <pc:spChg chg="del">
          <ac:chgData name="Clapa Alexandru" userId="5c7b35d08b0a97c2" providerId="LiveId" clId="{AAB76939-56B7-4FAE-B161-0B45F165C9AB}" dt="2026-10-25T00:24:47.637" v="5650" actId="478"/>
          <ac:spMkLst>
            <pc:docMk/>
            <pc:sldMk cId="251144451" sldId="263"/>
            <ac:spMk id="50" creationId="{9F2CB0AA-F5A0-0C31-2655-D38503111B8E}"/>
          </ac:spMkLst>
        </pc:spChg>
        <pc:spChg chg="del mod">
          <ac:chgData name="Clapa Alexandru" userId="5c7b35d08b0a97c2" providerId="LiveId" clId="{AAB76939-56B7-4FAE-B161-0B45F165C9AB}" dt="2026-10-25T00:24:55.546" v="5652" actId="478"/>
          <ac:spMkLst>
            <pc:docMk/>
            <pc:sldMk cId="251144451" sldId="263"/>
            <ac:spMk id="52" creationId="{25433012-7E9A-9844-4EB8-C7921B4E6FB7}"/>
          </ac:spMkLst>
        </pc:spChg>
        <pc:spChg chg="del">
          <ac:chgData name="Clapa Alexandru" userId="5c7b35d08b0a97c2" providerId="LiveId" clId="{AAB76939-56B7-4FAE-B161-0B45F165C9AB}" dt="2026-10-25T00:34:06.690" v="5702" actId="478"/>
          <ac:spMkLst>
            <pc:docMk/>
            <pc:sldMk cId="251144451" sldId="263"/>
            <ac:spMk id="55" creationId="{F5262728-F86D-C0AC-3AA3-B6A541D8A4DC}"/>
          </ac:spMkLst>
        </pc:spChg>
        <pc:spChg chg="del mod">
          <ac:chgData name="Clapa Alexandru" userId="5c7b35d08b0a97c2" providerId="LiveId" clId="{AAB76939-56B7-4FAE-B161-0B45F165C9AB}" dt="2026-10-25T00:34:11.613" v="5704" actId="478"/>
          <ac:spMkLst>
            <pc:docMk/>
            <pc:sldMk cId="251144451" sldId="263"/>
            <ac:spMk id="61" creationId="{C69403DD-2209-9512-C820-56FD8BC46951}"/>
          </ac:spMkLst>
        </pc:spChg>
      </pc:sldChg>
      <pc:sldChg chg="addSp delSp modSp add mod modAnim">
        <pc:chgData name="Clapa Alexandru" userId="5c7b35d08b0a97c2" providerId="LiveId" clId="{AAB76939-56B7-4FAE-B161-0B45F165C9AB}" dt="2026-10-25T11:53:10.281" v="10795" actId="14861"/>
        <pc:sldMkLst>
          <pc:docMk/>
          <pc:sldMk cId="2211633897" sldId="264"/>
        </pc:sldMkLst>
        <pc:spChg chg="del">
          <ac:chgData name="Clapa Alexandru" userId="5c7b35d08b0a97c2" providerId="LiveId" clId="{AAB76939-56B7-4FAE-B161-0B45F165C9AB}" dt="2026-10-25T00:40:57.722" v="6288" actId="478"/>
          <ac:spMkLst>
            <pc:docMk/>
            <pc:sldMk cId="2211633897" sldId="264"/>
            <ac:spMk id="2" creationId="{466DA0B0-3447-BDE4-758B-DED7C32EE791}"/>
          </ac:spMkLst>
        </pc:spChg>
        <pc:spChg chg="del">
          <ac:chgData name="Clapa Alexandru" userId="5c7b35d08b0a97c2" providerId="LiveId" clId="{AAB76939-56B7-4FAE-B161-0B45F165C9AB}" dt="2026-10-25T00:40:57.722" v="6288" actId="478"/>
          <ac:spMkLst>
            <pc:docMk/>
            <pc:sldMk cId="2211633897" sldId="264"/>
            <ac:spMk id="6" creationId="{A2CFAA2C-0C92-5152-3A66-B2516A984FB3}"/>
          </ac:spMkLst>
        </pc:spChg>
        <pc:spChg chg="mod">
          <ac:chgData name="Clapa Alexandru" userId="5c7b35d08b0a97c2" providerId="LiveId" clId="{AAB76939-56B7-4FAE-B161-0B45F165C9AB}" dt="2026-10-25T00:56:38.681" v="6724" actId="20577"/>
          <ac:spMkLst>
            <pc:docMk/>
            <pc:sldMk cId="2211633897" sldId="264"/>
            <ac:spMk id="11" creationId="{AE40FA26-EB41-537A-749B-6D0382D6D8DC}"/>
          </ac:spMkLst>
        </pc:spChg>
        <pc:spChg chg="del">
          <ac:chgData name="Clapa Alexandru" userId="5c7b35d08b0a97c2" providerId="LiveId" clId="{AAB76939-56B7-4FAE-B161-0B45F165C9AB}" dt="2026-10-25T00:40:57.722" v="6288" actId="478"/>
          <ac:spMkLst>
            <pc:docMk/>
            <pc:sldMk cId="2211633897" sldId="264"/>
            <ac:spMk id="12" creationId="{EFDB4374-5A96-33FD-3173-BBE647A5338D}"/>
          </ac:spMkLst>
        </pc:spChg>
        <pc:spChg chg="del">
          <ac:chgData name="Clapa Alexandru" userId="5c7b35d08b0a97c2" providerId="LiveId" clId="{AAB76939-56B7-4FAE-B161-0B45F165C9AB}" dt="2026-10-25T00:40:57.722" v="6288" actId="478"/>
          <ac:spMkLst>
            <pc:docMk/>
            <pc:sldMk cId="2211633897" sldId="264"/>
            <ac:spMk id="14" creationId="{E2275414-ADBF-4B03-453D-426C2B8120A0}"/>
          </ac:spMkLst>
        </pc:spChg>
        <pc:spChg chg="del">
          <ac:chgData name="Clapa Alexandru" userId="5c7b35d08b0a97c2" providerId="LiveId" clId="{AAB76939-56B7-4FAE-B161-0B45F165C9AB}" dt="2026-10-25T00:40:57.722" v="6288" actId="478"/>
          <ac:spMkLst>
            <pc:docMk/>
            <pc:sldMk cId="2211633897" sldId="264"/>
            <ac:spMk id="23" creationId="{6751E302-CCB0-CFE0-11B5-1B4CDA1C0D12}"/>
          </ac:spMkLst>
        </pc:spChg>
        <pc:spChg chg="del">
          <ac:chgData name="Clapa Alexandru" userId="5c7b35d08b0a97c2" providerId="LiveId" clId="{AAB76939-56B7-4FAE-B161-0B45F165C9AB}" dt="2026-10-25T00:40:57.722" v="6288" actId="478"/>
          <ac:spMkLst>
            <pc:docMk/>
            <pc:sldMk cId="2211633897" sldId="264"/>
            <ac:spMk id="24" creationId="{FF0F1C72-F110-8B89-3C69-9E26CA84D1AC}"/>
          </ac:spMkLst>
        </pc:spChg>
        <pc:spChg chg="mod">
          <ac:chgData name="Clapa Alexandru" userId="5c7b35d08b0a97c2" providerId="LiveId" clId="{AAB76939-56B7-4FAE-B161-0B45F165C9AB}" dt="2026-10-25T00:39:12.933" v="5994" actId="20577"/>
          <ac:spMkLst>
            <pc:docMk/>
            <pc:sldMk cId="2211633897" sldId="264"/>
            <ac:spMk id="25" creationId="{176C8E19-281C-9A81-5E07-4AA976E0711A}"/>
          </ac:spMkLst>
        </pc:spChg>
        <pc:spChg chg="mod">
          <ac:chgData name="Clapa Alexandru" userId="5c7b35d08b0a97c2" providerId="LiveId" clId="{AAB76939-56B7-4FAE-B161-0B45F165C9AB}" dt="2026-10-25T00:40:24.310" v="6287" actId="20577"/>
          <ac:spMkLst>
            <pc:docMk/>
            <pc:sldMk cId="2211633897" sldId="264"/>
            <ac:spMk id="26" creationId="{9D105DF5-2289-1DD9-FA10-E4FEB3DA4946}"/>
          </ac:spMkLst>
        </pc:spChg>
        <pc:spChg chg="mod">
          <ac:chgData name="Clapa Alexandru" userId="5c7b35d08b0a97c2" providerId="LiveId" clId="{AAB76939-56B7-4FAE-B161-0B45F165C9AB}" dt="2026-10-25T11:53:10.281" v="10795" actId="14861"/>
          <ac:spMkLst>
            <pc:docMk/>
            <pc:sldMk cId="2211633897" sldId="264"/>
            <ac:spMk id="27" creationId="{78DE7C54-C9FF-7F81-37DB-9132A32CB8C0}"/>
          </ac:spMkLst>
        </pc:spChg>
        <pc:spChg chg="del">
          <ac:chgData name="Clapa Alexandru" userId="5c7b35d08b0a97c2" providerId="LiveId" clId="{AAB76939-56B7-4FAE-B161-0B45F165C9AB}" dt="2026-10-25T00:40:57.722" v="6288" actId="478"/>
          <ac:spMkLst>
            <pc:docMk/>
            <pc:sldMk cId="2211633897" sldId="264"/>
            <ac:spMk id="28" creationId="{7E0D4504-E74E-FCDC-57CF-E6F8E3D5BCCE}"/>
          </ac:spMkLst>
        </pc:spChg>
        <pc:spChg chg="del">
          <ac:chgData name="Clapa Alexandru" userId="5c7b35d08b0a97c2" providerId="LiveId" clId="{AAB76939-56B7-4FAE-B161-0B45F165C9AB}" dt="2026-10-25T00:40:57.722" v="6288" actId="478"/>
          <ac:spMkLst>
            <pc:docMk/>
            <pc:sldMk cId="2211633897" sldId="264"/>
            <ac:spMk id="33" creationId="{865CF7D0-DC25-8E92-CB7B-0653975546AE}"/>
          </ac:spMkLst>
        </pc:spChg>
        <pc:spChg chg="del">
          <ac:chgData name="Clapa Alexandru" userId="5c7b35d08b0a97c2" providerId="LiveId" clId="{AAB76939-56B7-4FAE-B161-0B45F165C9AB}" dt="2026-10-25T00:40:57.722" v="6288" actId="478"/>
          <ac:spMkLst>
            <pc:docMk/>
            <pc:sldMk cId="2211633897" sldId="264"/>
            <ac:spMk id="46" creationId="{27030142-D494-CEEB-2F34-91BE33EDA506}"/>
          </ac:spMkLst>
        </pc:spChg>
        <pc:spChg chg="mod">
          <ac:chgData name="Clapa Alexandru" userId="5c7b35d08b0a97c2" providerId="LiveId" clId="{AAB76939-56B7-4FAE-B161-0B45F165C9AB}" dt="2026-10-25T11:53:10.281" v="10795" actId="14861"/>
          <ac:spMkLst>
            <pc:docMk/>
            <pc:sldMk cId="2211633897" sldId="264"/>
            <ac:spMk id="47" creationId="{F3A82709-9FF7-D6D1-47A0-597A47794356}"/>
          </ac:spMkLst>
        </pc:spChg>
        <pc:spChg chg="del">
          <ac:chgData name="Clapa Alexandru" userId="5c7b35d08b0a97c2" providerId="LiveId" clId="{AAB76939-56B7-4FAE-B161-0B45F165C9AB}" dt="2026-10-25T00:40:57.722" v="6288" actId="478"/>
          <ac:spMkLst>
            <pc:docMk/>
            <pc:sldMk cId="2211633897" sldId="264"/>
            <ac:spMk id="48" creationId="{5EB0B8EA-7ECE-2C7F-25E2-BC053BE95BF8}"/>
          </ac:spMkLst>
        </pc:spChg>
        <pc:spChg chg="mod">
          <ac:chgData name="Clapa Alexandru" userId="5c7b35d08b0a97c2" providerId="LiveId" clId="{AAB76939-56B7-4FAE-B161-0B45F165C9AB}" dt="2026-10-25T11:53:10.281" v="10795" actId="14861"/>
          <ac:spMkLst>
            <pc:docMk/>
            <pc:sldMk cId="2211633897" sldId="264"/>
            <ac:spMk id="52" creationId="{1684BD19-B515-2BBF-393E-FC29B9885CE5}"/>
          </ac:spMkLst>
        </pc:spChg>
        <pc:spChg chg="add mod">
          <ac:chgData name="Clapa Alexandru" userId="5c7b35d08b0a97c2" providerId="LiveId" clId="{AAB76939-56B7-4FAE-B161-0B45F165C9AB}" dt="2026-10-25T00:48:11.160" v="6332" actId="1076"/>
          <ac:spMkLst>
            <pc:docMk/>
            <pc:sldMk cId="2211633897" sldId="264"/>
            <ac:spMk id="54" creationId="{E3C94DCA-0B1D-B062-8364-A39955137B76}"/>
          </ac:spMkLst>
        </pc:spChg>
        <pc:spChg chg="add mod">
          <ac:chgData name="Clapa Alexandru" userId="5c7b35d08b0a97c2" providerId="LiveId" clId="{AAB76939-56B7-4FAE-B161-0B45F165C9AB}" dt="2026-10-25T11:53:10.281" v="10795" actId="14861"/>
          <ac:spMkLst>
            <pc:docMk/>
            <pc:sldMk cId="2211633897" sldId="264"/>
            <ac:spMk id="56" creationId="{E3D01DA4-DFA8-541F-460E-7BC50DBE63FE}"/>
          </ac:spMkLst>
        </pc:spChg>
        <pc:spChg chg="add mod">
          <ac:chgData name="Clapa Alexandru" userId="5c7b35d08b0a97c2" providerId="LiveId" clId="{AAB76939-56B7-4FAE-B161-0B45F165C9AB}" dt="2026-10-25T00:41:46.482" v="6291" actId="122"/>
          <ac:spMkLst>
            <pc:docMk/>
            <pc:sldMk cId="2211633897" sldId="264"/>
            <ac:spMk id="58" creationId="{60B5E7CB-1B02-6FB0-E495-4947F0D0DBD5}"/>
          </ac:spMkLst>
        </pc:spChg>
        <pc:spChg chg="mod">
          <ac:chgData name="Clapa Alexandru" userId="5c7b35d08b0a97c2" providerId="LiveId" clId="{AAB76939-56B7-4FAE-B161-0B45F165C9AB}" dt="2026-10-25T00:44:47.141" v="6307" actId="14100"/>
          <ac:spMkLst>
            <pc:docMk/>
            <pc:sldMk cId="2211633897" sldId="264"/>
            <ac:spMk id="60" creationId="{1663AE28-5D08-F747-CE6C-D54A72246C64}"/>
          </ac:spMkLst>
        </pc:spChg>
        <pc:spChg chg="add mod">
          <ac:chgData name="Clapa Alexandru" userId="5c7b35d08b0a97c2" providerId="LiveId" clId="{AAB76939-56B7-4FAE-B161-0B45F165C9AB}" dt="2026-10-25T00:42:02.118" v="6296" actId="122"/>
          <ac:spMkLst>
            <pc:docMk/>
            <pc:sldMk cId="2211633897" sldId="264"/>
            <ac:spMk id="62" creationId="{00995D04-ECF8-1752-DFBB-1EE4AF96B146}"/>
          </ac:spMkLst>
        </pc:spChg>
        <pc:spChg chg="mod">
          <ac:chgData name="Clapa Alexandru" userId="5c7b35d08b0a97c2" providerId="LiveId" clId="{AAB76939-56B7-4FAE-B161-0B45F165C9AB}" dt="2026-10-25T11:53:10.281" v="10795" actId="14861"/>
          <ac:spMkLst>
            <pc:docMk/>
            <pc:sldMk cId="2211633897" sldId="264"/>
            <ac:spMk id="64" creationId="{50CC9DF3-E0E7-4B6D-68B0-BBB9B43638A4}"/>
          </ac:spMkLst>
        </pc:spChg>
        <pc:spChg chg="mod">
          <ac:chgData name="Clapa Alexandru" userId="5c7b35d08b0a97c2" providerId="LiveId" clId="{AAB76939-56B7-4FAE-B161-0B45F165C9AB}" dt="2026-10-25T00:42:17.587" v="6300" actId="122"/>
          <ac:spMkLst>
            <pc:docMk/>
            <pc:sldMk cId="2211633897" sldId="264"/>
            <ac:spMk id="66" creationId="{A2D28F3D-6E17-96FA-3403-0C297F0CE673}"/>
          </ac:spMkLst>
        </pc:spChg>
        <pc:spChg chg="mod">
          <ac:chgData name="Clapa Alexandru" userId="5c7b35d08b0a97c2" providerId="LiveId" clId="{AAB76939-56B7-4FAE-B161-0B45F165C9AB}" dt="2026-10-25T11:53:10.281" v="10795" actId="14861"/>
          <ac:spMkLst>
            <pc:docMk/>
            <pc:sldMk cId="2211633897" sldId="264"/>
            <ac:spMk id="68" creationId="{53E7E391-AC45-D903-D8BC-175F301D64BD}"/>
          </ac:spMkLst>
        </pc:spChg>
        <pc:spChg chg="add mod">
          <ac:chgData name="Clapa Alexandru" userId="5c7b35d08b0a97c2" providerId="LiveId" clId="{AAB76939-56B7-4FAE-B161-0B45F165C9AB}" dt="2026-10-25T00:41:32.371" v="6290" actId="1076"/>
          <ac:spMkLst>
            <pc:docMk/>
            <pc:sldMk cId="2211633897" sldId="264"/>
            <ac:spMk id="70" creationId="{F9222DAD-3736-3A89-2050-E389DBB196F3}"/>
          </ac:spMkLst>
        </pc:spChg>
        <pc:spChg chg="mod">
          <ac:chgData name="Clapa Alexandru" userId="5c7b35d08b0a97c2" providerId="LiveId" clId="{AAB76939-56B7-4FAE-B161-0B45F165C9AB}" dt="2026-10-25T11:53:10.281" v="10795" actId="14861"/>
          <ac:spMkLst>
            <pc:docMk/>
            <pc:sldMk cId="2211633897" sldId="264"/>
            <ac:spMk id="72" creationId="{8FD0A4E6-F25A-C661-1CDB-1E8B077D23FA}"/>
          </ac:spMkLst>
        </pc:spChg>
        <pc:spChg chg="mod">
          <ac:chgData name="Clapa Alexandru" userId="5c7b35d08b0a97c2" providerId="LiveId" clId="{AAB76939-56B7-4FAE-B161-0B45F165C9AB}" dt="2026-10-25T00:46:27.075" v="6321" actId="1076"/>
          <ac:spMkLst>
            <pc:docMk/>
            <pc:sldMk cId="2211633897" sldId="264"/>
            <ac:spMk id="74" creationId="{18085A5A-AEA6-45B8-8465-F006D4DA4863}"/>
          </ac:spMkLst>
        </pc:spChg>
        <pc:spChg chg="mod">
          <ac:chgData name="Clapa Alexandru" userId="5c7b35d08b0a97c2" providerId="LiveId" clId="{AAB76939-56B7-4FAE-B161-0B45F165C9AB}" dt="2026-10-25T00:45:15.349" v="6311" actId="14100"/>
          <ac:spMkLst>
            <pc:docMk/>
            <pc:sldMk cId="2211633897" sldId="264"/>
            <ac:spMk id="76" creationId="{80DACD52-CD1B-73EF-DF93-AC6A3CE48787}"/>
          </ac:spMkLst>
        </pc:spChg>
        <pc:spChg chg="mod">
          <ac:chgData name="Clapa Alexandru" userId="5c7b35d08b0a97c2" providerId="LiveId" clId="{AAB76939-56B7-4FAE-B161-0B45F165C9AB}" dt="2026-10-25T00:42:06.429" v="6297" actId="122"/>
          <ac:spMkLst>
            <pc:docMk/>
            <pc:sldMk cId="2211633897" sldId="264"/>
            <ac:spMk id="78" creationId="{1B026B89-5E61-3BEA-3131-36608BF5A93F}"/>
          </ac:spMkLst>
        </pc:spChg>
        <pc:spChg chg="add mod">
          <ac:chgData name="Clapa Alexandru" userId="5c7b35d08b0a97c2" providerId="LiveId" clId="{AAB76939-56B7-4FAE-B161-0B45F165C9AB}" dt="2026-10-25T00:45:18.733" v="6312" actId="14100"/>
          <ac:spMkLst>
            <pc:docMk/>
            <pc:sldMk cId="2211633897" sldId="264"/>
            <ac:spMk id="80" creationId="{B7FBCF52-791E-8D57-8706-23C18B4BEAC9}"/>
          </ac:spMkLst>
        </pc:spChg>
        <pc:spChg chg="mod">
          <ac:chgData name="Clapa Alexandru" userId="5c7b35d08b0a97c2" providerId="LiveId" clId="{AAB76939-56B7-4FAE-B161-0B45F165C9AB}" dt="2026-10-25T00:46:27.075" v="6321" actId="1076"/>
          <ac:spMkLst>
            <pc:docMk/>
            <pc:sldMk cId="2211633897" sldId="264"/>
            <ac:spMk id="82" creationId="{985FBE8B-E8FA-124F-0F83-6291F5A094C5}"/>
          </ac:spMkLst>
        </pc:spChg>
        <pc:spChg chg="mod">
          <ac:chgData name="Clapa Alexandru" userId="5c7b35d08b0a97c2" providerId="LiveId" clId="{AAB76939-56B7-4FAE-B161-0B45F165C9AB}" dt="2026-10-25T00:46:44.589" v="6322" actId="1076"/>
          <ac:spMkLst>
            <pc:docMk/>
            <pc:sldMk cId="2211633897" sldId="264"/>
            <ac:spMk id="84" creationId="{B6FD11CC-8A78-4AC5-F43E-E5153565D615}"/>
          </ac:spMkLst>
        </pc:spChg>
        <pc:spChg chg="mod">
          <ac:chgData name="Clapa Alexandru" userId="5c7b35d08b0a97c2" providerId="LiveId" clId="{AAB76939-56B7-4FAE-B161-0B45F165C9AB}" dt="2026-10-25T00:46:44.589" v="6322" actId="1076"/>
          <ac:spMkLst>
            <pc:docMk/>
            <pc:sldMk cId="2211633897" sldId="264"/>
            <ac:spMk id="86" creationId="{EB53629F-16CF-720F-624C-2946929535DD}"/>
          </ac:spMkLst>
        </pc:spChg>
        <pc:spChg chg="mod">
          <ac:chgData name="Clapa Alexandru" userId="5c7b35d08b0a97c2" providerId="LiveId" clId="{AAB76939-56B7-4FAE-B161-0B45F165C9AB}" dt="2026-10-25T00:46:44.589" v="6322" actId="1076"/>
          <ac:spMkLst>
            <pc:docMk/>
            <pc:sldMk cId="2211633897" sldId="264"/>
            <ac:spMk id="88" creationId="{50C1DA0B-F974-C7FA-7C77-73055A459E37}"/>
          </ac:spMkLst>
        </pc:spChg>
        <pc:spChg chg="add mod">
          <ac:chgData name="Clapa Alexandru" userId="5c7b35d08b0a97c2" providerId="LiveId" clId="{AAB76939-56B7-4FAE-B161-0B45F165C9AB}" dt="2026-10-25T00:46:44.589" v="6322" actId="1076"/>
          <ac:spMkLst>
            <pc:docMk/>
            <pc:sldMk cId="2211633897" sldId="264"/>
            <ac:spMk id="90" creationId="{488A8060-E656-C0B5-566C-4232AA31E906}"/>
          </ac:spMkLst>
        </pc:spChg>
        <pc:spChg chg="mod">
          <ac:chgData name="Clapa Alexandru" userId="5c7b35d08b0a97c2" providerId="LiveId" clId="{AAB76939-56B7-4FAE-B161-0B45F165C9AB}" dt="2026-10-25T00:46:44.589" v="6322" actId="1076"/>
          <ac:spMkLst>
            <pc:docMk/>
            <pc:sldMk cId="2211633897" sldId="264"/>
            <ac:spMk id="92" creationId="{423FD096-6539-819F-DDF5-33084BA5F0ED}"/>
          </ac:spMkLst>
        </pc:spChg>
        <pc:spChg chg="mod">
          <ac:chgData name="Clapa Alexandru" userId="5c7b35d08b0a97c2" providerId="LiveId" clId="{AAB76939-56B7-4FAE-B161-0B45F165C9AB}" dt="2026-10-25T00:46:44.589" v="6322" actId="1076"/>
          <ac:spMkLst>
            <pc:docMk/>
            <pc:sldMk cId="2211633897" sldId="264"/>
            <ac:spMk id="94" creationId="{02260D3E-3620-DFD8-D0D3-9774CAF5EF16}"/>
          </ac:spMkLst>
        </pc:spChg>
        <pc:spChg chg="mod">
          <ac:chgData name="Clapa Alexandru" userId="5c7b35d08b0a97c2" providerId="LiveId" clId="{AAB76939-56B7-4FAE-B161-0B45F165C9AB}" dt="2026-10-25T00:46:44.589" v="6322" actId="1076"/>
          <ac:spMkLst>
            <pc:docMk/>
            <pc:sldMk cId="2211633897" sldId="264"/>
            <ac:spMk id="96" creationId="{9098AD3D-AD5F-E79D-7A85-4F8079C2184C}"/>
          </ac:spMkLst>
        </pc:spChg>
        <pc:spChg chg="mod">
          <ac:chgData name="Clapa Alexandru" userId="5c7b35d08b0a97c2" providerId="LiveId" clId="{AAB76939-56B7-4FAE-B161-0B45F165C9AB}" dt="2026-10-25T00:46:44.589" v="6322" actId="1076"/>
          <ac:spMkLst>
            <pc:docMk/>
            <pc:sldMk cId="2211633897" sldId="264"/>
            <ac:spMk id="98" creationId="{73C775A6-A27D-F286-0FE4-E9E690C29BC1}"/>
          </ac:spMkLst>
        </pc:spChg>
        <pc:spChg chg="add mod">
          <ac:chgData name="Clapa Alexandru" userId="5c7b35d08b0a97c2" providerId="LiveId" clId="{AAB76939-56B7-4FAE-B161-0B45F165C9AB}" dt="2026-10-25T00:46:54.226" v="6323" actId="1076"/>
          <ac:spMkLst>
            <pc:docMk/>
            <pc:sldMk cId="2211633897" sldId="264"/>
            <ac:spMk id="100" creationId="{6CF6CA7A-126B-239D-3013-DE46B35B6BDE}"/>
          </ac:spMkLst>
        </pc:spChg>
        <pc:spChg chg="mod">
          <ac:chgData name="Clapa Alexandru" userId="5c7b35d08b0a97c2" providerId="LiveId" clId="{AAB76939-56B7-4FAE-B161-0B45F165C9AB}" dt="2026-10-25T00:46:54.226" v="6323" actId="1076"/>
          <ac:spMkLst>
            <pc:docMk/>
            <pc:sldMk cId="2211633897" sldId="264"/>
            <ac:spMk id="102" creationId="{015E15B0-0091-54C5-FDF8-0F21EBCCD0EF}"/>
          </ac:spMkLst>
        </pc:spChg>
        <pc:spChg chg="mod">
          <ac:chgData name="Clapa Alexandru" userId="5c7b35d08b0a97c2" providerId="LiveId" clId="{AAB76939-56B7-4FAE-B161-0B45F165C9AB}" dt="2026-10-25T11:53:10.281" v="10795" actId="14861"/>
          <ac:spMkLst>
            <pc:docMk/>
            <pc:sldMk cId="2211633897" sldId="264"/>
            <ac:spMk id="104" creationId="{D783A96C-3E0B-BDB3-6A26-1182C22B556E}"/>
          </ac:spMkLst>
        </pc:spChg>
        <pc:spChg chg="mod">
          <ac:chgData name="Clapa Alexandru" userId="5c7b35d08b0a97c2" providerId="LiveId" clId="{AAB76939-56B7-4FAE-B161-0B45F165C9AB}" dt="2026-10-25T00:46:54.226" v="6323" actId="1076"/>
          <ac:spMkLst>
            <pc:docMk/>
            <pc:sldMk cId="2211633897" sldId="264"/>
            <ac:spMk id="106" creationId="{056C7E8D-0E8A-555D-2D08-66E841DC78D7}"/>
          </ac:spMkLst>
        </pc:spChg>
        <pc:spChg chg="add mod">
          <ac:chgData name="Clapa Alexandru" userId="5c7b35d08b0a97c2" providerId="LiveId" clId="{AAB76939-56B7-4FAE-B161-0B45F165C9AB}" dt="2026-10-25T11:53:10.281" v="10795" actId="14861"/>
          <ac:spMkLst>
            <pc:docMk/>
            <pc:sldMk cId="2211633897" sldId="264"/>
            <ac:spMk id="108" creationId="{F543C18C-4C80-0F8D-B649-0049CD74D69E}"/>
          </ac:spMkLst>
        </pc:spChg>
        <pc:spChg chg="mod">
          <ac:chgData name="Clapa Alexandru" userId="5c7b35d08b0a97c2" providerId="LiveId" clId="{AAB76939-56B7-4FAE-B161-0B45F165C9AB}" dt="2026-10-25T00:46:54.226" v="6323" actId="1076"/>
          <ac:spMkLst>
            <pc:docMk/>
            <pc:sldMk cId="2211633897" sldId="264"/>
            <ac:spMk id="110" creationId="{163B57DB-7840-93B5-1B58-52F61F608291}"/>
          </ac:spMkLst>
        </pc:spChg>
        <pc:spChg chg="add mod">
          <ac:chgData name="Clapa Alexandru" userId="5c7b35d08b0a97c2" providerId="LiveId" clId="{AAB76939-56B7-4FAE-B161-0B45F165C9AB}" dt="2026-10-25T00:46:54.226" v="6323" actId="1076"/>
          <ac:spMkLst>
            <pc:docMk/>
            <pc:sldMk cId="2211633897" sldId="264"/>
            <ac:spMk id="112" creationId="{51734945-891D-ADCD-07C8-B4CF5B980237}"/>
          </ac:spMkLst>
        </pc:spChg>
        <pc:spChg chg="mod">
          <ac:chgData name="Clapa Alexandru" userId="5c7b35d08b0a97c2" providerId="LiveId" clId="{AAB76939-56B7-4FAE-B161-0B45F165C9AB}" dt="2026-10-25T00:46:54.226" v="6323" actId="1076"/>
          <ac:spMkLst>
            <pc:docMk/>
            <pc:sldMk cId="2211633897" sldId="264"/>
            <ac:spMk id="114" creationId="{CDAFB5DD-8D3B-4F13-EB8F-F4629A102F2F}"/>
          </ac:spMkLst>
        </pc:spChg>
        <pc:spChg chg="add del mod">
          <ac:chgData name="Clapa Alexandru" userId="5c7b35d08b0a97c2" providerId="LiveId" clId="{AAB76939-56B7-4FAE-B161-0B45F165C9AB}" dt="2026-10-25T00:47:28.353" v="6329" actId="22"/>
          <ac:spMkLst>
            <pc:docMk/>
            <pc:sldMk cId="2211633897" sldId="264"/>
            <ac:spMk id="116" creationId="{ACF5BB36-0876-0E1C-F561-1DD8113B89F0}"/>
          </ac:spMkLst>
        </pc:spChg>
        <pc:spChg chg="add del mod">
          <ac:chgData name="Clapa Alexandru" userId="5c7b35d08b0a97c2" providerId="LiveId" clId="{AAB76939-56B7-4FAE-B161-0B45F165C9AB}" dt="2026-10-25T00:47:28.353" v="6329" actId="22"/>
          <ac:spMkLst>
            <pc:docMk/>
            <pc:sldMk cId="2211633897" sldId="264"/>
            <ac:spMk id="118" creationId="{5FA396CC-2047-E87A-7D71-5F47AE2BEF3A}"/>
          </ac:spMkLst>
        </pc:spChg>
        <pc:spChg chg="add del mod">
          <ac:chgData name="Clapa Alexandru" userId="5c7b35d08b0a97c2" providerId="LiveId" clId="{AAB76939-56B7-4FAE-B161-0B45F165C9AB}" dt="2026-10-25T00:47:28.353" v="6329" actId="22"/>
          <ac:spMkLst>
            <pc:docMk/>
            <pc:sldMk cId="2211633897" sldId="264"/>
            <ac:spMk id="120" creationId="{C1966320-468C-F6FD-9F45-2ACF8B9F0134}"/>
          </ac:spMkLst>
        </pc:spChg>
        <pc:spChg chg="add del mod">
          <ac:chgData name="Clapa Alexandru" userId="5c7b35d08b0a97c2" providerId="LiveId" clId="{AAB76939-56B7-4FAE-B161-0B45F165C9AB}" dt="2026-10-25T00:47:28.353" v="6329" actId="22"/>
          <ac:spMkLst>
            <pc:docMk/>
            <pc:sldMk cId="2211633897" sldId="264"/>
            <ac:spMk id="122" creationId="{92B7B3C9-AFAD-56DB-F7CC-91CC7EEC5B70}"/>
          </ac:spMkLst>
        </pc:spChg>
        <pc:spChg chg="add del mod">
          <ac:chgData name="Clapa Alexandru" userId="5c7b35d08b0a97c2" providerId="LiveId" clId="{AAB76939-56B7-4FAE-B161-0B45F165C9AB}" dt="2026-10-25T00:47:28.353" v="6329" actId="22"/>
          <ac:spMkLst>
            <pc:docMk/>
            <pc:sldMk cId="2211633897" sldId="264"/>
            <ac:spMk id="124" creationId="{C5816697-A2E6-E920-6C82-B40C064AB143}"/>
          </ac:spMkLst>
        </pc:spChg>
        <pc:spChg chg="add del mod">
          <ac:chgData name="Clapa Alexandru" userId="5c7b35d08b0a97c2" providerId="LiveId" clId="{AAB76939-56B7-4FAE-B161-0B45F165C9AB}" dt="2026-10-25T00:47:28.353" v="6329" actId="22"/>
          <ac:spMkLst>
            <pc:docMk/>
            <pc:sldMk cId="2211633897" sldId="264"/>
            <ac:spMk id="126" creationId="{65B6D69E-D9D1-ACB3-1BFA-C338CDC9B26F}"/>
          </ac:spMkLst>
        </pc:spChg>
        <pc:spChg chg="add del mod">
          <ac:chgData name="Clapa Alexandru" userId="5c7b35d08b0a97c2" providerId="LiveId" clId="{AAB76939-56B7-4FAE-B161-0B45F165C9AB}" dt="2026-10-25T00:47:28.353" v="6329" actId="22"/>
          <ac:spMkLst>
            <pc:docMk/>
            <pc:sldMk cId="2211633897" sldId="264"/>
            <ac:spMk id="128" creationId="{B9110182-32D8-9347-82A3-7B7695548A86}"/>
          </ac:spMkLst>
        </pc:spChg>
        <pc:spChg chg="add del">
          <ac:chgData name="Clapa Alexandru" userId="5c7b35d08b0a97c2" providerId="LiveId" clId="{AAB76939-56B7-4FAE-B161-0B45F165C9AB}" dt="2026-10-25T00:47:26.518" v="6327" actId="22"/>
          <ac:spMkLst>
            <pc:docMk/>
            <pc:sldMk cId="2211633897" sldId="264"/>
            <ac:spMk id="130" creationId="{7C276D4E-1803-641D-BE0F-BE1B30199E03}"/>
          </ac:spMkLst>
        </pc:spChg>
        <pc:spChg chg="add del">
          <ac:chgData name="Clapa Alexandru" userId="5c7b35d08b0a97c2" providerId="LiveId" clId="{AAB76939-56B7-4FAE-B161-0B45F165C9AB}" dt="2026-10-25T00:47:26.518" v="6327" actId="22"/>
          <ac:spMkLst>
            <pc:docMk/>
            <pc:sldMk cId="2211633897" sldId="264"/>
            <ac:spMk id="132" creationId="{39341E4A-5B88-E25A-5140-D37A7B70E04F}"/>
          </ac:spMkLst>
        </pc:spChg>
        <pc:spChg chg="add del">
          <ac:chgData name="Clapa Alexandru" userId="5c7b35d08b0a97c2" providerId="LiveId" clId="{AAB76939-56B7-4FAE-B161-0B45F165C9AB}" dt="2026-10-25T00:47:26.518" v="6327" actId="22"/>
          <ac:spMkLst>
            <pc:docMk/>
            <pc:sldMk cId="2211633897" sldId="264"/>
            <ac:spMk id="134" creationId="{90BD36D0-9C23-A7EA-8EED-DDCB83B9AE31}"/>
          </ac:spMkLst>
        </pc:spChg>
        <pc:spChg chg="add del">
          <ac:chgData name="Clapa Alexandru" userId="5c7b35d08b0a97c2" providerId="LiveId" clId="{AAB76939-56B7-4FAE-B161-0B45F165C9AB}" dt="2026-10-25T00:47:26.518" v="6327" actId="22"/>
          <ac:spMkLst>
            <pc:docMk/>
            <pc:sldMk cId="2211633897" sldId="264"/>
            <ac:spMk id="136" creationId="{2A4959FD-FA5E-420F-B4A1-8F6DACDFEF16}"/>
          </ac:spMkLst>
        </pc:spChg>
        <pc:spChg chg="add del">
          <ac:chgData name="Clapa Alexandru" userId="5c7b35d08b0a97c2" providerId="LiveId" clId="{AAB76939-56B7-4FAE-B161-0B45F165C9AB}" dt="2026-10-25T00:47:26.518" v="6327" actId="22"/>
          <ac:spMkLst>
            <pc:docMk/>
            <pc:sldMk cId="2211633897" sldId="264"/>
            <ac:spMk id="138" creationId="{8CBE7638-36A5-E27A-E813-565173528310}"/>
          </ac:spMkLst>
        </pc:spChg>
        <pc:spChg chg="add del">
          <ac:chgData name="Clapa Alexandru" userId="5c7b35d08b0a97c2" providerId="LiveId" clId="{AAB76939-56B7-4FAE-B161-0B45F165C9AB}" dt="2026-10-25T00:47:26.518" v="6327" actId="22"/>
          <ac:spMkLst>
            <pc:docMk/>
            <pc:sldMk cId="2211633897" sldId="264"/>
            <ac:spMk id="140" creationId="{987A9A1E-A126-1877-F0F9-C7442EA37E0C}"/>
          </ac:spMkLst>
        </pc:spChg>
        <pc:spChg chg="add del">
          <ac:chgData name="Clapa Alexandru" userId="5c7b35d08b0a97c2" providerId="LiveId" clId="{AAB76939-56B7-4FAE-B161-0B45F165C9AB}" dt="2026-10-25T00:47:26.518" v="6327" actId="22"/>
          <ac:spMkLst>
            <pc:docMk/>
            <pc:sldMk cId="2211633897" sldId="264"/>
            <ac:spMk id="142" creationId="{5ECC876E-88FE-5F12-68CB-87C1494051B8}"/>
          </ac:spMkLst>
        </pc:spChg>
        <pc:spChg chg="add mod">
          <ac:chgData name="Clapa Alexandru" userId="5c7b35d08b0a97c2" providerId="LiveId" clId="{AAB76939-56B7-4FAE-B161-0B45F165C9AB}" dt="2026-10-25T00:47:58.799" v="6331" actId="1076"/>
          <ac:spMkLst>
            <pc:docMk/>
            <pc:sldMk cId="2211633897" sldId="264"/>
            <ac:spMk id="144" creationId="{F5824610-F4B3-62B9-69A3-AE9F9A9C7AD8}"/>
          </ac:spMkLst>
        </pc:spChg>
        <pc:spChg chg="add mod">
          <ac:chgData name="Clapa Alexandru" userId="5c7b35d08b0a97c2" providerId="LiveId" clId="{AAB76939-56B7-4FAE-B161-0B45F165C9AB}" dt="2026-10-25T00:47:58.799" v="6331" actId="1076"/>
          <ac:spMkLst>
            <pc:docMk/>
            <pc:sldMk cId="2211633897" sldId="264"/>
            <ac:spMk id="146" creationId="{BFEDA2D8-3FDF-C5F7-05C9-4633D7E988CB}"/>
          </ac:spMkLst>
        </pc:spChg>
        <pc:spChg chg="add mod">
          <ac:chgData name="Clapa Alexandru" userId="5c7b35d08b0a97c2" providerId="LiveId" clId="{AAB76939-56B7-4FAE-B161-0B45F165C9AB}" dt="2026-10-25T00:49:27.929" v="6431" actId="20577"/>
          <ac:spMkLst>
            <pc:docMk/>
            <pc:sldMk cId="2211633897" sldId="264"/>
            <ac:spMk id="148" creationId="{B65469FB-4193-3C5D-8FFE-981CADEFEF29}"/>
          </ac:spMkLst>
        </pc:spChg>
        <pc:spChg chg="add mod">
          <ac:chgData name="Clapa Alexandru" userId="5c7b35d08b0a97c2" providerId="LiveId" clId="{AAB76939-56B7-4FAE-B161-0B45F165C9AB}" dt="2026-10-25T11:53:10.281" v="10795" actId="14861"/>
          <ac:spMkLst>
            <pc:docMk/>
            <pc:sldMk cId="2211633897" sldId="264"/>
            <ac:spMk id="150" creationId="{95555E37-C14C-D7F6-480D-BDD4F86D2DF4}"/>
          </ac:spMkLst>
        </pc:spChg>
        <pc:spChg chg="add mod">
          <ac:chgData name="Clapa Alexandru" userId="5c7b35d08b0a97c2" providerId="LiveId" clId="{AAB76939-56B7-4FAE-B161-0B45F165C9AB}" dt="2026-10-25T00:50:40.912" v="6573" actId="20577"/>
          <ac:spMkLst>
            <pc:docMk/>
            <pc:sldMk cId="2211633897" sldId="264"/>
            <ac:spMk id="152" creationId="{35094D0A-1E07-7D9A-899D-0806C715C6BA}"/>
          </ac:spMkLst>
        </pc:spChg>
        <pc:spChg chg="add mod">
          <ac:chgData name="Clapa Alexandru" userId="5c7b35d08b0a97c2" providerId="LiveId" clId="{AAB76939-56B7-4FAE-B161-0B45F165C9AB}" dt="2026-10-25T00:47:58.799" v="6331" actId="1076"/>
          <ac:spMkLst>
            <pc:docMk/>
            <pc:sldMk cId="2211633897" sldId="264"/>
            <ac:spMk id="154" creationId="{3400FB2F-E268-2D78-C432-0805F7F49E3B}"/>
          </ac:spMkLst>
        </pc:spChg>
        <pc:spChg chg="add mod">
          <ac:chgData name="Clapa Alexandru" userId="5c7b35d08b0a97c2" providerId="LiveId" clId="{AAB76939-56B7-4FAE-B161-0B45F165C9AB}" dt="2026-10-25T00:51:35.264" v="6667" actId="20577"/>
          <ac:spMkLst>
            <pc:docMk/>
            <pc:sldMk cId="2211633897" sldId="264"/>
            <ac:spMk id="156" creationId="{76D6FA3C-1808-DFED-AD7A-26866D12C1EA}"/>
          </ac:spMkLst>
        </pc:spChg>
        <pc:spChg chg="add del mod">
          <ac:chgData name="Clapa Alexandru" userId="5c7b35d08b0a97c2" providerId="LiveId" clId="{AAB76939-56B7-4FAE-B161-0B45F165C9AB}" dt="2026-10-25T00:48:35.095" v="6335" actId="478"/>
          <ac:spMkLst>
            <pc:docMk/>
            <pc:sldMk cId="2211633897" sldId="264"/>
            <ac:spMk id="158" creationId="{C2F86933-50C9-6C2C-5462-9A1C1818FF86}"/>
          </ac:spMkLst>
        </pc:spChg>
        <pc:spChg chg="add mod">
          <ac:chgData name="Clapa Alexandru" userId="5c7b35d08b0a97c2" providerId="LiveId" clId="{AAB76939-56B7-4FAE-B161-0B45F165C9AB}" dt="2026-10-25T00:48:48.030" v="6351" actId="20577"/>
          <ac:spMkLst>
            <pc:docMk/>
            <pc:sldMk cId="2211633897" sldId="264"/>
            <ac:spMk id="160" creationId="{DD4BD5E7-FD78-87DD-5B0A-7994F53A4CC9}"/>
          </ac:spMkLst>
        </pc:spChg>
        <pc:spChg chg="add del">
          <ac:chgData name="Clapa Alexandru" userId="5c7b35d08b0a97c2" providerId="LiveId" clId="{AAB76939-56B7-4FAE-B161-0B45F165C9AB}" dt="2026-10-25T00:52:44.709" v="6669" actId="22"/>
          <ac:spMkLst>
            <pc:docMk/>
            <pc:sldMk cId="2211633897" sldId="264"/>
            <ac:spMk id="162" creationId="{9DEFD2A1-9DD0-CDF0-11C3-00FEF9594B17}"/>
          </ac:spMkLst>
        </pc:spChg>
        <pc:spChg chg="add mod">
          <ac:chgData name="Clapa Alexandru" userId="5c7b35d08b0a97c2" providerId="LiveId" clId="{AAB76939-56B7-4FAE-B161-0B45F165C9AB}" dt="2026-10-25T00:53:03.554" v="6671" actId="1076"/>
          <ac:spMkLst>
            <pc:docMk/>
            <pc:sldMk cId="2211633897" sldId="264"/>
            <ac:spMk id="164" creationId="{99B710D3-0976-8C5E-BC7B-8F02CE3D70D8}"/>
          </ac:spMkLst>
        </pc:spChg>
        <pc:spChg chg="add mod">
          <ac:chgData name="Clapa Alexandru" userId="5c7b35d08b0a97c2" providerId="LiveId" clId="{AAB76939-56B7-4FAE-B161-0B45F165C9AB}" dt="2026-10-25T00:53:30.790" v="6673" actId="1076"/>
          <ac:spMkLst>
            <pc:docMk/>
            <pc:sldMk cId="2211633897" sldId="264"/>
            <ac:spMk id="166" creationId="{D4B0B4F4-C37A-D46B-975B-E28CEFA51713}"/>
          </ac:spMkLst>
        </pc:spChg>
        <pc:spChg chg="add mod">
          <ac:chgData name="Clapa Alexandru" userId="5c7b35d08b0a97c2" providerId="LiveId" clId="{AAB76939-56B7-4FAE-B161-0B45F165C9AB}" dt="2026-10-25T00:53:51.139" v="6675" actId="1076"/>
          <ac:spMkLst>
            <pc:docMk/>
            <pc:sldMk cId="2211633897" sldId="264"/>
            <ac:spMk id="168" creationId="{864EB53F-6557-977E-C6A4-33E4D6E37EB6}"/>
          </ac:spMkLst>
        </pc:spChg>
        <pc:spChg chg="add del mod">
          <ac:chgData name="Clapa Alexandru" userId="5c7b35d08b0a97c2" providerId="LiveId" clId="{AAB76939-56B7-4FAE-B161-0B45F165C9AB}" dt="2026-10-25T00:54:27.881" v="6679" actId="478"/>
          <ac:spMkLst>
            <pc:docMk/>
            <pc:sldMk cId="2211633897" sldId="264"/>
            <ac:spMk id="169" creationId="{11061CFB-FFBF-9DDB-1412-49DB06E96188}"/>
          </ac:spMkLst>
        </pc:spChg>
        <pc:spChg chg="add mod">
          <ac:chgData name="Clapa Alexandru" userId="5c7b35d08b0a97c2" providerId="LiveId" clId="{AAB76939-56B7-4FAE-B161-0B45F165C9AB}" dt="2026-10-25T00:54:25.139" v="6678" actId="1076"/>
          <ac:spMkLst>
            <pc:docMk/>
            <pc:sldMk cId="2211633897" sldId="264"/>
            <ac:spMk id="171" creationId="{0D5A7BF6-5430-8B8F-5FF8-987A1ECEC44C}"/>
          </ac:spMkLst>
        </pc:spChg>
        <pc:spChg chg="add mod">
          <ac:chgData name="Clapa Alexandru" userId="5c7b35d08b0a97c2" providerId="LiveId" clId="{AAB76939-56B7-4FAE-B161-0B45F165C9AB}" dt="2026-10-25T00:55:17.410" v="6714" actId="1076"/>
          <ac:spMkLst>
            <pc:docMk/>
            <pc:sldMk cId="2211633897" sldId="264"/>
            <ac:spMk id="173" creationId="{E0ABA61D-354E-6D9E-0CF9-E5938224525B}"/>
          </ac:spMkLst>
        </pc:spChg>
        <pc:spChg chg="add">
          <ac:chgData name="Clapa Alexandru" userId="5c7b35d08b0a97c2" providerId="LiveId" clId="{AAB76939-56B7-4FAE-B161-0B45F165C9AB}" dt="2026-10-25T00:55:46.861" v="6715" actId="22"/>
          <ac:spMkLst>
            <pc:docMk/>
            <pc:sldMk cId="2211633897" sldId="264"/>
            <ac:spMk id="175" creationId="{0B2C67CC-D746-7A28-FCC2-ADB97C3086D8}"/>
          </ac:spMkLst>
        </pc:spChg>
        <pc:spChg chg="add mod">
          <ac:chgData name="Clapa Alexandru" userId="5c7b35d08b0a97c2" providerId="LiveId" clId="{AAB76939-56B7-4FAE-B161-0B45F165C9AB}" dt="2026-10-25T00:56:05.959" v="6718" actId="313"/>
          <ac:spMkLst>
            <pc:docMk/>
            <pc:sldMk cId="2211633897" sldId="264"/>
            <ac:spMk id="177" creationId="{6B673992-F958-3D2A-77E9-B9369F2C9126}"/>
          </ac:spMkLst>
        </pc:spChg>
      </pc:sldChg>
      <pc:sldChg chg="addSp delSp modSp add mod ord modAnim">
        <pc:chgData name="Clapa Alexandru" userId="5c7b35d08b0a97c2" providerId="LiveId" clId="{AAB76939-56B7-4FAE-B161-0B45F165C9AB}" dt="2026-10-25T11:57:53.071" v="10802"/>
        <pc:sldMkLst>
          <pc:docMk/>
          <pc:sldMk cId="808398994" sldId="265"/>
        </pc:sldMkLst>
        <pc:spChg chg="add mod">
          <ac:chgData name="Clapa Alexandru" userId="5c7b35d08b0a97c2" providerId="LiveId" clId="{AAB76939-56B7-4FAE-B161-0B45F165C9AB}" dt="2026-10-25T01:03:30.024" v="7297" actId="1076"/>
          <ac:spMkLst>
            <pc:docMk/>
            <pc:sldMk cId="808398994" sldId="265"/>
            <ac:spMk id="3" creationId="{229C3BDB-F876-5C03-5E76-1539052374E3}"/>
          </ac:spMkLst>
        </pc:spChg>
        <pc:spChg chg="mod">
          <ac:chgData name="Clapa Alexandru" userId="5c7b35d08b0a97c2" providerId="LiveId" clId="{AAB76939-56B7-4FAE-B161-0B45F165C9AB}" dt="2026-10-25T11:53:44.746" v="10796" actId="14861"/>
          <ac:spMkLst>
            <pc:docMk/>
            <pc:sldMk cId="808398994" sldId="265"/>
            <ac:spMk id="4" creationId="{E8C38BFB-E32C-0D73-F4A9-FAA1CC2D668F}"/>
          </ac:spMkLst>
        </pc:spChg>
        <pc:spChg chg="add mod">
          <ac:chgData name="Clapa Alexandru" userId="5c7b35d08b0a97c2" providerId="LiveId" clId="{AAB76939-56B7-4FAE-B161-0B45F165C9AB}" dt="2026-10-25T01:03:30.024" v="7297" actId="1076"/>
          <ac:spMkLst>
            <pc:docMk/>
            <pc:sldMk cId="808398994" sldId="265"/>
            <ac:spMk id="7" creationId="{AF7C698B-B3F7-2CBA-3021-C439E5D3C435}"/>
          </ac:spMkLst>
        </pc:spChg>
        <pc:spChg chg="mod">
          <ac:chgData name="Clapa Alexandru" userId="5c7b35d08b0a97c2" providerId="LiveId" clId="{AAB76939-56B7-4FAE-B161-0B45F165C9AB}" dt="2026-10-25T01:03:21.072" v="7296" actId="1076"/>
          <ac:spMkLst>
            <pc:docMk/>
            <pc:sldMk cId="808398994" sldId="265"/>
            <ac:spMk id="9" creationId="{6CCF5773-6B9B-FD90-CC86-CDC9D45A0C16}"/>
          </ac:spMkLst>
        </pc:spChg>
        <pc:spChg chg="add mod">
          <ac:chgData name="Clapa Alexandru" userId="5c7b35d08b0a97c2" providerId="LiveId" clId="{AAB76939-56B7-4FAE-B161-0B45F165C9AB}" dt="2026-10-25T01:03:30.024" v="7297" actId="1076"/>
          <ac:spMkLst>
            <pc:docMk/>
            <pc:sldMk cId="808398994" sldId="265"/>
            <ac:spMk id="10" creationId="{D030ED9D-972A-EDCE-4F2C-04D3755D645B}"/>
          </ac:spMkLst>
        </pc:spChg>
        <pc:spChg chg="mod">
          <ac:chgData name="Clapa Alexandru" userId="5c7b35d08b0a97c2" providerId="LiveId" clId="{AAB76939-56B7-4FAE-B161-0B45F165C9AB}" dt="2026-10-25T00:57:23.480" v="6844" actId="20577"/>
          <ac:spMkLst>
            <pc:docMk/>
            <pc:sldMk cId="808398994" sldId="265"/>
            <ac:spMk id="11" creationId="{5DAF6CF2-47E2-56E7-301A-1CEC2FF784E1}"/>
          </ac:spMkLst>
        </pc:spChg>
        <pc:spChg chg="add mod">
          <ac:chgData name="Clapa Alexandru" userId="5c7b35d08b0a97c2" providerId="LiveId" clId="{AAB76939-56B7-4FAE-B161-0B45F165C9AB}" dt="2026-10-25T01:03:30.024" v="7297" actId="1076"/>
          <ac:spMkLst>
            <pc:docMk/>
            <pc:sldMk cId="808398994" sldId="265"/>
            <ac:spMk id="13" creationId="{F97F90F9-F9DF-9791-14BC-49969C313225}"/>
          </ac:spMkLst>
        </pc:spChg>
        <pc:spChg chg="del">
          <ac:chgData name="Clapa Alexandru" userId="5c7b35d08b0a97c2" providerId="LiveId" clId="{AAB76939-56B7-4FAE-B161-0B45F165C9AB}" dt="2026-10-25T00:59:44.140" v="7273" actId="478"/>
          <ac:spMkLst>
            <pc:docMk/>
            <pc:sldMk cId="808398994" sldId="265"/>
            <ac:spMk id="14" creationId="{10AD764D-A7E8-2BCF-2F25-A9939D889F39}"/>
          </ac:spMkLst>
        </pc:spChg>
        <pc:spChg chg="add mod">
          <ac:chgData name="Clapa Alexandru" userId="5c7b35d08b0a97c2" providerId="LiveId" clId="{AAB76939-56B7-4FAE-B161-0B45F165C9AB}" dt="2026-10-25T01:03:30.024" v="7297" actId="1076"/>
          <ac:spMkLst>
            <pc:docMk/>
            <pc:sldMk cId="808398994" sldId="265"/>
            <ac:spMk id="16" creationId="{1D47C89D-F142-77F1-5CFA-1B0D1ED111B7}"/>
          </ac:spMkLst>
        </pc:spChg>
        <pc:spChg chg="del">
          <ac:chgData name="Clapa Alexandru" userId="5c7b35d08b0a97c2" providerId="LiveId" clId="{AAB76939-56B7-4FAE-B161-0B45F165C9AB}" dt="2026-10-25T00:59:44.140" v="7273" actId="478"/>
          <ac:spMkLst>
            <pc:docMk/>
            <pc:sldMk cId="808398994" sldId="265"/>
            <ac:spMk id="18" creationId="{60E47C5C-FEAC-C468-A858-47F7560FECB4}"/>
          </ac:spMkLst>
        </pc:spChg>
        <pc:spChg chg="add mod">
          <ac:chgData name="Clapa Alexandru" userId="5c7b35d08b0a97c2" providerId="LiveId" clId="{AAB76939-56B7-4FAE-B161-0B45F165C9AB}" dt="2026-10-25T01:03:30.024" v="7297" actId="1076"/>
          <ac:spMkLst>
            <pc:docMk/>
            <pc:sldMk cId="808398994" sldId="265"/>
            <ac:spMk id="19" creationId="{76C43A90-4126-1AE1-B988-4B24664C1D55}"/>
          </ac:spMkLst>
        </pc:spChg>
        <pc:spChg chg="del">
          <ac:chgData name="Clapa Alexandru" userId="5c7b35d08b0a97c2" providerId="LiveId" clId="{AAB76939-56B7-4FAE-B161-0B45F165C9AB}" dt="2026-10-25T00:59:44.140" v="7273" actId="478"/>
          <ac:spMkLst>
            <pc:docMk/>
            <pc:sldMk cId="808398994" sldId="265"/>
            <ac:spMk id="20" creationId="{5A7C76DC-31D2-1E90-7D35-40B88AB95049}"/>
          </ac:spMkLst>
        </pc:spChg>
        <pc:spChg chg="add mod">
          <ac:chgData name="Clapa Alexandru" userId="5c7b35d08b0a97c2" providerId="LiveId" clId="{AAB76939-56B7-4FAE-B161-0B45F165C9AB}" dt="2026-10-25T01:03:30.024" v="7297" actId="1076"/>
          <ac:spMkLst>
            <pc:docMk/>
            <pc:sldMk cId="808398994" sldId="265"/>
            <ac:spMk id="22" creationId="{0272D0BC-38CB-0C88-976C-8E4829B1775B}"/>
          </ac:spMkLst>
        </pc:spChg>
        <pc:spChg chg="mod">
          <ac:chgData name="Clapa Alexandru" userId="5c7b35d08b0a97c2" providerId="LiveId" clId="{AAB76939-56B7-4FAE-B161-0B45F165C9AB}" dt="2026-10-25T11:53:44.746" v="10796" actId="14861"/>
          <ac:spMkLst>
            <pc:docMk/>
            <pc:sldMk cId="808398994" sldId="265"/>
            <ac:spMk id="24" creationId="{2FF6FDA8-5019-D5B8-7184-3A0A40A43941}"/>
          </ac:spMkLst>
        </pc:spChg>
        <pc:spChg chg="mod">
          <ac:chgData name="Clapa Alexandru" userId="5c7b35d08b0a97c2" providerId="LiveId" clId="{AAB76939-56B7-4FAE-B161-0B45F165C9AB}" dt="2026-10-25T00:57:59.636" v="6977" actId="20577"/>
          <ac:spMkLst>
            <pc:docMk/>
            <pc:sldMk cId="808398994" sldId="265"/>
            <ac:spMk id="25" creationId="{19F83831-44C2-BFB1-7375-A59E3249058C}"/>
          </ac:spMkLst>
        </pc:spChg>
        <pc:spChg chg="mod">
          <ac:chgData name="Clapa Alexandru" userId="5c7b35d08b0a97c2" providerId="LiveId" clId="{AAB76939-56B7-4FAE-B161-0B45F165C9AB}" dt="2026-10-25T00:59:03.973" v="7227" actId="20577"/>
          <ac:spMkLst>
            <pc:docMk/>
            <pc:sldMk cId="808398994" sldId="265"/>
            <ac:spMk id="26" creationId="{82E9F749-66E4-4052-089C-640F1DF8B616}"/>
          </ac:spMkLst>
        </pc:spChg>
        <pc:spChg chg="add mod">
          <ac:chgData name="Clapa Alexandru" userId="5c7b35d08b0a97c2" providerId="LiveId" clId="{AAB76939-56B7-4FAE-B161-0B45F165C9AB}" dt="2026-10-25T01:03:30.024" v="7297" actId="1076"/>
          <ac:spMkLst>
            <pc:docMk/>
            <pc:sldMk cId="808398994" sldId="265"/>
            <ac:spMk id="27" creationId="{980584F1-6DC9-281F-3693-A6FCA341BFCC}"/>
          </ac:spMkLst>
        </pc:spChg>
        <pc:spChg chg="add mod">
          <ac:chgData name="Clapa Alexandru" userId="5c7b35d08b0a97c2" providerId="LiveId" clId="{AAB76939-56B7-4FAE-B161-0B45F165C9AB}" dt="2026-10-25T01:03:30.024" v="7297" actId="1076"/>
          <ac:spMkLst>
            <pc:docMk/>
            <pc:sldMk cId="808398994" sldId="265"/>
            <ac:spMk id="29" creationId="{D0A05144-4C4D-9B17-CD68-407691D9C1FC}"/>
          </ac:spMkLst>
        </pc:spChg>
        <pc:spChg chg="mod">
          <ac:chgData name="Clapa Alexandru" userId="5c7b35d08b0a97c2" providerId="LiveId" clId="{AAB76939-56B7-4FAE-B161-0B45F165C9AB}" dt="2026-10-25T01:03:40.019" v="7298" actId="1076"/>
          <ac:spMkLst>
            <pc:docMk/>
            <pc:sldMk cId="808398994" sldId="265"/>
            <ac:spMk id="31" creationId="{85C4931E-E958-A14C-0130-1DEBD24265C1}"/>
          </ac:spMkLst>
        </pc:spChg>
        <pc:spChg chg="del">
          <ac:chgData name="Clapa Alexandru" userId="5c7b35d08b0a97c2" providerId="LiveId" clId="{AAB76939-56B7-4FAE-B161-0B45F165C9AB}" dt="2026-10-25T01:02:53.764" v="7293" actId="478"/>
          <ac:spMkLst>
            <pc:docMk/>
            <pc:sldMk cId="808398994" sldId="265"/>
            <ac:spMk id="39" creationId="{D59C8ABB-FBF6-5A96-253D-AA63FEC1CE91}"/>
          </ac:spMkLst>
        </pc:spChg>
        <pc:spChg chg="add mod">
          <ac:chgData name="Clapa Alexandru" userId="5c7b35d08b0a97c2" providerId="LiveId" clId="{AAB76939-56B7-4FAE-B161-0B45F165C9AB}" dt="2026-10-25T01:03:30.024" v="7297" actId="1076"/>
          <ac:spMkLst>
            <pc:docMk/>
            <pc:sldMk cId="808398994" sldId="265"/>
            <ac:spMk id="45" creationId="{968694E4-181E-D82F-F3F2-78F4C094C42B}"/>
          </ac:spMkLst>
        </pc:spChg>
        <pc:spChg chg="add del mod">
          <ac:chgData name="Clapa Alexandru" userId="5c7b35d08b0a97c2" providerId="LiveId" clId="{AAB76939-56B7-4FAE-B161-0B45F165C9AB}" dt="2026-10-25T01:02:20.113" v="7290"/>
          <ac:spMkLst>
            <pc:docMk/>
            <pc:sldMk cId="808398994" sldId="265"/>
            <ac:spMk id="46" creationId="{0DEBF217-409A-9896-1715-99009E2CCCD3}"/>
          </ac:spMkLst>
        </pc:spChg>
        <pc:spChg chg="add mod">
          <ac:chgData name="Clapa Alexandru" userId="5c7b35d08b0a97c2" providerId="LiveId" clId="{AAB76939-56B7-4FAE-B161-0B45F165C9AB}" dt="2026-10-25T01:04:04.266" v="7299" actId="1076"/>
          <ac:spMkLst>
            <pc:docMk/>
            <pc:sldMk cId="808398994" sldId="265"/>
            <ac:spMk id="48" creationId="{9D37DA8B-F335-844B-1DB0-EBAEDC1B7A88}"/>
          </ac:spMkLst>
        </pc:spChg>
        <pc:spChg chg="del">
          <ac:chgData name="Clapa Alexandru" userId="5c7b35d08b0a97c2" providerId="LiveId" clId="{AAB76939-56B7-4FAE-B161-0B45F165C9AB}" dt="2026-10-25T01:02:53.764" v="7293" actId="478"/>
          <ac:spMkLst>
            <pc:docMk/>
            <pc:sldMk cId="808398994" sldId="265"/>
            <ac:spMk id="50" creationId="{13535D4F-11FD-0B65-D2CC-6C7DF3FF84A3}"/>
          </ac:spMkLst>
        </pc:spChg>
        <pc:spChg chg="add mod">
          <ac:chgData name="Clapa Alexandru" userId="5c7b35d08b0a97c2" providerId="LiveId" clId="{AAB76939-56B7-4FAE-B161-0B45F165C9AB}" dt="2026-10-25T11:54:13.542" v="10797" actId="1076"/>
          <ac:spMkLst>
            <pc:docMk/>
            <pc:sldMk cId="808398994" sldId="265"/>
            <ac:spMk id="51" creationId="{3E5F0E0F-EDF1-AD4B-98DB-C0292EC84A4B}"/>
          </ac:spMkLst>
        </pc:spChg>
        <pc:spChg chg="del">
          <ac:chgData name="Clapa Alexandru" userId="5c7b35d08b0a97c2" providerId="LiveId" clId="{AAB76939-56B7-4FAE-B161-0B45F165C9AB}" dt="2026-10-25T01:02:53.764" v="7293" actId="478"/>
          <ac:spMkLst>
            <pc:docMk/>
            <pc:sldMk cId="808398994" sldId="265"/>
            <ac:spMk id="52" creationId="{07701C48-CC25-367F-D5F2-B181DB9BF9D0}"/>
          </ac:spMkLst>
        </pc:spChg>
        <pc:spChg chg="add mod">
          <ac:chgData name="Clapa Alexandru" userId="5c7b35d08b0a97c2" providerId="LiveId" clId="{AAB76939-56B7-4FAE-B161-0B45F165C9AB}" dt="2026-10-25T01:04:04.266" v="7299" actId="1076"/>
          <ac:spMkLst>
            <pc:docMk/>
            <pc:sldMk cId="808398994" sldId="265"/>
            <ac:spMk id="54" creationId="{2A91B819-3269-DE4F-A5EA-50D34D5B8C3E}"/>
          </ac:spMkLst>
        </pc:spChg>
        <pc:spChg chg="mod">
          <ac:chgData name="Clapa Alexandru" userId="5c7b35d08b0a97c2" providerId="LiveId" clId="{AAB76939-56B7-4FAE-B161-0B45F165C9AB}" dt="2026-10-25T11:53:44.746" v="10796" actId="14861"/>
          <ac:spMkLst>
            <pc:docMk/>
            <pc:sldMk cId="808398994" sldId="265"/>
            <ac:spMk id="55" creationId="{4FC096FB-1E9E-E515-C87A-27CC472E963B}"/>
          </ac:spMkLst>
        </pc:spChg>
        <pc:spChg chg="add mod">
          <ac:chgData name="Clapa Alexandru" userId="5c7b35d08b0a97c2" providerId="LiveId" clId="{AAB76939-56B7-4FAE-B161-0B45F165C9AB}" dt="2026-10-25T01:04:04.266" v="7299" actId="1076"/>
          <ac:spMkLst>
            <pc:docMk/>
            <pc:sldMk cId="808398994" sldId="265"/>
            <ac:spMk id="57" creationId="{116FBF0E-5736-6466-45B3-AC8A6C602F55}"/>
          </ac:spMkLst>
        </pc:spChg>
        <pc:spChg chg="add mod">
          <ac:chgData name="Clapa Alexandru" userId="5c7b35d08b0a97c2" providerId="LiveId" clId="{AAB76939-56B7-4FAE-B161-0B45F165C9AB}" dt="2026-10-25T01:04:04.266" v="7299" actId="1076"/>
          <ac:spMkLst>
            <pc:docMk/>
            <pc:sldMk cId="808398994" sldId="265"/>
            <ac:spMk id="59" creationId="{C2779F59-8536-5998-9670-424F4DBB7DF5}"/>
          </ac:spMkLst>
        </pc:spChg>
        <pc:spChg chg="del">
          <ac:chgData name="Clapa Alexandru" userId="5c7b35d08b0a97c2" providerId="LiveId" clId="{AAB76939-56B7-4FAE-B161-0B45F165C9AB}" dt="2026-10-25T01:04:57.907" v="7300" actId="478"/>
          <ac:spMkLst>
            <pc:docMk/>
            <pc:sldMk cId="808398994" sldId="265"/>
            <ac:spMk id="61" creationId="{C4DD887C-5A9C-9530-F99B-F08958EDA65F}"/>
          </ac:spMkLst>
        </pc:spChg>
        <pc:spChg chg="add mod">
          <ac:chgData name="Clapa Alexandru" userId="5c7b35d08b0a97c2" providerId="LiveId" clId="{AAB76939-56B7-4FAE-B161-0B45F165C9AB}" dt="2026-10-25T01:04:04.266" v="7299" actId="1076"/>
          <ac:spMkLst>
            <pc:docMk/>
            <pc:sldMk cId="808398994" sldId="265"/>
            <ac:spMk id="62" creationId="{08EC5043-1FCB-AF85-D765-485247797FF2}"/>
          </ac:spMkLst>
        </pc:spChg>
        <pc:spChg chg="add mod">
          <ac:chgData name="Clapa Alexandru" userId="5c7b35d08b0a97c2" providerId="LiveId" clId="{AAB76939-56B7-4FAE-B161-0B45F165C9AB}" dt="2026-10-25T01:04:04.266" v="7299" actId="1076"/>
          <ac:spMkLst>
            <pc:docMk/>
            <pc:sldMk cId="808398994" sldId="265"/>
            <ac:spMk id="64" creationId="{4F62DC89-CD25-D8F8-5CA5-42E6663F608E}"/>
          </ac:spMkLst>
        </pc:spChg>
        <pc:spChg chg="add mod">
          <ac:chgData name="Clapa Alexandru" userId="5c7b35d08b0a97c2" providerId="LiveId" clId="{AAB76939-56B7-4FAE-B161-0B45F165C9AB}" dt="2026-10-25T01:04:04.266" v="7299" actId="1076"/>
          <ac:spMkLst>
            <pc:docMk/>
            <pc:sldMk cId="808398994" sldId="265"/>
            <ac:spMk id="66" creationId="{B72FDA95-EDC1-014C-908F-070D67B78DE6}"/>
          </ac:spMkLst>
        </pc:spChg>
        <pc:spChg chg="add mod">
          <ac:chgData name="Clapa Alexandru" userId="5c7b35d08b0a97c2" providerId="LiveId" clId="{AAB76939-56B7-4FAE-B161-0B45F165C9AB}" dt="2026-10-25T01:04:04.266" v="7299" actId="1076"/>
          <ac:spMkLst>
            <pc:docMk/>
            <pc:sldMk cId="808398994" sldId="265"/>
            <ac:spMk id="68" creationId="{86AA6AC1-42BF-42D9-6D09-54B548219343}"/>
          </ac:spMkLst>
        </pc:spChg>
        <pc:spChg chg="add mod">
          <ac:chgData name="Clapa Alexandru" userId="5c7b35d08b0a97c2" providerId="LiveId" clId="{AAB76939-56B7-4FAE-B161-0B45F165C9AB}" dt="2026-10-25T01:04:04.266" v="7299" actId="1076"/>
          <ac:spMkLst>
            <pc:docMk/>
            <pc:sldMk cId="808398994" sldId="265"/>
            <ac:spMk id="70" creationId="{07356968-6CAE-24A1-CAD4-7ECB653D9A1A}"/>
          </ac:spMkLst>
        </pc:spChg>
        <pc:spChg chg="add mod">
          <ac:chgData name="Clapa Alexandru" userId="5c7b35d08b0a97c2" providerId="LiveId" clId="{AAB76939-56B7-4FAE-B161-0B45F165C9AB}" dt="2026-10-25T01:05:16.612" v="7303" actId="313"/>
          <ac:spMkLst>
            <pc:docMk/>
            <pc:sldMk cId="808398994" sldId="265"/>
            <ac:spMk id="72" creationId="{E07F6C17-FB44-60F2-FA10-FC950781F99B}"/>
          </ac:spMkLst>
        </pc:spChg>
      </pc:sldChg>
      <pc:sldChg chg="addSp delSp modSp add mod modAnim">
        <pc:chgData name="Clapa Alexandru" userId="5c7b35d08b0a97c2" providerId="LiveId" clId="{AAB76939-56B7-4FAE-B161-0B45F165C9AB}" dt="2026-10-25T12:12:31.402" v="10838"/>
        <pc:sldMkLst>
          <pc:docMk/>
          <pc:sldMk cId="3234026415" sldId="266"/>
        </pc:sldMkLst>
        <pc:spChg chg="del">
          <ac:chgData name="Clapa Alexandru" userId="5c7b35d08b0a97c2" providerId="LiveId" clId="{AAB76939-56B7-4FAE-B161-0B45F165C9AB}" dt="2026-10-25T09:05:24.850" v="7845" actId="478"/>
          <ac:spMkLst>
            <pc:docMk/>
            <pc:sldMk cId="3234026415" sldId="266"/>
            <ac:spMk id="4" creationId="{49063378-0B81-D982-2F2D-7BC2266C7022}"/>
          </ac:spMkLst>
        </pc:spChg>
        <pc:spChg chg="mod">
          <ac:chgData name="Clapa Alexandru" userId="5c7b35d08b0a97c2" providerId="LiveId" clId="{AAB76939-56B7-4FAE-B161-0B45F165C9AB}" dt="2026-10-25T12:03:02.650" v="10806" actId="14861"/>
          <ac:spMkLst>
            <pc:docMk/>
            <pc:sldMk cId="3234026415" sldId="266"/>
            <ac:spMk id="6" creationId="{1A02FA86-9E6F-00B2-49B1-547837347F57}"/>
          </ac:spMkLst>
        </pc:spChg>
        <pc:spChg chg="mod">
          <ac:chgData name="Clapa Alexandru" userId="5c7b35d08b0a97c2" providerId="LiveId" clId="{AAB76939-56B7-4FAE-B161-0B45F165C9AB}" dt="2026-10-25T08:57:14.182" v="7395" actId="20577"/>
          <ac:spMkLst>
            <pc:docMk/>
            <pc:sldMk cId="3234026415" sldId="266"/>
            <ac:spMk id="11" creationId="{DDCC7AEF-3675-2E86-D542-4F6D151AD177}"/>
          </ac:spMkLst>
        </pc:spChg>
        <pc:spChg chg="add mod">
          <ac:chgData name="Clapa Alexandru" userId="5c7b35d08b0a97c2" providerId="LiveId" clId="{AAB76939-56B7-4FAE-B161-0B45F165C9AB}" dt="2026-10-25T12:03:02.650" v="10806" actId="14861"/>
          <ac:spMkLst>
            <pc:docMk/>
            <pc:sldMk cId="3234026415" sldId="266"/>
            <ac:spMk id="12" creationId="{C376D99D-B33B-F8B3-075A-D3D04335565D}"/>
          </ac:spMkLst>
        </pc:spChg>
        <pc:spChg chg="add mod">
          <ac:chgData name="Clapa Alexandru" userId="5c7b35d08b0a97c2" providerId="LiveId" clId="{AAB76939-56B7-4FAE-B161-0B45F165C9AB}" dt="2026-10-25T09:08:05.466" v="7848" actId="1076"/>
          <ac:spMkLst>
            <pc:docMk/>
            <pc:sldMk cId="3234026415" sldId="266"/>
            <ac:spMk id="18" creationId="{AD94516E-6891-CEEC-7356-1F756D67F57E}"/>
          </ac:spMkLst>
        </pc:spChg>
        <pc:spChg chg="del">
          <ac:chgData name="Clapa Alexandru" userId="5c7b35d08b0a97c2" providerId="LiveId" clId="{AAB76939-56B7-4FAE-B161-0B45F165C9AB}" dt="2026-10-25T09:05:24.850" v="7845" actId="478"/>
          <ac:spMkLst>
            <pc:docMk/>
            <pc:sldMk cId="3234026415" sldId="266"/>
            <ac:spMk id="22" creationId="{8F758F67-DAC8-346B-D19D-E65537CC0C8A}"/>
          </ac:spMkLst>
        </pc:spChg>
        <pc:spChg chg="mod">
          <ac:chgData name="Clapa Alexandru" userId="5c7b35d08b0a97c2" providerId="LiveId" clId="{AAB76939-56B7-4FAE-B161-0B45F165C9AB}" dt="2026-10-25T09:01:21.709" v="7519" actId="27636"/>
          <ac:spMkLst>
            <pc:docMk/>
            <pc:sldMk cId="3234026415" sldId="266"/>
            <ac:spMk id="25" creationId="{98723CFD-7AB4-5108-331B-02541BE9DC74}"/>
          </ac:spMkLst>
        </pc:spChg>
        <pc:spChg chg="mod">
          <ac:chgData name="Clapa Alexandru" userId="5c7b35d08b0a97c2" providerId="LiveId" clId="{AAB76939-56B7-4FAE-B161-0B45F165C9AB}" dt="2026-10-25T09:13:06.330" v="8132" actId="20577"/>
          <ac:spMkLst>
            <pc:docMk/>
            <pc:sldMk cId="3234026415" sldId="266"/>
            <ac:spMk id="26" creationId="{DDE29E74-1593-0F9A-F728-BFFF75CA9188}"/>
          </ac:spMkLst>
        </pc:spChg>
        <pc:spChg chg="del">
          <ac:chgData name="Clapa Alexandru" userId="5c7b35d08b0a97c2" providerId="LiveId" clId="{AAB76939-56B7-4FAE-B161-0B45F165C9AB}" dt="2026-10-25T09:05:24.850" v="7845" actId="478"/>
          <ac:spMkLst>
            <pc:docMk/>
            <pc:sldMk cId="3234026415" sldId="266"/>
            <ac:spMk id="29" creationId="{6AB2CA62-B812-BC64-FE60-04BDE5BBE280}"/>
          </ac:spMkLst>
        </pc:spChg>
        <pc:spChg chg="del">
          <ac:chgData name="Clapa Alexandru" userId="5c7b35d08b0a97c2" providerId="LiveId" clId="{AAB76939-56B7-4FAE-B161-0B45F165C9AB}" dt="2026-10-25T09:05:24.850" v="7845" actId="478"/>
          <ac:spMkLst>
            <pc:docMk/>
            <pc:sldMk cId="3234026415" sldId="266"/>
            <ac:spMk id="31" creationId="{6E9326C9-C0AD-4278-F5E4-771246C12C83}"/>
          </ac:spMkLst>
        </pc:spChg>
        <pc:spChg chg="add mod">
          <ac:chgData name="Clapa Alexandru" userId="5c7b35d08b0a97c2" providerId="LiveId" clId="{AAB76939-56B7-4FAE-B161-0B45F165C9AB}" dt="2026-10-25T09:18:40.489" v="8158" actId="1076"/>
          <ac:spMkLst>
            <pc:docMk/>
            <pc:sldMk cId="3234026415" sldId="266"/>
            <ac:spMk id="39" creationId="{4110DD4C-C7C2-DDB9-C6BB-E57355D7AE90}"/>
          </ac:spMkLst>
        </pc:spChg>
        <pc:spChg chg="del">
          <ac:chgData name="Clapa Alexandru" userId="5c7b35d08b0a97c2" providerId="LiveId" clId="{AAB76939-56B7-4FAE-B161-0B45F165C9AB}" dt="2026-10-25T09:05:24.850" v="7845" actId="478"/>
          <ac:spMkLst>
            <pc:docMk/>
            <pc:sldMk cId="3234026415" sldId="266"/>
            <ac:spMk id="45" creationId="{B61B4C5E-155F-58F7-39C7-073371B93B89}"/>
          </ac:spMkLst>
        </pc:spChg>
        <pc:spChg chg="mod">
          <ac:chgData name="Clapa Alexandru" userId="5c7b35d08b0a97c2" providerId="LiveId" clId="{AAB76939-56B7-4FAE-B161-0B45F165C9AB}" dt="2026-10-25T12:04:38.212" v="10811" actId="1076"/>
          <ac:spMkLst>
            <pc:docMk/>
            <pc:sldMk cId="3234026415" sldId="266"/>
            <ac:spMk id="47" creationId="{B3605234-CBCC-8C1F-05B9-EEAE8D5072AA}"/>
          </ac:spMkLst>
        </pc:spChg>
        <pc:spChg chg="del">
          <ac:chgData name="Clapa Alexandru" userId="5c7b35d08b0a97c2" providerId="LiveId" clId="{AAB76939-56B7-4FAE-B161-0B45F165C9AB}" dt="2026-10-25T09:05:24.850" v="7845" actId="478"/>
          <ac:spMkLst>
            <pc:docMk/>
            <pc:sldMk cId="3234026415" sldId="266"/>
            <ac:spMk id="48" creationId="{E07D8A45-10C8-D581-9AD4-6CE453EE1E1A}"/>
          </ac:spMkLst>
        </pc:spChg>
        <pc:spChg chg="mod">
          <ac:chgData name="Clapa Alexandru" userId="5c7b35d08b0a97c2" providerId="LiveId" clId="{AAB76939-56B7-4FAE-B161-0B45F165C9AB}" dt="2026-10-25T12:03:02.650" v="10806" actId="14861"/>
          <ac:spMkLst>
            <pc:docMk/>
            <pc:sldMk cId="3234026415" sldId="266"/>
            <ac:spMk id="50" creationId="{A861C09D-0C00-AACB-8468-2BB06EACF601}"/>
          </ac:spMkLst>
        </pc:spChg>
        <pc:spChg chg="del">
          <ac:chgData name="Clapa Alexandru" userId="5c7b35d08b0a97c2" providerId="LiveId" clId="{AAB76939-56B7-4FAE-B161-0B45F165C9AB}" dt="2026-10-25T09:05:24.850" v="7845" actId="478"/>
          <ac:spMkLst>
            <pc:docMk/>
            <pc:sldMk cId="3234026415" sldId="266"/>
            <ac:spMk id="55" creationId="{A34DCA02-AE1A-A755-A094-331581D62F18}"/>
          </ac:spMkLst>
        </pc:spChg>
        <pc:spChg chg="del">
          <ac:chgData name="Clapa Alexandru" userId="5c7b35d08b0a97c2" providerId="LiveId" clId="{AAB76939-56B7-4FAE-B161-0B45F165C9AB}" dt="2026-10-25T09:05:24.850" v="7845" actId="478"/>
          <ac:spMkLst>
            <pc:docMk/>
            <pc:sldMk cId="3234026415" sldId="266"/>
            <ac:spMk id="57" creationId="{99871EB2-2C80-50AD-3472-7D4E5C1CC4C4}"/>
          </ac:spMkLst>
        </pc:spChg>
        <pc:spChg chg="add mod">
          <ac:chgData name="Clapa Alexandru" userId="5c7b35d08b0a97c2" providerId="LiveId" clId="{AAB76939-56B7-4FAE-B161-0B45F165C9AB}" dt="2026-10-25T09:08:05.466" v="7848" actId="1076"/>
          <ac:spMkLst>
            <pc:docMk/>
            <pc:sldMk cId="3234026415" sldId="266"/>
            <ac:spMk id="58" creationId="{1E4E57FE-C663-49A7-B6ED-9E72BBEC608E}"/>
          </ac:spMkLst>
        </pc:spChg>
        <pc:spChg chg="add mod">
          <ac:chgData name="Clapa Alexandru" userId="5c7b35d08b0a97c2" providerId="LiveId" clId="{AAB76939-56B7-4FAE-B161-0B45F165C9AB}" dt="2026-10-25T09:08:05.466" v="7848" actId="1076"/>
          <ac:spMkLst>
            <pc:docMk/>
            <pc:sldMk cId="3234026415" sldId="266"/>
            <ac:spMk id="61" creationId="{9789F06C-2E3C-971F-B332-33AEFA20300E}"/>
          </ac:spMkLst>
        </pc:spChg>
        <pc:spChg chg="del">
          <ac:chgData name="Clapa Alexandru" userId="5c7b35d08b0a97c2" providerId="LiveId" clId="{AAB76939-56B7-4FAE-B161-0B45F165C9AB}" dt="2026-10-25T09:05:24.850" v="7845" actId="478"/>
          <ac:spMkLst>
            <pc:docMk/>
            <pc:sldMk cId="3234026415" sldId="266"/>
            <ac:spMk id="62" creationId="{0DC1DA5F-37D7-8FDA-43A5-BC61CF72B3AD}"/>
          </ac:spMkLst>
        </pc:spChg>
        <pc:spChg chg="add mod">
          <ac:chgData name="Clapa Alexandru" userId="5c7b35d08b0a97c2" providerId="LiveId" clId="{AAB76939-56B7-4FAE-B161-0B45F165C9AB}" dt="2026-10-25T09:08:05.466" v="7848" actId="1076"/>
          <ac:spMkLst>
            <pc:docMk/>
            <pc:sldMk cId="3234026415" sldId="266"/>
            <ac:spMk id="65" creationId="{9C1C47A9-52E1-9505-4732-B5BE1482DC09}"/>
          </ac:spMkLst>
        </pc:spChg>
        <pc:spChg chg="del">
          <ac:chgData name="Clapa Alexandru" userId="5c7b35d08b0a97c2" providerId="LiveId" clId="{AAB76939-56B7-4FAE-B161-0B45F165C9AB}" dt="2026-10-25T09:05:24.850" v="7845" actId="478"/>
          <ac:spMkLst>
            <pc:docMk/>
            <pc:sldMk cId="3234026415" sldId="266"/>
            <ac:spMk id="70" creationId="{FBC43D82-0CA8-A5F4-CCAF-893C6500DF06}"/>
          </ac:spMkLst>
        </pc:spChg>
        <pc:spChg chg="add mod">
          <ac:chgData name="Clapa Alexandru" userId="5c7b35d08b0a97c2" providerId="LiveId" clId="{AAB76939-56B7-4FAE-B161-0B45F165C9AB}" dt="2026-10-25T12:03:02.650" v="10806" actId="14861"/>
          <ac:spMkLst>
            <pc:docMk/>
            <pc:sldMk cId="3234026415" sldId="266"/>
            <ac:spMk id="73" creationId="{CBD10BA7-F863-9B29-CB04-7A1CCE584D7B}"/>
          </ac:spMkLst>
        </pc:spChg>
        <pc:spChg chg="mod">
          <ac:chgData name="Clapa Alexandru" userId="5c7b35d08b0a97c2" providerId="LiveId" clId="{AAB76939-56B7-4FAE-B161-0B45F165C9AB}" dt="2026-10-25T12:03:02.650" v="10806" actId="14861"/>
          <ac:spMkLst>
            <pc:docMk/>
            <pc:sldMk cId="3234026415" sldId="266"/>
            <ac:spMk id="75" creationId="{6B4CAFC2-E43E-AD73-4A20-E91A67C12FDC}"/>
          </ac:spMkLst>
        </pc:spChg>
        <pc:spChg chg="add mod">
          <ac:chgData name="Clapa Alexandru" userId="5c7b35d08b0a97c2" providerId="LiveId" clId="{AAB76939-56B7-4FAE-B161-0B45F165C9AB}" dt="2026-10-25T09:08:05.466" v="7848" actId="1076"/>
          <ac:spMkLst>
            <pc:docMk/>
            <pc:sldMk cId="3234026415" sldId="266"/>
            <ac:spMk id="77" creationId="{EA18ADBA-BDD9-0BF4-1243-BCA089279331}"/>
          </ac:spMkLst>
        </pc:spChg>
        <pc:spChg chg="add mod">
          <ac:chgData name="Clapa Alexandru" userId="5c7b35d08b0a97c2" providerId="LiveId" clId="{AAB76939-56B7-4FAE-B161-0B45F165C9AB}" dt="2026-10-25T09:08:05.466" v="7848" actId="1076"/>
          <ac:spMkLst>
            <pc:docMk/>
            <pc:sldMk cId="3234026415" sldId="266"/>
            <ac:spMk id="79" creationId="{C8DFA8B4-1FCE-D92C-CAB8-3E0BA2EF4FEF}"/>
          </ac:spMkLst>
        </pc:spChg>
        <pc:spChg chg="mod">
          <ac:chgData name="Clapa Alexandru" userId="5c7b35d08b0a97c2" providerId="LiveId" clId="{AAB76939-56B7-4FAE-B161-0B45F165C9AB}" dt="2026-10-25T09:21:01.873" v="8175" actId="1076"/>
          <ac:spMkLst>
            <pc:docMk/>
            <pc:sldMk cId="3234026415" sldId="266"/>
            <ac:spMk id="83" creationId="{3C892DA4-106F-B82F-AD4B-14127E943EBB}"/>
          </ac:spMkLst>
        </pc:spChg>
        <pc:spChg chg="add mod">
          <ac:chgData name="Clapa Alexandru" userId="5c7b35d08b0a97c2" providerId="LiveId" clId="{AAB76939-56B7-4FAE-B161-0B45F165C9AB}" dt="2026-10-25T09:08:05.466" v="7848" actId="1076"/>
          <ac:spMkLst>
            <pc:docMk/>
            <pc:sldMk cId="3234026415" sldId="266"/>
            <ac:spMk id="85" creationId="{7B82E5E5-ABFC-682D-C3A0-B082B3F81FB2}"/>
          </ac:spMkLst>
        </pc:spChg>
        <pc:spChg chg="add mod">
          <ac:chgData name="Clapa Alexandru" userId="5c7b35d08b0a97c2" providerId="LiveId" clId="{AAB76939-56B7-4FAE-B161-0B45F165C9AB}" dt="2026-10-25T09:18:53.710" v="8161" actId="1076"/>
          <ac:spMkLst>
            <pc:docMk/>
            <pc:sldMk cId="3234026415" sldId="266"/>
            <ac:spMk id="98" creationId="{AD73BF05-79E0-EF2C-35B1-D95B58FD2615}"/>
          </ac:spMkLst>
        </pc:spChg>
        <pc:spChg chg="add mod">
          <ac:chgData name="Clapa Alexandru" userId="5c7b35d08b0a97c2" providerId="LiveId" clId="{AAB76939-56B7-4FAE-B161-0B45F165C9AB}" dt="2026-10-25T09:19:10.495" v="8163" actId="1076"/>
          <ac:spMkLst>
            <pc:docMk/>
            <pc:sldMk cId="3234026415" sldId="266"/>
            <ac:spMk id="100" creationId="{90AD28DC-CFB5-4BD1-640C-411139FA1139}"/>
          </ac:spMkLst>
        </pc:spChg>
        <pc:spChg chg="add mod">
          <ac:chgData name="Clapa Alexandru" userId="5c7b35d08b0a97c2" providerId="LiveId" clId="{AAB76939-56B7-4FAE-B161-0B45F165C9AB}" dt="2026-10-25T09:19:36.599" v="8167" actId="207"/>
          <ac:spMkLst>
            <pc:docMk/>
            <pc:sldMk cId="3234026415" sldId="266"/>
            <ac:spMk id="102" creationId="{B9E1135B-3662-26B9-08E7-4D1EF97EB00B}"/>
          </ac:spMkLst>
        </pc:spChg>
        <pc:spChg chg="add mod">
          <ac:chgData name="Clapa Alexandru" userId="5c7b35d08b0a97c2" providerId="LiveId" clId="{AAB76939-56B7-4FAE-B161-0B45F165C9AB}" dt="2026-10-25T09:19:49.289" v="8169" actId="1076"/>
          <ac:spMkLst>
            <pc:docMk/>
            <pc:sldMk cId="3234026415" sldId="266"/>
            <ac:spMk id="104" creationId="{91C471D4-D59A-C9EF-F5F8-B696EA9919C6}"/>
          </ac:spMkLst>
        </pc:spChg>
        <pc:spChg chg="add mod">
          <ac:chgData name="Clapa Alexandru" userId="5c7b35d08b0a97c2" providerId="LiveId" clId="{AAB76939-56B7-4FAE-B161-0B45F165C9AB}" dt="2026-10-25T09:20:36.256" v="8173" actId="207"/>
          <ac:spMkLst>
            <pc:docMk/>
            <pc:sldMk cId="3234026415" sldId="266"/>
            <ac:spMk id="106" creationId="{23B68435-3E91-51DA-46FB-D2EE981AA9B0}"/>
          </ac:spMkLst>
        </pc:spChg>
        <pc:spChg chg="add mod">
          <ac:chgData name="Clapa Alexandru" userId="5c7b35d08b0a97c2" providerId="LiveId" clId="{AAB76939-56B7-4FAE-B161-0B45F165C9AB}" dt="2026-10-25T09:21:12.113" v="8176" actId="1076"/>
          <ac:spMkLst>
            <pc:docMk/>
            <pc:sldMk cId="3234026415" sldId="266"/>
            <ac:spMk id="108" creationId="{C2F829D2-50F3-4953-EFD2-EBCC48F64402}"/>
          </ac:spMkLst>
        </pc:spChg>
        <pc:spChg chg="add mod">
          <ac:chgData name="Clapa Alexandru" userId="5c7b35d08b0a97c2" providerId="LiveId" clId="{AAB76939-56B7-4FAE-B161-0B45F165C9AB}" dt="2026-10-25T09:47:49.643" v="9067" actId="404"/>
          <ac:spMkLst>
            <pc:docMk/>
            <pc:sldMk cId="3234026415" sldId="266"/>
            <ac:spMk id="110" creationId="{DE75EE53-610E-4AD7-29C2-E2EEAA00AAAC}"/>
          </ac:spMkLst>
        </pc:spChg>
        <pc:spChg chg="add mod">
          <ac:chgData name="Clapa Alexandru" userId="5c7b35d08b0a97c2" providerId="LiveId" clId="{AAB76939-56B7-4FAE-B161-0B45F165C9AB}" dt="2026-10-25T09:36:17.938" v="8865" actId="404"/>
          <ac:spMkLst>
            <pc:docMk/>
            <pc:sldMk cId="3234026415" sldId="266"/>
            <ac:spMk id="112" creationId="{77506C54-4706-C850-8A12-C9952F0922E3}"/>
          </ac:spMkLst>
        </pc:spChg>
        <pc:spChg chg="add mod">
          <ac:chgData name="Clapa Alexandru" userId="5c7b35d08b0a97c2" providerId="LiveId" clId="{AAB76939-56B7-4FAE-B161-0B45F165C9AB}" dt="2026-10-25T12:03:02.650" v="10806" actId="14861"/>
          <ac:spMkLst>
            <pc:docMk/>
            <pc:sldMk cId="3234026415" sldId="266"/>
            <ac:spMk id="114" creationId="{262A80B3-FF6A-6A91-CBB7-7E4A0030AE69}"/>
          </ac:spMkLst>
        </pc:spChg>
        <pc:spChg chg="add mod">
          <ac:chgData name="Clapa Alexandru" userId="5c7b35d08b0a97c2" providerId="LiveId" clId="{AAB76939-56B7-4FAE-B161-0B45F165C9AB}" dt="2026-10-25T09:49:59.389" v="9069" actId="1076"/>
          <ac:spMkLst>
            <pc:docMk/>
            <pc:sldMk cId="3234026415" sldId="266"/>
            <ac:spMk id="116" creationId="{7203F57E-C0DE-1789-A37B-5A193E07C1EA}"/>
          </ac:spMkLst>
        </pc:spChg>
        <pc:spChg chg="add mod">
          <ac:chgData name="Clapa Alexandru" userId="5c7b35d08b0a97c2" providerId="LiveId" clId="{AAB76939-56B7-4FAE-B161-0B45F165C9AB}" dt="2026-10-25T09:53:41.780" v="9118" actId="1076"/>
          <ac:spMkLst>
            <pc:docMk/>
            <pc:sldMk cId="3234026415" sldId="266"/>
            <ac:spMk id="118" creationId="{857213C9-8E98-8DB0-9DA9-8FBC3A26162C}"/>
          </ac:spMkLst>
        </pc:spChg>
        <pc:spChg chg="add mod">
          <ac:chgData name="Clapa Alexandru" userId="5c7b35d08b0a97c2" providerId="LiveId" clId="{AAB76939-56B7-4FAE-B161-0B45F165C9AB}" dt="2026-10-25T12:03:02.650" v="10806" actId="14861"/>
          <ac:spMkLst>
            <pc:docMk/>
            <pc:sldMk cId="3234026415" sldId="266"/>
            <ac:spMk id="120" creationId="{FB7093C1-E6BA-5214-988D-E097E8372448}"/>
          </ac:spMkLst>
        </pc:spChg>
        <pc:spChg chg="add mod">
          <ac:chgData name="Clapa Alexandru" userId="5c7b35d08b0a97c2" providerId="LiveId" clId="{AAB76939-56B7-4FAE-B161-0B45F165C9AB}" dt="2026-10-25T09:53:41.780" v="9118" actId="1076"/>
          <ac:spMkLst>
            <pc:docMk/>
            <pc:sldMk cId="3234026415" sldId="266"/>
            <ac:spMk id="122" creationId="{48FF554D-F1C0-75C7-29D7-1B05D17FABB6}"/>
          </ac:spMkLst>
        </pc:spChg>
        <pc:spChg chg="add mod">
          <ac:chgData name="Clapa Alexandru" userId="5c7b35d08b0a97c2" providerId="LiveId" clId="{AAB76939-56B7-4FAE-B161-0B45F165C9AB}" dt="2026-10-25T09:50:44.599" v="9071" actId="1076"/>
          <ac:spMkLst>
            <pc:docMk/>
            <pc:sldMk cId="3234026415" sldId="266"/>
            <ac:spMk id="124" creationId="{4A4FC80A-C2A6-474A-7DF3-AC2DDCA6BCAD}"/>
          </ac:spMkLst>
        </pc:spChg>
        <pc:spChg chg="add mod">
          <ac:chgData name="Clapa Alexandru" userId="5c7b35d08b0a97c2" providerId="LiveId" clId="{AAB76939-56B7-4FAE-B161-0B45F165C9AB}" dt="2026-10-25T09:51:16.818" v="9073" actId="1076"/>
          <ac:spMkLst>
            <pc:docMk/>
            <pc:sldMk cId="3234026415" sldId="266"/>
            <ac:spMk id="126" creationId="{3098082A-800B-FD74-4E1E-7B0A49D5959C}"/>
          </ac:spMkLst>
        </pc:spChg>
        <pc:spChg chg="add mod">
          <ac:chgData name="Clapa Alexandru" userId="5c7b35d08b0a97c2" providerId="LiveId" clId="{AAB76939-56B7-4FAE-B161-0B45F165C9AB}" dt="2026-10-25T09:53:41.780" v="9118" actId="1076"/>
          <ac:spMkLst>
            <pc:docMk/>
            <pc:sldMk cId="3234026415" sldId="266"/>
            <ac:spMk id="128" creationId="{F34860E5-06BB-7769-45BE-CB96DDD8C46A}"/>
          </ac:spMkLst>
        </pc:spChg>
        <pc:spChg chg="add mod">
          <ac:chgData name="Clapa Alexandru" userId="5c7b35d08b0a97c2" providerId="LiveId" clId="{AAB76939-56B7-4FAE-B161-0B45F165C9AB}" dt="2026-10-25T09:53:46.505" v="9120" actId="20577"/>
          <ac:spMkLst>
            <pc:docMk/>
            <pc:sldMk cId="3234026415" sldId="266"/>
            <ac:spMk id="130" creationId="{A83D0516-EBB9-22A4-4727-0FC537736580}"/>
          </ac:spMkLst>
        </pc:spChg>
        <pc:spChg chg="add mod">
          <ac:chgData name="Clapa Alexandru" userId="5c7b35d08b0a97c2" providerId="LiveId" clId="{AAB76939-56B7-4FAE-B161-0B45F165C9AB}" dt="2026-10-25T12:03:02.650" v="10806" actId="14861"/>
          <ac:spMkLst>
            <pc:docMk/>
            <pc:sldMk cId="3234026415" sldId="266"/>
            <ac:spMk id="132" creationId="{F2799576-10D4-CCAC-C719-5533DF293087}"/>
          </ac:spMkLst>
        </pc:spChg>
        <pc:spChg chg="add mod">
          <ac:chgData name="Clapa Alexandru" userId="5c7b35d08b0a97c2" providerId="LiveId" clId="{AAB76939-56B7-4FAE-B161-0B45F165C9AB}" dt="2026-10-25T09:53:41.780" v="9118" actId="1076"/>
          <ac:spMkLst>
            <pc:docMk/>
            <pc:sldMk cId="3234026415" sldId="266"/>
            <ac:spMk id="134" creationId="{D26FB687-6807-5595-2034-621C42D8F039}"/>
          </ac:spMkLst>
        </pc:spChg>
        <pc:spChg chg="add mod">
          <ac:chgData name="Clapa Alexandru" userId="5c7b35d08b0a97c2" providerId="LiveId" clId="{AAB76939-56B7-4FAE-B161-0B45F165C9AB}" dt="2026-10-25T09:53:41.780" v="9118" actId="1076"/>
          <ac:spMkLst>
            <pc:docMk/>
            <pc:sldMk cId="3234026415" sldId="266"/>
            <ac:spMk id="136" creationId="{BBB98A54-EC23-C49A-BE1D-D3A9D3BE8E21}"/>
          </ac:spMkLst>
        </pc:spChg>
        <pc:spChg chg="add mod">
          <ac:chgData name="Clapa Alexandru" userId="5c7b35d08b0a97c2" providerId="LiveId" clId="{AAB76939-56B7-4FAE-B161-0B45F165C9AB}" dt="2026-10-25T12:03:02.650" v="10806" actId="14861"/>
          <ac:spMkLst>
            <pc:docMk/>
            <pc:sldMk cId="3234026415" sldId="266"/>
            <ac:spMk id="138" creationId="{D7E2CADF-4890-A753-D002-C2D8F3D76D6A}"/>
          </ac:spMkLst>
        </pc:spChg>
        <pc:spChg chg="add mod">
          <ac:chgData name="Clapa Alexandru" userId="5c7b35d08b0a97c2" providerId="LiveId" clId="{AAB76939-56B7-4FAE-B161-0B45F165C9AB}" dt="2026-10-25T09:53:41.780" v="9118" actId="1076"/>
          <ac:spMkLst>
            <pc:docMk/>
            <pc:sldMk cId="3234026415" sldId="266"/>
            <ac:spMk id="140" creationId="{F83E8AD3-19D4-387D-F536-422662E1938A}"/>
          </ac:spMkLst>
        </pc:spChg>
        <pc:spChg chg="add mod">
          <ac:chgData name="Clapa Alexandru" userId="5c7b35d08b0a97c2" providerId="LiveId" clId="{AAB76939-56B7-4FAE-B161-0B45F165C9AB}" dt="2026-10-25T12:07:37.906" v="10835" actId="20577"/>
          <ac:spMkLst>
            <pc:docMk/>
            <pc:sldMk cId="3234026415" sldId="266"/>
            <ac:spMk id="142" creationId="{EAFB778D-9D52-6DDE-2E61-995C46C0E467}"/>
          </ac:spMkLst>
        </pc:spChg>
        <pc:picChg chg="add mod">
          <ac:chgData name="Clapa Alexandru" userId="5c7b35d08b0a97c2" providerId="LiveId" clId="{AAB76939-56B7-4FAE-B161-0B45F165C9AB}" dt="2026-10-25T09:14:56.243" v="8140" actId="1076"/>
          <ac:picMkLst>
            <pc:docMk/>
            <pc:sldMk cId="3234026415" sldId="266"/>
            <ac:picMk id="87" creationId="{30DE80A9-C19B-6EC3-74CC-BFBFA65DE555}"/>
          </ac:picMkLst>
        </pc:picChg>
        <pc:picChg chg="add mod">
          <ac:chgData name="Clapa Alexandru" userId="5c7b35d08b0a97c2" providerId="LiveId" clId="{AAB76939-56B7-4FAE-B161-0B45F165C9AB}" dt="2026-10-25T09:15:10.390" v="8142" actId="1076"/>
          <ac:picMkLst>
            <pc:docMk/>
            <pc:sldMk cId="3234026415" sldId="266"/>
            <ac:picMk id="89" creationId="{81A82B8B-A15D-7DD5-9523-95BFA1215542}"/>
          </ac:picMkLst>
        </pc:picChg>
        <pc:picChg chg="add mod">
          <ac:chgData name="Clapa Alexandru" userId="5c7b35d08b0a97c2" providerId="LiveId" clId="{AAB76939-56B7-4FAE-B161-0B45F165C9AB}" dt="2026-10-25T09:15:34.846" v="8145" actId="207"/>
          <ac:picMkLst>
            <pc:docMk/>
            <pc:sldMk cId="3234026415" sldId="266"/>
            <ac:picMk id="91" creationId="{9EEE9964-9AA0-D804-613A-FDFC3FC95A2B}"/>
          </ac:picMkLst>
        </pc:picChg>
        <pc:picChg chg="add mod">
          <ac:chgData name="Clapa Alexandru" userId="5c7b35d08b0a97c2" providerId="LiveId" clId="{AAB76939-56B7-4FAE-B161-0B45F165C9AB}" dt="2026-10-25T09:15:47.589" v="8147" actId="1076"/>
          <ac:picMkLst>
            <pc:docMk/>
            <pc:sldMk cId="3234026415" sldId="266"/>
            <ac:picMk id="93" creationId="{8F7BAF9D-6014-083A-5B43-77DE97A060DC}"/>
          </ac:picMkLst>
        </pc:picChg>
        <pc:picChg chg="add mod">
          <ac:chgData name="Clapa Alexandru" userId="5c7b35d08b0a97c2" providerId="LiveId" clId="{AAB76939-56B7-4FAE-B161-0B45F165C9AB}" dt="2026-10-25T09:16:13.372" v="8150" actId="1076"/>
          <ac:picMkLst>
            <pc:docMk/>
            <pc:sldMk cId="3234026415" sldId="266"/>
            <ac:picMk id="95" creationId="{904A694A-D4D6-160B-C668-9591972DF385}"/>
          </ac:picMkLst>
        </pc:picChg>
        <pc:picChg chg="add mod">
          <ac:chgData name="Clapa Alexandru" userId="5c7b35d08b0a97c2" providerId="LiveId" clId="{AAB76939-56B7-4FAE-B161-0B45F165C9AB}" dt="2026-10-25T09:16:24.055" v="8152" actId="1076"/>
          <ac:picMkLst>
            <pc:docMk/>
            <pc:sldMk cId="3234026415" sldId="266"/>
            <ac:picMk id="97" creationId="{DF5E980B-5AEC-A469-C935-E6C26FFEFC13}"/>
          </ac:picMkLst>
        </pc:picChg>
      </pc:sldChg>
      <pc:sldChg chg="addSp delSp modSp add mod modAnim">
        <pc:chgData name="Clapa Alexandru" userId="5c7b35d08b0a97c2" providerId="LiveId" clId="{AAB76939-56B7-4FAE-B161-0B45F165C9AB}" dt="2026-10-25T12:23:13.597" v="10846"/>
        <pc:sldMkLst>
          <pc:docMk/>
          <pc:sldMk cId="1744318178" sldId="267"/>
        </pc:sldMkLst>
        <pc:spChg chg="add mod">
          <ac:chgData name="Clapa Alexandru" userId="5c7b35d08b0a97c2" providerId="LiveId" clId="{AAB76939-56B7-4FAE-B161-0B45F165C9AB}" dt="2026-10-25T12:21:53.686" v="10842" actId="14861"/>
          <ac:spMkLst>
            <pc:docMk/>
            <pc:sldMk cId="1744318178" sldId="267"/>
            <ac:spMk id="3" creationId="{571ECB8D-9E91-2DD2-04C8-90A2C3399AB9}"/>
          </ac:spMkLst>
        </pc:spChg>
        <pc:spChg chg="del">
          <ac:chgData name="Clapa Alexandru" userId="5c7b35d08b0a97c2" providerId="LiveId" clId="{AAB76939-56B7-4FAE-B161-0B45F165C9AB}" dt="2026-10-25T10:02:43.241" v="9679" actId="478"/>
          <ac:spMkLst>
            <pc:docMk/>
            <pc:sldMk cId="1744318178" sldId="267"/>
            <ac:spMk id="6" creationId="{90CF64BC-3720-7298-D7A1-B67E0962EBB1}"/>
          </ac:spMkLst>
        </pc:spChg>
        <pc:spChg chg="add mod">
          <ac:chgData name="Clapa Alexandru" userId="5c7b35d08b0a97c2" providerId="LiveId" clId="{AAB76939-56B7-4FAE-B161-0B45F165C9AB}" dt="2026-10-25T10:11:29.979" v="9706" actId="404"/>
          <ac:spMkLst>
            <pc:docMk/>
            <pc:sldMk cId="1744318178" sldId="267"/>
            <ac:spMk id="7" creationId="{4D9E68D9-A14C-36BB-2DA7-395AC9635A4D}"/>
          </ac:spMkLst>
        </pc:spChg>
        <pc:spChg chg="add mod">
          <ac:chgData name="Clapa Alexandru" userId="5c7b35d08b0a97c2" providerId="LiveId" clId="{AAB76939-56B7-4FAE-B161-0B45F165C9AB}" dt="2026-10-25T12:21:53.686" v="10842" actId="14861"/>
          <ac:spMkLst>
            <pc:docMk/>
            <pc:sldMk cId="1744318178" sldId="267"/>
            <ac:spMk id="9" creationId="{FCFAB7FF-CAFA-24A1-601A-5FF8C6A1A063}"/>
          </ac:spMkLst>
        </pc:spChg>
        <pc:spChg chg="mod">
          <ac:chgData name="Clapa Alexandru" userId="5c7b35d08b0a97c2" providerId="LiveId" clId="{AAB76939-56B7-4FAE-B161-0B45F165C9AB}" dt="2026-10-25T09:57:55.356" v="9175" actId="20577"/>
          <ac:spMkLst>
            <pc:docMk/>
            <pc:sldMk cId="1744318178" sldId="267"/>
            <ac:spMk id="11" creationId="{A57B6DEC-E89E-E117-DCAE-3B7911642883}"/>
          </ac:spMkLst>
        </pc:spChg>
        <pc:spChg chg="add mod">
          <ac:chgData name="Clapa Alexandru" userId="5c7b35d08b0a97c2" providerId="LiveId" clId="{AAB76939-56B7-4FAE-B161-0B45F165C9AB}" dt="2026-10-25T12:21:53.686" v="10842" actId="14861"/>
          <ac:spMkLst>
            <pc:docMk/>
            <pc:sldMk cId="1744318178" sldId="267"/>
            <ac:spMk id="13" creationId="{1A0AF779-6D4E-6CA9-81F3-F1C27E1D028F}"/>
          </ac:spMkLst>
        </pc:spChg>
        <pc:spChg chg="add mod">
          <ac:chgData name="Clapa Alexandru" userId="5c7b35d08b0a97c2" providerId="LiveId" clId="{AAB76939-56B7-4FAE-B161-0B45F165C9AB}" dt="2026-10-25T12:21:53.686" v="10842" actId="14861"/>
          <ac:spMkLst>
            <pc:docMk/>
            <pc:sldMk cId="1744318178" sldId="267"/>
            <ac:spMk id="16" creationId="{762C57BC-3279-A921-7D4F-A064D1725441}"/>
          </ac:spMkLst>
        </pc:spChg>
        <pc:spChg chg="add mod">
          <ac:chgData name="Clapa Alexandru" userId="5c7b35d08b0a97c2" providerId="LiveId" clId="{AAB76939-56B7-4FAE-B161-0B45F165C9AB}" dt="2026-10-25T12:21:53.686" v="10842" actId="14861"/>
          <ac:spMkLst>
            <pc:docMk/>
            <pc:sldMk cId="1744318178" sldId="267"/>
            <ac:spMk id="19" creationId="{9DDCF74E-6B9D-92D2-2034-71F00040842F}"/>
          </ac:spMkLst>
        </pc:spChg>
        <pc:spChg chg="add mod">
          <ac:chgData name="Clapa Alexandru" userId="5c7b35d08b0a97c2" providerId="LiveId" clId="{AAB76939-56B7-4FAE-B161-0B45F165C9AB}" dt="2026-10-25T10:50:01.334" v="9708" actId="1076"/>
          <ac:spMkLst>
            <pc:docMk/>
            <pc:sldMk cId="1744318178" sldId="267"/>
            <ac:spMk id="22" creationId="{7D16B1C8-2AFD-0748-673D-22CFF8FC7EA7}"/>
          </ac:spMkLst>
        </pc:spChg>
        <pc:spChg chg="add mod">
          <ac:chgData name="Clapa Alexandru" userId="5c7b35d08b0a97c2" providerId="LiveId" clId="{AAB76939-56B7-4FAE-B161-0B45F165C9AB}" dt="2026-10-25T12:21:53.686" v="10842" actId="14861"/>
          <ac:spMkLst>
            <pc:docMk/>
            <pc:sldMk cId="1744318178" sldId="267"/>
            <ac:spMk id="24" creationId="{B9BC4B5A-D1B0-5C2D-DBDF-9DC433412BC3}"/>
          </ac:spMkLst>
        </pc:spChg>
        <pc:spChg chg="mod">
          <ac:chgData name="Clapa Alexandru" userId="5c7b35d08b0a97c2" providerId="LiveId" clId="{AAB76939-56B7-4FAE-B161-0B45F165C9AB}" dt="2026-10-25T09:59:23.547" v="9373" actId="20577"/>
          <ac:spMkLst>
            <pc:docMk/>
            <pc:sldMk cId="1744318178" sldId="267"/>
            <ac:spMk id="25" creationId="{D6B237BA-B4F5-BD7E-6898-FAB15E25DC16}"/>
          </ac:spMkLst>
        </pc:spChg>
        <pc:spChg chg="mod">
          <ac:chgData name="Clapa Alexandru" userId="5c7b35d08b0a97c2" providerId="LiveId" clId="{AAB76939-56B7-4FAE-B161-0B45F165C9AB}" dt="2026-10-25T10:07:10.939" v="9680" actId="20577"/>
          <ac:spMkLst>
            <pc:docMk/>
            <pc:sldMk cId="1744318178" sldId="267"/>
            <ac:spMk id="26" creationId="{7F163785-BDB8-3B3F-00D7-629A9932DD35}"/>
          </ac:spMkLst>
        </pc:spChg>
        <pc:spChg chg="add mod">
          <ac:chgData name="Clapa Alexandru" userId="5c7b35d08b0a97c2" providerId="LiveId" clId="{AAB76939-56B7-4FAE-B161-0B45F165C9AB}" dt="2026-10-25T12:21:53.686" v="10842" actId="14861"/>
          <ac:spMkLst>
            <pc:docMk/>
            <pc:sldMk cId="1744318178" sldId="267"/>
            <ac:spMk id="29" creationId="{75255B26-BE4C-0C16-60EF-FC43510D4A8F}"/>
          </ac:spMkLst>
        </pc:spChg>
        <pc:spChg chg="add mod">
          <ac:chgData name="Clapa Alexandru" userId="5c7b35d08b0a97c2" providerId="LiveId" clId="{AAB76939-56B7-4FAE-B161-0B45F165C9AB}" dt="2026-10-25T12:21:53.686" v="10842" actId="14861"/>
          <ac:spMkLst>
            <pc:docMk/>
            <pc:sldMk cId="1744318178" sldId="267"/>
            <ac:spMk id="33" creationId="{87A2B7B4-BCFA-04B1-F351-2E58CDDFD43C}"/>
          </ac:spMkLst>
        </pc:spChg>
        <pc:spChg chg="add mod">
          <ac:chgData name="Clapa Alexandru" userId="5c7b35d08b0a97c2" providerId="LiveId" clId="{AAB76939-56B7-4FAE-B161-0B45F165C9AB}" dt="2026-10-25T12:21:53.686" v="10842" actId="14861"/>
          <ac:spMkLst>
            <pc:docMk/>
            <pc:sldMk cId="1744318178" sldId="267"/>
            <ac:spMk id="46" creationId="{2C2DA7D4-CD0E-C97B-C0FC-18D4A5CFA3F0}"/>
          </ac:spMkLst>
        </pc:spChg>
        <pc:spChg chg="add mod">
          <ac:chgData name="Clapa Alexandru" userId="5c7b35d08b0a97c2" providerId="LiveId" clId="{AAB76939-56B7-4FAE-B161-0B45F165C9AB}" dt="2026-10-25T12:21:53.686" v="10842" actId="14861"/>
          <ac:spMkLst>
            <pc:docMk/>
            <pc:sldMk cId="1744318178" sldId="267"/>
            <ac:spMk id="49" creationId="{7AF5923E-058E-A256-E72D-FA8DCC4B9B28}"/>
          </ac:spMkLst>
        </pc:spChg>
        <pc:spChg chg="add mod">
          <ac:chgData name="Clapa Alexandru" userId="5c7b35d08b0a97c2" providerId="LiveId" clId="{AAB76939-56B7-4FAE-B161-0B45F165C9AB}" dt="2026-10-25T10:51:31.696" v="9712" actId="1076"/>
          <ac:spMkLst>
            <pc:docMk/>
            <pc:sldMk cId="1744318178" sldId="267"/>
            <ac:spMk id="52" creationId="{A088546A-1982-CA24-D17B-CD74F54A41C4}"/>
          </ac:spMkLst>
        </pc:spChg>
        <pc:spChg chg="add mod">
          <ac:chgData name="Clapa Alexandru" userId="5c7b35d08b0a97c2" providerId="LiveId" clId="{AAB76939-56B7-4FAE-B161-0B45F165C9AB}" dt="2026-10-25T10:52:01.375" v="9714" actId="1076"/>
          <ac:spMkLst>
            <pc:docMk/>
            <pc:sldMk cId="1744318178" sldId="267"/>
            <ac:spMk id="55" creationId="{64AF2AAF-10F2-21A0-71BE-32928EDDAC4C}"/>
          </ac:spMkLst>
        </pc:spChg>
        <pc:spChg chg="add mod">
          <ac:chgData name="Clapa Alexandru" userId="5c7b35d08b0a97c2" providerId="LiveId" clId="{AAB76939-56B7-4FAE-B161-0B45F165C9AB}" dt="2026-10-25T10:53:09.320" v="9763" actId="20577"/>
          <ac:spMkLst>
            <pc:docMk/>
            <pc:sldMk cId="1744318178" sldId="267"/>
            <ac:spMk id="57" creationId="{9C2168E6-BA35-BC6E-0258-048D1C105A16}"/>
          </ac:spMkLst>
        </pc:spChg>
        <pc:spChg chg="del">
          <ac:chgData name="Clapa Alexandru" userId="5c7b35d08b0a97c2" providerId="LiveId" clId="{AAB76939-56B7-4FAE-B161-0B45F165C9AB}" dt="2026-10-25T10:02:43.241" v="9679" actId="478"/>
          <ac:spMkLst>
            <pc:docMk/>
            <pc:sldMk cId="1744318178" sldId="267"/>
            <ac:spMk id="58" creationId="{E0B3E5A8-28F0-16CF-B52B-FD107FE8236E}"/>
          </ac:spMkLst>
        </pc:spChg>
        <pc:spChg chg="add mod">
          <ac:chgData name="Clapa Alexandru" userId="5c7b35d08b0a97c2" providerId="LiveId" clId="{AAB76939-56B7-4FAE-B161-0B45F165C9AB}" dt="2026-10-25T10:54:07.227" v="9795" actId="1076"/>
          <ac:spMkLst>
            <pc:docMk/>
            <pc:sldMk cId="1744318178" sldId="267"/>
            <ac:spMk id="60" creationId="{1FCBCBE4-1273-36D7-5358-75B44468873E}"/>
          </ac:spMkLst>
        </pc:spChg>
        <pc:spChg chg="add mod">
          <ac:chgData name="Clapa Alexandru" userId="5c7b35d08b0a97c2" providerId="LiveId" clId="{AAB76939-56B7-4FAE-B161-0B45F165C9AB}" dt="2026-10-25T10:55:36.649" v="9834" actId="20577"/>
          <ac:spMkLst>
            <pc:docMk/>
            <pc:sldMk cId="1744318178" sldId="267"/>
            <ac:spMk id="63" creationId="{2F1D66D9-85DB-C470-094F-F75D30A28208}"/>
          </ac:spMkLst>
        </pc:spChg>
        <pc:spChg chg="add mod">
          <ac:chgData name="Clapa Alexandru" userId="5c7b35d08b0a97c2" providerId="LiveId" clId="{AAB76939-56B7-4FAE-B161-0B45F165C9AB}" dt="2026-10-25T10:56:45.348" v="9837" actId="113"/>
          <ac:spMkLst>
            <pc:docMk/>
            <pc:sldMk cId="1744318178" sldId="267"/>
            <ac:spMk id="66" creationId="{22392267-3A82-170D-7F6D-919971D0817A}"/>
          </ac:spMkLst>
        </pc:spChg>
        <pc:spChg chg="add mod">
          <ac:chgData name="Clapa Alexandru" userId="5c7b35d08b0a97c2" providerId="LiveId" clId="{AAB76939-56B7-4FAE-B161-0B45F165C9AB}" dt="2026-10-25T10:58:03.259" v="9840" actId="113"/>
          <ac:spMkLst>
            <pc:docMk/>
            <pc:sldMk cId="1744318178" sldId="267"/>
            <ac:spMk id="68" creationId="{AE33BF1C-B2D6-7380-5B7B-90ECB9F38C27}"/>
          </ac:spMkLst>
        </pc:spChg>
        <pc:spChg chg="add mod">
          <ac:chgData name="Clapa Alexandru" userId="5c7b35d08b0a97c2" providerId="LiveId" clId="{AAB76939-56B7-4FAE-B161-0B45F165C9AB}" dt="2026-10-25T10:58:53.866" v="9849" actId="20577"/>
          <ac:spMkLst>
            <pc:docMk/>
            <pc:sldMk cId="1744318178" sldId="267"/>
            <ac:spMk id="71" creationId="{142FCA96-1278-9539-F5B8-3DD9DECEA678}"/>
          </ac:spMkLst>
        </pc:spChg>
        <pc:spChg chg="del">
          <ac:chgData name="Clapa Alexandru" userId="5c7b35d08b0a97c2" providerId="LiveId" clId="{AAB76939-56B7-4FAE-B161-0B45F165C9AB}" dt="2026-10-25T10:02:43.241" v="9679" actId="478"/>
          <ac:spMkLst>
            <pc:docMk/>
            <pc:sldMk cId="1744318178" sldId="267"/>
            <ac:spMk id="73" creationId="{86BA4E4E-8F35-4D86-A5DE-CC0FEB8465DD}"/>
          </ac:spMkLst>
        </pc:spChg>
        <pc:spChg chg="add mod">
          <ac:chgData name="Clapa Alexandru" userId="5c7b35d08b0a97c2" providerId="LiveId" clId="{AAB76939-56B7-4FAE-B161-0B45F165C9AB}" dt="2026-10-25T10:59:36.372" v="9853" actId="313"/>
          <ac:spMkLst>
            <pc:docMk/>
            <pc:sldMk cId="1744318178" sldId="267"/>
            <ac:spMk id="74" creationId="{AD784491-F47E-1642-CC4D-80D985A9364F}"/>
          </ac:spMkLst>
        </pc:spChg>
        <pc:spChg chg="del">
          <ac:chgData name="Clapa Alexandru" userId="5c7b35d08b0a97c2" providerId="LiveId" clId="{AAB76939-56B7-4FAE-B161-0B45F165C9AB}" dt="2026-10-25T10:02:43.241" v="9679" actId="478"/>
          <ac:spMkLst>
            <pc:docMk/>
            <pc:sldMk cId="1744318178" sldId="267"/>
            <ac:spMk id="75" creationId="{54885700-E118-1BD2-1D39-500B9EB2AE18}"/>
          </ac:spMkLst>
        </pc:spChg>
        <pc:spChg chg="add mod">
          <ac:chgData name="Clapa Alexandru" userId="5c7b35d08b0a97c2" providerId="LiveId" clId="{AAB76939-56B7-4FAE-B161-0B45F165C9AB}" dt="2026-10-25T11:00:33.623" v="9856" actId="113"/>
          <ac:spMkLst>
            <pc:docMk/>
            <pc:sldMk cId="1744318178" sldId="267"/>
            <ac:spMk id="78" creationId="{4A3AD0D4-2BF4-F88A-1B60-64BED9D3696D}"/>
          </ac:spMkLst>
        </pc:spChg>
        <pc:spChg chg="add mod">
          <ac:chgData name="Clapa Alexandru" userId="5c7b35d08b0a97c2" providerId="LiveId" clId="{AAB76939-56B7-4FAE-B161-0B45F165C9AB}" dt="2026-10-25T12:23:03.307" v="10845" actId="14861"/>
          <ac:spMkLst>
            <pc:docMk/>
            <pc:sldMk cId="1744318178" sldId="267"/>
            <ac:spMk id="82" creationId="{DD31C08C-B7BF-E2C6-6750-7A0653FFC358}"/>
          </ac:spMkLst>
        </pc:spChg>
        <pc:spChg chg="del">
          <ac:chgData name="Clapa Alexandru" userId="5c7b35d08b0a97c2" providerId="LiveId" clId="{AAB76939-56B7-4FAE-B161-0B45F165C9AB}" dt="2026-10-25T10:02:43.241" v="9679" actId="478"/>
          <ac:spMkLst>
            <pc:docMk/>
            <pc:sldMk cId="1744318178" sldId="267"/>
            <ac:spMk id="85" creationId="{BB0B231A-AC34-6500-C0CC-47D052B8955E}"/>
          </ac:spMkLst>
        </pc:spChg>
        <pc:spChg chg="add del">
          <ac:chgData name="Clapa Alexandru" userId="5c7b35d08b0a97c2" providerId="LiveId" clId="{AAB76939-56B7-4FAE-B161-0B45F165C9AB}" dt="2026-10-25T11:01:21.202" v="9859" actId="22"/>
          <ac:spMkLst>
            <pc:docMk/>
            <pc:sldMk cId="1744318178" sldId="267"/>
            <ac:spMk id="86" creationId="{8E6CED13-54C3-C7EB-BB8B-5F30012B1FA5}"/>
          </ac:spMkLst>
        </pc:spChg>
        <pc:spChg chg="add mod">
          <ac:chgData name="Clapa Alexandru" userId="5c7b35d08b0a97c2" providerId="LiveId" clId="{AAB76939-56B7-4FAE-B161-0B45F165C9AB}" dt="2026-10-25T11:03:18.843" v="10133" actId="20577"/>
          <ac:spMkLst>
            <pc:docMk/>
            <pc:sldMk cId="1744318178" sldId="267"/>
            <ac:spMk id="90" creationId="{0AFB5ABD-C049-7A51-A622-1EA18EAD3BFE}"/>
          </ac:spMkLst>
        </pc:spChg>
        <pc:spChg chg="del">
          <ac:chgData name="Clapa Alexandru" userId="5c7b35d08b0a97c2" providerId="LiveId" clId="{AAB76939-56B7-4FAE-B161-0B45F165C9AB}" dt="2026-10-25T10:02:43.241" v="9679" actId="478"/>
          <ac:spMkLst>
            <pc:docMk/>
            <pc:sldMk cId="1744318178" sldId="267"/>
            <ac:spMk id="98" creationId="{2E1F6990-3286-C939-BB5E-22008BF4D9C3}"/>
          </ac:spMkLst>
        </pc:spChg>
        <pc:spChg chg="del">
          <ac:chgData name="Clapa Alexandru" userId="5c7b35d08b0a97c2" providerId="LiveId" clId="{AAB76939-56B7-4FAE-B161-0B45F165C9AB}" dt="2026-10-25T10:02:43.241" v="9679" actId="478"/>
          <ac:spMkLst>
            <pc:docMk/>
            <pc:sldMk cId="1744318178" sldId="267"/>
            <ac:spMk id="108" creationId="{535810ED-B5A6-B281-CADC-F79DC938B063}"/>
          </ac:spMkLst>
        </pc:spChg>
        <pc:spChg chg="del">
          <ac:chgData name="Clapa Alexandru" userId="5c7b35d08b0a97c2" providerId="LiveId" clId="{AAB76939-56B7-4FAE-B161-0B45F165C9AB}" dt="2026-10-25T10:02:26.431" v="9678" actId="478"/>
          <ac:spMkLst>
            <pc:docMk/>
            <pc:sldMk cId="1744318178" sldId="267"/>
            <ac:spMk id="112" creationId="{3818874E-7978-015A-79C1-A0561558B621}"/>
          </ac:spMkLst>
        </pc:spChg>
        <pc:spChg chg="del">
          <ac:chgData name="Clapa Alexandru" userId="5c7b35d08b0a97c2" providerId="LiveId" clId="{AAB76939-56B7-4FAE-B161-0B45F165C9AB}" dt="2026-10-25T10:02:43.241" v="9679" actId="478"/>
          <ac:spMkLst>
            <pc:docMk/>
            <pc:sldMk cId="1744318178" sldId="267"/>
            <ac:spMk id="116" creationId="{207B3D56-DF04-803F-534C-487A9F2E4972}"/>
          </ac:spMkLst>
        </pc:spChg>
        <pc:spChg chg="del">
          <ac:chgData name="Clapa Alexandru" userId="5c7b35d08b0a97c2" providerId="LiveId" clId="{AAB76939-56B7-4FAE-B161-0B45F165C9AB}" dt="2026-10-25T10:02:43.241" v="9679" actId="478"/>
          <ac:spMkLst>
            <pc:docMk/>
            <pc:sldMk cId="1744318178" sldId="267"/>
            <ac:spMk id="124" creationId="{1DB06592-FB6B-6013-A4B6-97C20243712C}"/>
          </ac:spMkLst>
        </pc:spChg>
        <pc:spChg chg="del">
          <ac:chgData name="Clapa Alexandru" userId="5c7b35d08b0a97c2" providerId="LiveId" clId="{AAB76939-56B7-4FAE-B161-0B45F165C9AB}" dt="2026-10-25T10:02:43.241" v="9679" actId="478"/>
          <ac:spMkLst>
            <pc:docMk/>
            <pc:sldMk cId="1744318178" sldId="267"/>
            <ac:spMk id="136" creationId="{DC833CA2-7323-304F-216C-0254FD0920B0}"/>
          </ac:spMkLst>
        </pc:spChg>
      </pc:sldChg>
      <pc:sldChg chg="addSp delSp modSp add mod ord">
        <pc:chgData name="Clapa Alexandru" userId="5c7b35d08b0a97c2" providerId="LiveId" clId="{AAB76939-56B7-4FAE-B161-0B45F165C9AB}" dt="2026-10-25T11:07:17.997" v="10249" actId="20577"/>
        <pc:sldMkLst>
          <pc:docMk/>
          <pc:sldMk cId="3549255274" sldId="268"/>
        </pc:sldMkLst>
        <pc:spChg chg="mod">
          <ac:chgData name="Clapa Alexandru" userId="5c7b35d08b0a97c2" providerId="LiveId" clId="{AAB76939-56B7-4FAE-B161-0B45F165C9AB}" dt="2026-10-25T11:06:02.377" v="10218" actId="1076"/>
          <ac:spMkLst>
            <pc:docMk/>
            <pc:sldMk cId="3549255274" sldId="268"/>
            <ac:spMk id="2" creationId="{47AC93AC-D58A-8A75-9F6B-4E5BB394A358}"/>
          </ac:spMkLst>
        </pc:spChg>
        <pc:spChg chg="del">
          <ac:chgData name="Clapa Alexandru" userId="5c7b35d08b0a97c2" providerId="LiveId" clId="{AAB76939-56B7-4FAE-B161-0B45F165C9AB}" dt="2026-10-25T11:04:10.515" v="10208" actId="478"/>
          <ac:spMkLst>
            <pc:docMk/>
            <pc:sldMk cId="3549255274" sldId="268"/>
            <ac:spMk id="3" creationId="{09CA185B-767C-DB66-9955-6E5A1B7C9515}"/>
          </ac:spMkLst>
        </pc:spChg>
        <pc:spChg chg="mod">
          <ac:chgData name="Clapa Alexandru" userId="5c7b35d08b0a97c2" providerId="LiveId" clId="{AAB76939-56B7-4FAE-B161-0B45F165C9AB}" dt="2026-10-25T11:07:17.997" v="10249" actId="20577"/>
          <ac:spMkLst>
            <pc:docMk/>
            <pc:sldMk cId="3549255274" sldId="268"/>
            <ac:spMk id="6" creationId="{E37A9DA4-FA5D-6D11-0148-1C0E80D06EAD}"/>
          </ac:spMkLst>
        </pc:spChg>
        <pc:spChg chg="add del mod">
          <ac:chgData name="Clapa Alexandru" userId="5c7b35d08b0a97c2" providerId="LiveId" clId="{AAB76939-56B7-4FAE-B161-0B45F165C9AB}" dt="2026-10-25T11:04:14.258" v="10209" actId="478"/>
          <ac:spMkLst>
            <pc:docMk/>
            <pc:sldMk cId="3549255274" sldId="268"/>
            <ac:spMk id="7" creationId="{8AB01938-38D4-6C88-0F96-D4236AA02954}"/>
          </ac:spMkLst>
        </pc:spChg>
        <pc:picChg chg="mod ord">
          <ac:chgData name="Clapa Alexandru" userId="5c7b35d08b0a97c2" providerId="LiveId" clId="{AAB76939-56B7-4FAE-B161-0B45F165C9AB}" dt="2026-10-25T11:05:53.703" v="10217" actId="170"/>
          <ac:picMkLst>
            <pc:docMk/>
            <pc:sldMk cId="3549255274" sldId="268"/>
            <ac:picMk id="5" creationId="{82DB29DC-9AAA-38C7-E52A-01CA040EC7E2}"/>
          </ac:picMkLst>
        </pc:picChg>
      </pc:sldChg>
      <pc:sldChg chg="addSp delSp modSp add mod">
        <pc:chgData name="Clapa Alexandru" userId="5c7b35d08b0a97c2" providerId="LiveId" clId="{AAB76939-56B7-4FAE-B161-0B45F165C9AB}" dt="2026-10-25T12:29:13.515" v="11395" actId="404"/>
        <pc:sldMkLst>
          <pc:docMk/>
          <pc:sldMk cId="73002449" sldId="269"/>
        </pc:sldMkLst>
        <pc:spChg chg="mod ord">
          <ac:chgData name="Clapa Alexandru" userId="5c7b35d08b0a97c2" providerId="LiveId" clId="{AAB76939-56B7-4FAE-B161-0B45F165C9AB}" dt="2026-10-25T12:24:59.872" v="10945" actId="170"/>
          <ac:spMkLst>
            <pc:docMk/>
            <pc:sldMk cId="73002449" sldId="269"/>
            <ac:spMk id="2" creationId="{40C0B517-5EDD-5E0B-D7D5-31A5CDBD7885}"/>
          </ac:spMkLst>
        </pc:spChg>
        <pc:spChg chg="del">
          <ac:chgData name="Clapa Alexandru" userId="5c7b35d08b0a97c2" providerId="LiveId" clId="{AAB76939-56B7-4FAE-B161-0B45F165C9AB}" dt="2026-10-25T12:24:40.639" v="10940" actId="478"/>
          <ac:spMkLst>
            <pc:docMk/>
            <pc:sldMk cId="73002449" sldId="269"/>
            <ac:spMk id="3" creationId="{9FF2830D-964F-AE37-007F-E76F07C2F378}"/>
          </ac:spMkLst>
        </pc:spChg>
        <pc:spChg chg="del">
          <ac:chgData name="Clapa Alexandru" userId="5c7b35d08b0a97c2" providerId="LiveId" clId="{AAB76939-56B7-4FAE-B161-0B45F165C9AB}" dt="2026-10-25T12:24:44.767" v="10941" actId="478"/>
          <ac:spMkLst>
            <pc:docMk/>
            <pc:sldMk cId="73002449" sldId="269"/>
            <ac:spMk id="6" creationId="{AEDFAF82-8C3D-3348-DE13-40C014914184}"/>
          </ac:spMkLst>
        </pc:spChg>
        <pc:spChg chg="add del mod">
          <ac:chgData name="Clapa Alexandru" userId="5c7b35d08b0a97c2" providerId="LiveId" clId="{AAB76939-56B7-4FAE-B161-0B45F165C9AB}" dt="2026-10-25T12:24:48.366" v="10942" actId="478"/>
          <ac:spMkLst>
            <pc:docMk/>
            <pc:sldMk cId="73002449" sldId="269"/>
            <ac:spMk id="7" creationId="{ADD580FF-4DC3-7DA9-B127-26A70EEDCFEB}"/>
          </ac:spMkLst>
        </pc:spChg>
        <pc:spChg chg="add mod">
          <ac:chgData name="Clapa Alexandru" userId="5c7b35d08b0a97c2" providerId="LiveId" clId="{AAB76939-56B7-4FAE-B161-0B45F165C9AB}" dt="2026-10-25T12:29:13.515" v="11395" actId="404"/>
          <ac:spMkLst>
            <pc:docMk/>
            <pc:sldMk cId="73002449" sldId="269"/>
            <ac:spMk id="8" creationId="{9ED54D5D-9103-8FD8-82E5-A17B733F6ACF}"/>
          </ac:spMkLst>
        </pc:spChg>
        <pc:picChg chg="ord">
          <ac:chgData name="Clapa Alexandru" userId="5c7b35d08b0a97c2" providerId="LiveId" clId="{AAB76939-56B7-4FAE-B161-0B45F165C9AB}" dt="2026-10-25T12:25:04.086" v="10946" actId="171"/>
          <ac:picMkLst>
            <pc:docMk/>
            <pc:sldMk cId="73002449" sldId="269"/>
            <ac:picMk id="5" creationId="{4AC7B82F-F99A-B753-3CB7-463543B422B5}"/>
          </ac:picMkLst>
        </pc:picChg>
      </pc:sldChg>
      <pc:sldMasterChg chg="setBg modSldLayout">
        <pc:chgData name="Clapa Alexandru" userId="5c7b35d08b0a97c2" providerId="LiveId" clId="{AAB76939-56B7-4FAE-B161-0B45F165C9AB}" dt="2026-10-24T21:25:42.039" v="2024"/>
        <pc:sldMasterMkLst>
          <pc:docMk/>
          <pc:sldMasterMk cId="3554916296" sldId="2147483648"/>
        </pc:sldMasterMkLst>
        <pc:sldLayoutChg chg="setBg">
          <pc:chgData name="Clapa Alexandru" userId="5c7b35d08b0a97c2" providerId="LiveId" clId="{AAB76939-56B7-4FAE-B161-0B45F165C9AB}" dt="2026-10-24T21:25:42.039" v="2024"/>
          <pc:sldLayoutMkLst>
            <pc:docMk/>
            <pc:sldMasterMk cId="3554916296" sldId="2147483648"/>
            <pc:sldLayoutMk cId="568241846" sldId="2147483649"/>
          </pc:sldLayoutMkLst>
        </pc:sldLayoutChg>
        <pc:sldLayoutChg chg="setBg">
          <pc:chgData name="Clapa Alexandru" userId="5c7b35d08b0a97c2" providerId="LiveId" clId="{AAB76939-56B7-4FAE-B161-0B45F165C9AB}" dt="2026-10-24T21:25:42.039" v="2024"/>
          <pc:sldLayoutMkLst>
            <pc:docMk/>
            <pc:sldMasterMk cId="3554916296" sldId="2147483648"/>
            <pc:sldLayoutMk cId="712209355" sldId="2147483650"/>
          </pc:sldLayoutMkLst>
        </pc:sldLayoutChg>
        <pc:sldLayoutChg chg="setBg">
          <pc:chgData name="Clapa Alexandru" userId="5c7b35d08b0a97c2" providerId="LiveId" clId="{AAB76939-56B7-4FAE-B161-0B45F165C9AB}" dt="2026-10-24T21:25:42.039" v="2024"/>
          <pc:sldLayoutMkLst>
            <pc:docMk/>
            <pc:sldMasterMk cId="3554916296" sldId="2147483648"/>
            <pc:sldLayoutMk cId="1215092536" sldId="2147483651"/>
          </pc:sldLayoutMkLst>
        </pc:sldLayoutChg>
        <pc:sldLayoutChg chg="setBg">
          <pc:chgData name="Clapa Alexandru" userId="5c7b35d08b0a97c2" providerId="LiveId" clId="{AAB76939-56B7-4FAE-B161-0B45F165C9AB}" dt="2026-10-24T21:25:42.039" v="2024"/>
          <pc:sldLayoutMkLst>
            <pc:docMk/>
            <pc:sldMasterMk cId="3554916296" sldId="2147483648"/>
            <pc:sldLayoutMk cId="3909804758" sldId="2147483652"/>
          </pc:sldLayoutMkLst>
        </pc:sldLayoutChg>
        <pc:sldLayoutChg chg="setBg">
          <pc:chgData name="Clapa Alexandru" userId="5c7b35d08b0a97c2" providerId="LiveId" clId="{AAB76939-56B7-4FAE-B161-0B45F165C9AB}" dt="2026-10-24T21:25:42.039" v="2024"/>
          <pc:sldLayoutMkLst>
            <pc:docMk/>
            <pc:sldMasterMk cId="3554916296" sldId="2147483648"/>
            <pc:sldLayoutMk cId="2680485730" sldId="2147483653"/>
          </pc:sldLayoutMkLst>
        </pc:sldLayoutChg>
        <pc:sldLayoutChg chg="setBg">
          <pc:chgData name="Clapa Alexandru" userId="5c7b35d08b0a97c2" providerId="LiveId" clId="{AAB76939-56B7-4FAE-B161-0B45F165C9AB}" dt="2026-10-24T21:25:42.039" v="2024"/>
          <pc:sldLayoutMkLst>
            <pc:docMk/>
            <pc:sldMasterMk cId="3554916296" sldId="2147483648"/>
            <pc:sldLayoutMk cId="3668713261" sldId="2147483654"/>
          </pc:sldLayoutMkLst>
        </pc:sldLayoutChg>
        <pc:sldLayoutChg chg="setBg">
          <pc:chgData name="Clapa Alexandru" userId="5c7b35d08b0a97c2" providerId="LiveId" clId="{AAB76939-56B7-4FAE-B161-0B45F165C9AB}" dt="2026-10-24T21:25:42.039" v="2024"/>
          <pc:sldLayoutMkLst>
            <pc:docMk/>
            <pc:sldMasterMk cId="3554916296" sldId="2147483648"/>
            <pc:sldLayoutMk cId="187136757" sldId="2147483655"/>
          </pc:sldLayoutMkLst>
        </pc:sldLayoutChg>
        <pc:sldLayoutChg chg="setBg">
          <pc:chgData name="Clapa Alexandru" userId="5c7b35d08b0a97c2" providerId="LiveId" clId="{AAB76939-56B7-4FAE-B161-0B45F165C9AB}" dt="2026-10-24T21:25:42.039" v="2024"/>
          <pc:sldLayoutMkLst>
            <pc:docMk/>
            <pc:sldMasterMk cId="3554916296" sldId="2147483648"/>
            <pc:sldLayoutMk cId="1920696123" sldId="2147483656"/>
          </pc:sldLayoutMkLst>
        </pc:sldLayoutChg>
        <pc:sldLayoutChg chg="setBg">
          <pc:chgData name="Clapa Alexandru" userId="5c7b35d08b0a97c2" providerId="LiveId" clId="{AAB76939-56B7-4FAE-B161-0B45F165C9AB}" dt="2026-10-24T21:25:42.039" v="2024"/>
          <pc:sldLayoutMkLst>
            <pc:docMk/>
            <pc:sldMasterMk cId="3554916296" sldId="2147483648"/>
            <pc:sldLayoutMk cId="1333246176" sldId="2147483657"/>
          </pc:sldLayoutMkLst>
        </pc:sldLayoutChg>
        <pc:sldLayoutChg chg="setBg">
          <pc:chgData name="Clapa Alexandru" userId="5c7b35d08b0a97c2" providerId="LiveId" clId="{AAB76939-56B7-4FAE-B161-0B45F165C9AB}" dt="2026-10-24T21:25:42.039" v="2024"/>
          <pc:sldLayoutMkLst>
            <pc:docMk/>
            <pc:sldMasterMk cId="3554916296" sldId="2147483648"/>
            <pc:sldLayoutMk cId="702516663" sldId="2147483658"/>
          </pc:sldLayoutMkLst>
        </pc:sldLayoutChg>
        <pc:sldLayoutChg chg="setBg">
          <pc:chgData name="Clapa Alexandru" userId="5c7b35d08b0a97c2" providerId="LiveId" clId="{AAB76939-56B7-4FAE-B161-0B45F165C9AB}" dt="2026-10-24T21:25:42.039" v="2024"/>
          <pc:sldLayoutMkLst>
            <pc:docMk/>
            <pc:sldMasterMk cId="3554916296" sldId="2147483648"/>
            <pc:sldLayoutMk cId="95952277"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D041A-2C89-AD5E-DF96-C9F4028C998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68870E8-0E85-B0C5-9E7F-333BB7D715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AF8261E-AA97-2062-3F46-B30B0E890478}"/>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5" name="Footer Placeholder 4">
            <a:extLst>
              <a:ext uri="{FF2B5EF4-FFF2-40B4-BE49-F238E27FC236}">
                <a16:creationId xmlns:a16="http://schemas.microsoft.com/office/drawing/2014/main" id="{815C4480-7484-7D1E-1E90-59240BBC83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88261-737C-D197-7F9C-180FFB66C481}"/>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568241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0FDDC-6FC7-2AAA-AA2D-81C5C5931D7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C12776B-1FE6-9296-0E13-76B94F50F1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D6935A-79C7-D61B-9030-3CDEC9B446D1}"/>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5" name="Footer Placeholder 4">
            <a:extLst>
              <a:ext uri="{FF2B5EF4-FFF2-40B4-BE49-F238E27FC236}">
                <a16:creationId xmlns:a16="http://schemas.microsoft.com/office/drawing/2014/main" id="{0F4B5CDB-6728-4DDF-E17E-C861ACD85B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0C90B8-C5BE-A74D-7106-17A1A3C07538}"/>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712209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A9825-495A-C313-86EB-DF31AED1984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5B341E7-E7C6-9C8D-5D5F-659C43351FD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FCD817F-414B-E3A3-9687-A9E77C4DDD41}"/>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5" name="Footer Placeholder 4">
            <a:extLst>
              <a:ext uri="{FF2B5EF4-FFF2-40B4-BE49-F238E27FC236}">
                <a16:creationId xmlns:a16="http://schemas.microsoft.com/office/drawing/2014/main" id="{2EFD7DA9-78AA-5F95-5528-7E9A52335E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4CECD6-AB94-949A-C9EC-18D3AC64D8C6}"/>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121509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7E757-40D7-614B-14DA-3F18B47472D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995A6DF-7A2E-65C2-12C6-4B840E6F4F3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A5948B4-421E-94FC-88A1-81109AA61C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C04B12E-79C0-9168-6524-0A9358522558}"/>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6" name="Footer Placeholder 5">
            <a:extLst>
              <a:ext uri="{FF2B5EF4-FFF2-40B4-BE49-F238E27FC236}">
                <a16:creationId xmlns:a16="http://schemas.microsoft.com/office/drawing/2014/main" id="{A1C8F4A8-A4E7-B4CC-094D-E489085CB9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79EFEA-E522-9770-0931-FE1120CDF1DB}"/>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390980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B7863-F93A-18AC-9F83-72C4CCB5C35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7C4F18A-7889-42DD-9AF4-E1EF4D56B8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AC77873-3365-A5E8-BF3E-9F9BCA6943A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D5AE52-EDFF-D460-9CE1-18C94BB0F0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53C4EB-67EB-A9B1-154D-47B73F86049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7EDD98E-3497-A9B0-1803-748B3CD09B8E}"/>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8" name="Footer Placeholder 7">
            <a:extLst>
              <a:ext uri="{FF2B5EF4-FFF2-40B4-BE49-F238E27FC236}">
                <a16:creationId xmlns:a16="http://schemas.microsoft.com/office/drawing/2014/main" id="{CE4A2B1E-2EC6-2914-E6C6-7CCB562E75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150C47-84D2-3066-958A-D2DD4353718B}"/>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26804857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285F5-6F79-4FDC-7703-3BA1566EF11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FA97DFD-3BBD-DD23-7E65-1D30473D2DEC}"/>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4" name="Footer Placeholder 3">
            <a:extLst>
              <a:ext uri="{FF2B5EF4-FFF2-40B4-BE49-F238E27FC236}">
                <a16:creationId xmlns:a16="http://schemas.microsoft.com/office/drawing/2014/main" id="{436ED1A1-9476-5DF3-2894-D2EB26AAC9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E356915-ED42-3F47-4BBF-0D4D3A0CD907}"/>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3668713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EF6009-198F-CDB5-28D8-E9E502951C29}"/>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3" name="Footer Placeholder 2">
            <a:extLst>
              <a:ext uri="{FF2B5EF4-FFF2-40B4-BE49-F238E27FC236}">
                <a16:creationId xmlns:a16="http://schemas.microsoft.com/office/drawing/2014/main" id="{F260D83D-7BDC-A44D-9BFF-1B805DF084D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E4BB40-D6B5-8A54-4D5F-5581237FBC95}"/>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187136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D494A-AEC4-0ADC-6302-A13CA175EFF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5E3930D-E7E8-7EDB-A706-AD2731D743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641E96C-06E5-4788-82BD-DEE8CECBDC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E757B6-9D43-6ABF-A752-6325C4911DD7}"/>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6" name="Footer Placeholder 5">
            <a:extLst>
              <a:ext uri="{FF2B5EF4-FFF2-40B4-BE49-F238E27FC236}">
                <a16:creationId xmlns:a16="http://schemas.microsoft.com/office/drawing/2014/main" id="{30353010-D7A4-E46E-81F8-B82B31B752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AC8B51-C410-05D7-F01A-F509A84B3D54}"/>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19206961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FCE8-05E6-B1AD-B03A-2805C1676A3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0D925EF-B4DE-7343-DA5F-41B7016ECE84}"/>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02B6600-7601-6A87-0744-6B663B2518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8B0215-3113-17FE-A009-1EB3D6AE9284}"/>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6" name="Footer Placeholder 5">
            <a:extLst>
              <a:ext uri="{FF2B5EF4-FFF2-40B4-BE49-F238E27FC236}">
                <a16:creationId xmlns:a16="http://schemas.microsoft.com/office/drawing/2014/main" id="{0B1548FE-762E-E8D3-5EA5-FC9D18FDBA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6D5491-55FD-9E64-9851-FAE54DA5F741}"/>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13332461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783F3-5F6E-5EBB-B866-B38DA4690A6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FC5668D-BEDB-6FC0-369E-9DA5871FF6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3CF4BEF-2EE2-5A3B-F95C-B0587DFCBED4}"/>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5" name="Footer Placeholder 4">
            <a:extLst>
              <a:ext uri="{FF2B5EF4-FFF2-40B4-BE49-F238E27FC236}">
                <a16:creationId xmlns:a16="http://schemas.microsoft.com/office/drawing/2014/main" id="{0EC6AE49-CD76-EB88-5E64-C884B38666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FED5AD-DF56-7A3D-7B5C-B73200951D8B}"/>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7025166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35D79A-F503-1FB6-4525-EF11D2D34DB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87F6CF0-5624-AF3D-F261-3A93AC32BF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86385D-7572-7062-D290-05DA7F7DF0CE}"/>
              </a:ext>
            </a:extLst>
          </p:cNvPr>
          <p:cNvSpPr>
            <a:spLocks noGrp="1"/>
          </p:cNvSpPr>
          <p:nvPr>
            <p:ph type="dt" sz="half" idx="10"/>
          </p:nvPr>
        </p:nvSpPr>
        <p:spPr/>
        <p:txBody>
          <a:bodyPr/>
          <a:lstStyle/>
          <a:p>
            <a:fld id="{FBD39970-66E1-4EC0-B513-7EF996B12A86}" type="datetimeFigureOut">
              <a:rPr lang="en-GB" smtClean="0"/>
              <a:t>25/10/2026</a:t>
            </a:fld>
            <a:endParaRPr lang="en-GB"/>
          </a:p>
        </p:txBody>
      </p:sp>
      <p:sp>
        <p:nvSpPr>
          <p:cNvPr id="5" name="Footer Placeholder 4">
            <a:extLst>
              <a:ext uri="{FF2B5EF4-FFF2-40B4-BE49-F238E27FC236}">
                <a16:creationId xmlns:a16="http://schemas.microsoft.com/office/drawing/2014/main" id="{9FECB4BF-1494-8696-EEB7-FB20E50C73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76DCBC-2EC4-A3CF-F5F4-5FC482252132}"/>
              </a:ext>
            </a:extLst>
          </p:cNvPr>
          <p:cNvSpPr>
            <a:spLocks noGrp="1"/>
          </p:cNvSpPr>
          <p:nvPr>
            <p:ph type="sldNum" sz="quarter" idx="12"/>
          </p:nvPr>
        </p:nvSpPr>
        <p:spPr/>
        <p:txBody>
          <a:bodyPr/>
          <a:lstStyle/>
          <a:p>
            <a:fld id="{1F519528-E228-4023-9DDF-B206A6D08A1E}" type="slidenum">
              <a:rPr lang="en-GB" smtClean="0"/>
              <a:t>‹#›</a:t>
            </a:fld>
            <a:endParaRPr lang="en-GB"/>
          </a:p>
        </p:txBody>
      </p:sp>
    </p:spTree>
    <p:extLst>
      <p:ext uri="{BB962C8B-B14F-4D97-AF65-F5344CB8AC3E}">
        <p14:creationId xmlns:p14="http://schemas.microsoft.com/office/powerpoint/2010/main" val="959522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8F1B94-FB7B-E865-DA13-D26308CE36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783DC39-BCD7-6A6E-58DB-4356ADF560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0A0704-CFAD-9E25-8C48-9B16FFE873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D39970-66E1-4EC0-B513-7EF996B12A86}" type="datetimeFigureOut">
              <a:rPr lang="en-GB" smtClean="0"/>
              <a:t>25/10/2026</a:t>
            </a:fld>
            <a:endParaRPr lang="en-GB"/>
          </a:p>
        </p:txBody>
      </p:sp>
      <p:sp>
        <p:nvSpPr>
          <p:cNvPr id="5" name="Footer Placeholder 4">
            <a:extLst>
              <a:ext uri="{FF2B5EF4-FFF2-40B4-BE49-F238E27FC236}">
                <a16:creationId xmlns:a16="http://schemas.microsoft.com/office/drawing/2014/main" id="{FE176A23-1CDB-BAC0-E9B1-3A650E5FDB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D71F39C-3AE4-21B1-ECCE-7BF93DBC9E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519528-E228-4023-9DDF-B206A6D08A1E}" type="slidenum">
              <a:rPr lang="en-GB" smtClean="0"/>
              <a:t>‹#›</a:t>
            </a:fld>
            <a:endParaRPr lang="en-GB"/>
          </a:p>
        </p:txBody>
      </p:sp>
    </p:spTree>
    <p:extLst>
      <p:ext uri="{BB962C8B-B14F-4D97-AF65-F5344CB8AC3E}">
        <p14:creationId xmlns:p14="http://schemas.microsoft.com/office/powerpoint/2010/main" val="35549162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g"/><Relationship Id="rId1" Type="http://schemas.openxmlformats.org/officeDocument/2006/relationships/slideLayout" Target="../slideLayouts/slideLayout4.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0AA868-91DF-0091-CC06-F3EB6892F458}"/>
              </a:ext>
            </a:extLst>
          </p:cNvPr>
          <p:cNvSpPr>
            <a:spLocks noGrp="1"/>
          </p:cNvSpPr>
          <p:nvPr>
            <p:ph type="ctrTitle"/>
          </p:nvPr>
        </p:nvSpPr>
        <p:spPr>
          <a:xfrm>
            <a:off x="755903" y="3399769"/>
            <a:ext cx="10640754" cy="775845"/>
          </a:xfrm>
        </p:spPr>
        <p:txBody>
          <a:bodyPr anchor="b">
            <a:normAutofit fontScale="90000"/>
          </a:bodyPr>
          <a:lstStyle/>
          <a:p>
            <a:r>
              <a:rPr lang="en-GB" sz="4000" b="1" dirty="0">
                <a:solidFill>
                  <a:schemeClr val="tx2"/>
                </a:solidFill>
                <a:latin typeface="Arial" panose="020B0604020202020204" pitchFamily="34" charset="0"/>
                <a:cs typeface="Arial" panose="020B0604020202020204" pitchFamily="34" charset="0"/>
              </a:rPr>
              <a:t>Microsoft – Leadership Through Organisational Transformation</a:t>
            </a:r>
          </a:p>
        </p:txBody>
      </p:sp>
      <p:sp>
        <p:nvSpPr>
          <p:cNvPr id="3" name="Subtitle 2">
            <a:extLst>
              <a:ext uri="{FF2B5EF4-FFF2-40B4-BE49-F238E27FC236}">
                <a16:creationId xmlns:a16="http://schemas.microsoft.com/office/drawing/2014/main" id="{518F258C-5AE9-B6F0-2D30-EBAE17B1422B}"/>
              </a:ext>
            </a:extLst>
          </p:cNvPr>
          <p:cNvSpPr>
            <a:spLocks noGrp="1"/>
          </p:cNvSpPr>
          <p:nvPr>
            <p:ph type="subTitle" idx="1"/>
          </p:nvPr>
        </p:nvSpPr>
        <p:spPr>
          <a:xfrm>
            <a:off x="1514121" y="4171528"/>
            <a:ext cx="9163757" cy="450447"/>
          </a:xfrm>
        </p:spPr>
        <p:txBody>
          <a:bodyPr anchor="ctr">
            <a:normAutofit/>
          </a:bodyPr>
          <a:lstStyle/>
          <a:p>
            <a:r>
              <a:rPr lang="en-GB" sz="2000" dirty="0">
                <a:solidFill>
                  <a:schemeClr val="tx2"/>
                </a:solidFill>
                <a:latin typeface="Arial" panose="020B0604020202020204" pitchFamily="34" charset="0"/>
                <a:cs typeface="Arial" panose="020B0604020202020204" pitchFamily="34" charset="0"/>
              </a:rPr>
              <a:t>A critical evaluation using Transformational and Servant Leadership theories</a:t>
            </a:r>
          </a:p>
        </p:txBody>
      </p:sp>
      <p:grpSp>
        <p:nvGrpSpPr>
          <p:cNvPr id="14" name="Group 1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FD0E355B-F495-C95D-4E61-2A63A145DB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999" y="320231"/>
            <a:ext cx="7718549" cy="2836567"/>
          </a:xfrm>
          <a:prstGeom prst="rect">
            <a:avLst/>
          </a:prstGeom>
        </p:spPr>
      </p:pic>
      <p:grpSp>
        <p:nvGrpSpPr>
          <p:cNvPr id="20" name="Group 1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36EC507F-7A17-6789-3B51-BCF184E1CA28}"/>
              </a:ext>
            </a:extLst>
          </p:cNvPr>
          <p:cNvSpPr txBox="1"/>
          <p:nvPr/>
        </p:nvSpPr>
        <p:spPr>
          <a:xfrm>
            <a:off x="4220184" y="4851775"/>
            <a:ext cx="4593694" cy="1754326"/>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Student name: </a:t>
            </a:r>
            <a:r>
              <a:rPr lang="en-GB" dirty="0">
                <a:latin typeface="Arial" panose="020B0604020202020204" pitchFamily="34" charset="0"/>
                <a:cs typeface="Arial" panose="020B0604020202020204" pitchFamily="34" charset="0"/>
              </a:rPr>
              <a:t>Alexandru George Clapa</a:t>
            </a:r>
          </a:p>
          <a:p>
            <a:pPr algn="ctr"/>
            <a:r>
              <a:rPr lang="en-GB" b="1" dirty="0">
                <a:latin typeface="Arial" panose="020B0604020202020204" pitchFamily="34" charset="0"/>
                <a:cs typeface="Arial" panose="020B0604020202020204" pitchFamily="34" charset="0"/>
              </a:rPr>
              <a:t>Student number: </a:t>
            </a:r>
            <a:r>
              <a:rPr lang="en-GB" dirty="0">
                <a:latin typeface="Arial" panose="020B0604020202020204" pitchFamily="34" charset="0"/>
                <a:cs typeface="Arial" panose="020B0604020202020204" pitchFamily="34" charset="0"/>
              </a:rPr>
              <a:t>2243448</a:t>
            </a:r>
          </a:p>
          <a:p>
            <a:pPr algn="ctr"/>
            <a:r>
              <a:rPr lang="en-GB" b="1" dirty="0">
                <a:latin typeface="Arial" panose="020B0604020202020204" pitchFamily="34" charset="0"/>
                <a:cs typeface="Arial" panose="020B0604020202020204" pitchFamily="34" charset="0"/>
              </a:rPr>
              <a:t>Module name: </a:t>
            </a:r>
            <a:r>
              <a:rPr lang="en-GB" dirty="0">
                <a:latin typeface="Arial" panose="020B0604020202020204" pitchFamily="34" charset="0"/>
                <a:cs typeface="Arial" panose="020B0604020202020204" pitchFamily="34" charset="0"/>
              </a:rPr>
              <a:t>Leaderships &amp; Management Theory and Practice</a:t>
            </a:r>
          </a:p>
          <a:p>
            <a:pPr algn="ctr"/>
            <a:r>
              <a:rPr lang="en-GB" b="1" dirty="0">
                <a:latin typeface="Arial" panose="020B0604020202020204" pitchFamily="34" charset="0"/>
                <a:cs typeface="Arial" panose="020B0604020202020204" pitchFamily="34" charset="0"/>
              </a:rPr>
              <a:t>Module number: </a:t>
            </a:r>
            <a:r>
              <a:rPr lang="en-GB" dirty="0">
                <a:latin typeface="Arial" panose="020B0604020202020204" pitchFamily="34" charset="0"/>
                <a:cs typeface="Arial" panose="020B0604020202020204" pitchFamily="34" charset="0"/>
              </a:rPr>
              <a:t>LCBB6022</a:t>
            </a:r>
          </a:p>
          <a:p>
            <a:pPr algn="ctr"/>
            <a:r>
              <a:rPr lang="en-GB" b="1" dirty="0">
                <a:latin typeface="Arial" panose="020B0604020202020204" pitchFamily="34" charset="0"/>
                <a:cs typeface="Arial" panose="020B0604020202020204" pitchFamily="34" charset="0"/>
              </a:rPr>
              <a:t>Lecturer name: </a:t>
            </a:r>
            <a:r>
              <a:rPr lang="en-GB" dirty="0">
                <a:latin typeface="Arial" panose="020B0604020202020204" pitchFamily="34" charset="0"/>
                <a:cs typeface="Arial" panose="020B0604020202020204" pitchFamily="34" charset="0"/>
              </a:rPr>
              <a:t>Dr. Dudley Ofori</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34747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44E9A6-3988-63F5-BC3C-8688A415E8DD}"/>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201988-F577-FF8B-7D5F-FCF974704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ABF937F-C443-C8F8-AFE7-542D1B0EF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AC7B82F-F99A-B753-3CB7-463543B422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5999" y="320231"/>
            <a:ext cx="7718549" cy="2836567"/>
          </a:xfrm>
          <a:prstGeom prst="rect">
            <a:avLst/>
          </a:prstGeom>
        </p:spPr>
      </p:pic>
      <p:grpSp>
        <p:nvGrpSpPr>
          <p:cNvPr id="14" name="Group 13">
            <a:extLst>
              <a:ext uri="{FF2B5EF4-FFF2-40B4-BE49-F238E27FC236}">
                <a16:creationId xmlns:a16="http://schemas.microsoft.com/office/drawing/2014/main" id="{B67EF8D4-D79D-6F26-D2B9-E9313F2538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25EDD368-6886-1FEC-EC25-687FD3159A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F4665C5-1D44-BF3C-8C72-D7137E6DB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E9DC140-D774-0A4D-7CCE-4A8903C8CB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F235FC62-2F0B-C0AF-2D9E-4C0BF0373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40C0B517-5EDD-5E0B-D7D5-31A5CDBD7885}"/>
              </a:ext>
            </a:extLst>
          </p:cNvPr>
          <p:cNvSpPr>
            <a:spLocks noGrp="1"/>
          </p:cNvSpPr>
          <p:nvPr>
            <p:ph type="ctrTitle"/>
          </p:nvPr>
        </p:nvSpPr>
        <p:spPr>
          <a:xfrm>
            <a:off x="775470" y="2826026"/>
            <a:ext cx="10640754" cy="775845"/>
          </a:xfrm>
        </p:spPr>
        <p:txBody>
          <a:bodyPr anchor="b">
            <a:normAutofit/>
          </a:bodyPr>
          <a:lstStyle/>
          <a:p>
            <a:r>
              <a:rPr lang="en-GB" sz="4000" b="1" dirty="0">
                <a:solidFill>
                  <a:schemeClr val="tx2"/>
                </a:solidFill>
                <a:latin typeface="Arial" panose="020B0604020202020204" pitchFamily="34" charset="0"/>
                <a:cs typeface="Arial" panose="020B0604020202020204" pitchFamily="34" charset="0"/>
              </a:rPr>
              <a:t>Overview of Presentation</a:t>
            </a:r>
          </a:p>
        </p:txBody>
      </p:sp>
      <p:grpSp>
        <p:nvGrpSpPr>
          <p:cNvPr id="20" name="Group 19">
            <a:extLst>
              <a:ext uri="{FF2B5EF4-FFF2-40B4-BE49-F238E27FC236}">
                <a16:creationId xmlns:a16="http://schemas.microsoft.com/office/drawing/2014/main" id="{B0305A91-B810-7F7E-75BB-B5B48446F84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F87830FB-4D17-EBA6-0BC9-1646DA94B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70ED153-8F2D-DEE4-1F8E-5EFAC79F5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650C5547-8866-0860-9DD5-00E85E40C0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8BEE887-BCF8-D65E-5AF7-79B96AAA7D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9ED54D5D-9103-8FD8-82E5-A17B733F6ACF}"/>
              </a:ext>
            </a:extLst>
          </p:cNvPr>
          <p:cNvSpPr txBox="1"/>
          <p:nvPr/>
        </p:nvSpPr>
        <p:spPr>
          <a:xfrm>
            <a:off x="2843059" y="3650059"/>
            <a:ext cx="6505575" cy="2831544"/>
          </a:xfrm>
          <a:prstGeom prst="rect">
            <a:avLst/>
          </a:prstGeom>
          <a:noFill/>
        </p:spPr>
        <p:txBody>
          <a:bodyPr wrap="square" rtlCol="0">
            <a:spAutoFit/>
          </a:bodyPr>
          <a:lstStyle/>
          <a:p>
            <a:pPr marL="285750" indent="-285750">
              <a:buFont typeface="Wingdings" panose="05000000000000000000" pitchFamily="2" charset="2"/>
              <a:buChar char="Ø"/>
            </a:pPr>
            <a:r>
              <a:rPr lang="en-GB" sz="1600" dirty="0"/>
              <a:t>Introduction to Microsoft and Organisational Context</a:t>
            </a:r>
          </a:p>
          <a:p>
            <a:pPr marL="285750" indent="-285750">
              <a:buFont typeface="Wingdings" panose="05000000000000000000" pitchFamily="2" charset="2"/>
              <a:buChar char="Ø"/>
            </a:pPr>
            <a:r>
              <a:rPr lang="en-GB" sz="1600" dirty="0"/>
              <a:t>Transformational Leadership Theory</a:t>
            </a:r>
          </a:p>
          <a:p>
            <a:pPr marL="285750" indent="-285750">
              <a:buFont typeface="Wingdings" panose="05000000000000000000" pitchFamily="2" charset="2"/>
              <a:buChar char="Ø"/>
            </a:pPr>
            <a:r>
              <a:rPr lang="en-GB" sz="1600" dirty="0"/>
              <a:t>Business comparison – Microsoft VS Tesco PLC</a:t>
            </a:r>
          </a:p>
          <a:p>
            <a:pPr marL="285750" indent="-285750">
              <a:buFont typeface="Wingdings" panose="05000000000000000000" pitchFamily="2" charset="2"/>
              <a:buChar char="Ø"/>
            </a:pPr>
            <a:r>
              <a:rPr lang="en-GB" sz="1600" dirty="0"/>
              <a:t>Servant Leadership Theory</a:t>
            </a:r>
          </a:p>
          <a:p>
            <a:pPr marL="285750" indent="-285750">
              <a:buFont typeface="Wingdings" panose="05000000000000000000" pitchFamily="2" charset="2"/>
              <a:buChar char="Ø"/>
            </a:pPr>
            <a:r>
              <a:rPr lang="en-GB" sz="1600" dirty="0"/>
              <a:t>Business comparison – Microsoft VS BT Group VS Unilever</a:t>
            </a:r>
          </a:p>
          <a:p>
            <a:pPr marL="285750" indent="-285750">
              <a:buFont typeface="Wingdings" panose="05000000000000000000" pitchFamily="2" charset="2"/>
              <a:buChar char="Ø"/>
            </a:pPr>
            <a:r>
              <a:rPr lang="en-GB" sz="1600" dirty="0"/>
              <a:t>Five UK businesses Leadership styles comparison and evidence</a:t>
            </a:r>
          </a:p>
          <a:p>
            <a:pPr marL="285750" indent="-285750">
              <a:buFont typeface="Wingdings" panose="05000000000000000000" pitchFamily="2" charset="2"/>
              <a:buChar char="Ø"/>
            </a:pPr>
            <a:r>
              <a:rPr lang="en-GB" sz="1600" dirty="0"/>
              <a:t>Impact on People and Organisational Performance</a:t>
            </a:r>
          </a:p>
          <a:p>
            <a:pPr marL="285750" indent="-285750">
              <a:buFont typeface="Wingdings" panose="05000000000000000000" pitchFamily="2" charset="2"/>
              <a:buChar char="Ø"/>
            </a:pPr>
            <a:r>
              <a:rPr lang="en-GB" sz="1600" dirty="0"/>
              <a:t>Critical Evaluation and Alternative approach</a:t>
            </a:r>
          </a:p>
          <a:p>
            <a:pPr marL="285750" indent="-285750">
              <a:buFont typeface="Wingdings" panose="05000000000000000000" pitchFamily="2" charset="2"/>
              <a:buChar char="Ø"/>
            </a:pPr>
            <a:r>
              <a:rPr lang="en-GB" sz="1600" dirty="0"/>
              <a:t>Conclusion</a:t>
            </a:r>
          </a:p>
          <a:p>
            <a:pPr marL="285750" indent="-285750">
              <a:buFont typeface="Wingdings" panose="05000000000000000000" pitchFamily="2" charset="2"/>
              <a:buChar char="Ø"/>
            </a:pPr>
            <a:r>
              <a:rPr lang="en-GB" sz="1600" dirty="0"/>
              <a:t>References</a:t>
            </a:r>
          </a:p>
          <a:p>
            <a:pPr marL="285750" indent="-285750">
              <a:buFont typeface="Wingdings" panose="05000000000000000000" pitchFamily="2" charset="2"/>
              <a:buChar char="Ø"/>
            </a:pPr>
            <a:endParaRPr lang="en-GB" sz="1600" dirty="0"/>
          </a:p>
        </p:txBody>
      </p:sp>
    </p:spTree>
    <p:extLst>
      <p:ext uri="{BB962C8B-B14F-4D97-AF65-F5344CB8AC3E}">
        <p14:creationId xmlns:p14="http://schemas.microsoft.com/office/powerpoint/2010/main" val="73002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577777-3398-CA17-D61B-7B1CFF56C6DC}"/>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80964D5E-F4FD-33E3-A643-F712772EFD7D}"/>
              </a:ext>
            </a:extLst>
          </p:cNvPr>
          <p:cNvSpPr>
            <a:spLocks noGrp="1"/>
          </p:cNvSpPr>
          <p:nvPr>
            <p:ph type="title"/>
          </p:nvPr>
        </p:nvSpPr>
        <p:spPr>
          <a:xfrm>
            <a:off x="775469" y="34800"/>
            <a:ext cx="10640754" cy="775845"/>
          </a:xfrm>
        </p:spPr>
        <p:txBody>
          <a:bodyPr vert="horz" lIns="91440" tIns="45720" rIns="91440" bIns="45720" rtlCol="0" anchor="b">
            <a:normAutofit/>
          </a:bodyPr>
          <a:lstStyle/>
          <a:p>
            <a:pPr algn="ctr"/>
            <a:r>
              <a:rPr lang="en-US" sz="3700" kern="1200" dirty="0">
                <a:solidFill>
                  <a:schemeClr val="tx2"/>
                </a:solidFill>
                <a:latin typeface="+mj-lt"/>
                <a:ea typeface="+mj-ea"/>
                <a:cs typeface="+mj-cs"/>
              </a:rPr>
              <a:t>Introduction to Microsoft and Organisational Context</a:t>
            </a:r>
          </a:p>
        </p:txBody>
      </p:sp>
      <p:sp>
        <p:nvSpPr>
          <p:cNvPr id="25" name="TextBox 24">
            <a:extLst>
              <a:ext uri="{FF2B5EF4-FFF2-40B4-BE49-F238E27FC236}">
                <a16:creationId xmlns:a16="http://schemas.microsoft.com/office/drawing/2014/main" id="{C4676D29-51EE-C5FE-6F55-79CA4CC597B5}"/>
              </a:ext>
            </a:extLst>
          </p:cNvPr>
          <p:cNvSpPr txBox="1"/>
          <p:nvPr/>
        </p:nvSpPr>
        <p:spPr>
          <a:xfrm>
            <a:off x="1398014" y="864020"/>
            <a:ext cx="9163757" cy="450447"/>
          </a:xfrm>
          <a:prstGeom prst="rect">
            <a:avLst/>
          </a:prstGeom>
        </p:spPr>
        <p:txBody>
          <a:bodyPr vert="horz" lIns="91440" tIns="45720" rIns="91440" bIns="45720" rtlCol="0" anchor="ctr">
            <a:normAutofit/>
          </a:bodyPr>
          <a:lstStyle/>
          <a:p>
            <a:pPr marL="342900" indent="-342900" algn="ctr">
              <a:lnSpc>
                <a:spcPct val="90000"/>
              </a:lnSpc>
              <a:spcBef>
                <a:spcPts val="1000"/>
              </a:spcBef>
              <a:buFont typeface="Wingdings" panose="05000000000000000000" pitchFamily="2" charset="2"/>
              <a:buChar char="v"/>
            </a:pPr>
            <a:r>
              <a:rPr lang="en-US" sz="2000" i="1" kern="1200" dirty="0">
                <a:solidFill>
                  <a:schemeClr val="tx1">
                    <a:lumMod val="50000"/>
                    <a:lumOff val="50000"/>
                  </a:schemeClr>
                </a:solidFill>
                <a:latin typeface="Arial" panose="020B0604020202020204" pitchFamily="34" charset="0"/>
                <a:cs typeface="Arial" panose="020B0604020202020204" pitchFamily="34" charset="0"/>
              </a:rPr>
              <a:t>Why Microsoft needed leadership-led change?</a:t>
            </a:r>
          </a:p>
        </p:txBody>
      </p:sp>
      <p:grpSp>
        <p:nvGrpSpPr>
          <p:cNvPr id="34" name="Group 3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15337C3E-3A4F-00D1-53D1-A21F43B852C4}"/>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20617" y="1644284"/>
            <a:ext cx="7718549" cy="2836567"/>
          </a:xfrm>
          <a:prstGeom prst="rect">
            <a:avLst/>
          </a:prstGeom>
        </p:spPr>
      </p:pic>
      <p:grpSp>
        <p:nvGrpSpPr>
          <p:cNvPr id="40" name="Group 3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F2A4A3A4-E463-EFD3-AD9B-807690A47C47}"/>
              </a:ext>
            </a:extLst>
          </p:cNvPr>
          <p:cNvSpPr txBox="1"/>
          <p:nvPr/>
        </p:nvSpPr>
        <p:spPr>
          <a:xfrm>
            <a:off x="514427" y="1314467"/>
            <a:ext cx="7170227" cy="338554"/>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2014: The leadership change – Satya Nadella becomes CEO</a:t>
            </a:r>
          </a:p>
        </p:txBody>
      </p:sp>
      <p:sp>
        <p:nvSpPr>
          <p:cNvPr id="31" name="Rounded Rectangle 6">
            <a:extLst>
              <a:ext uri="{FF2B5EF4-FFF2-40B4-BE49-F238E27FC236}">
                <a16:creationId xmlns:a16="http://schemas.microsoft.com/office/drawing/2014/main" id="{A8D9D884-6ED9-E056-8B2C-0E3697E646AC}"/>
              </a:ext>
            </a:extLst>
          </p:cNvPr>
          <p:cNvSpPr/>
          <p:nvPr/>
        </p:nvSpPr>
        <p:spPr>
          <a:xfrm>
            <a:off x="393881" y="1682679"/>
            <a:ext cx="3429000" cy="777240"/>
          </a:xfrm>
          <a:prstGeom prst="roundRect">
            <a:avLst/>
          </a:prstGeom>
          <a:solidFill>
            <a:schemeClr val="accent4">
              <a:lumMod val="20000"/>
              <a:lumOff val="80000"/>
            </a:schemeClr>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9" name="TextBox 38">
            <a:extLst>
              <a:ext uri="{FF2B5EF4-FFF2-40B4-BE49-F238E27FC236}">
                <a16:creationId xmlns:a16="http://schemas.microsoft.com/office/drawing/2014/main" id="{33EC6083-8E06-C1A1-4533-7F808C71081A}"/>
              </a:ext>
            </a:extLst>
          </p:cNvPr>
          <p:cNvSpPr txBox="1"/>
          <p:nvPr/>
        </p:nvSpPr>
        <p:spPr>
          <a:xfrm>
            <a:off x="455498" y="1818289"/>
            <a:ext cx="1325880" cy="228600"/>
          </a:xfrm>
          <a:prstGeom prst="rect">
            <a:avLst/>
          </a:prstGeom>
          <a:noFill/>
        </p:spPr>
        <p:txBody>
          <a:bodyPr wrap="square" anchor="t">
            <a:spAutoFit/>
          </a:bodyPr>
          <a:lstStyle/>
          <a:p>
            <a:pPr algn="l"/>
            <a:r>
              <a:rPr sz="1200" b="1" dirty="0">
                <a:solidFill>
                  <a:srgbClr val="0078D4"/>
                </a:solidFill>
                <a:latin typeface="Aptos"/>
              </a:rPr>
              <a:t>PC / Windows legacy</a:t>
            </a:r>
          </a:p>
        </p:txBody>
      </p:sp>
      <p:sp>
        <p:nvSpPr>
          <p:cNvPr id="48" name="Rounded Rectangle 6">
            <a:extLst>
              <a:ext uri="{FF2B5EF4-FFF2-40B4-BE49-F238E27FC236}">
                <a16:creationId xmlns:a16="http://schemas.microsoft.com/office/drawing/2014/main" id="{47E09A87-943C-9777-1FE4-46F92CB6E672}"/>
              </a:ext>
            </a:extLst>
          </p:cNvPr>
          <p:cNvSpPr/>
          <p:nvPr/>
        </p:nvSpPr>
        <p:spPr>
          <a:xfrm>
            <a:off x="393881" y="2579688"/>
            <a:ext cx="3429000" cy="777240"/>
          </a:xfrm>
          <a:prstGeom prst="roundRect">
            <a:avLst/>
          </a:prstGeom>
          <a:solidFill>
            <a:schemeClr val="accent4">
              <a:lumMod val="20000"/>
              <a:lumOff val="80000"/>
            </a:schemeClr>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6" name="TextBox 45">
            <a:extLst>
              <a:ext uri="{FF2B5EF4-FFF2-40B4-BE49-F238E27FC236}">
                <a16:creationId xmlns:a16="http://schemas.microsoft.com/office/drawing/2014/main" id="{CD965193-F07B-FE94-3E98-78888711AA97}"/>
              </a:ext>
            </a:extLst>
          </p:cNvPr>
          <p:cNvSpPr txBox="1"/>
          <p:nvPr/>
        </p:nvSpPr>
        <p:spPr>
          <a:xfrm>
            <a:off x="455498" y="2853188"/>
            <a:ext cx="1325880" cy="228600"/>
          </a:xfrm>
          <a:prstGeom prst="rect">
            <a:avLst/>
          </a:prstGeom>
          <a:noFill/>
        </p:spPr>
        <p:txBody>
          <a:bodyPr wrap="square" anchor="t">
            <a:spAutoFit/>
          </a:bodyPr>
          <a:lstStyle/>
          <a:p>
            <a:pPr algn="l"/>
            <a:r>
              <a:rPr sz="1200" b="1" dirty="0">
                <a:solidFill>
                  <a:srgbClr val="0078D4"/>
                </a:solidFill>
                <a:latin typeface="Aptos"/>
              </a:rPr>
              <a:t>Cultural friction</a:t>
            </a:r>
          </a:p>
        </p:txBody>
      </p:sp>
      <p:sp>
        <p:nvSpPr>
          <p:cNvPr id="50" name="Rounded Rectangle 6">
            <a:extLst>
              <a:ext uri="{FF2B5EF4-FFF2-40B4-BE49-F238E27FC236}">
                <a16:creationId xmlns:a16="http://schemas.microsoft.com/office/drawing/2014/main" id="{09DEAAB2-FA3C-D6AA-51E9-5FA711CBE34A}"/>
              </a:ext>
            </a:extLst>
          </p:cNvPr>
          <p:cNvSpPr/>
          <p:nvPr/>
        </p:nvSpPr>
        <p:spPr>
          <a:xfrm>
            <a:off x="393881" y="3476697"/>
            <a:ext cx="3429000" cy="777240"/>
          </a:xfrm>
          <a:prstGeom prst="roundRect">
            <a:avLst/>
          </a:prstGeom>
          <a:solidFill>
            <a:schemeClr val="accent4">
              <a:lumMod val="20000"/>
              <a:lumOff val="80000"/>
            </a:schemeClr>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2" name="TextBox 51">
            <a:extLst>
              <a:ext uri="{FF2B5EF4-FFF2-40B4-BE49-F238E27FC236}">
                <a16:creationId xmlns:a16="http://schemas.microsoft.com/office/drawing/2014/main" id="{A441FCBB-B5E0-4D7A-64B0-B5E7486E24BC}"/>
              </a:ext>
            </a:extLst>
          </p:cNvPr>
          <p:cNvSpPr txBox="1"/>
          <p:nvPr/>
        </p:nvSpPr>
        <p:spPr>
          <a:xfrm>
            <a:off x="474809" y="3641234"/>
            <a:ext cx="1325880" cy="228600"/>
          </a:xfrm>
          <a:prstGeom prst="rect">
            <a:avLst/>
          </a:prstGeom>
          <a:noFill/>
        </p:spPr>
        <p:txBody>
          <a:bodyPr wrap="square" anchor="t">
            <a:spAutoFit/>
          </a:bodyPr>
          <a:lstStyle/>
          <a:p>
            <a:pPr algn="l"/>
            <a:r>
              <a:rPr sz="1200" b="1" dirty="0">
                <a:solidFill>
                  <a:srgbClr val="0078D4"/>
                </a:solidFill>
                <a:latin typeface="Aptos"/>
              </a:rPr>
              <a:t>Strategic disruption</a:t>
            </a:r>
          </a:p>
        </p:txBody>
      </p:sp>
      <p:sp>
        <p:nvSpPr>
          <p:cNvPr id="54" name="TextBox 53">
            <a:extLst>
              <a:ext uri="{FF2B5EF4-FFF2-40B4-BE49-F238E27FC236}">
                <a16:creationId xmlns:a16="http://schemas.microsoft.com/office/drawing/2014/main" id="{F9543E22-34AA-DC1E-C2BF-3C6336488AF4}"/>
              </a:ext>
            </a:extLst>
          </p:cNvPr>
          <p:cNvSpPr txBox="1"/>
          <p:nvPr/>
        </p:nvSpPr>
        <p:spPr>
          <a:xfrm>
            <a:off x="1918854" y="1801505"/>
            <a:ext cx="1783080" cy="553998"/>
          </a:xfrm>
          <a:prstGeom prst="rect">
            <a:avLst/>
          </a:prstGeom>
          <a:noFill/>
        </p:spPr>
        <p:txBody>
          <a:bodyPr wrap="square" anchor="t">
            <a:spAutoFit/>
          </a:bodyPr>
          <a:lstStyle/>
          <a:p>
            <a:pPr algn="l"/>
            <a:r>
              <a:rPr sz="1000" b="0" dirty="0">
                <a:solidFill>
                  <a:srgbClr val="222831"/>
                </a:solidFill>
                <a:latin typeface="Arial" panose="020B0604020202020204" pitchFamily="34" charset="0"/>
                <a:cs typeface="Arial" panose="020B0604020202020204" pitchFamily="34" charset="0"/>
              </a:rPr>
              <a:t>Strong incumbent position, but computing was shifting to mobile and cloud.</a:t>
            </a:r>
          </a:p>
        </p:txBody>
      </p:sp>
      <p:sp>
        <p:nvSpPr>
          <p:cNvPr id="58" name="TextBox 57">
            <a:extLst>
              <a:ext uri="{FF2B5EF4-FFF2-40B4-BE49-F238E27FC236}">
                <a16:creationId xmlns:a16="http://schemas.microsoft.com/office/drawing/2014/main" id="{5C298823-11C6-CCF9-9DF5-5CC43659A61B}"/>
              </a:ext>
            </a:extLst>
          </p:cNvPr>
          <p:cNvSpPr txBox="1"/>
          <p:nvPr/>
        </p:nvSpPr>
        <p:spPr>
          <a:xfrm>
            <a:off x="1918854" y="3536078"/>
            <a:ext cx="1783080" cy="707886"/>
          </a:xfrm>
          <a:prstGeom prst="rect">
            <a:avLst/>
          </a:prstGeom>
          <a:noFill/>
        </p:spPr>
        <p:txBody>
          <a:bodyPr wrap="square" anchor="t">
            <a:spAutoFit/>
          </a:bodyPr>
          <a:lstStyle/>
          <a:p>
            <a:pPr algn="l"/>
            <a:r>
              <a:rPr sz="1000" b="0" dirty="0">
                <a:solidFill>
                  <a:srgbClr val="222831"/>
                </a:solidFill>
                <a:latin typeface="Arial" panose="020B0604020202020204" pitchFamily="34" charset="0"/>
                <a:cs typeface="Arial" panose="020B0604020202020204" pitchFamily="34" charset="0"/>
              </a:rPr>
              <a:t>Cloud platforms, ecosystems and later AI changed where value was created.</a:t>
            </a:r>
          </a:p>
        </p:txBody>
      </p:sp>
      <p:sp>
        <p:nvSpPr>
          <p:cNvPr id="60" name="Right Brace 59">
            <a:extLst>
              <a:ext uri="{FF2B5EF4-FFF2-40B4-BE49-F238E27FC236}">
                <a16:creationId xmlns:a16="http://schemas.microsoft.com/office/drawing/2014/main" id="{DF539CA8-74B1-B1C2-47A3-0CD43900CEA8}"/>
              </a:ext>
            </a:extLst>
          </p:cNvPr>
          <p:cNvSpPr/>
          <p:nvPr/>
        </p:nvSpPr>
        <p:spPr>
          <a:xfrm>
            <a:off x="4139858" y="1699927"/>
            <a:ext cx="609600" cy="2554010"/>
          </a:xfrm>
          <a:prstGeom prst="rightBrace">
            <a:avLst>
              <a:gd name="adj1" fmla="val 43182"/>
              <a:gd name="adj2" fmla="val 50000"/>
            </a:avLst>
          </a:prstGeom>
          <a:effectLst>
            <a:outerShdw blurRad="50800" dist="38100" dir="13500000" algn="br" rotWithShape="0">
              <a:prstClr val="black">
                <a:alpha val="40000"/>
              </a:prstClr>
            </a:outerShdw>
          </a:effectLst>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sp>
        <p:nvSpPr>
          <p:cNvPr id="61" name="Arrow: Right 60">
            <a:extLst>
              <a:ext uri="{FF2B5EF4-FFF2-40B4-BE49-F238E27FC236}">
                <a16:creationId xmlns:a16="http://schemas.microsoft.com/office/drawing/2014/main" id="{A367957E-8B1C-D5ED-1FFA-DC7A6EBC736E}"/>
              </a:ext>
            </a:extLst>
          </p:cNvPr>
          <p:cNvSpPr/>
          <p:nvPr/>
        </p:nvSpPr>
        <p:spPr>
          <a:xfrm>
            <a:off x="4577231" y="2725172"/>
            <a:ext cx="609600" cy="484632"/>
          </a:xfrm>
          <a:prstGeom prst="rightArrow">
            <a:avLst/>
          </a:prstGeom>
          <a:effectLst>
            <a:outerShdw blurRad="50800" dist="38100" dir="13500000" algn="b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Rounded Rectangle 16">
            <a:extLst>
              <a:ext uri="{FF2B5EF4-FFF2-40B4-BE49-F238E27FC236}">
                <a16:creationId xmlns:a16="http://schemas.microsoft.com/office/drawing/2014/main" id="{110CB60C-D43B-593B-6CB1-BF2709198E7D}"/>
              </a:ext>
            </a:extLst>
          </p:cNvPr>
          <p:cNvSpPr/>
          <p:nvPr/>
        </p:nvSpPr>
        <p:spPr>
          <a:xfrm>
            <a:off x="5226907" y="1682679"/>
            <a:ext cx="6720840" cy="2571258"/>
          </a:xfrm>
          <a:prstGeom prst="roundRect">
            <a:avLst/>
          </a:prstGeom>
          <a:solidFill>
            <a:srgbClr val="E7F3FC"/>
          </a:solidFill>
          <a:ln>
            <a:solidFill>
              <a:srgbClr val="CDE1F0"/>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TextBox 64">
            <a:extLst>
              <a:ext uri="{FF2B5EF4-FFF2-40B4-BE49-F238E27FC236}">
                <a16:creationId xmlns:a16="http://schemas.microsoft.com/office/drawing/2014/main" id="{B60B1B37-0E5F-A5AD-ACE5-7C76F6B28EE5}"/>
              </a:ext>
            </a:extLst>
          </p:cNvPr>
          <p:cNvSpPr txBox="1"/>
          <p:nvPr/>
        </p:nvSpPr>
        <p:spPr>
          <a:xfrm>
            <a:off x="6870097" y="1692855"/>
            <a:ext cx="4023360" cy="338554"/>
          </a:xfrm>
          <a:prstGeom prst="rect">
            <a:avLst/>
          </a:prstGeom>
          <a:noFill/>
        </p:spPr>
        <p:txBody>
          <a:bodyPr wrap="square" anchor="t">
            <a:spAutoFit/>
          </a:bodyPr>
          <a:lstStyle/>
          <a:p>
            <a:pPr algn="l"/>
            <a:r>
              <a:rPr lang="en-GB" sz="1600" b="1" dirty="0">
                <a:solidFill>
                  <a:srgbClr val="142033"/>
                </a:solidFill>
                <a:latin typeface="Arial" panose="020B0604020202020204" pitchFamily="34" charset="0"/>
                <a:cs typeface="Arial" panose="020B0604020202020204" pitchFamily="34" charset="0"/>
              </a:rPr>
              <a:t>Satya </a:t>
            </a:r>
            <a:r>
              <a:rPr sz="1600" b="1" dirty="0">
                <a:solidFill>
                  <a:srgbClr val="142033"/>
                </a:solidFill>
                <a:latin typeface="Arial" panose="020B0604020202020204" pitchFamily="34" charset="0"/>
                <a:cs typeface="Arial" panose="020B0604020202020204" pitchFamily="34" charset="0"/>
              </a:rPr>
              <a:t>Nadella’s transformation agenda</a:t>
            </a:r>
          </a:p>
        </p:txBody>
      </p:sp>
      <p:sp>
        <p:nvSpPr>
          <p:cNvPr id="67" name="TextBox 66">
            <a:extLst>
              <a:ext uri="{FF2B5EF4-FFF2-40B4-BE49-F238E27FC236}">
                <a16:creationId xmlns:a16="http://schemas.microsoft.com/office/drawing/2014/main" id="{7AFA6CAC-2024-44A1-C879-44183777F6B8}"/>
              </a:ext>
            </a:extLst>
          </p:cNvPr>
          <p:cNvSpPr txBox="1"/>
          <p:nvPr/>
        </p:nvSpPr>
        <p:spPr>
          <a:xfrm>
            <a:off x="5549617" y="2014198"/>
            <a:ext cx="1417320" cy="256032"/>
          </a:xfrm>
          <a:prstGeom prst="rect">
            <a:avLst/>
          </a:prstGeom>
          <a:noFill/>
        </p:spPr>
        <p:txBody>
          <a:bodyPr wrap="square" anchor="t">
            <a:spAutoFit/>
          </a:bodyPr>
          <a:lstStyle/>
          <a:p>
            <a:pPr algn="l"/>
            <a:r>
              <a:rPr sz="1200" b="1" dirty="0">
                <a:solidFill>
                  <a:srgbClr val="0078D4"/>
                </a:solidFill>
                <a:latin typeface="Aptos"/>
              </a:rPr>
              <a:t>Cloud-first</a:t>
            </a:r>
          </a:p>
        </p:txBody>
      </p:sp>
      <p:sp>
        <p:nvSpPr>
          <p:cNvPr id="69" name="TextBox 68">
            <a:extLst>
              <a:ext uri="{FF2B5EF4-FFF2-40B4-BE49-F238E27FC236}">
                <a16:creationId xmlns:a16="http://schemas.microsoft.com/office/drawing/2014/main" id="{56D020CA-1C77-E83F-85F0-766DC06207E0}"/>
              </a:ext>
            </a:extLst>
          </p:cNvPr>
          <p:cNvSpPr txBox="1"/>
          <p:nvPr/>
        </p:nvSpPr>
        <p:spPr>
          <a:xfrm>
            <a:off x="5549617" y="2635990"/>
            <a:ext cx="1417320" cy="256032"/>
          </a:xfrm>
          <a:prstGeom prst="rect">
            <a:avLst/>
          </a:prstGeom>
          <a:noFill/>
        </p:spPr>
        <p:txBody>
          <a:bodyPr wrap="square" anchor="t">
            <a:spAutoFit/>
          </a:bodyPr>
          <a:lstStyle/>
          <a:p>
            <a:pPr algn="l"/>
            <a:r>
              <a:rPr sz="1200" b="1" dirty="0">
                <a:solidFill>
                  <a:srgbClr val="0078D4"/>
                </a:solidFill>
                <a:latin typeface="Aptos"/>
              </a:rPr>
              <a:t>Culture</a:t>
            </a:r>
          </a:p>
        </p:txBody>
      </p:sp>
      <p:sp>
        <p:nvSpPr>
          <p:cNvPr id="71" name="TextBox 70">
            <a:extLst>
              <a:ext uri="{FF2B5EF4-FFF2-40B4-BE49-F238E27FC236}">
                <a16:creationId xmlns:a16="http://schemas.microsoft.com/office/drawing/2014/main" id="{A22AE61A-20C2-A906-7B62-C7CD36CBB1B5}"/>
              </a:ext>
            </a:extLst>
          </p:cNvPr>
          <p:cNvSpPr txBox="1"/>
          <p:nvPr/>
        </p:nvSpPr>
        <p:spPr>
          <a:xfrm>
            <a:off x="5549617" y="3257782"/>
            <a:ext cx="1417320" cy="256032"/>
          </a:xfrm>
          <a:prstGeom prst="rect">
            <a:avLst/>
          </a:prstGeom>
          <a:noFill/>
        </p:spPr>
        <p:txBody>
          <a:bodyPr wrap="square" anchor="t">
            <a:spAutoFit/>
          </a:bodyPr>
          <a:lstStyle/>
          <a:p>
            <a:pPr algn="l"/>
            <a:r>
              <a:rPr sz="1200" b="1">
                <a:solidFill>
                  <a:srgbClr val="0078D4"/>
                </a:solidFill>
                <a:latin typeface="Aptos"/>
              </a:rPr>
              <a:t>Ecosystem</a:t>
            </a:r>
          </a:p>
        </p:txBody>
      </p:sp>
      <p:sp>
        <p:nvSpPr>
          <p:cNvPr id="73" name="TextBox 72">
            <a:extLst>
              <a:ext uri="{FF2B5EF4-FFF2-40B4-BE49-F238E27FC236}">
                <a16:creationId xmlns:a16="http://schemas.microsoft.com/office/drawing/2014/main" id="{379530DB-415F-7C20-7492-4F36626BF938}"/>
              </a:ext>
            </a:extLst>
          </p:cNvPr>
          <p:cNvSpPr txBox="1"/>
          <p:nvPr/>
        </p:nvSpPr>
        <p:spPr>
          <a:xfrm>
            <a:off x="5549617" y="3879574"/>
            <a:ext cx="1417320" cy="256032"/>
          </a:xfrm>
          <a:prstGeom prst="rect">
            <a:avLst/>
          </a:prstGeom>
          <a:noFill/>
        </p:spPr>
        <p:txBody>
          <a:bodyPr wrap="square" anchor="t">
            <a:spAutoFit/>
          </a:bodyPr>
          <a:lstStyle/>
          <a:p>
            <a:pPr algn="l"/>
            <a:r>
              <a:rPr sz="1200" b="1">
                <a:solidFill>
                  <a:srgbClr val="0078D4"/>
                </a:solidFill>
                <a:latin typeface="Aptos"/>
              </a:rPr>
              <a:t>AI era</a:t>
            </a:r>
          </a:p>
        </p:txBody>
      </p:sp>
      <p:sp>
        <p:nvSpPr>
          <p:cNvPr id="75" name="TextBox 74">
            <a:extLst>
              <a:ext uri="{FF2B5EF4-FFF2-40B4-BE49-F238E27FC236}">
                <a16:creationId xmlns:a16="http://schemas.microsoft.com/office/drawing/2014/main" id="{7BC382A5-F470-4A91-7CE9-6FD7F0AD384D}"/>
              </a:ext>
            </a:extLst>
          </p:cNvPr>
          <p:cNvSpPr txBox="1"/>
          <p:nvPr/>
        </p:nvSpPr>
        <p:spPr>
          <a:xfrm>
            <a:off x="7178924" y="2019424"/>
            <a:ext cx="4480560" cy="261610"/>
          </a:xfrm>
          <a:prstGeom prst="rect">
            <a:avLst/>
          </a:prstGeom>
          <a:noFill/>
        </p:spPr>
        <p:txBody>
          <a:bodyPr wrap="square" anchor="t">
            <a:spAutoFit/>
          </a:bodyPr>
          <a:lstStyle/>
          <a:p>
            <a:pPr algn="l"/>
            <a:r>
              <a:rPr sz="1100" b="0" dirty="0">
                <a:solidFill>
                  <a:srgbClr val="222831"/>
                </a:solidFill>
                <a:latin typeface="Arial" panose="020B0604020202020204" pitchFamily="34" charset="0"/>
                <a:cs typeface="Arial" panose="020B0604020202020204" pitchFamily="34" charset="0"/>
              </a:rPr>
              <a:t>Scale Azure and subscription services</a:t>
            </a:r>
          </a:p>
        </p:txBody>
      </p:sp>
      <p:sp>
        <p:nvSpPr>
          <p:cNvPr id="77" name="TextBox 76">
            <a:extLst>
              <a:ext uri="{FF2B5EF4-FFF2-40B4-BE49-F238E27FC236}">
                <a16:creationId xmlns:a16="http://schemas.microsoft.com/office/drawing/2014/main" id="{86421A25-E1E5-7486-6462-D24570F6CC67}"/>
              </a:ext>
            </a:extLst>
          </p:cNvPr>
          <p:cNvSpPr txBox="1"/>
          <p:nvPr/>
        </p:nvSpPr>
        <p:spPr>
          <a:xfrm>
            <a:off x="7178924" y="2641216"/>
            <a:ext cx="4480560" cy="261610"/>
          </a:xfrm>
          <a:prstGeom prst="rect">
            <a:avLst/>
          </a:prstGeom>
          <a:noFill/>
        </p:spPr>
        <p:txBody>
          <a:bodyPr wrap="square" anchor="t">
            <a:spAutoFit/>
          </a:bodyPr>
          <a:lstStyle/>
          <a:p>
            <a:pPr algn="l"/>
            <a:r>
              <a:rPr sz="1100" b="0" dirty="0">
                <a:solidFill>
                  <a:srgbClr val="222831"/>
                </a:solidFill>
                <a:latin typeface="Arial" panose="020B0604020202020204" pitchFamily="34" charset="0"/>
                <a:cs typeface="Arial" panose="020B0604020202020204" pitchFamily="34" charset="0"/>
              </a:rPr>
              <a:t>Move toward growth mindset and “One Microsoft”</a:t>
            </a:r>
          </a:p>
        </p:txBody>
      </p:sp>
      <p:sp>
        <p:nvSpPr>
          <p:cNvPr id="79" name="TextBox 78">
            <a:extLst>
              <a:ext uri="{FF2B5EF4-FFF2-40B4-BE49-F238E27FC236}">
                <a16:creationId xmlns:a16="http://schemas.microsoft.com/office/drawing/2014/main" id="{78477812-BDAB-CFB1-6AAF-D5BBD8F11BB3}"/>
              </a:ext>
            </a:extLst>
          </p:cNvPr>
          <p:cNvSpPr txBox="1"/>
          <p:nvPr/>
        </p:nvSpPr>
        <p:spPr>
          <a:xfrm>
            <a:off x="7178924" y="3263008"/>
            <a:ext cx="4480560" cy="261610"/>
          </a:xfrm>
          <a:prstGeom prst="rect">
            <a:avLst/>
          </a:prstGeom>
          <a:noFill/>
        </p:spPr>
        <p:txBody>
          <a:bodyPr wrap="square" anchor="t">
            <a:spAutoFit/>
          </a:bodyPr>
          <a:lstStyle/>
          <a:p>
            <a:pPr algn="l"/>
            <a:r>
              <a:rPr sz="1100" b="0">
                <a:solidFill>
                  <a:srgbClr val="222831"/>
                </a:solidFill>
                <a:latin typeface="Arial" panose="020B0604020202020204" pitchFamily="34" charset="0"/>
                <a:cs typeface="Arial" panose="020B0604020202020204" pitchFamily="34" charset="0"/>
              </a:rPr>
              <a:t>LinkedIn, GitHub and greater openness</a:t>
            </a:r>
          </a:p>
        </p:txBody>
      </p:sp>
      <p:sp>
        <p:nvSpPr>
          <p:cNvPr id="81" name="TextBox 80">
            <a:extLst>
              <a:ext uri="{FF2B5EF4-FFF2-40B4-BE49-F238E27FC236}">
                <a16:creationId xmlns:a16="http://schemas.microsoft.com/office/drawing/2014/main" id="{B8199084-BD0C-5154-1484-4F797AD3F21F}"/>
              </a:ext>
            </a:extLst>
          </p:cNvPr>
          <p:cNvSpPr txBox="1"/>
          <p:nvPr/>
        </p:nvSpPr>
        <p:spPr>
          <a:xfrm>
            <a:off x="7178924" y="3884800"/>
            <a:ext cx="4480560" cy="261610"/>
          </a:xfrm>
          <a:prstGeom prst="rect">
            <a:avLst/>
          </a:prstGeom>
          <a:noFill/>
        </p:spPr>
        <p:txBody>
          <a:bodyPr wrap="square" anchor="t">
            <a:spAutoFit/>
          </a:bodyPr>
          <a:lstStyle/>
          <a:p>
            <a:pPr algn="l"/>
            <a:r>
              <a:rPr sz="1100" b="0" dirty="0">
                <a:solidFill>
                  <a:srgbClr val="222831"/>
                </a:solidFill>
                <a:latin typeface="Arial" panose="020B0604020202020204" pitchFamily="34" charset="0"/>
                <a:cs typeface="Arial" panose="020B0604020202020204" pitchFamily="34" charset="0"/>
              </a:rPr>
              <a:t>Reconfigure products, work and infrastructure around AI</a:t>
            </a:r>
          </a:p>
        </p:txBody>
      </p:sp>
      <p:sp>
        <p:nvSpPr>
          <p:cNvPr id="83" name="TextBox 82">
            <a:extLst>
              <a:ext uri="{FF2B5EF4-FFF2-40B4-BE49-F238E27FC236}">
                <a16:creationId xmlns:a16="http://schemas.microsoft.com/office/drawing/2014/main" id="{65546E22-C92B-A7CB-ADD9-D0DEFF30C7DE}"/>
              </a:ext>
            </a:extLst>
          </p:cNvPr>
          <p:cNvSpPr txBox="1"/>
          <p:nvPr/>
        </p:nvSpPr>
        <p:spPr>
          <a:xfrm>
            <a:off x="1918854" y="2614191"/>
            <a:ext cx="1783080" cy="707886"/>
          </a:xfrm>
          <a:prstGeom prst="rect">
            <a:avLst/>
          </a:prstGeom>
          <a:noFill/>
        </p:spPr>
        <p:txBody>
          <a:bodyPr wrap="square" anchor="t">
            <a:spAutoFit/>
          </a:bodyPr>
          <a:lstStyle/>
          <a:p>
            <a:pPr algn="l"/>
            <a:r>
              <a:rPr sz="1000" b="0" dirty="0">
                <a:solidFill>
                  <a:srgbClr val="222831"/>
                </a:solidFill>
                <a:latin typeface="Arial" panose="020B0604020202020204" pitchFamily="34" charset="0"/>
                <a:cs typeface="Arial" panose="020B0604020202020204" pitchFamily="34" charset="0"/>
              </a:rPr>
              <a:t>Need for greater collaboration, learning and speed across a large organization.</a:t>
            </a:r>
          </a:p>
        </p:txBody>
      </p:sp>
      <p:sp>
        <p:nvSpPr>
          <p:cNvPr id="85" name="Rounded Rectangle 26">
            <a:extLst>
              <a:ext uri="{FF2B5EF4-FFF2-40B4-BE49-F238E27FC236}">
                <a16:creationId xmlns:a16="http://schemas.microsoft.com/office/drawing/2014/main" id="{C4443479-AEB5-5388-CE4F-913F90C80C7A}"/>
              </a:ext>
            </a:extLst>
          </p:cNvPr>
          <p:cNvSpPr/>
          <p:nvPr/>
        </p:nvSpPr>
        <p:spPr>
          <a:xfrm>
            <a:off x="640080" y="5166360"/>
            <a:ext cx="10881360" cy="822960"/>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7" name="TextBox 86">
            <a:extLst>
              <a:ext uri="{FF2B5EF4-FFF2-40B4-BE49-F238E27FC236}">
                <a16:creationId xmlns:a16="http://schemas.microsoft.com/office/drawing/2014/main" id="{7B23F8E7-6CA8-D494-D6BB-F25029C63397}"/>
              </a:ext>
            </a:extLst>
          </p:cNvPr>
          <p:cNvSpPr txBox="1"/>
          <p:nvPr/>
        </p:nvSpPr>
        <p:spPr>
          <a:xfrm>
            <a:off x="1823437" y="5326088"/>
            <a:ext cx="8869680" cy="646331"/>
          </a:xfrm>
          <a:prstGeom prst="rect">
            <a:avLst/>
          </a:prstGeom>
          <a:noFill/>
        </p:spPr>
        <p:txBody>
          <a:bodyPr wrap="square" anchor="t">
            <a:spAutoFit/>
          </a:bodyPr>
          <a:lstStyle/>
          <a:p>
            <a:pPr algn="ctr"/>
            <a:r>
              <a:rPr lang="en-GB" sz="1200" b="1" i="1" dirty="0">
                <a:solidFill>
                  <a:srgbClr val="FFFFFF"/>
                </a:solidFill>
                <a:latin typeface="Arial" panose="020B0604020202020204" pitchFamily="34" charset="0"/>
                <a:cs typeface="Arial" panose="020B0604020202020204" pitchFamily="34" charset="0"/>
              </a:rPr>
              <a:t>Was Microsoft needed to change, or wanted to change?</a:t>
            </a:r>
          </a:p>
          <a:p>
            <a:pPr algn="ctr"/>
            <a:r>
              <a:rPr lang="en-GB" sz="1200" b="1" dirty="0">
                <a:solidFill>
                  <a:srgbClr val="FFFFFF"/>
                </a:solidFill>
                <a:latin typeface="Arial" panose="020B0604020202020204" pitchFamily="34" charset="0"/>
                <a:cs typeface="Arial" panose="020B0604020202020204" pitchFamily="34" charset="0"/>
              </a:rPr>
              <a:t>Microsoft’s CEO Satya Nadella came with a transformation agenda because he understood that the technological market was shifting.</a:t>
            </a:r>
            <a:endParaRPr sz="1200" b="1"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650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4"/>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5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0"/>
                                        </p:tgtEl>
                                        <p:attrNameLst>
                                          <p:attrName>style.visibility</p:attrName>
                                        </p:attrNameLst>
                                      </p:cBhvr>
                                      <p:to>
                                        <p:strVal val="visible"/>
                                      </p:to>
                                    </p:set>
                                    <p:animEffect transition="in" filter="fade">
                                      <p:cBhvr>
                                        <p:cTn id="41" dur="500"/>
                                        <p:tgtEl>
                                          <p:spTgt spid="60"/>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61"/>
                                        </p:tgtEl>
                                        <p:attrNameLst>
                                          <p:attrName>style.visibility</p:attrName>
                                        </p:attrNameLst>
                                      </p:cBhvr>
                                      <p:to>
                                        <p:strVal val="visible"/>
                                      </p:to>
                                    </p:set>
                                    <p:animEffect transition="in" filter="fade">
                                      <p:cBhvr>
                                        <p:cTn id="44" dur="500"/>
                                        <p:tgtEl>
                                          <p:spTgt spid="61"/>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6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6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67"/>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69"/>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3"/>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5"/>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77"/>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79"/>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81"/>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85"/>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25" grpId="0"/>
      <p:bldP spid="26" grpId="0"/>
      <p:bldP spid="31" grpId="0" animBg="1"/>
      <p:bldP spid="39" grpId="0"/>
      <p:bldP spid="48" grpId="0" animBg="1"/>
      <p:bldP spid="46" grpId="0"/>
      <p:bldP spid="50" grpId="0" animBg="1"/>
      <p:bldP spid="52" grpId="0"/>
      <p:bldP spid="54" grpId="0"/>
      <p:bldP spid="58" grpId="0"/>
      <p:bldP spid="60" grpId="0" animBg="1"/>
      <p:bldP spid="61" grpId="0" animBg="1"/>
      <p:bldP spid="63" grpId="0" animBg="1"/>
      <p:bldP spid="65" grpId="0"/>
      <p:bldP spid="67" grpId="0"/>
      <p:bldP spid="69" grpId="0"/>
      <p:bldP spid="71" grpId="0"/>
      <p:bldP spid="73" grpId="0"/>
      <p:bldP spid="75" grpId="0"/>
      <p:bldP spid="77" grpId="0"/>
      <p:bldP spid="79" grpId="0"/>
      <p:bldP spid="81" grpId="0"/>
      <p:bldP spid="83" grpId="0"/>
      <p:bldP spid="85" grpId="0" animBg="1"/>
      <p:bldP spid="8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A3F2DC-3E79-2CBD-7602-E7CB2F77D7BD}"/>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2E0F6B0-F67A-E1B5-D1E8-588384AC82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C4FADE8-13A0-9A6F-5123-69A5069AD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2090BB06-FB56-BEE6-58BC-B3EDE61AE8F0}"/>
              </a:ext>
            </a:extLst>
          </p:cNvPr>
          <p:cNvSpPr>
            <a:spLocks noGrp="1"/>
          </p:cNvSpPr>
          <p:nvPr>
            <p:ph type="title"/>
          </p:nvPr>
        </p:nvSpPr>
        <p:spPr>
          <a:xfrm>
            <a:off x="775469" y="34800"/>
            <a:ext cx="10640754" cy="775845"/>
          </a:xfrm>
        </p:spPr>
        <p:txBody>
          <a:bodyPr vert="horz" lIns="91440" tIns="45720" rIns="91440" bIns="45720" rtlCol="0" anchor="b">
            <a:normAutofit/>
          </a:bodyPr>
          <a:lstStyle/>
          <a:p>
            <a:pPr algn="ctr"/>
            <a:r>
              <a:rPr lang="en-US" sz="3700" kern="1200" dirty="0">
                <a:solidFill>
                  <a:schemeClr val="tx2"/>
                </a:solidFill>
                <a:latin typeface="+mj-lt"/>
                <a:ea typeface="+mj-ea"/>
                <a:cs typeface="+mj-cs"/>
              </a:rPr>
              <a:t>First Leadership Theory – Transformational Theory</a:t>
            </a:r>
          </a:p>
        </p:txBody>
      </p:sp>
      <p:sp>
        <p:nvSpPr>
          <p:cNvPr id="25" name="TextBox 24">
            <a:extLst>
              <a:ext uri="{FF2B5EF4-FFF2-40B4-BE49-F238E27FC236}">
                <a16:creationId xmlns:a16="http://schemas.microsoft.com/office/drawing/2014/main" id="{787C7322-5977-9A9F-4AC4-AACCA5BAF065}"/>
              </a:ext>
            </a:extLst>
          </p:cNvPr>
          <p:cNvSpPr txBox="1"/>
          <p:nvPr/>
        </p:nvSpPr>
        <p:spPr>
          <a:xfrm>
            <a:off x="1398014" y="864020"/>
            <a:ext cx="9163757" cy="450447"/>
          </a:xfrm>
          <a:prstGeom prst="rect">
            <a:avLst/>
          </a:prstGeom>
        </p:spPr>
        <p:txBody>
          <a:bodyPr vert="horz" lIns="91440" tIns="45720" rIns="91440" bIns="45720" rtlCol="0" anchor="ctr">
            <a:normAutofit/>
          </a:bodyPr>
          <a:lstStyle/>
          <a:p>
            <a:pPr marL="342900" indent="-342900" algn="ctr">
              <a:lnSpc>
                <a:spcPct val="90000"/>
              </a:lnSpc>
              <a:spcBef>
                <a:spcPts val="1000"/>
              </a:spcBef>
              <a:buFont typeface="Wingdings" panose="05000000000000000000" pitchFamily="2" charset="2"/>
              <a:buChar char="v"/>
            </a:pPr>
            <a:r>
              <a:rPr lang="en-US" sz="2000" i="1" kern="1200" dirty="0">
                <a:solidFill>
                  <a:schemeClr val="tx1">
                    <a:lumMod val="50000"/>
                    <a:lumOff val="50000"/>
                  </a:schemeClr>
                </a:solidFill>
                <a:latin typeface="Arial" panose="020B0604020202020204" pitchFamily="34" charset="0"/>
                <a:cs typeface="Arial" panose="020B0604020202020204" pitchFamily="34" charset="0"/>
              </a:rPr>
              <a:t>What is Transformational Leadership Theory?</a:t>
            </a:r>
          </a:p>
        </p:txBody>
      </p:sp>
      <p:grpSp>
        <p:nvGrpSpPr>
          <p:cNvPr id="34" name="Group 33">
            <a:extLst>
              <a:ext uri="{FF2B5EF4-FFF2-40B4-BE49-F238E27FC236}">
                <a16:creationId xmlns:a16="http://schemas.microsoft.com/office/drawing/2014/main" id="{57BB2EFD-7033-922C-D730-E843D51644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CCB6A2FB-54DD-375A-1468-4316380529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A85BE403-72B6-66AA-FAA1-7C95B21DC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BFF76D43-EFE0-8FB7-B4CA-CD0384364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8C1ED5B3-C439-6C60-66E4-A04147215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6C9DD80F-C7D2-BB9F-64AA-B50FDF6D979C}"/>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20617" y="1644284"/>
            <a:ext cx="7718549" cy="2836567"/>
          </a:xfrm>
          <a:prstGeom prst="rect">
            <a:avLst/>
          </a:prstGeom>
        </p:spPr>
      </p:pic>
      <p:grpSp>
        <p:nvGrpSpPr>
          <p:cNvPr id="40" name="Group 39">
            <a:extLst>
              <a:ext uri="{FF2B5EF4-FFF2-40B4-BE49-F238E27FC236}">
                <a16:creationId xmlns:a16="http://schemas.microsoft.com/office/drawing/2014/main" id="{E39ED9D3-6C76-6E7E-C259-5833DC9685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DB7091DB-F9C4-7CCE-70A7-74C8FE5B52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9F4FAAE9-3408-22E2-2900-D6B0D1DA14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9510DCF2-F6B6-435F-5610-250A26DCDE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D5771879-0C6F-65E2-1F24-0772F3A7B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3F4BE24D-ECFE-ACED-64C7-397E26C18D87}"/>
              </a:ext>
            </a:extLst>
          </p:cNvPr>
          <p:cNvSpPr txBox="1"/>
          <p:nvPr/>
        </p:nvSpPr>
        <p:spPr>
          <a:xfrm>
            <a:off x="514427" y="1314467"/>
            <a:ext cx="11222075" cy="461665"/>
          </a:xfrm>
          <a:prstGeom prst="rect">
            <a:avLst/>
          </a:prstGeom>
          <a:noFill/>
        </p:spPr>
        <p:txBody>
          <a:bodyPr wrap="square" rtlCol="0">
            <a:spAutoFit/>
          </a:bodyPr>
          <a:lstStyle/>
          <a:p>
            <a:r>
              <a:rPr lang="en-GB" sz="1200" b="1" i="1" dirty="0">
                <a:latin typeface="Arial" panose="020B0604020202020204" pitchFamily="34" charset="0"/>
                <a:cs typeface="Arial" panose="020B0604020202020204" pitchFamily="34" charset="0"/>
              </a:rPr>
              <a:t>According to Bass and Avolio (1994), the Transformational Theory represents an organisations change in purpose, assumptions and behaviour with the help of the 4 I’s.</a:t>
            </a:r>
          </a:p>
        </p:txBody>
      </p:sp>
      <p:sp>
        <p:nvSpPr>
          <p:cNvPr id="3" name="Rounded Rectangle 5">
            <a:extLst>
              <a:ext uri="{FF2B5EF4-FFF2-40B4-BE49-F238E27FC236}">
                <a16:creationId xmlns:a16="http://schemas.microsoft.com/office/drawing/2014/main" id="{9E587520-FE99-29D5-69D6-FAB0D1547600}"/>
              </a:ext>
            </a:extLst>
          </p:cNvPr>
          <p:cNvSpPr/>
          <p:nvPr/>
        </p:nvSpPr>
        <p:spPr>
          <a:xfrm>
            <a:off x="775469" y="2011657"/>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4E59D1CD-E0E0-E03D-C1E9-11251D36B449}"/>
              </a:ext>
            </a:extLst>
          </p:cNvPr>
          <p:cNvSpPr txBox="1"/>
          <p:nvPr/>
        </p:nvSpPr>
        <p:spPr>
          <a:xfrm>
            <a:off x="896830" y="2120956"/>
            <a:ext cx="1828800" cy="274320"/>
          </a:xfrm>
          <a:prstGeom prst="rect">
            <a:avLst/>
          </a:prstGeom>
          <a:noFill/>
        </p:spPr>
        <p:txBody>
          <a:bodyPr wrap="square" anchor="t">
            <a:spAutoFit/>
          </a:bodyPr>
          <a:lstStyle/>
          <a:p>
            <a:pPr algn="l"/>
            <a:r>
              <a:rPr sz="1200" b="1" dirty="0">
                <a:solidFill>
                  <a:srgbClr val="0078D4"/>
                </a:solidFill>
                <a:latin typeface="Arial" panose="020B0604020202020204" pitchFamily="34" charset="0"/>
                <a:cs typeface="Arial" panose="020B0604020202020204" pitchFamily="34" charset="0"/>
              </a:rPr>
              <a:t>Idealized influence</a:t>
            </a:r>
          </a:p>
        </p:txBody>
      </p:sp>
      <p:sp>
        <p:nvSpPr>
          <p:cNvPr id="8" name="TextBox 7">
            <a:extLst>
              <a:ext uri="{FF2B5EF4-FFF2-40B4-BE49-F238E27FC236}">
                <a16:creationId xmlns:a16="http://schemas.microsoft.com/office/drawing/2014/main" id="{933D4872-2841-A8C7-EA90-D11BFA70A76D}"/>
              </a:ext>
            </a:extLst>
          </p:cNvPr>
          <p:cNvSpPr txBox="1"/>
          <p:nvPr/>
        </p:nvSpPr>
        <p:spPr>
          <a:xfrm>
            <a:off x="3721414" y="2132312"/>
            <a:ext cx="2468880" cy="261610"/>
          </a:xfrm>
          <a:prstGeom prst="rect">
            <a:avLst/>
          </a:prstGeom>
          <a:noFill/>
        </p:spPr>
        <p:txBody>
          <a:bodyPr wrap="square" anchor="t">
            <a:spAutoFit/>
          </a:bodyPr>
          <a:lstStyle/>
          <a:p>
            <a:pPr algn="l"/>
            <a:r>
              <a:rPr sz="1100" b="1" dirty="0">
                <a:solidFill>
                  <a:srgbClr val="142033"/>
                </a:solidFill>
                <a:latin typeface="Arial" panose="020B0604020202020204" pitchFamily="34" charset="0"/>
                <a:cs typeface="Arial" panose="020B0604020202020204" pitchFamily="34" charset="0"/>
              </a:rPr>
              <a:t>Credibility &amp; purpose</a:t>
            </a:r>
          </a:p>
        </p:txBody>
      </p:sp>
      <p:sp>
        <p:nvSpPr>
          <p:cNvPr id="10" name="TextBox 9">
            <a:extLst>
              <a:ext uri="{FF2B5EF4-FFF2-40B4-BE49-F238E27FC236}">
                <a16:creationId xmlns:a16="http://schemas.microsoft.com/office/drawing/2014/main" id="{BA836A6D-C6A7-2EA5-C5A4-BBA0B4B0D58B}"/>
              </a:ext>
            </a:extLst>
          </p:cNvPr>
          <p:cNvSpPr txBox="1"/>
          <p:nvPr/>
        </p:nvSpPr>
        <p:spPr>
          <a:xfrm>
            <a:off x="1827029" y="2514577"/>
            <a:ext cx="2720384" cy="246221"/>
          </a:xfrm>
          <a:prstGeom prst="rect">
            <a:avLst/>
          </a:prstGeom>
          <a:noFill/>
        </p:spPr>
        <p:txBody>
          <a:bodyPr wrap="square" anchor="t">
            <a:spAutoFit/>
          </a:bodyPr>
          <a:lstStyle/>
          <a:p>
            <a:pPr algn="l"/>
            <a:r>
              <a:rPr sz="1000" b="0" dirty="0">
                <a:solidFill>
                  <a:srgbClr val="222831"/>
                </a:solidFill>
                <a:latin typeface="Arial" panose="020B0604020202020204" pitchFamily="34" charset="0"/>
                <a:cs typeface="Arial" panose="020B0604020202020204" pitchFamily="34" charset="0"/>
              </a:rPr>
              <a:t>Mission and visible strategic commitment</a:t>
            </a:r>
          </a:p>
        </p:txBody>
      </p:sp>
      <p:sp>
        <p:nvSpPr>
          <p:cNvPr id="13" name="Rounded Rectangle 9">
            <a:extLst>
              <a:ext uri="{FF2B5EF4-FFF2-40B4-BE49-F238E27FC236}">
                <a16:creationId xmlns:a16="http://schemas.microsoft.com/office/drawing/2014/main" id="{7D770DF8-3546-7054-8761-E94B6348866B}"/>
              </a:ext>
            </a:extLst>
          </p:cNvPr>
          <p:cNvSpPr/>
          <p:nvPr/>
        </p:nvSpPr>
        <p:spPr>
          <a:xfrm>
            <a:off x="6261869" y="2011657"/>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a:extLst>
              <a:ext uri="{FF2B5EF4-FFF2-40B4-BE49-F238E27FC236}">
                <a16:creationId xmlns:a16="http://schemas.microsoft.com/office/drawing/2014/main" id="{7D0315DA-84A1-29D7-2FBB-7A9863CC6D24}"/>
              </a:ext>
            </a:extLst>
          </p:cNvPr>
          <p:cNvSpPr txBox="1"/>
          <p:nvPr/>
        </p:nvSpPr>
        <p:spPr>
          <a:xfrm>
            <a:off x="6321654" y="2063165"/>
            <a:ext cx="1828800" cy="461665"/>
          </a:xfrm>
          <a:prstGeom prst="rect">
            <a:avLst/>
          </a:prstGeom>
          <a:noFill/>
        </p:spPr>
        <p:txBody>
          <a:bodyPr wrap="square" anchor="t">
            <a:spAutoFit/>
          </a:bodyPr>
          <a:lstStyle/>
          <a:p>
            <a:pPr algn="l"/>
            <a:r>
              <a:rPr sz="1200" b="1" dirty="0">
                <a:solidFill>
                  <a:srgbClr val="0078D4"/>
                </a:solidFill>
                <a:latin typeface="Arial" panose="020B0604020202020204" pitchFamily="34" charset="0"/>
                <a:cs typeface="Arial" panose="020B0604020202020204" pitchFamily="34" charset="0"/>
              </a:rPr>
              <a:t>Inspirational motivation</a:t>
            </a:r>
          </a:p>
        </p:txBody>
      </p:sp>
      <p:sp>
        <p:nvSpPr>
          <p:cNvPr id="17" name="TextBox 16">
            <a:extLst>
              <a:ext uri="{FF2B5EF4-FFF2-40B4-BE49-F238E27FC236}">
                <a16:creationId xmlns:a16="http://schemas.microsoft.com/office/drawing/2014/main" id="{E417F13D-5C9A-2FB8-B76B-F5FE8843D9FC}"/>
              </a:ext>
            </a:extLst>
          </p:cNvPr>
          <p:cNvSpPr txBox="1"/>
          <p:nvPr/>
        </p:nvSpPr>
        <p:spPr>
          <a:xfrm>
            <a:off x="9706710" y="2129371"/>
            <a:ext cx="2468880" cy="261610"/>
          </a:xfrm>
          <a:prstGeom prst="rect">
            <a:avLst/>
          </a:prstGeom>
          <a:noFill/>
        </p:spPr>
        <p:txBody>
          <a:bodyPr wrap="square" anchor="t">
            <a:spAutoFit/>
          </a:bodyPr>
          <a:lstStyle/>
          <a:p>
            <a:pPr algn="l"/>
            <a:r>
              <a:rPr sz="1100" b="1" dirty="0">
                <a:solidFill>
                  <a:srgbClr val="142033"/>
                </a:solidFill>
                <a:latin typeface="Arial" panose="020B0604020202020204" pitchFamily="34" charset="0"/>
                <a:cs typeface="Arial" panose="020B0604020202020204" pitchFamily="34" charset="0"/>
              </a:rPr>
              <a:t>Shared direction</a:t>
            </a:r>
          </a:p>
        </p:txBody>
      </p:sp>
      <p:sp>
        <p:nvSpPr>
          <p:cNvPr id="19" name="TextBox 18">
            <a:extLst>
              <a:ext uri="{FF2B5EF4-FFF2-40B4-BE49-F238E27FC236}">
                <a16:creationId xmlns:a16="http://schemas.microsoft.com/office/drawing/2014/main" id="{86D06913-7CC6-23EF-3D41-7634F6CF1B70}"/>
              </a:ext>
            </a:extLst>
          </p:cNvPr>
          <p:cNvSpPr txBox="1"/>
          <p:nvPr/>
        </p:nvSpPr>
        <p:spPr>
          <a:xfrm>
            <a:off x="7799682" y="2608426"/>
            <a:ext cx="1999293" cy="246221"/>
          </a:xfrm>
          <a:prstGeom prst="rect">
            <a:avLst/>
          </a:prstGeom>
          <a:noFill/>
        </p:spPr>
        <p:txBody>
          <a:bodyPr wrap="square" anchor="t">
            <a:spAutoFit/>
          </a:bodyPr>
          <a:lstStyle/>
          <a:p>
            <a:pPr algn="l"/>
            <a:r>
              <a:rPr sz="1000" b="0" dirty="0">
                <a:solidFill>
                  <a:srgbClr val="222831"/>
                </a:solidFill>
                <a:latin typeface="Arial" panose="020B0604020202020204" pitchFamily="34" charset="0"/>
                <a:cs typeface="Arial" panose="020B0604020202020204" pitchFamily="34" charset="0"/>
              </a:rPr>
              <a:t>Cloud-first / platform ambition</a:t>
            </a:r>
          </a:p>
        </p:txBody>
      </p:sp>
      <p:sp>
        <p:nvSpPr>
          <p:cNvPr id="21" name="Rounded Rectangle 13">
            <a:extLst>
              <a:ext uri="{FF2B5EF4-FFF2-40B4-BE49-F238E27FC236}">
                <a16:creationId xmlns:a16="http://schemas.microsoft.com/office/drawing/2014/main" id="{688A2C17-0FCA-AB8F-7F16-0045177EE6D4}"/>
              </a:ext>
            </a:extLst>
          </p:cNvPr>
          <p:cNvSpPr/>
          <p:nvPr/>
        </p:nvSpPr>
        <p:spPr>
          <a:xfrm>
            <a:off x="775469" y="3273529"/>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id="{A0EF64B1-5690-3818-645A-38434F3855AB}"/>
              </a:ext>
            </a:extLst>
          </p:cNvPr>
          <p:cNvSpPr txBox="1"/>
          <p:nvPr/>
        </p:nvSpPr>
        <p:spPr>
          <a:xfrm>
            <a:off x="896830" y="3380708"/>
            <a:ext cx="1828800" cy="461665"/>
          </a:xfrm>
          <a:prstGeom prst="rect">
            <a:avLst/>
          </a:prstGeom>
          <a:noFill/>
        </p:spPr>
        <p:txBody>
          <a:bodyPr wrap="square" anchor="t">
            <a:spAutoFit/>
          </a:bodyPr>
          <a:lstStyle/>
          <a:p>
            <a:pPr algn="l"/>
            <a:r>
              <a:rPr sz="1200" b="1" dirty="0">
                <a:solidFill>
                  <a:srgbClr val="0078D4"/>
                </a:solidFill>
                <a:latin typeface="Arial" panose="020B0604020202020204" pitchFamily="34" charset="0"/>
                <a:cs typeface="Arial" panose="020B0604020202020204" pitchFamily="34" charset="0"/>
              </a:rPr>
              <a:t>Intellectual stimulation</a:t>
            </a:r>
          </a:p>
        </p:txBody>
      </p:sp>
      <p:sp>
        <p:nvSpPr>
          <p:cNvPr id="27" name="TextBox 26">
            <a:extLst>
              <a:ext uri="{FF2B5EF4-FFF2-40B4-BE49-F238E27FC236}">
                <a16:creationId xmlns:a16="http://schemas.microsoft.com/office/drawing/2014/main" id="{0BF90868-697B-F81C-FDCF-771770CA9537}"/>
              </a:ext>
            </a:extLst>
          </p:cNvPr>
          <p:cNvSpPr txBox="1"/>
          <p:nvPr/>
        </p:nvSpPr>
        <p:spPr>
          <a:xfrm>
            <a:off x="3754898" y="3437316"/>
            <a:ext cx="2468880" cy="261610"/>
          </a:xfrm>
          <a:prstGeom prst="rect">
            <a:avLst/>
          </a:prstGeom>
          <a:noFill/>
        </p:spPr>
        <p:txBody>
          <a:bodyPr wrap="square" anchor="t">
            <a:spAutoFit/>
          </a:bodyPr>
          <a:lstStyle/>
          <a:p>
            <a:pPr algn="l"/>
            <a:r>
              <a:rPr sz="1100" b="1" dirty="0">
                <a:solidFill>
                  <a:srgbClr val="142033"/>
                </a:solidFill>
                <a:latin typeface="Arial" panose="020B0604020202020204" pitchFamily="34" charset="0"/>
                <a:cs typeface="Arial" panose="020B0604020202020204" pitchFamily="34" charset="0"/>
              </a:rPr>
              <a:t>Challenge assumptions</a:t>
            </a:r>
          </a:p>
        </p:txBody>
      </p:sp>
      <p:sp>
        <p:nvSpPr>
          <p:cNvPr id="29" name="TextBox 28">
            <a:extLst>
              <a:ext uri="{FF2B5EF4-FFF2-40B4-BE49-F238E27FC236}">
                <a16:creationId xmlns:a16="http://schemas.microsoft.com/office/drawing/2014/main" id="{8A74EFEF-B74B-BDF2-F2A0-D19D838B8EEE}"/>
              </a:ext>
            </a:extLst>
          </p:cNvPr>
          <p:cNvSpPr txBox="1"/>
          <p:nvPr/>
        </p:nvSpPr>
        <p:spPr>
          <a:xfrm>
            <a:off x="1827029" y="3872354"/>
            <a:ext cx="2763066" cy="246221"/>
          </a:xfrm>
          <a:prstGeom prst="rect">
            <a:avLst/>
          </a:prstGeom>
          <a:noFill/>
        </p:spPr>
        <p:txBody>
          <a:bodyPr wrap="square" anchor="t">
            <a:spAutoFit/>
          </a:bodyPr>
          <a:lstStyle/>
          <a:p>
            <a:pPr algn="l"/>
            <a:r>
              <a:rPr sz="1000" b="0" dirty="0">
                <a:solidFill>
                  <a:srgbClr val="222831"/>
                </a:solidFill>
                <a:latin typeface="Arial" panose="020B0604020202020204" pitchFamily="34" charset="0"/>
                <a:cs typeface="Arial" panose="020B0604020202020204" pitchFamily="34" charset="0"/>
              </a:rPr>
              <a:t>Openness, experimentation, growth mindset</a:t>
            </a:r>
          </a:p>
        </p:txBody>
      </p:sp>
      <p:sp>
        <p:nvSpPr>
          <p:cNvPr id="45" name="Rounded Rectangle 17">
            <a:extLst>
              <a:ext uri="{FF2B5EF4-FFF2-40B4-BE49-F238E27FC236}">
                <a16:creationId xmlns:a16="http://schemas.microsoft.com/office/drawing/2014/main" id="{E65AA6AB-2B40-6C24-FC57-A4F7019D4271}"/>
              </a:ext>
            </a:extLst>
          </p:cNvPr>
          <p:cNvSpPr/>
          <p:nvPr/>
        </p:nvSpPr>
        <p:spPr>
          <a:xfrm>
            <a:off x="6261869" y="3273529"/>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a:extLst>
              <a:ext uri="{FF2B5EF4-FFF2-40B4-BE49-F238E27FC236}">
                <a16:creationId xmlns:a16="http://schemas.microsoft.com/office/drawing/2014/main" id="{10C29FD7-DD79-8636-E583-36EF7813C059}"/>
              </a:ext>
            </a:extLst>
          </p:cNvPr>
          <p:cNvSpPr txBox="1"/>
          <p:nvPr/>
        </p:nvSpPr>
        <p:spPr>
          <a:xfrm>
            <a:off x="6330449" y="3334637"/>
            <a:ext cx="1828800" cy="461665"/>
          </a:xfrm>
          <a:prstGeom prst="rect">
            <a:avLst/>
          </a:prstGeom>
          <a:noFill/>
        </p:spPr>
        <p:txBody>
          <a:bodyPr wrap="square" anchor="t">
            <a:spAutoFit/>
          </a:bodyPr>
          <a:lstStyle/>
          <a:p>
            <a:pPr algn="l"/>
            <a:r>
              <a:rPr sz="1200" b="1" dirty="0">
                <a:solidFill>
                  <a:srgbClr val="0078D4"/>
                </a:solidFill>
                <a:latin typeface="Arial" panose="020B0604020202020204" pitchFamily="34" charset="0"/>
                <a:cs typeface="Arial" panose="020B0604020202020204" pitchFamily="34" charset="0"/>
              </a:rPr>
              <a:t>Individualized consideration</a:t>
            </a:r>
          </a:p>
        </p:txBody>
      </p:sp>
      <p:sp>
        <p:nvSpPr>
          <p:cNvPr id="53" name="TextBox 52">
            <a:extLst>
              <a:ext uri="{FF2B5EF4-FFF2-40B4-BE49-F238E27FC236}">
                <a16:creationId xmlns:a16="http://schemas.microsoft.com/office/drawing/2014/main" id="{39A44BA5-6A1D-BA16-6526-404C078C3E0B}"/>
              </a:ext>
            </a:extLst>
          </p:cNvPr>
          <p:cNvSpPr txBox="1"/>
          <p:nvPr/>
        </p:nvSpPr>
        <p:spPr>
          <a:xfrm>
            <a:off x="9798975" y="3448750"/>
            <a:ext cx="2468880" cy="261610"/>
          </a:xfrm>
          <a:prstGeom prst="rect">
            <a:avLst/>
          </a:prstGeom>
          <a:noFill/>
        </p:spPr>
        <p:txBody>
          <a:bodyPr wrap="square" anchor="t">
            <a:spAutoFit/>
          </a:bodyPr>
          <a:lstStyle/>
          <a:p>
            <a:pPr algn="l"/>
            <a:r>
              <a:rPr sz="1100" b="1" dirty="0">
                <a:solidFill>
                  <a:srgbClr val="142033"/>
                </a:solidFill>
                <a:latin typeface="Arial" panose="020B0604020202020204" pitchFamily="34" charset="0"/>
                <a:cs typeface="Arial" panose="020B0604020202020204" pitchFamily="34" charset="0"/>
              </a:rPr>
              <a:t>Develop people</a:t>
            </a:r>
          </a:p>
        </p:txBody>
      </p:sp>
      <p:sp>
        <p:nvSpPr>
          <p:cNvPr id="56" name="TextBox 55">
            <a:extLst>
              <a:ext uri="{FF2B5EF4-FFF2-40B4-BE49-F238E27FC236}">
                <a16:creationId xmlns:a16="http://schemas.microsoft.com/office/drawing/2014/main" id="{B5AD94AB-8A38-03B6-0D70-657CA2FDA661}"/>
              </a:ext>
            </a:extLst>
          </p:cNvPr>
          <p:cNvSpPr txBox="1"/>
          <p:nvPr/>
        </p:nvSpPr>
        <p:spPr>
          <a:xfrm>
            <a:off x="7553576" y="3832750"/>
            <a:ext cx="2579178" cy="246221"/>
          </a:xfrm>
          <a:prstGeom prst="rect">
            <a:avLst/>
          </a:prstGeom>
          <a:noFill/>
        </p:spPr>
        <p:txBody>
          <a:bodyPr wrap="square" anchor="t">
            <a:spAutoFit/>
          </a:bodyPr>
          <a:lstStyle/>
          <a:p>
            <a:pPr algn="l"/>
            <a:r>
              <a:rPr sz="1000" b="0" dirty="0">
                <a:solidFill>
                  <a:srgbClr val="222831"/>
                </a:solidFill>
                <a:latin typeface="Arial" panose="020B0604020202020204" pitchFamily="34" charset="0"/>
                <a:cs typeface="Arial" panose="020B0604020202020204" pitchFamily="34" charset="0"/>
              </a:rPr>
              <a:t>Learning, empathy and capability building</a:t>
            </a:r>
          </a:p>
        </p:txBody>
      </p:sp>
      <p:sp>
        <p:nvSpPr>
          <p:cNvPr id="59" name="Rounded Rectangle 29">
            <a:extLst>
              <a:ext uri="{FF2B5EF4-FFF2-40B4-BE49-F238E27FC236}">
                <a16:creationId xmlns:a16="http://schemas.microsoft.com/office/drawing/2014/main" id="{75A7C198-B760-EE32-86EF-588C846BFFE9}"/>
              </a:ext>
            </a:extLst>
          </p:cNvPr>
          <p:cNvSpPr/>
          <p:nvPr/>
        </p:nvSpPr>
        <p:spPr>
          <a:xfrm>
            <a:off x="729749" y="4879324"/>
            <a:ext cx="10607040" cy="594360"/>
          </a:xfrm>
          <a:prstGeom prst="roundRect">
            <a:avLst/>
          </a:prstGeom>
          <a:solidFill>
            <a:srgbClr val="FCEDED"/>
          </a:solidFill>
          <a:ln>
            <a:solidFill>
              <a:srgbClr val="FCEDED"/>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latin typeface="Arial" panose="020B0604020202020204" pitchFamily="34" charset="0"/>
              <a:cs typeface="Arial" panose="020B0604020202020204" pitchFamily="34" charset="0"/>
            </a:endParaRPr>
          </a:p>
        </p:txBody>
      </p:sp>
      <p:sp>
        <p:nvSpPr>
          <p:cNvPr id="64" name="TextBox 63">
            <a:extLst>
              <a:ext uri="{FF2B5EF4-FFF2-40B4-BE49-F238E27FC236}">
                <a16:creationId xmlns:a16="http://schemas.microsoft.com/office/drawing/2014/main" id="{DCEBA25E-877C-910B-27D0-8E25686F216F}"/>
              </a:ext>
            </a:extLst>
          </p:cNvPr>
          <p:cNvSpPr txBox="1"/>
          <p:nvPr/>
        </p:nvSpPr>
        <p:spPr>
          <a:xfrm>
            <a:off x="1827029" y="4970012"/>
            <a:ext cx="9098280" cy="400110"/>
          </a:xfrm>
          <a:prstGeom prst="rect">
            <a:avLst/>
          </a:prstGeom>
          <a:noFill/>
        </p:spPr>
        <p:txBody>
          <a:bodyPr wrap="square" anchor="t">
            <a:spAutoFit/>
          </a:bodyPr>
          <a:lstStyle/>
          <a:p>
            <a:pPr algn="ctr"/>
            <a:r>
              <a:rPr sz="1000" b="1" dirty="0">
                <a:solidFill>
                  <a:srgbClr val="222831"/>
                </a:solidFill>
                <a:latin typeface="Arial" panose="020B0604020202020204" pitchFamily="34" charset="0"/>
                <a:cs typeface="Arial" panose="020B0604020202020204" pitchFamily="34" charset="0"/>
              </a:rPr>
              <a:t>The theory explains vision and cultural mobilization, but can over-credit the CEO and understate market growth, legacy assets and execution by thousands of employees.</a:t>
            </a:r>
          </a:p>
        </p:txBody>
      </p:sp>
    </p:spTree>
    <p:extLst>
      <p:ext uri="{BB962C8B-B14F-4D97-AF65-F5344CB8AC3E}">
        <p14:creationId xmlns:p14="http://schemas.microsoft.com/office/powerpoint/2010/main" val="128928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3"/>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9"/>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8"/>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3"/>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6"/>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59"/>
                                        </p:tgtEl>
                                        <p:attrNameLst>
                                          <p:attrName>style.visibility</p:attrName>
                                        </p:attrNameLst>
                                      </p:cBhvr>
                                      <p:to>
                                        <p:strVal val="visible"/>
                                      </p:to>
                                    </p:set>
                                    <p:anim calcmode="lin" valueType="num">
                                      <p:cBhvr additive="base">
                                        <p:cTn id="53" dur="500" fill="hold"/>
                                        <p:tgtEl>
                                          <p:spTgt spid="59"/>
                                        </p:tgtEl>
                                        <p:attrNameLst>
                                          <p:attrName>ppt_x</p:attrName>
                                        </p:attrNameLst>
                                      </p:cBhvr>
                                      <p:tavLst>
                                        <p:tav tm="0">
                                          <p:val>
                                            <p:strVal val="#ppt_x"/>
                                          </p:val>
                                        </p:tav>
                                        <p:tav tm="100000">
                                          <p:val>
                                            <p:strVal val="#ppt_x"/>
                                          </p:val>
                                        </p:tav>
                                      </p:tavLst>
                                    </p:anim>
                                    <p:anim calcmode="lin" valueType="num">
                                      <p:cBhvr additive="base">
                                        <p:cTn id="54" dur="500" fill="hold"/>
                                        <p:tgtEl>
                                          <p:spTgt spid="59"/>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64"/>
                                        </p:tgtEl>
                                        <p:attrNameLst>
                                          <p:attrName>style.visibility</p:attrName>
                                        </p:attrNameLst>
                                      </p:cBhvr>
                                      <p:to>
                                        <p:strVal val="visible"/>
                                      </p:to>
                                    </p:set>
                                    <p:anim calcmode="lin" valueType="num">
                                      <p:cBhvr additive="base">
                                        <p:cTn id="57" dur="500" fill="hold"/>
                                        <p:tgtEl>
                                          <p:spTgt spid="64"/>
                                        </p:tgtEl>
                                        <p:attrNameLst>
                                          <p:attrName>ppt_x</p:attrName>
                                        </p:attrNameLst>
                                      </p:cBhvr>
                                      <p:tavLst>
                                        <p:tav tm="0">
                                          <p:val>
                                            <p:strVal val="#ppt_x"/>
                                          </p:val>
                                        </p:tav>
                                        <p:tav tm="100000">
                                          <p:val>
                                            <p:strVal val="#ppt_x"/>
                                          </p:val>
                                        </p:tav>
                                      </p:tavLst>
                                    </p:anim>
                                    <p:anim calcmode="lin" valueType="num">
                                      <p:cBhvr additive="base">
                                        <p:cTn id="58" dur="500" fill="hold"/>
                                        <p:tgtEl>
                                          <p:spTgt spid="6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3" grpId="0" animBg="1"/>
      <p:bldP spid="6" grpId="0"/>
      <p:bldP spid="8" grpId="0"/>
      <p:bldP spid="10" grpId="0"/>
      <p:bldP spid="13" grpId="0" animBg="1"/>
      <p:bldP spid="15" grpId="0"/>
      <p:bldP spid="17" grpId="0"/>
      <p:bldP spid="19" grpId="0"/>
      <p:bldP spid="21" grpId="0" animBg="1"/>
      <p:bldP spid="23" grpId="0"/>
      <p:bldP spid="27" grpId="0"/>
      <p:bldP spid="29" grpId="0"/>
      <p:bldP spid="45" grpId="0" animBg="1"/>
      <p:bldP spid="49" grpId="0"/>
      <p:bldP spid="53" grpId="0"/>
      <p:bldP spid="56" grpId="0"/>
      <p:bldP spid="59" grpId="0" animBg="1"/>
      <p:bldP spid="6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5F7F5-4C78-0C99-70F4-0897A00B533B}"/>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04308D9-EAAC-EFDE-7438-19E61F5A6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127DDBC-1958-53FD-6D96-406127DA7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E928AE93-A1EA-7396-D434-4A7AFE917BCF}"/>
              </a:ext>
            </a:extLst>
          </p:cNvPr>
          <p:cNvSpPr>
            <a:spLocks noGrp="1"/>
          </p:cNvSpPr>
          <p:nvPr>
            <p:ph type="title"/>
          </p:nvPr>
        </p:nvSpPr>
        <p:spPr>
          <a:xfrm>
            <a:off x="775469" y="34800"/>
            <a:ext cx="10640754" cy="775845"/>
          </a:xfrm>
        </p:spPr>
        <p:txBody>
          <a:bodyPr vert="horz" lIns="91440" tIns="45720" rIns="91440" bIns="45720" rtlCol="0" anchor="b">
            <a:noAutofit/>
          </a:bodyPr>
          <a:lstStyle/>
          <a:p>
            <a:pPr algn="ctr"/>
            <a:r>
              <a:rPr lang="en-US" sz="2500" kern="1200" dirty="0">
                <a:solidFill>
                  <a:schemeClr val="tx2"/>
                </a:solidFill>
                <a:latin typeface="+mj-lt"/>
                <a:ea typeface="+mj-ea"/>
                <a:cs typeface="+mj-cs"/>
              </a:rPr>
              <a:t>Transformational Theory – Business Comparison – Microsoft Vs Tesco PLC</a:t>
            </a:r>
          </a:p>
        </p:txBody>
      </p:sp>
      <p:sp>
        <p:nvSpPr>
          <p:cNvPr id="25" name="TextBox 24">
            <a:extLst>
              <a:ext uri="{FF2B5EF4-FFF2-40B4-BE49-F238E27FC236}">
                <a16:creationId xmlns:a16="http://schemas.microsoft.com/office/drawing/2014/main" id="{4F65C49D-9789-E40D-A280-4408312B17E3}"/>
              </a:ext>
            </a:extLst>
          </p:cNvPr>
          <p:cNvSpPr txBox="1"/>
          <p:nvPr/>
        </p:nvSpPr>
        <p:spPr>
          <a:xfrm>
            <a:off x="1398014" y="864020"/>
            <a:ext cx="9163757" cy="450447"/>
          </a:xfrm>
          <a:prstGeom prst="rect">
            <a:avLst/>
          </a:prstGeom>
        </p:spPr>
        <p:txBody>
          <a:bodyPr vert="horz" lIns="91440" tIns="45720" rIns="91440" bIns="45720" rtlCol="0" anchor="ctr">
            <a:normAutofit fontScale="85000" lnSpcReduction="10000"/>
          </a:bodyPr>
          <a:lstStyle/>
          <a:p>
            <a:pPr marL="342900" indent="-342900" algn="ctr">
              <a:lnSpc>
                <a:spcPct val="90000"/>
              </a:lnSpc>
              <a:spcBef>
                <a:spcPts val="1000"/>
              </a:spcBef>
              <a:buFont typeface="Wingdings" panose="05000000000000000000" pitchFamily="2" charset="2"/>
              <a:buChar char="v"/>
            </a:pPr>
            <a:r>
              <a:rPr lang="en-US" sz="2000" i="1" kern="1200" dirty="0">
                <a:solidFill>
                  <a:schemeClr val="tx1">
                    <a:lumMod val="50000"/>
                    <a:lumOff val="50000"/>
                  </a:schemeClr>
                </a:solidFill>
                <a:latin typeface="Arial" panose="020B0604020202020204" pitchFamily="34" charset="0"/>
                <a:cs typeface="Arial" panose="020B0604020202020204" pitchFamily="34" charset="0"/>
              </a:rPr>
              <a:t>Why do we need to compa</a:t>
            </a:r>
            <a:r>
              <a:rPr lang="en-US" sz="2000" i="1" dirty="0">
                <a:solidFill>
                  <a:schemeClr val="tx1">
                    <a:lumMod val="50000"/>
                    <a:lumOff val="50000"/>
                  </a:schemeClr>
                </a:solidFill>
                <a:latin typeface="Arial" panose="020B0604020202020204" pitchFamily="34" charset="0"/>
                <a:cs typeface="Arial" panose="020B0604020202020204" pitchFamily="34" charset="0"/>
              </a:rPr>
              <a:t>re the same applied theory within two different organizations?</a:t>
            </a:r>
            <a:endParaRPr lang="en-US" sz="2000" i="1" kern="1200" dirty="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34" name="Group 33">
            <a:extLst>
              <a:ext uri="{FF2B5EF4-FFF2-40B4-BE49-F238E27FC236}">
                <a16:creationId xmlns:a16="http://schemas.microsoft.com/office/drawing/2014/main" id="{1B3C7621-AB61-AF28-33BD-7C219A550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BA103BEC-0B7C-A8B9-72E6-189329B51A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C71EB50A-D5F7-F251-9F4E-48B9DC3625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2E8D2244-FDCA-484A-8E54-01F144499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4CF0EEED-4B3B-8FB6-5A99-CE05DA4412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2592B6A7-A2CF-12BB-13D7-E55D850A74CF}"/>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20617" y="1644284"/>
            <a:ext cx="7718549" cy="2836567"/>
          </a:xfrm>
          <a:prstGeom prst="rect">
            <a:avLst/>
          </a:prstGeom>
        </p:spPr>
      </p:pic>
      <p:grpSp>
        <p:nvGrpSpPr>
          <p:cNvPr id="40" name="Group 39">
            <a:extLst>
              <a:ext uri="{FF2B5EF4-FFF2-40B4-BE49-F238E27FC236}">
                <a16:creationId xmlns:a16="http://schemas.microsoft.com/office/drawing/2014/main" id="{ABFEDDE2-C62A-E0BB-314C-D60FD02F69C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40BD64A2-9408-439A-F925-F109D81B8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515501D6-E0C3-8ED9-BA50-941AD3C78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80FA62F4-9A77-317D-C50F-FFC4E3C85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471D5C7F-FE3F-6038-2587-198693879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9FAD0032-F101-4AF4-79E6-2AE8137FC55F}"/>
              </a:ext>
            </a:extLst>
          </p:cNvPr>
          <p:cNvSpPr txBox="1"/>
          <p:nvPr/>
        </p:nvSpPr>
        <p:spPr>
          <a:xfrm>
            <a:off x="514427" y="1314467"/>
            <a:ext cx="11222075" cy="276999"/>
          </a:xfrm>
          <a:prstGeom prst="rect">
            <a:avLst/>
          </a:prstGeom>
          <a:noFill/>
        </p:spPr>
        <p:txBody>
          <a:bodyPr wrap="square" rtlCol="0">
            <a:spAutoFit/>
          </a:bodyPr>
          <a:lstStyle/>
          <a:p>
            <a:pPr algn="ctr"/>
            <a:r>
              <a:rPr lang="en-GB" sz="1200" b="1" i="1" dirty="0">
                <a:latin typeface="Arial" panose="020B0604020202020204" pitchFamily="34" charset="0"/>
                <a:cs typeface="Arial" panose="020B0604020202020204" pitchFamily="34" charset="0"/>
              </a:rPr>
              <a:t>By comparing the same leadership theory applied in two different organizations, we can gain a better understanding of the theory itself</a:t>
            </a:r>
          </a:p>
        </p:txBody>
      </p:sp>
      <p:sp>
        <p:nvSpPr>
          <p:cNvPr id="4" name="Rounded Rectangle 17">
            <a:extLst>
              <a:ext uri="{FF2B5EF4-FFF2-40B4-BE49-F238E27FC236}">
                <a16:creationId xmlns:a16="http://schemas.microsoft.com/office/drawing/2014/main" id="{B1EED564-A3F7-E566-BE92-6A08DF9BD588}"/>
              </a:ext>
            </a:extLst>
          </p:cNvPr>
          <p:cNvSpPr/>
          <p:nvPr/>
        </p:nvSpPr>
        <p:spPr>
          <a:xfrm>
            <a:off x="408625" y="2115414"/>
            <a:ext cx="5074920" cy="2514600"/>
          </a:xfrm>
          <a:prstGeom prst="roundRect">
            <a:avLst/>
          </a:prstGeom>
          <a:solidFill>
            <a:srgbClr val="E7F3FC"/>
          </a:solidFill>
          <a:ln>
            <a:solidFill>
              <a:srgbClr val="E7F3FC"/>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a:extLst>
              <a:ext uri="{FF2B5EF4-FFF2-40B4-BE49-F238E27FC236}">
                <a16:creationId xmlns:a16="http://schemas.microsoft.com/office/drawing/2014/main" id="{2D280D9F-38D3-1989-DF76-D3FA916683A4}"/>
              </a:ext>
            </a:extLst>
          </p:cNvPr>
          <p:cNvSpPr txBox="1"/>
          <p:nvPr/>
        </p:nvSpPr>
        <p:spPr>
          <a:xfrm>
            <a:off x="1483045" y="2290990"/>
            <a:ext cx="2926080" cy="292388"/>
          </a:xfrm>
          <a:prstGeom prst="rect">
            <a:avLst/>
          </a:prstGeom>
          <a:noFill/>
        </p:spPr>
        <p:txBody>
          <a:bodyPr wrap="square" anchor="t">
            <a:spAutoFit/>
          </a:bodyPr>
          <a:lstStyle/>
          <a:p>
            <a:pPr algn="ctr"/>
            <a:r>
              <a:rPr sz="1300" b="1" dirty="0">
                <a:solidFill>
                  <a:srgbClr val="0078D4"/>
                </a:solidFill>
                <a:latin typeface="Aptos"/>
              </a:rPr>
              <a:t>MICROSOFT</a:t>
            </a:r>
          </a:p>
        </p:txBody>
      </p:sp>
      <p:sp>
        <p:nvSpPr>
          <p:cNvPr id="14" name="TextBox 13">
            <a:extLst>
              <a:ext uri="{FF2B5EF4-FFF2-40B4-BE49-F238E27FC236}">
                <a16:creationId xmlns:a16="http://schemas.microsoft.com/office/drawing/2014/main" id="{25147613-2B08-CDD1-4B9C-6DA1D4AE40D9}"/>
              </a:ext>
            </a:extLst>
          </p:cNvPr>
          <p:cNvSpPr txBox="1"/>
          <p:nvPr/>
        </p:nvSpPr>
        <p:spPr>
          <a:xfrm>
            <a:off x="514427" y="2581903"/>
            <a:ext cx="4389120" cy="502920"/>
          </a:xfrm>
          <a:prstGeom prst="rect">
            <a:avLst/>
          </a:prstGeom>
          <a:noFill/>
        </p:spPr>
        <p:txBody>
          <a:bodyPr wrap="square" anchor="t">
            <a:spAutoFit/>
          </a:bodyPr>
          <a:lstStyle/>
          <a:p>
            <a:pPr algn="l"/>
            <a:r>
              <a:rPr sz="1200" b="1" dirty="0">
                <a:solidFill>
                  <a:srgbClr val="142033"/>
                </a:solidFill>
                <a:latin typeface="Aptos"/>
              </a:rPr>
              <a:t>Nadella reframed Microsoft around cloud, platforms, continuous learning and later AI.</a:t>
            </a:r>
          </a:p>
        </p:txBody>
      </p:sp>
      <p:sp>
        <p:nvSpPr>
          <p:cNvPr id="18" name="TextBox 17">
            <a:extLst>
              <a:ext uri="{FF2B5EF4-FFF2-40B4-BE49-F238E27FC236}">
                <a16:creationId xmlns:a16="http://schemas.microsoft.com/office/drawing/2014/main" id="{54991F22-49A7-F3C3-62DC-F375FA5BB0AA}"/>
              </a:ext>
            </a:extLst>
          </p:cNvPr>
          <p:cNvSpPr txBox="1"/>
          <p:nvPr/>
        </p:nvSpPr>
        <p:spPr>
          <a:xfrm>
            <a:off x="514427" y="3429000"/>
            <a:ext cx="3794760" cy="640080"/>
          </a:xfrm>
          <a:prstGeom prst="rect">
            <a:avLst/>
          </a:prstGeom>
          <a:noFill/>
        </p:spPr>
        <p:txBody>
          <a:bodyPr wrap="square" anchor="t">
            <a:spAutoFit/>
          </a:bodyPr>
          <a:lstStyle/>
          <a:p>
            <a:pPr algn="l"/>
            <a:r>
              <a:rPr sz="1000" b="0" dirty="0">
                <a:solidFill>
                  <a:srgbClr val="282E37"/>
                </a:solidFill>
                <a:latin typeface="Aptos"/>
              </a:rPr>
              <a:t>FY2025 revenue: $281.7bn; Azure surpassed $75bn. Microsoft still identifies growth mindset as central to leading the AI era.</a:t>
            </a:r>
          </a:p>
        </p:txBody>
      </p:sp>
      <p:sp>
        <p:nvSpPr>
          <p:cNvPr id="20" name="TextBox 19">
            <a:extLst>
              <a:ext uri="{FF2B5EF4-FFF2-40B4-BE49-F238E27FC236}">
                <a16:creationId xmlns:a16="http://schemas.microsoft.com/office/drawing/2014/main" id="{4BD8A96C-2418-11EB-F1FF-60D7B48D38A6}"/>
              </a:ext>
            </a:extLst>
          </p:cNvPr>
          <p:cNvSpPr txBox="1"/>
          <p:nvPr/>
        </p:nvSpPr>
        <p:spPr>
          <a:xfrm>
            <a:off x="4521871" y="4397763"/>
            <a:ext cx="763351"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(Microsoft, 2025)</a:t>
            </a:r>
          </a:p>
        </p:txBody>
      </p:sp>
      <p:sp>
        <p:nvSpPr>
          <p:cNvPr id="24" name="Rounded Rectangle 22">
            <a:extLst>
              <a:ext uri="{FF2B5EF4-FFF2-40B4-BE49-F238E27FC236}">
                <a16:creationId xmlns:a16="http://schemas.microsoft.com/office/drawing/2014/main" id="{35F348BA-D682-4342-DB1A-4A75B556F0B7}"/>
              </a:ext>
            </a:extLst>
          </p:cNvPr>
          <p:cNvSpPr/>
          <p:nvPr/>
        </p:nvSpPr>
        <p:spPr>
          <a:xfrm>
            <a:off x="6602653" y="2143488"/>
            <a:ext cx="5074920" cy="2514600"/>
          </a:xfrm>
          <a:prstGeom prst="roundRect">
            <a:avLst/>
          </a:prstGeom>
          <a:solidFill>
            <a:srgbClr val="E8F7EF"/>
          </a:solidFill>
          <a:ln>
            <a:solidFill>
              <a:srgbClr val="E8F7EF"/>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a:extLst>
              <a:ext uri="{FF2B5EF4-FFF2-40B4-BE49-F238E27FC236}">
                <a16:creationId xmlns:a16="http://schemas.microsoft.com/office/drawing/2014/main" id="{67870549-9864-5A55-7C04-BA8B96EBBB0F}"/>
              </a:ext>
            </a:extLst>
          </p:cNvPr>
          <p:cNvSpPr txBox="1"/>
          <p:nvPr/>
        </p:nvSpPr>
        <p:spPr>
          <a:xfrm>
            <a:off x="8128076" y="2290990"/>
            <a:ext cx="2100623" cy="292388"/>
          </a:xfrm>
          <a:prstGeom prst="rect">
            <a:avLst/>
          </a:prstGeom>
          <a:noFill/>
        </p:spPr>
        <p:txBody>
          <a:bodyPr wrap="square" anchor="t">
            <a:spAutoFit/>
          </a:bodyPr>
          <a:lstStyle/>
          <a:p>
            <a:pPr algn="ctr"/>
            <a:r>
              <a:rPr sz="1300" b="1" dirty="0">
                <a:solidFill>
                  <a:srgbClr val="2D915A"/>
                </a:solidFill>
                <a:latin typeface="Aptos"/>
              </a:rPr>
              <a:t>TESCO</a:t>
            </a:r>
          </a:p>
        </p:txBody>
      </p:sp>
      <p:sp>
        <p:nvSpPr>
          <p:cNvPr id="39" name="TextBox 38">
            <a:extLst>
              <a:ext uri="{FF2B5EF4-FFF2-40B4-BE49-F238E27FC236}">
                <a16:creationId xmlns:a16="http://schemas.microsoft.com/office/drawing/2014/main" id="{09498103-3E62-85BF-4B39-368B7C6B1FC5}"/>
              </a:ext>
            </a:extLst>
          </p:cNvPr>
          <p:cNvSpPr txBox="1"/>
          <p:nvPr/>
        </p:nvSpPr>
        <p:spPr>
          <a:xfrm>
            <a:off x="6715395" y="2585169"/>
            <a:ext cx="4434840" cy="502920"/>
          </a:xfrm>
          <a:prstGeom prst="rect">
            <a:avLst/>
          </a:prstGeom>
          <a:noFill/>
        </p:spPr>
        <p:txBody>
          <a:bodyPr wrap="square" anchor="t">
            <a:spAutoFit/>
          </a:bodyPr>
          <a:lstStyle/>
          <a:p>
            <a:pPr algn="l"/>
            <a:r>
              <a:rPr sz="1200" b="1" dirty="0">
                <a:solidFill>
                  <a:srgbClr val="142033"/>
                </a:solidFill>
                <a:latin typeface="Aptos"/>
              </a:rPr>
              <a:t>Dave Lewis led a turnaround after falling sales, high costs, damaged trust and the 2014 accounting crisis.</a:t>
            </a:r>
          </a:p>
        </p:txBody>
      </p:sp>
      <p:sp>
        <p:nvSpPr>
          <p:cNvPr id="50" name="TextBox 49">
            <a:extLst>
              <a:ext uri="{FF2B5EF4-FFF2-40B4-BE49-F238E27FC236}">
                <a16:creationId xmlns:a16="http://schemas.microsoft.com/office/drawing/2014/main" id="{E0A2250F-3D0B-0CC2-F36D-67DB46DC04FD}"/>
              </a:ext>
            </a:extLst>
          </p:cNvPr>
          <p:cNvSpPr txBox="1"/>
          <p:nvPr/>
        </p:nvSpPr>
        <p:spPr>
          <a:xfrm>
            <a:off x="6635045" y="3372714"/>
            <a:ext cx="3926726" cy="400110"/>
          </a:xfrm>
          <a:prstGeom prst="rect">
            <a:avLst/>
          </a:prstGeom>
          <a:noFill/>
        </p:spPr>
        <p:txBody>
          <a:bodyPr wrap="square" anchor="t">
            <a:spAutoFit/>
          </a:bodyPr>
          <a:lstStyle/>
          <a:p>
            <a:pPr algn="l"/>
            <a:r>
              <a:rPr sz="1000" b="0" dirty="0">
                <a:solidFill>
                  <a:srgbClr val="282E37"/>
                </a:solidFill>
                <a:latin typeface="Aptos"/>
              </a:rPr>
              <a:t>Clear turnaround priorities, leadership reshaping, a ‘speak up’ culture and 4,500+ additional customer-facing colleagues.</a:t>
            </a:r>
          </a:p>
        </p:txBody>
      </p:sp>
      <p:sp>
        <p:nvSpPr>
          <p:cNvPr id="52" name="TextBox 51">
            <a:extLst>
              <a:ext uri="{FF2B5EF4-FFF2-40B4-BE49-F238E27FC236}">
                <a16:creationId xmlns:a16="http://schemas.microsoft.com/office/drawing/2014/main" id="{9FCFDF72-202C-9F65-25FE-41FCBFEAA1FF}"/>
              </a:ext>
            </a:extLst>
          </p:cNvPr>
          <p:cNvSpPr txBox="1"/>
          <p:nvPr/>
        </p:nvSpPr>
        <p:spPr>
          <a:xfrm>
            <a:off x="10768559" y="4423833"/>
            <a:ext cx="660758"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(Tesco, 2017)</a:t>
            </a:r>
          </a:p>
        </p:txBody>
      </p:sp>
      <p:sp>
        <p:nvSpPr>
          <p:cNvPr id="55" name="Rounded Rectangle 27">
            <a:extLst>
              <a:ext uri="{FF2B5EF4-FFF2-40B4-BE49-F238E27FC236}">
                <a16:creationId xmlns:a16="http://schemas.microsoft.com/office/drawing/2014/main" id="{A61E22E9-0634-1682-0486-4E65EAB4DF7A}"/>
              </a:ext>
            </a:extLst>
          </p:cNvPr>
          <p:cNvSpPr/>
          <p:nvPr/>
        </p:nvSpPr>
        <p:spPr>
          <a:xfrm>
            <a:off x="640080" y="5330952"/>
            <a:ext cx="10607040" cy="640080"/>
          </a:xfrm>
          <a:prstGeom prst="roundRect">
            <a:avLst/>
          </a:prstGeom>
          <a:solidFill>
            <a:srgbClr val="FCEDED"/>
          </a:solidFill>
          <a:ln>
            <a:solidFill>
              <a:srgbClr val="FCEDED"/>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TextBox 60">
            <a:extLst>
              <a:ext uri="{FF2B5EF4-FFF2-40B4-BE49-F238E27FC236}">
                <a16:creationId xmlns:a16="http://schemas.microsoft.com/office/drawing/2014/main" id="{996A12B1-A52D-B42C-B393-2F117D3D655E}"/>
              </a:ext>
            </a:extLst>
          </p:cNvPr>
          <p:cNvSpPr txBox="1"/>
          <p:nvPr/>
        </p:nvSpPr>
        <p:spPr>
          <a:xfrm>
            <a:off x="2012131" y="5450937"/>
            <a:ext cx="8549640" cy="400110"/>
          </a:xfrm>
          <a:prstGeom prst="rect">
            <a:avLst/>
          </a:prstGeom>
          <a:noFill/>
        </p:spPr>
        <p:txBody>
          <a:bodyPr wrap="square" anchor="t">
            <a:spAutoFit/>
          </a:bodyPr>
          <a:lstStyle/>
          <a:p>
            <a:pPr algn="ctr"/>
            <a:r>
              <a:rPr sz="1000" b="1" dirty="0">
                <a:solidFill>
                  <a:srgbClr val="282E37"/>
                </a:solidFill>
                <a:latin typeface="Aptos"/>
              </a:rPr>
              <a:t>Both leaders reset direction and culture, but Microsoft transformed from strength while Tesco’s change was crisis-led — showing that the same theory operates differently by context.</a:t>
            </a:r>
          </a:p>
        </p:txBody>
      </p:sp>
    </p:spTree>
    <p:extLst>
      <p:ext uri="{BB962C8B-B14F-4D97-AF65-F5344CB8AC3E}">
        <p14:creationId xmlns:p14="http://schemas.microsoft.com/office/powerpoint/2010/main" val="860463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50"/>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52"/>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55"/>
                                        </p:tgtEl>
                                        <p:attrNameLst>
                                          <p:attrName>style.visibility</p:attrName>
                                        </p:attrNameLst>
                                      </p:cBhvr>
                                      <p:to>
                                        <p:strVal val="visible"/>
                                      </p:to>
                                    </p:set>
                                    <p:anim calcmode="lin" valueType="num">
                                      <p:cBhvr additive="base">
                                        <p:cTn id="39" dur="500" fill="hold"/>
                                        <p:tgtEl>
                                          <p:spTgt spid="55"/>
                                        </p:tgtEl>
                                        <p:attrNameLst>
                                          <p:attrName>ppt_x</p:attrName>
                                        </p:attrNameLst>
                                      </p:cBhvr>
                                      <p:tavLst>
                                        <p:tav tm="0">
                                          <p:val>
                                            <p:strVal val="#ppt_x"/>
                                          </p:val>
                                        </p:tav>
                                        <p:tav tm="100000">
                                          <p:val>
                                            <p:strVal val="#ppt_x"/>
                                          </p:val>
                                        </p:tav>
                                      </p:tavLst>
                                    </p:anim>
                                    <p:anim calcmode="lin" valueType="num">
                                      <p:cBhvr additive="base">
                                        <p:cTn id="40" dur="500" fill="hold"/>
                                        <p:tgtEl>
                                          <p:spTgt spid="55"/>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61"/>
                                        </p:tgtEl>
                                        <p:attrNameLst>
                                          <p:attrName>style.visibility</p:attrName>
                                        </p:attrNameLst>
                                      </p:cBhvr>
                                      <p:to>
                                        <p:strVal val="visible"/>
                                      </p:to>
                                    </p:set>
                                    <p:anim calcmode="lin" valueType="num">
                                      <p:cBhvr additive="base">
                                        <p:cTn id="43" dur="500" fill="hold"/>
                                        <p:tgtEl>
                                          <p:spTgt spid="61"/>
                                        </p:tgtEl>
                                        <p:attrNameLst>
                                          <p:attrName>ppt_x</p:attrName>
                                        </p:attrNameLst>
                                      </p:cBhvr>
                                      <p:tavLst>
                                        <p:tav tm="0">
                                          <p:val>
                                            <p:strVal val="#ppt_x"/>
                                          </p:val>
                                        </p:tav>
                                        <p:tav tm="100000">
                                          <p:val>
                                            <p:strVal val="#ppt_x"/>
                                          </p:val>
                                        </p:tav>
                                      </p:tavLst>
                                    </p:anim>
                                    <p:anim calcmode="lin" valueType="num">
                                      <p:cBhvr additive="base">
                                        <p:cTn id="44" dur="500" fill="hold"/>
                                        <p:tgtEl>
                                          <p:spTgt spid="6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4" grpId="0" animBg="1"/>
      <p:bldP spid="9" grpId="0"/>
      <p:bldP spid="14" grpId="0"/>
      <p:bldP spid="18" grpId="0"/>
      <p:bldP spid="20" grpId="0"/>
      <p:bldP spid="24" grpId="0" animBg="1"/>
      <p:bldP spid="31" grpId="0"/>
      <p:bldP spid="39" grpId="0"/>
      <p:bldP spid="50" grpId="0"/>
      <p:bldP spid="52" grpId="0"/>
      <p:bldP spid="55" grpId="0" animBg="1"/>
      <p:bldP spid="6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AAAED0-A770-D0C3-FA25-6FAADA0BB927}"/>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FEEA0F9-1A59-F5E8-4B0B-56615E1030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9FE556-9FAF-2F3D-BC25-4E6F3CD56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6E811FE8-B436-7693-EE84-1CF8F351DBB9}"/>
              </a:ext>
            </a:extLst>
          </p:cNvPr>
          <p:cNvSpPr>
            <a:spLocks noGrp="1"/>
          </p:cNvSpPr>
          <p:nvPr>
            <p:ph type="title"/>
          </p:nvPr>
        </p:nvSpPr>
        <p:spPr>
          <a:xfrm>
            <a:off x="775469" y="34800"/>
            <a:ext cx="10640754" cy="775845"/>
          </a:xfrm>
        </p:spPr>
        <p:txBody>
          <a:bodyPr vert="horz" lIns="91440" tIns="45720" rIns="91440" bIns="45720" rtlCol="0" anchor="b">
            <a:normAutofit/>
          </a:bodyPr>
          <a:lstStyle/>
          <a:p>
            <a:pPr algn="ctr"/>
            <a:r>
              <a:rPr lang="en-US" sz="3700" dirty="0">
                <a:solidFill>
                  <a:schemeClr val="tx2"/>
                </a:solidFill>
              </a:rPr>
              <a:t>Second</a:t>
            </a:r>
            <a:r>
              <a:rPr lang="en-US" sz="3700" kern="1200" dirty="0">
                <a:solidFill>
                  <a:schemeClr val="tx2"/>
                </a:solidFill>
                <a:latin typeface="+mj-lt"/>
                <a:ea typeface="+mj-ea"/>
                <a:cs typeface="+mj-cs"/>
              </a:rPr>
              <a:t> Leadership Theory – </a:t>
            </a:r>
            <a:r>
              <a:rPr lang="en-US" sz="3700" dirty="0">
                <a:solidFill>
                  <a:schemeClr val="tx2"/>
                </a:solidFill>
              </a:rPr>
              <a:t>Servant Leadership</a:t>
            </a:r>
            <a:r>
              <a:rPr lang="en-US" sz="3700" kern="1200" dirty="0">
                <a:solidFill>
                  <a:schemeClr val="tx2"/>
                </a:solidFill>
                <a:latin typeface="+mj-lt"/>
                <a:ea typeface="+mj-ea"/>
                <a:cs typeface="+mj-cs"/>
              </a:rPr>
              <a:t> Theory</a:t>
            </a:r>
          </a:p>
        </p:txBody>
      </p:sp>
      <p:sp>
        <p:nvSpPr>
          <p:cNvPr id="25" name="TextBox 24">
            <a:extLst>
              <a:ext uri="{FF2B5EF4-FFF2-40B4-BE49-F238E27FC236}">
                <a16:creationId xmlns:a16="http://schemas.microsoft.com/office/drawing/2014/main" id="{1F279175-C320-1DC5-F994-6A19BAB47BFD}"/>
              </a:ext>
            </a:extLst>
          </p:cNvPr>
          <p:cNvSpPr txBox="1"/>
          <p:nvPr/>
        </p:nvSpPr>
        <p:spPr>
          <a:xfrm>
            <a:off x="1398014" y="864020"/>
            <a:ext cx="9163757" cy="450447"/>
          </a:xfrm>
          <a:prstGeom prst="rect">
            <a:avLst/>
          </a:prstGeom>
        </p:spPr>
        <p:txBody>
          <a:bodyPr vert="horz" lIns="91440" tIns="45720" rIns="91440" bIns="45720" rtlCol="0" anchor="ctr">
            <a:normAutofit/>
          </a:bodyPr>
          <a:lstStyle/>
          <a:p>
            <a:pPr marL="342900" indent="-342900" algn="ctr">
              <a:lnSpc>
                <a:spcPct val="90000"/>
              </a:lnSpc>
              <a:spcBef>
                <a:spcPts val="1000"/>
              </a:spcBef>
              <a:buFont typeface="Wingdings" panose="05000000000000000000" pitchFamily="2" charset="2"/>
              <a:buChar char="v"/>
            </a:pPr>
            <a:r>
              <a:rPr lang="en-US" sz="2000" i="1" kern="1200" dirty="0">
                <a:solidFill>
                  <a:schemeClr val="tx1">
                    <a:lumMod val="50000"/>
                    <a:lumOff val="50000"/>
                  </a:schemeClr>
                </a:solidFill>
                <a:latin typeface="Arial" panose="020B0604020202020204" pitchFamily="34" charset="0"/>
                <a:cs typeface="Arial" panose="020B0604020202020204" pitchFamily="34" charset="0"/>
              </a:rPr>
              <a:t>What is </a:t>
            </a:r>
            <a:r>
              <a:rPr lang="en-US" sz="2000" i="1" dirty="0">
                <a:solidFill>
                  <a:schemeClr val="tx1">
                    <a:lumMod val="50000"/>
                    <a:lumOff val="50000"/>
                  </a:schemeClr>
                </a:solidFill>
                <a:latin typeface="Arial" panose="020B0604020202020204" pitchFamily="34" charset="0"/>
                <a:cs typeface="Arial" panose="020B0604020202020204" pitchFamily="34" charset="0"/>
              </a:rPr>
              <a:t>Servant</a:t>
            </a:r>
            <a:r>
              <a:rPr lang="en-US" sz="2000" i="1" kern="1200" dirty="0">
                <a:solidFill>
                  <a:schemeClr val="tx1">
                    <a:lumMod val="50000"/>
                    <a:lumOff val="50000"/>
                  </a:schemeClr>
                </a:solidFill>
                <a:latin typeface="Arial" panose="020B0604020202020204" pitchFamily="34" charset="0"/>
                <a:cs typeface="Arial" panose="020B0604020202020204" pitchFamily="34" charset="0"/>
              </a:rPr>
              <a:t> Leadership Theory?</a:t>
            </a:r>
          </a:p>
        </p:txBody>
      </p:sp>
      <p:grpSp>
        <p:nvGrpSpPr>
          <p:cNvPr id="34" name="Group 33">
            <a:extLst>
              <a:ext uri="{FF2B5EF4-FFF2-40B4-BE49-F238E27FC236}">
                <a16:creationId xmlns:a16="http://schemas.microsoft.com/office/drawing/2014/main" id="{6766C8C9-3002-F55A-0D58-C1BC40694D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697F687D-D2E1-09B1-D7F0-A3889D12C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73EA3C0-8307-2D59-97F8-C64F19823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9A55C0CA-E5D3-FD96-DE4F-44AFC7CEA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9F578B36-5D65-2199-58FB-ED85E4193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129D4B73-3BF3-72FB-2768-F1CCEABA2010}"/>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20617" y="1644284"/>
            <a:ext cx="7718549" cy="2836567"/>
          </a:xfrm>
          <a:prstGeom prst="rect">
            <a:avLst/>
          </a:prstGeom>
        </p:spPr>
      </p:pic>
      <p:grpSp>
        <p:nvGrpSpPr>
          <p:cNvPr id="40" name="Group 39">
            <a:extLst>
              <a:ext uri="{FF2B5EF4-FFF2-40B4-BE49-F238E27FC236}">
                <a16:creationId xmlns:a16="http://schemas.microsoft.com/office/drawing/2014/main" id="{D5CD5253-32F2-90F9-2FF5-98E33A55B2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F67291B4-F096-99CE-E92A-E34A2B10F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D13E0C0-406B-E961-923B-494643E388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1C463FAA-878A-0975-7C33-28A14F2F49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E57A96B2-2021-7EE6-36D1-B59638E25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747EEEA6-B00E-3DD2-2DDF-02C70334ED65}"/>
              </a:ext>
            </a:extLst>
          </p:cNvPr>
          <p:cNvSpPr txBox="1"/>
          <p:nvPr/>
        </p:nvSpPr>
        <p:spPr>
          <a:xfrm>
            <a:off x="514427" y="1314467"/>
            <a:ext cx="11222075" cy="276999"/>
          </a:xfrm>
          <a:prstGeom prst="rect">
            <a:avLst/>
          </a:prstGeom>
          <a:noFill/>
        </p:spPr>
        <p:txBody>
          <a:bodyPr wrap="square" rtlCol="0">
            <a:spAutoFit/>
          </a:bodyPr>
          <a:lstStyle/>
          <a:p>
            <a:r>
              <a:rPr lang="en-GB" sz="1200" b="1" i="1" dirty="0">
                <a:latin typeface="Arial" panose="020B0604020202020204" pitchFamily="34" charset="0"/>
                <a:cs typeface="Arial" panose="020B0604020202020204" pitchFamily="34" charset="0"/>
              </a:rPr>
              <a:t>According to </a:t>
            </a:r>
            <a:r>
              <a:rPr lang="en-GB" sz="1200" b="1" i="1" dirty="0" err="1">
                <a:latin typeface="Arial" panose="020B0604020202020204" pitchFamily="34" charset="0"/>
                <a:cs typeface="Arial" panose="020B0604020202020204" pitchFamily="34" charset="0"/>
              </a:rPr>
              <a:t>Greanleaf</a:t>
            </a:r>
            <a:r>
              <a:rPr lang="en-GB" sz="1200" b="1" i="1" dirty="0">
                <a:latin typeface="Arial" panose="020B0604020202020204" pitchFamily="34" charset="0"/>
                <a:cs typeface="Arial" panose="020B0604020202020204" pitchFamily="34" charset="0"/>
              </a:rPr>
              <a:t> (2025), the Servant Leadership Theory represents a leader's ability to primarily serve and empower his employees </a:t>
            </a:r>
          </a:p>
        </p:txBody>
      </p:sp>
      <p:sp>
        <p:nvSpPr>
          <p:cNvPr id="3" name="Rounded Rectangle 5">
            <a:extLst>
              <a:ext uri="{FF2B5EF4-FFF2-40B4-BE49-F238E27FC236}">
                <a16:creationId xmlns:a16="http://schemas.microsoft.com/office/drawing/2014/main" id="{3A7FFE07-0634-FBC1-0D9B-1605EC242A97}"/>
              </a:ext>
            </a:extLst>
          </p:cNvPr>
          <p:cNvSpPr/>
          <p:nvPr/>
        </p:nvSpPr>
        <p:spPr>
          <a:xfrm>
            <a:off x="775469" y="2011657"/>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48474BBF-6B17-1976-F0AB-D8D37412CFFA}"/>
              </a:ext>
            </a:extLst>
          </p:cNvPr>
          <p:cNvSpPr txBox="1"/>
          <p:nvPr/>
        </p:nvSpPr>
        <p:spPr>
          <a:xfrm>
            <a:off x="2878491" y="2039191"/>
            <a:ext cx="969483" cy="274320"/>
          </a:xfrm>
          <a:prstGeom prst="rect">
            <a:avLst/>
          </a:prstGeom>
          <a:noFill/>
        </p:spPr>
        <p:txBody>
          <a:bodyPr wrap="square" anchor="t">
            <a:spAutoFit/>
          </a:bodyPr>
          <a:lstStyle/>
          <a:p>
            <a:pPr algn="l"/>
            <a:r>
              <a:rPr lang="en-GB" sz="1200" b="1" dirty="0">
                <a:solidFill>
                  <a:srgbClr val="0078D4"/>
                </a:solidFill>
                <a:latin typeface="Arial" panose="020B0604020202020204" pitchFamily="34" charset="0"/>
                <a:cs typeface="Arial" panose="020B0604020202020204" pitchFamily="34" charset="0"/>
              </a:rPr>
              <a:t>Listening</a:t>
            </a:r>
            <a:endParaRPr sz="1200" b="1" dirty="0">
              <a:solidFill>
                <a:srgbClr val="0078D4"/>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9605DE6-7EDC-68C3-CB19-63194144A984}"/>
              </a:ext>
            </a:extLst>
          </p:cNvPr>
          <p:cNvSpPr txBox="1"/>
          <p:nvPr/>
        </p:nvSpPr>
        <p:spPr>
          <a:xfrm>
            <a:off x="2003040" y="2486939"/>
            <a:ext cx="2720384" cy="400110"/>
          </a:xfrm>
          <a:prstGeom prst="rect">
            <a:avLst/>
          </a:prstGeom>
          <a:noFill/>
        </p:spPr>
        <p:txBody>
          <a:bodyPr wrap="square" anchor="t">
            <a:spAutoFit/>
          </a:bodyPr>
          <a:lstStyle/>
          <a:p>
            <a:pPr algn="ctr"/>
            <a:r>
              <a:rPr lang="en-GB" sz="1000" dirty="0">
                <a:solidFill>
                  <a:srgbClr val="222831"/>
                </a:solidFill>
                <a:latin typeface="Arial" panose="020B0604020202020204" pitchFamily="34" charset="0"/>
                <a:cs typeface="Arial" panose="020B0604020202020204" pitchFamily="34" charset="0"/>
              </a:rPr>
              <a:t>Actively listen to the employees' concerns, suggestions and ideas</a:t>
            </a:r>
            <a:endParaRPr sz="1000" b="0" dirty="0">
              <a:solidFill>
                <a:srgbClr val="222831"/>
              </a:solidFill>
              <a:latin typeface="Arial" panose="020B0604020202020204" pitchFamily="34" charset="0"/>
              <a:cs typeface="Arial" panose="020B0604020202020204" pitchFamily="34" charset="0"/>
            </a:endParaRPr>
          </a:p>
        </p:txBody>
      </p:sp>
      <p:sp>
        <p:nvSpPr>
          <p:cNvPr id="13" name="Rounded Rectangle 9">
            <a:extLst>
              <a:ext uri="{FF2B5EF4-FFF2-40B4-BE49-F238E27FC236}">
                <a16:creationId xmlns:a16="http://schemas.microsoft.com/office/drawing/2014/main" id="{0D226E05-EF57-B19D-239A-9D0656A11F39}"/>
              </a:ext>
            </a:extLst>
          </p:cNvPr>
          <p:cNvSpPr/>
          <p:nvPr/>
        </p:nvSpPr>
        <p:spPr>
          <a:xfrm>
            <a:off x="6261869" y="2011657"/>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a:extLst>
              <a:ext uri="{FF2B5EF4-FFF2-40B4-BE49-F238E27FC236}">
                <a16:creationId xmlns:a16="http://schemas.microsoft.com/office/drawing/2014/main" id="{13CEFA16-1C3F-7774-A4F2-643956513C1B}"/>
              </a:ext>
            </a:extLst>
          </p:cNvPr>
          <p:cNvSpPr txBox="1"/>
          <p:nvPr/>
        </p:nvSpPr>
        <p:spPr>
          <a:xfrm>
            <a:off x="8362386" y="2036512"/>
            <a:ext cx="873883" cy="276999"/>
          </a:xfrm>
          <a:prstGeom prst="rect">
            <a:avLst/>
          </a:prstGeom>
          <a:noFill/>
        </p:spPr>
        <p:txBody>
          <a:bodyPr wrap="square" anchor="t">
            <a:spAutoFit/>
          </a:bodyPr>
          <a:lstStyle/>
          <a:p>
            <a:pPr algn="l"/>
            <a:r>
              <a:rPr lang="en-GB" sz="1200" b="1" dirty="0">
                <a:solidFill>
                  <a:srgbClr val="0078D4"/>
                </a:solidFill>
                <a:latin typeface="Arial" panose="020B0604020202020204" pitchFamily="34" charset="0"/>
                <a:cs typeface="Arial" panose="020B0604020202020204" pitchFamily="34" charset="0"/>
              </a:rPr>
              <a:t>Empathy</a:t>
            </a:r>
            <a:endParaRPr sz="1200" b="1" dirty="0">
              <a:solidFill>
                <a:srgbClr val="0078D4"/>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0D8B97CB-43DC-A8CF-8DF1-E603D9C46F87}"/>
              </a:ext>
            </a:extLst>
          </p:cNvPr>
          <p:cNvSpPr txBox="1"/>
          <p:nvPr/>
        </p:nvSpPr>
        <p:spPr>
          <a:xfrm>
            <a:off x="7799680" y="2476085"/>
            <a:ext cx="1999293" cy="400110"/>
          </a:xfrm>
          <a:prstGeom prst="rect">
            <a:avLst/>
          </a:prstGeom>
          <a:noFill/>
        </p:spPr>
        <p:txBody>
          <a:bodyPr wrap="square" anchor="t">
            <a:spAutoFit/>
          </a:bodyPr>
          <a:lstStyle/>
          <a:p>
            <a:pPr algn="ctr"/>
            <a:r>
              <a:rPr lang="en-GB" sz="1000" dirty="0">
                <a:solidFill>
                  <a:srgbClr val="222831"/>
                </a:solidFill>
                <a:latin typeface="Arial" panose="020B0604020202020204" pitchFamily="34" charset="0"/>
                <a:cs typeface="Arial" panose="020B0604020202020204" pitchFamily="34" charset="0"/>
              </a:rPr>
              <a:t>Demonstrate empathy towards genuine employee concerns</a:t>
            </a:r>
            <a:endParaRPr sz="1000" b="0" dirty="0">
              <a:solidFill>
                <a:srgbClr val="222831"/>
              </a:solidFill>
              <a:latin typeface="Arial" panose="020B0604020202020204" pitchFamily="34" charset="0"/>
              <a:cs typeface="Arial" panose="020B0604020202020204" pitchFamily="34" charset="0"/>
            </a:endParaRPr>
          </a:p>
        </p:txBody>
      </p:sp>
      <p:sp>
        <p:nvSpPr>
          <p:cNvPr id="21" name="Rounded Rectangle 13">
            <a:extLst>
              <a:ext uri="{FF2B5EF4-FFF2-40B4-BE49-F238E27FC236}">
                <a16:creationId xmlns:a16="http://schemas.microsoft.com/office/drawing/2014/main" id="{F265524D-957C-A776-60ED-B3D2B8C2DEC0}"/>
              </a:ext>
            </a:extLst>
          </p:cNvPr>
          <p:cNvSpPr/>
          <p:nvPr/>
        </p:nvSpPr>
        <p:spPr>
          <a:xfrm>
            <a:off x="775469" y="3273529"/>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id="{84CDB4F0-1213-7741-BD72-9F8E88AEEE23}"/>
              </a:ext>
            </a:extLst>
          </p:cNvPr>
          <p:cNvSpPr txBox="1"/>
          <p:nvPr/>
        </p:nvSpPr>
        <p:spPr>
          <a:xfrm>
            <a:off x="2706747" y="3351760"/>
            <a:ext cx="1312970" cy="276999"/>
          </a:xfrm>
          <a:prstGeom prst="rect">
            <a:avLst/>
          </a:prstGeom>
          <a:noFill/>
        </p:spPr>
        <p:txBody>
          <a:bodyPr wrap="square" anchor="t">
            <a:spAutoFit/>
          </a:bodyPr>
          <a:lstStyle/>
          <a:p>
            <a:pPr algn="l"/>
            <a:r>
              <a:rPr lang="en-GB" sz="1200" b="1" dirty="0">
                <a:solidFill>
                  <a:srgbClr val="0078D4"/>
                </a:solidFill>
                <a:latin typeface="Arial" panose="020B0604020202020204" pitchFamily="34" charset="0"/>
                <a:cs typeface="Arial" panose="020B0604020202020204" pitchFamily="34" charset="0"/>
              </a:rPr>
              <a:t>Empowerment</a:t>
            </a:r>
            <a:endParaRPr sz="1200" b="1" dirty="0">
              <a:solidFill>
                <a:srgbClr val="0078D4"/>
              </a:solidFill>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8603214C-14C9-03E1-C601-5B127ED01F55}"/>
              </a:ext>
            </a:extLst>
          </p:cNvPr>
          <p:cNvSpPr txBox="1"/>
          <p:nvPr/>
        </p:nvSpPr>
        <p:spPr>
          <a:xfrm>
            <a:off x="1981699" y="3827177"/>
            <a:ext cx="2763066" cy="400110"/>
          </a:xfrm>
          <a:prstGeom prst="rect">
            <a:avLst/>
          </a:prstGeom>
          <a:noFill/>
        </p:spPr>
        <p:txBody>
          <a:bodyPr wrap="square" anchor="t">
            <a:spAutoFit/>
          </a:bodyPr>
          <a:lstStyle/>
          <a:p>
            <a:pPr algn="ctr"/>
            <a:r>
              <a:rPr lang="en-GB" sz="1000" dirty="0">
                <a:solidFill>
                  <a:srgbClr val="222831"/>
                </a:solidFill>
                <a:latin typeface="Arial" panose="020B0604020202020204" pitchFamily="34" charset="0"/>
                <a:cs typeface="Arial" panose="020B0604020202020204" pitchFamily="34" charset="0"/>
              </a:rPr>
              <a:t>Provide ample opportunities for innovative ideas and suggestions</a:t>
            </a:r>
            <a:endParaRPr sz="1000" b="0" dirty="0">
              <a:solidFill>
                <a:srgbClr val="222831"/>
              </a:solidFill>
              <a:latin typeface="Arial" panose="020B0604020202020204" pitchFamily="34" charset="0"/>
              <a:cs typeface="Arial" panose="020B0604020202020204" pitchFamily="34" charset="0"/>
            </a:endParaRPr>
          </a:p>
        </p:txBody>
      </p:sp>
      <p:sp>
        <p:nvSpPr>
          <p:cNvPr id="45" name="Rounded Rectangle 17">
            <a:extLst>
              <a:ext uri="{FF2B5EF4-FFF2-40B4-BE49-F238E27FC236}">
                <a16:creationId xmlns:a16="http://schemas.microsoft.com/office/drawing/2014/main" id="{4A619D54-9416-1007-3468-F74A4D773922}"/>
              </a:ext>
            </a:extLst>
          </p:cNvPr>
          <p:cNvSpPr/>
          <p:nvPr/>
        </p:nvSpPr>
        <p:spPr>
          <a:xfrm>
            <a:off x="6261869" y="3273529"/>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a:extLst>
              <a:ext uri="{FF2B5EF4-FFF2-40B4-BE49-F238E27FC236}">
                <a16:creationId xmlns:a16="http://schemas.microsoft.com/office/drawing/2014/main" id="{31B4E3B8-6EDD-B68C-520E-0BFB1699C760}"/>
              </a:ext>
            </a:extLst>
          </p:cNvPr>
          <p:cNvSpPr txBox="1"/>
          <p:nvPr/>
        </p:nvSpPr>
        <p:spPr>
          <a:xfrm>
            <a:off x="7928765" y="3249829"/>
            <a:ext cx="1828800" cy="276999"/>
          </a:xfrm>
          <a:prstGeom prst="rect">
            <a:avLst/>
          </a:prstGeom>
          <a:noFill/>
        </p:spPr>
        <p:txBody>
          <a:bodyPr wrap="square" anchor="t">
            <a:spAutoFit/>
          </a:bodyPr>
          <a:lstStyle/>
          <a:p>
            <a:pPr algn="l"/>
            <a:r>
              <a:rPr lang="en-GB" sz="1200" b="1" dirty="0">
                <a:solidFill>
                  <a:srgbClr val="0078D4"/>
                </a:solidFill>
                <a:latin typeface="Arial" panose="020B0604020202020204" pitchFamily="34" charset="0"/>
                <a:cs typeface="Arial" panose="020B0604020202020204" pitchFamily="34" charset="0"/>
              </a:rPr>
              <a:t>People Development</a:t>
            </a:r>
            <a:endParaRPr sz="1200" b="1" dirty="0">
              <a:solidFill>
                <a:srgbClr val="0078D4"/>
              </a:solidFill>
              <a:latin typeface="Arial" panose="020B0604020202020204" pitchFamily="34" charset="0"/>
              <a:cs typeface="Arial" panose="020B0604020202020204" pitchFamily="34" charset="0"/>
            </a:endParaRPr>
          </a:p>
        </p:txBody>
      </p:sp>
      <p:sp>
        <p:nvSpPr>
          <p:cNvPr id="56" name="TextBox 55">
            <a:extLst>
              <a:ext uri="{FF2B5EF4-FFF2-40B4-BE49-F238E27FC236}">
                <a16:creationId xmlns:a16="http://schemas.microsoft.com/office/drawing/2014/main" id="{11646DA3-9260-FA48-C2DE-FB4032B31EFE}"/>
              </a:ext>
            </a:extLst>
          </p:cNvPr>
          <p:cNvSpPr txBox="1"/>
          <p:nvPr/>
        </p:nvSpPr>
        <p:spPr>
          <a:xfrm>
            <a:off x="7553576" y="3736162"/>
            <a:ext cx="2579178" cy="400110"/>
          </a:xfrm>
          <a:prstGeom prst="rect">
            <a:avLst/>
          </a:prstGeom>
          <a:noFill/>
        </p:spPr>
        <p:txBody>
          <a:bodyPr wrap="square" anchor="t">
            <a:spAutoFit/>
          </a:bodyPr>
          <a:lstStyle/>
          <a:p>
            <a:pPr algn="ctr"/>
            <a:r>
              <a:rPr lang="en-GB" sz="1000" dirty="0">
                <a:solidFill>
                  <a:srgbClr val="222831"/>
                </a:solidFill>
                <a:latin typeface="Arial" panose="020B0604020202020204" pitchFamily="34" charset="0"/>
                <a:cs typeface="Arial" panose="020B0604020202020204" pitchFamily="34" charset="0"/>
              </a:rPr>
              <a:t>Invest in employee’s skill development and growth</a:t>
            </a:r>
            <a:endParaRPr sz="1000" b="0" dirty="0">
              <a:solidFill>
                <a:srgbClr val="222831"/>
              </a:solidFill>
              <a:latin typeface="Arial" panose="020B0604020202020204" pitchFamily="34" charset="0"/>
              <a:cs typeface="Arial" panose="020B0604020202020204" pitchFamily="34" charset="0"/>
            </a:endParaRPr>
          </a:p>
        </p:txBody>
      </p:sp>
      <p:sp>
        <p:nvSpPr>
          <p:cNvPr id="4" name="Rounded Rectangle 17">
            <a:extLst>
              <a:ext uri="{FF2B5EF4-FFF2-40B4-BE49-F238E27FC236}">
                <a16:creationId xmlns:a16="http://schemas.microsoft.com/office/drawing/2014/main" id="{FD03DCF0-7BC1-176F-7414-00E9FB9EE5D3}"/>
              </a:ext>
            </a:extLst>
          </p:cNvPr>
          <p:cNvSpPr/>
          <p:nvPr/>
        </p:nvSpPr>
        <p:spPr>
          <a:xfrm>
            <a:off x="3558386" y="4688808"/>
            <a:ext cx="5074920" cy="96012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a:extLst>
              <a:ext uri="{FF2B5EF4-FFF2-40B4-BE49-F238E27FC236}">
                <a16:creationId xmlns:a16="http://schemas.microsoft.com/office/drawing/2014/main" id="{ACD5C3DC-EB36-5764-F244-65F4656A639A}"/>
              </a:ext>
            </a:extLst>
          </p:cNvPr>
          <p:cNvSpPr txBox="1"/>
          <p:nvPr/>
        </p:nvSpPr>
        <p:spPr>
          <a:xfrm>
            <a:off x="5538711" y="4688808"/>
            <a:ext cx="1114270" cy="276999"/>
          </a:xfrm>
          <a:prstGeom prst="rect">
            <a:avLst/>
          </a:prstGeom>
          <a:noFill/>
        </p:spPr>
        <p:txBody>
          <a:bodyPr wrap="square" anchor="t">
            <a:spAutoFit/>
          </a:bodyPr>
          <a:lstStyle/>
          <a:p>
            <a:pPr algn="ctr"/>
            <a:r>
              <a:rPr lang="en-GB" sz="1200" b="1" dirty="0">
                <a:solidFill>
                  <a:srgbClr val="0078D4"/>
                </a:solidFill>
                <a:latin typeface="Arial" panose="020B0604020202020204" pitchFamily="34" charset="0"/>
                <a:cs typeface="Arial" panose="020B0604020202020204" pitchFamily="34" charset="0"/>
              </a:rPr>
              <a:t>Stewardship</a:t>
            </a:r>
            <a:endParaRPr sz="1200" b="1" dirty="0">
              <a:solidFill>
                <a:srgbClr val="0078D4"/>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9AD9F413-052D-FDB8-0241-947082D58A1A}"/>
              </a:ext>
            </a:extLst>
          </p:cNvPr>
          <p:cNvSpPr txBox="1"/>
          <p:nvPr/>
        </p:nvSpPr>
        <p:spPr>
          <a:xfrm>
            <a:off x="4835875" y="5107312"/>
            <a:ext cx="2579178" cy="246221"/>
          </a:xfrm>
          <a:prstGeom prst="rect">
            <a:avLst/>
          </a:prstGeom>
          <a:noFill/>
        </p:spPr>
        <p:txBody>
          <a:bodyPr wrap="square" anchor="t">
            <a:spAutoFit/>
          </a:bodyPr>
          <a:lstStyle/>
          <a:p>
            <a:pPr algn="ctr"/>
            <a:r>
              <a:rPr lang="en-GB" sz="1000" b="0" dirty="0">
                <a:solidFill>
                  <a:srgbClr val="222831"/>
                </a:solidFill>
                <a:latin typeface="Arial" panose="020B0604020202020204" pitchFamily="34" charset="0"/>
                <a:cs typeface="Arial" panose="020B0604020202020204" pitchFamily="34" charset="0"/>
              </a:rPr>
              <a:t>A leader that serves rather than be served</a:t>
            </a:r>
            <a:endParaRPr sz="1000" b="0" dirty="0">
              <a:solidFill>
                <a:srgbClr val="222831"/>
              </a:solidFill>
              <a:latin typeface="Arial" panose="020B0604020202020204" pitchFamily="34" charset="0"/>
              <a:cs typeface="Arial" panose="020B0604020202020204" pitchFamily="34" charset="0"/>
            </a:endParaRPr>
          </a:p>
        </p:txBody>
      </p:sp>
      <p:sp>
        <p:nvSpPr>
          <p:cNvPr id="18" name="Rounded Rectangle 29">
            <a:extLst>
              <a:ext uri="{FF2B5EF4-FFF2-40B4-BE49-F238E27FC236}">
                <a16:creationId xmlns:a16="http://schemas.microsoft.com/office/drawing/2014/main" id="{A6773D08-5E7B-9157-B1D0-2E8BD8D9EEBA}"/>
              </a:ext>
            </a:extLst>
          </p:cNvPr>
          <p:cNvSpPr/>
          <p:nvPr/>
        </p:nvSpPr>
        <p:spPr>
          <a:xfrm>
            <a:off x="514427" y="5805279"/>
            <a:ext cx="10634472" cy="691933"/>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a:extLst>
              <a:ext uri="{FF2B5EF4-FFF2-40B4-BE49-F238E27FC236}">
                <a16:creationId xmlns:a16="http://schemas.microsoft.com/office/drawing/2014/main" id="{560EBC5B-EE2B-5552-FB8C-1A346B8CA086}"/>
              </a:ext>
            </a:extLst>
          </p:cNvPr>
          <p:cNvSpPr txBox="1"/>
          <p:nvPr/>
        </p:nvSpPr>
        <p:spPr>
          <a:xfrm>
            <a:off x="1712729" y="5993980"/>
            <a:ext cx="9098280" cy="400110"/>
          </a:xfrm>
          <a:prstGeom prst="rect">
            <a:avLst/>
          </a:prstGeom>
          <a:noFill/>
        </p:spPr>
        <p:txBody>
          <a:bodyPr wrap="square" anchor="t">
            <a:spAutoFit/>
          </a:bodyPr>
          <a:lstStyle/>
          <a:p>
            <a:pPr algn="ctr"/>
            <a:r>
              <a:rPr lang="en-GB" sz="1000" b="1" dirty="0">
                <a:solidFill>
                  <a:srgbClr val="FFFFFF"/>
                </a:solidFill>
                <a:latin typeface="Aptos"/>
              </a:rPr>
              <a:t>This leadership theory does align with Satya Nadella’s mentality and actions, as in his first day as CEO, according to Microsoft Source (2014), he emailed all the employees of Microsoft claiming that he is there to serve and empower them, not to rule them.</a:t>
            </a:r>
            <a:endParaRPr sz="1000" b="1" dirty="0">
              <a:solidFill>
                <a:srgbClr val="FFFFFF"/>
              </a:solidFill>
              <a:latin typeface="Aptos"/>
            </a:endParaRPr>
          </a:p>
        </p:txBody>
      </p:sp>
    </p:spTree>
    <p:extLst>
      <p:ext uri="{BB962C8B-B14F-4D97-AF65-F5344CB8AC3E}">
        <p14:creationId xmlns:p14="http://schemas.microsoft.com/office/powerpoint/2010/main" val="2386378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6"/>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ppt_x"/>
                                          </p:val>
                                        </p:tav>
                                        <p:tav tm="100000">
                                          <p:val>
                                            <p:strVal val="#ppt_x"/>
                                          </p:val>
                                        </p:tav>
                                      </p:tavLst>
                                    </p:anim>
                                    <p:anim calcmode="lin" valueType="num">
                                      <p:cBhvr additive="base">
                                        <p:cTn id="50" dur="500" fill="hold"/>
                                        <p:tgtEl>
                                          <p:spTgt spid="18"/>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8"/>
                                        </p:tgtEl>
                                        <p:attrNameLst>
                                          <p:attrName>style.visibility</p:attrName>
                                        </p:attrNameLst>
                                      </p:cBhvr>
                                      <p:to>
                                        <p:strVal val="visible"/>
                                      </p:to>
                                    </p:set>
                                    <p:anim calcmode="lin" valueType="num">
                                      <p:cBhvr additive="base">
                                        <p:cTn id="53" dur="500" fill="hold"/>
                                        <p:tgtEl>
                                          <p:spTgt spid="28"/>
                                        </p:tgtEl>
                                        <p:attrNameLst>
                                          <p:attrName>ppt_x</p:attrName>
                                        </p:attrNameLst>
                                      </p:cBhvr>
                                      <p:tavLst>
                                        <p:tav tm="0">
                                          <p:val>
                                            <p:strVal val="#ppt_x"/>
                                          </p:val>
                                        </p:tav>
                                        <p:tav tm="100000">
                                          <p:val>
                                            <p:strVal val="#ppt_x"/>
                                          </p:val>
                                        </p:tav>
                                      </p:tavLst>
                                    </p:anim>
                                    <p:anim calcmode="lin" valueType="num">
                                      <p:cBhvr additive="base">
                                        <p:cTn id="54"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3" grpId="0" animBg="1"/>
      <p:bldP spid="6" grpId="0"/>
      <p:bldP spid="10" grpId="0"/>
      <p:bldP spid="13" grpId="0" animBg="1"/>
      <p:bldP spid="15" grpId="0"/>
      <p:bldP spid="19" grpId="0"/>
      <p:bldP spid="21" grpId="0" animBg="1"/>
      <p:bldP spid="23" grpId="0"/>
      <p:bldP spid="29" grpId="0"/>
      <p:bldP spid="45" grpId="0" animBg="1"/>
      <p:bldP spid="49" grpId="0"/>
      <p:bldP spid="56" grpId="0"/>
      <p:bldP spid="4" grpId="0" animBg="1"/>
      <p:bldP spid="9" grpId="0"/>
      <p:bldP spid="14" grpId="0"/>
      <p:bldP spid="18" grpId="0" animBg="1"/>
      <p:bldP spid="2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52167F-FC5D-1F5E-7BCF-6A76658D4B41}"/>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5F238A9-7C29-1FBD-B4DC-1F6887EA8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607DC9F-94B5-3767-9FD6-0428F61E0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BB5EDB3A-4414-A779-076C-3D35689A02A9}"/>
              </a:ext>
            </a:extLst>
          </p:cNvPr>
          <p:cNvSpPr>
            <a:spLocks noGrp="1"/>
          </p:cNvSpPr>
          <p:nvPr>
            <p:ph type="title"/>
          </p:nvPr>
        </p:nvSpPr>
        <p:spPr>
          <a:xfrm>
            <a:off x="775469" y="34800"/>
            <a:ext cx="10640754" cy="775845"/>
          </a:xfrm>
        </p:spPr>
        <p:txBody>
          <a:bodyPr vert="horz" lIns="91440" tIns="45720" rIns="91440" bIns="45720" rtlCol="0" anchor="b">
            <a:noAutofit/>
          </a:bodyPr>
          <a:lstStyle/>
          <a:p>
            <a:pPr algn="ctr"/>
            <a:r>
              <a:rPr lang="en-US" sz="2500" dirty="0">
                <a:solidFill>
                  <a:schemeClr val="tx2"/>
                </a:solidFill>
              </a:rPr>
              <a:t>Servant Leadership</a:t>
            </a:r>
            <a:r>
              <a:rPr lang="en-US" sz="2500" kern="1200" dirty="0">
                <a:solidFill>
                  <a:schemeClr val="tx2"/>
                </a:solidFill>
                <a:latin typeface="+mj-lt"/>
                <a:ea typeface="+mj-ea"/>
                <a:cs typeface="+mj-cs"/>
              </a:rPr>
              <a:t> Theory – Business Comparison – Microsoft Vs </a:t>
            </a:r>
            <a:r>
              <a:rPr lang="en-US" sz="2500" dirty="0">
                <a:solidFill>
                  <a:schemeClr val="tx2"/>
                </a:solidFill>
              </a:rPr>
              <a:t>BT Group Vs Unilever</a:t>
            </a:r>
            <a:endParaRPr lang="en-US" sz="2500" kern="1200" dirty="0">
              <a:solidFill>
                <a:schemeClr val="tx2"/>
              </a:solidFill>
              <a:latin typeface="+mj-lt"/>
              <a:ea typeface="+mj-ea"/>
              <a:cs typeface="+mj-cs"/>
            </a:endParaRPr>
          </a:p>
        </p:txBody>
      </p:sp>
      <p:sp>
        <p:nvSpPr>
          <p:cNvPr id="25" name="TextBox 24">
            <a:extLst>
              <a:ext uri="{FF2B5EF4-FFF2-40B4-BE49-F238E27FC236}">
                <a16:creationId xmlns:a16="http://schemas.microsoft.com/office/drawing/2014/main" id="{4FCCAF1B-5E95-25A2-A7A3-FC86EAAA9198}"/>
              </a:ext>
            </a:extLst>
          </p:cNvPr>
          <p:cNvSpPr txBox="1"/>
          <p:nvPr/>
        </p:nvSpPr>
        <p:spPr>
          <a:xfrm>
            <a:off x="1398014" y="864020"/>
            <a:ext cx="9163757" cy="450447"/>
          </a:xfrm>
          <a:prstGeom prst="rect">
            <a:avLst/>
          </a:prstGeom>
        </p:spPr>
        <p:txBody>
          <a:bodyPr vert="horz" lIns="91440" tIns="45720" rIns="91440" bIns="45720" rtlCol="0" anchor="ctr">
            <a:normAutofit fontScale="85000" lnSpcReduction="10000"/>
          </a:bodyPr>
          <a:lstStyle/>
          <a:p>
            <a:pPr marL="342900" indent="-342900" algn="ctr">
              <a:lnSpc>
                <a:spcPct val="90000"/>
              </a:lnSpc>
              <a:spcBef>
                <a:spcPts val="1000"/>
              </a:spcBef>
              <a:buFont typeface="Wingdings" panose="05000000000000000000" pitchFamily="2" charset="2"/>
              <a:buChar char="v"/>
            </a:pPr>
            <a:r>
              <a:rPr lang="en-US" sz="2000" i="1" kern="1200" dirty="0">
                <a:solidFill>
                  <a:schemeClr val="tx1">
                    <a:lumMod val="50000"/>
                    <a:lumOff val="50000"/>
                  </a:schemeClr>
                </a:solidFill>
                <a:latin typeface="Arial" panose="020B0604020202020204" pitchFamily="34" charset="0"/>
                <a:cs typeface="Arial" panose="020B0604020202020204" pitchFamily="34" charset="0"/>
              </a:rPr>
              <a:t>Why do we need to compa</a:t>
            </a:r>
            <a:r>
              <a:rPr lang="en-US" sz="2000" i="1" dirty="0">
                <a:solidFill>
                  <a:schemeClr val="tx1">
                    <a:lumMod val="50000"/>
                    <a:lumOff val="50000"/>
                  </a:schemeClr>
                </a:solidFill>
                <a:latin typeface="Arial" panose="020B0604020202020204" pitchFamily="34" charset="0"/>
                <a:cs typeface="Arial" panose="020B0604020202020204" pitchFamily="34" charset="0"/>
              </a:rPr>
              <a:t>re the same applied theory within different organizations?</a:t>
            </a:r>
            <a:endParaRPr lang="en-US" sz="2000" i="1" kern="1200" dirty="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34" name="Group 33">
            <a:extLst>
              <a:ext uri="{FF2B5EF4-FFF2-40B4-BE49-F238E27FC236}">
                <a16:creationId xmlns:a16="http://schemas.microsoft.com/office/drawing/2014/main" id="{E4625D29-A24E-164E-3572-C1C1141BCB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3CA399CD-F09E-049E-6B93-FC8ADC5997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DDCC2CB-37F8-2DF3-0D90-E997857CE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3F35001F-72C0-2144-6CC4-46EFB606C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AB8FE954-7F39-253D-E244-6292D1862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29443BA3-F755-901B-2684-73214A6C69FA}"/>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20617" y="1644284"/>
            <a:ext cx="7718549" cy="2836567"/>
          </a:xfrm>
          <a:prstGeom prst="rect">
            <a:avLst/>
          </a:prstGeom>
        </p:spPr>
      </p:pic>
      <p:grpSp>
        <p:nvGrpSpPr>
          <p:cNvPr id="40" name="Group 39">
            <a:extLst>
              <a:ext uri="{FF2B5EF4-FFF2-40B4-BE49-F238E27FC236}">
                <a16:creationId xmlns:a16="http://schemas.microsoft.com/office/drawing/2014/main" id="{2DC6807D-5AD4-9D29-E56C-0848A0EC2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5F8ABC19-D5F7-3898-0398-EBB023230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F091BC2A-0BDB-06E8-399D-6B2266CC26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17D507F6-6B78-F385-DFF8-F5CBD549E2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708ABF2C-6FA6-D813-946E-457AD10EF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88546336-14E8-3567-9B32-2758AD6FEF8B}"/>
              </a:ext>
            </a:extLst>
          </p:cNvPr>
          <p:cNvSpPr txBox="1"/>
          <p:nvPr/>
        </p:nvSpPr>
        <p:spPr>
          <a:xfrm>
            <a:off x="514427" y="1314467"/>
            <a:ext cx="11222075" cy="276999"/>
          </a:xfrm>
          <a:prstGeom prst="rect">
            <a:avLst/>
          </a:prstGeom>
          <a:noFill/>
        </p:spPr>
        <p:txBody>
          <a:bodyPr wrap="square" rtlCol="0">
            <a:spAutoFit/>
          </a:bodyPr>
          <a:lstStyle/>
          <a:p>
            <a:pPr algn="ctr"/>
            <a:r>
              <a:rPr lang="en-GB" sz="1200" b="1" i="1" dirty="0">
                <a:latin typeface="Arial" panose="020B0604020202020204" pitchFamily="34" charset="0"/>
                <a:cs typeface="Arial" panose="020B0604020202020204" pitchFamily="34" charset="0"/>
              </a:rPr>
              <a:t>By comparing the same leadership theory applied in different organizations, we can gain a better understanding of the theory itself</a:t>
            </a:r>
          </a:p>
        </p:txBody>
      </p:sp>
      <p:sp>
        <p:nvSpPr>
          <p:cNvPr id="4" name="Rounded Rectangle 17">
            <a:extLst>
              <a:ext uri="{FF2B5EF4-FFF2-40B4-BE49-F238E27FC236}">
                <a16:creationId xmlns:a16="http://schemas.microsoft.com/office/drawing/2014/main" id="{89256EE2-FDC8-ABB9-5422-5CB0E1F4B219}"/>
              </a:ext>
            </a:extLst>
          </p:cNvPr>
          <p:cNvSpPr/>
          <p:nvPr/>
        </p:nvSpPr>
        <p:spPr>
          <a:xfrm>
            <a:off x="1751400" y="2037857"/>
            <a:ext cx="2926080" cy="2836567"/>
          </a:xfrm>
          <a:prstGeom prst="roundRect">
            <a:avLst/>
          </a:prstGeom>
          <a:solidFill>
            <a:srgbClr val="E7F3FC"/>
          </a:solidFill>
          <a:ln>
            <a:solidFill>
              <a:srgbClr val="E7F3FC"/>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a:extLst>
              <a:ext uri="{FF2B5EF4-FFF2-40B4-BE49-F238E27FC236}">
                <a16:creationId xmlns:a16="http://schemas.microsoft.com/office/drawing/2014/main" id="{0E3FC17E-D822-CE83-6FA8-89BA2B3C78BC}"/>
              </a:ext>
            </a:extLst>
          </p:cNvPr>
          <p:cNvSpPr txBox="1"/>
          <p:nvPr/>
        </p:nvSpPr>
        <p:spPr>
          <a:xfrm>
            <a:off x="1707981" y="2111576"/>
            <a:ext cx="2926080" cy="292388"/>
          </a:xfrm>
          <a:prstGeom prst="rect">
            <a:avLst/>
          </a:prstGeom>
          <a:noFill/>
        </p:spPr>
        <p:txBody>
          <a:bodyPr wrap="square" anchor="t">
            <a:spAutoFit/>
          </a:bodyPr>
          <a:lstStyle/>
          <a:p>
            <a:pPr algn="ctr"/>
            <a:r>
              <a:rPr sz="1300" b="1" dirty="0">
                <a:solidFill>
                  <a:srgbClr val="0078D4"/>
                </a:solidFill>
                <a:latin typeface="Aptos"/>
              </a:rPr>
              <a:t>MICROSOFT</a:t>
            </a:r>
          </a:p>
        </p:txBody>
      </p:sp>
      <p:sp>
        <p:nvSpPr>
          <p:cNvPr id="14" name="TextBox 13">
            <a:extLst>
              <a:ext uri="{FF2B5EF4-FFF2-40B4-BE49-F238E27FC236}">
                <a16:creationId xmlns:a16="http://schemas.microsoft.com/office/drawing/2014/main" id="{E17C8DDB-BDE3-B5A5-17AF-2A566315C279}"/>
              </a:ext>
            </a:extLst>
          </p:cNvPr>
          <p:cNvSpPr txBox="1"/>
          <p:nvPr/>
        </p:nvSpPr>
        <p:spPr>
          <a:xfrm>
            <a:off x="1900028" y="2493046"/>
            <a:ext cx="2628823" cy="1754326"/>
          </a:xfrm>
          <a:prstGeom prst="rect">
            <a:avLst/>
          </a:prstGeom>
          <a:noFill/>
        </p:spPr>
        <p:txBody>
          <a:bodyPr wrap="square" anchor="t">
            <a:spAutoFit/>
          </a:bodyPr>
          <a:lstStyle/>
          <a:p>
            <a:pPr marL="171450" indent="-171450" algn="l">
              <a:buFont typeface="Wingdings" panose="05000000000000000000" pitchFamily="2" charset="2"/>
              <a:buChar char="q"/>
            </a:pPr>
            <a:r>
              <a:rPr lang="en-GB" sz="1200" b="1" dirty="0">
                <a:solidFill>
                  <a:srgbClr val="142033"/>
                </a:solidFill>
                <a:latin typeface="Aptos"/>
              </a:rPr>
              <a:t>Listening</a:t>
            </a:r>
          </a:p>
          <a:p>
            <a:pPr algn="l"/>
            <a:endParaRPr lang="en-GB" sz="1200" b="1" dirty="0">
              <a:solidFill>
                <a:srgbClr val="142033"/>
              </a:solidFill>
              <a:latin typeface="Aptos"/>
            </a:endParaRPr>
          </a:p>
          <a:p>
            <a:pPr marL="171450" indent="-171450" algn="l">
              <a:buFont typeface="Wingdings" panose="05000000000000000000" pitchFamily="2" charset="2"/>
              <a:buChar char="q"/>
            </a:pPr>
            <a:r>
              <a:rPr lang="en-GB" sz="1200" b="1" dirty="0">
                <a:solidFill>
                  <a:srgbClr val="142033"/>
                </a:solidFill>
                <a:latin typeface="Aptos"/>
              </a:rPr>
              <a:t>Empathy</a:t>
            </a:r>
          </a:p>
          <a:p>
            <a:pPr algn="l"/>
            <a:endParaRPr lang="en-GB" sz="1200" b="1" dirty="0">
              <a:solidFill>
                <a:srgbClr val="142033"/>
              </a:solidFill>
              <a:latin typeface="Aptos"/>
            </a:endParaRPr>
          </a:p>
          <a:p>
            <a:pPr marL="171450" indent="-171450" algn="l">
              <a:buFont typeface="Wingdings" panose="05000000000000000000" pitchFamily="2" charset="2"/>
              <a:buChar char="q"/>
            </a:pPr>
            <a:r>
              <a:rPr lang="en-GB" sz="1200" b="1" dirty="0">
                <a:solidFill>
                  <a:srgbClr val="142033"/>
                </a:solidFill>
                <a:latin typeface="Aptos"/>
              </a:rPr>
              <a:t>Empowerment</a:t>
            </a:r>
          </a:p>
          <a:p>
            <a:pPr algn="l"/>
            <a:endParaRPr lang="en-GB" sz="1200" b="1" dirty="0">
              <a:solidFill>
                <a:srgbClr val="142033"/>
              </a:solidFill>
              <a:latin typeface="Aptos"/>
            </a:endParaRPr>
          </a:p>
          <a:p>
            <a:pPr marL="171450" indent="-171450" algn="l">
              <a:buFont typeface="Wingdings" panose="05000000000000000000" pitchFamily="2" charset="2"/>
              <a:buChar char="q"/>
            </a:pPr>
            <a:r>
              <a:rPr lang="en-GB" sz="1200" b="1" dirty="0">
                <a:solidFill>
                  <a:srgbClr val="142033"/>
                </a:solidFill>
                <a:latin typeface="Aptos"/>
              </a:rPr>
              <a:t>People Development</a:t>
            </a:r>
          </a:p>
          <a:p>
            <a:pPr algn="l"/>
            <a:endParaRPr lang="en-GB" sz="1200" b="1" dirty="0">
              <a:solidFill>
                <a:srgbClr val="142033"/>
              </a:solidFill>
              <a:latin typeface="Aptos"/>
            </a:endParaRPr>
          </a:p>
          <a:p>
            <a:pPr marL="171450" indent="-171450" algn="l">
              <a:buFont typeface="Wingdings" panose="05000000000000000000" pitchFamily="2" charset="2"/>
              <a:buChar char="q"/>
            </a:pPr>
            <a:r>
              <a:rPr lang="en-GB" sz="1200" b="1" dirty="0">
                <a:solidFill>
                  <a:srgbClr val="142033"/>
                </a:solidFill>
                <a:latin typeface="Aptos"/>
              </a:rPr>
              <a:t>Stewardship</a:t>
            </a:r>
            <a:endParaRPr sz="1200" b="1" dirty="0">
              <a:solidFill>
                <a:srgbClr val="142033"/>
              </a:solidFill>
              <a:latin typeface="Aptos"/>
            </a:endParaRPr>
          </a:p>
        </p:txBody>
      </p:sp>
      <p:sp>
        <p:nvSpPr>
          <p:cNvPr id="24" name="Rounded Rectangle 22">
            <a:extLst>
              <a:ext uri="{FF2B5EF4-FFF2-40B4-BE49-F238E27FC236}">
                <a16:creationId xmlns:a16="http://schemas.microsoft.com/office/drawing/2014/main" id="{40F398D9-7577-A610-4EC6-27AA1D5C6C38}"/>
              </a:ext>
            </a:extLst>
          </p:cNvPr>
          <p:cNvSpPr/>
          <p:nvPr/>
        </p:nvSpPr>
        <p:spPr>
          <a:xfrm>
            <a:off x="7967164" y="2027485"/>
            <a:ext cx="2836770" cy="2836567"/>
          </a:xfrm>
          <a:prstGeom prst="roundRect">
            <a:avLst/>
          </a:prstGeom>
          <a:solidFill>
            <a:srgbClr val="E8F7EF"/>
          </a:solidFill>
          <a:ln>
            <a:solidFill>
              <a:srgbClr val="E8F7EF"/>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a:extLst>
              <a:ext uri="{FF2B5EF4-FFF2-40B4-BE49-F238E27FC236}">
                <a16:creationId xmlns:a16="http://schemas.microsoft.com/office/drawing/2014/main" id="{04D2370A-B2CC-BDCF-4745-DF8DEFE70E47}"/>
              </a:ext>
            </a:extLst>
          </p:cNvPr>
          <p:cNvSpPr txBox="1"/>
          <p:nvPr/>
        </p:nvSpPr>
        <p:spPr>
          <a:xfrm>
            <a:off x="8335237" y="2223364"/>
            <a:ext cx="2100623" cy="292388"/>
          </a:xfrm>
          <a:prstGeom prst="rect">
            <a:avLst/>
          </a:prstGeom>
          <a:noFill/>
        </p:spPr>
        <p:txBody>
          <a:bodyPr wrap="square" anchor="t">
            <a:spAutoFit/>
          </a:bodyPr>
          <a:lstStyle/>
          <a:p>
            <a:pPr algn="ctr"/>
            <a:r>
              <a:rPr lang="en-GB" sz="1300" b="1" dirty="0">
                <a:solidFill>
                  <a:srgbClr val="2D915A"/>
                </a:solidFill>
                <a:latin typeface="Aptos"/>
              </a:rPr>
              <a:t>UNILEVER</a:t>
            </a:r>
            <a:endParaRPr sz="1300" b="1" dirty="0">
              <a:solidFill>
                <a:srgbClr val="2D915A"/>
              </a:solidFill>
              <a:latin typeface="Aptos"/>
            </a:endParaRPr>
          </a:p>
        </p:txBody>
      </p:sp>
      <p:sp>
        <p:nvSpPr>
          <p:cNvPr id="2" name="TextBox 1">
            <a:extLst>
              <a:ext uri="{FF2B5EF4-FFF2-40B4-BE49-F238E27FC236}">
                <a16:creationId xmlns:a16="http://schemas.microsoft.com/office/drawing/2014/main" id="{9A0C5953-F43F-D417-4F16-954F41A2F2D0}"/>
              </a:ext>
            </a:extLst>
          </p:cNvPr>
          <p:cNvSpPr txBox="1"/>
          <p:nvPr/>
        </p:nvSpPr>
        <p:spPr>
          <a:xfrm>
            <a:off x="1983929" y="4280408"/>
            <a:ext cx="2402083"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Nadella emphasises the need of growth mindset, learning, empowerment and purpose</a:t>
            </a:r>
          </a:p>
        </p:txBody>
      </p:sp>
      <p:sp>
        <p:nvSpPr>
          <p:cNvPr id="6" name="Rounded Rectangle 13">
            <a:extLst>
              <a:ext uri="{FF2B5EF4-FFF2-40B4-BE49-F238E27FC236}">
                <a16:creationId xmlns:a16="http://schemas.microsoft.com/office/drawing/2014/main" id="{FC33D5E3-C278-839F-026D-84938944858C}"/>
              </a:ext>
            </a:extLst>
          </p:cNvPr>
          <p:cNvSpPr/>
          <p:nvPr/>
        </p:nvSpPr>
        <p:spPr>
          <a:xfrm>
            <a:off x="4893069" y="2037856"/>
            <a:ext cx="2836769" cy="2836567"/>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id="{64DC7AB1-854E-19D0-9366-BE3A10F30626}"/>
              </a:ext>
            </a:extLst>
          </p:cNvPr>
          <p:cNvSpPr txBox="1"/>
          <p:nvPr/>
        </p:nvSpPr>
        <p:spPr>
          <a:xfrm>
            <a:off x="4986791" y="2128726"/>
            <a:ext cx="2743200" cy="276999"/>
          </a:xfrm>
          <a:prstGeom prst="rect">
            <a:avLst/>
          </a:prstGeom>
          <a:noFill/>
        </p:spPr>
        <p:txBody>
          <a:bodyPr wrap="square" anchor="t">
            <a:spAutoFit/>
          </a:bodyPr>
          <a:lstStyle/>
          <a:p>
            <a:pPr algn="ctr"/>
            <a:r>
              <a:rPr sz="1200" b="1" dirty="0">
                <a:solidFill>
                  <a:srgbClr val="0078D4"/>
                </a:solidFill>
                <a:latin typeface="Aptos"/>
              </a:rPr>
              <a:t>BT GROUP</a:t>
            </a:r>
          </a:p>
        </p:txBody>
      </p:sp>
      <p:sp>
        <p:nvSpPr>
          <p:cNvPr id="12" name="TextBox 11">
            <a:extLst>
              <a:ext uri="{FF2B5EF4-FFF2-40B4-BE49-F238E27FC236}">
                <a16:creationId xmlns:a16="http://schemas.microsoft.com/office/drawing/2014/main" id="{5AC6A7E8-E436-825E-F942-A8832C961232}"/>
              </a:ext>
            </a:extLst>
          </p:cNvPr>
          <p:cNvSpPr txBox="1"/>
          <p:nvPr/>
        </p:nvSpPr>
        <p:spPr>
          <a:xfrm>
            <a:off x="5085800" y="2487875"/>
            <a:ext cx="2697480" cy="685800"/>
          </a:xfrm>
          <a:prstGeom prst="rect">
            <a:avLst/>
          </a:prstGeom>
          <a:noFill/>
        </p:spPr>
        <p:txBody>
          <a:bodyPr wrap="square" anchor="t">
            <a:spAutoFit/>
          </a:bodyPr>
          <a:lstStyle/>
          <a:p>
            <a:pPr algn="l"/>
            <a:r>
              <a:rPr sz="1100" b="1" dirty="0">
                <a:solidFill>
                  <a:srgbClr val="142033"/>
                </a:solidFill>
                <a:latin typeface="Aptos"/>
              </a:rPr>
              <a:t>BT is reshaping itself into a smaller, simpler and more collaborative company with a customer-first culture.</a:t>
            </a:r>
          </a:p>
        </p:txBody>
      </p:sp>
      <p:sp>
        <p:nvSpPr>
          <p:cNvPr id="15" name="TextBox 14">
            <a:extLst>
              <a:ext uri="{FF2B5EF4-FFF2-40B4-BE49-F238E27FC236}">
                <a16:creationId xmlns:a16="http://schemas.microsoft.com/office/drawing/2014/main" id="{9AB877E3-D154-F0DA-7071-2900D79AA64D}"/>
              </a:ext>
            </a:extLst>
          </p:cNvPr>
          <p:cNvSpPr txBox="1"/>
          <p:nvPr/>
        </p:nvSpPr>
        <p:spPr>
          <a:xfrm>
            <a:off x="5009651" y="3293660"/>
            <a:ext cx="2697480" cy="553998"/>
          </a:xfrm>
          <a:prstGeom prst="rect">
            <a:avLst/>
          </a:prstGeom>
          <a:noFill/>
        </p:spPr>
        <p:txBody>
          <a:bodyPr wrap="square" anchor="t">
            <a:spAutoFit/>
          </a:bodyPr>
          <a:lstStyle/>
          <a:p>
            <a:pPr algn="l"/>
            <a:r>
              <a:rPr sz="1000" b="0" dirty="0">
                <a:solidFill>
                  <a:srgbClr val="282E37"/>
                </a:solidFill>
                <a:latin typeface="Aptos"/>
              </a:rPr>
              <a:t>Nearly 27,000 colleagues helped shape new behaviors — strong evidence of listening and participation.</a:t>
            </a:r>
          </a:p>
        </p:txBody>
      </p:sp>
      <p:sp>
        <p:nvSpPr>
          <p:cNvPr id="17" name="TextBox 16">
            <a:extLst>
              <a:ext uri="{FF2B5EF4-FFF2-40B4-BE49-F238E27FC236}">
                <a16:creationId xmlns:a16="http://schemas.microsoft.com/office/drawing/2014/main" id="{12748FBB-2AB0-B933-7B08-6E1099D7BCA3}"/>
              </a:ext>
            </a:extLst>
          </p:cNvPr>
          <p:cNvSpPr txBox="1"/>
          <p:nvPr/>
        </p:nvSpPr>
        <p:spPr>
          <a:xfrm>
            <a:off x="5176229" y="4175678"/>
            <a:ext cx="2269395" cy="230832"/>
          </a:xfrm>
          <a:prstGeom prst="rect">
            <a:avLst/>
          </a:prstGeom>
          <a:noFill/>
        </p:spPr>
        <p:txBody>
          <a:bodyPr wrap="square" anchor="t">
            <a:spAutoFit/>
          </a:bodyPr>
          <a:lstStyle/>
          <a:p>
            <a:pPr algn="ctr"/>
            <a:r>
              <a:rPr sz="900" b="1" dirty="0">
                <a:solidFill>
                  <a:srgbClr val="2D915A"/>
                </a:solidFill>
                <a:latin typeface="Aptos"/>
              </a:rPr>
              <a:t>Listening • trust • development</a:t>
            </a:r>
          </a:p>
        </p:txBody>
      </p:sp>
      <p:sp>
        <p:nvSpPr>
          <p:cNvPr id="21" name="TextBox 20">
            <a:extLst>
              <a:ext uri="{FF2B5EF4-FFF2-40B4-BE49-F238E27FC236}">
                <a16:creationId xmlns:a16="http://schemas.microsoft.com/office/drawing/2014/main" id="{EE4FCDC3-827F-07B8-A148-C71EF8A820D2}"/>
              </a:ext>
            </a:extLst>
          </p:cNvPr>
          <p:cNvSpPr txBox="1"/>
          <p:nvPr/>
        </p:nvSpPr>
        <p:spPr>
          <a:xfrm>
            <a:off x="6611877" y="4649870"/>
            <a:ext cx="955711"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(BT Group PLC, 2026)</a:t>
            </a:r>
          </a:p>
        </p:txBody>
      </p:sp>
      <p:sp>
        <p:nvSpPr>
          <p:cNvPr id="23" name="TextBox 22">
            <a:extLst>
              <a:ext uri="{FF2B5EF4-FFF2-40B4-BE49-F238E27FC236}">
                <a16:creationId xmlns:a16="http://schemas.microsoft.com/office/drawing/2014/main" id="{64C853A9-5740-4442-33A2-921C86FE825D}"/>
              </a:ext>
            </a:extLst>
          </p:cNvPr>
          <p:cNvSpPr txBox="1"/>
          <p:nvPr/>
        </p:nvSpPr>
        <p:spPr>
          <a:xfrm>
            <a:off x="8036808" y="2505221"/>
            <a:ext cx="2697480" cy="769441"/>
          </a:xfrm>
          <a:prstGeom prst="rect">
            <a:avLst/>
          </a:prstGeom>
          <a:noFill/>
        </p:spPr>
        <p:txBody>
          <a:bodyPr wrap="square" anchor="t">
            <a:spAutoFit/>
          </a:bodyPr>
          <a:lstStyle/>
          <a:p>
            <a:pPr algn="ctr"/>
            <a:r>
              <a:rPr sz="1100" b="1" dirty="0">
                <a:solidFill>
                  <a:srgbClr val="142033"/>
                </a:solidFill>
                <a:latin typeface="Aptos"/>
              </a:rPr>
              <a:t>Unilever’s current transformation emphasizes a winning culture, talent development, simplification and becoming ‘Fit for the AI Age’.</a:t>
            </a:r>
          </a:p>
        </p:txBody>
      </p:sp>
      <p:sp>
        <p:nvSpPr>
          <p:cNvPr id="28" name="TextBox 27">
            <a:extLst>
              <a:ext uri="{FF2B5EF4-FFF2-40B4-BE49-F238E27FC236}">
                <a16:creationId xmlns:a16="http://schemas.microsoft.com/office/drawing/2014/main" id="{83E90E21-67CC-34C9-B45C-6507276DC883}"/>
              </a:ext>
            </a:extLst>
          </p:cNvPr>
          <p:cNvSpPr txBox="1"/>
          <p:nvPr/>
        </p:nvSpPr>
        <p:spPr>
          <a:xfrm>
            <a:off x="8094720" y="3335329"/>
            <a:ext cx="2697480" cy="707886"/>
          </a:xfrm>
          <a:prstGeom prst="rect">
            <a:avLst/>
          </a:prstGeom>
          <a:noFill/>
        </p:spPr>
        <p:txBody>
          <a:bodyPr wrap="square" anchor="t">
            <a:spAutoFit/>
          </a:bodyPr>
          <a:lstStyle/>
          <a:p>
            <a:pPr algn="ctr"/>
            <a:r>
              <a:rPr sz="1000" b="0" dirty="0">
                <a:solidFill>
                  <a:srgbClr val="282E37"/>
                </a:solidFill>
                <a:latin typeface="Aptos"/>
              </a:rPr>
              <a:t>This supports empowerment and development, but its explicit performance orientation also challenges a purely servant interpretation.</a:t>
            </a:r>
          </a:p>
        </p:txBody>
      </p:sp>
      <p:sp>
        <p:nvSpPr>
          <p:cNvPr id="33" name="TextBox 32">
            <a:extLst>
              <a:ext uri="{FF2B5EF4-FFF2-40B4-BE49-F238E27FC236}">
                <a16:creationId xmlns:a16="http://schemas.microsoft.com/office/drawing/2014/main" id="{A3E1EFB0-4E98-DB01-FF38-09FE87F43175}"/>
              </a:ext>
            </a:extLst>
          </p:cNvPr>
          <p:cNvSpPr txBox="1"/>
          <p:nvPr/>
        </p:nvSpPr>
        <p:spPr>
          <a:xfrm>
            <a:off x="9676442" y="4647046"/>
            <a:ext cx="736099"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(Unilever, 2024)</a:t>
            </a:r>
          </a:p>
        </p:txBody>
      </p:sp>
      <p:sp>
        <p:nvSpPr>
          <p:cNvPr id="46" name="Rounded Rectangle 29">
            <a:extLst>
              <a:ext uri="{FF2B5EF4-FFF2-40B4-BE49-F238E27FC236}">
                <a16:creationId xmlns:a16="http://schemas.microsoft.com/office/drawing/2014/main" id="{5A5EB201-559D-A41E-102C-4D0BAB82ADC7}"/>
              </a:ext>
            </a:extLst>
          </p:cNvPr>
          <p:cNvSpPr/>
          <p:nvPr/>
        </p:nvSpPr>
        <p:spPr>
          <a:xfrm>
            <a:off x="993690" y="5213716"/>
            <a:ext cx="10634472" cy="1024128"/>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8" name="TextBox 47">
            <a:extLst>
              <a:ext uri="{FF2B5EF4-FFF2-40B4-BE49-F238E27FC236}">
                <a16:creationId xmlns:a16="http://schemas.microsoft.com/office/drawing/2014/main" id="{694C1305-FD35-2886-5483-EBD3504B7ED1}"/>
              </a:ext>
            </a:extLst>
          </p:cNvPr>
          <p:cNvSpPr txBox="1"/>
          <p:nvPr/>
        </p:nvSpPr>
        <p:spPr>
          <a:xfrm>
            <a:off x="2062737" y="5478254"/>
            <a:ext cx="9098280" cy="400110"/>
          </a:xfrm>
          <a:prstGeom prst="rect">
            <a:avLst/>
          </a:prstGeom>
          <a:noFill/>
        </p:spPr>
        <p:txBody>
          <a:bodyPr wrap="square" anchor="t">
            <a:spAutoFit/>
          </a:bodyPr>
          <a:lstStyle/>
          <a:p>
            <a:pPr algn="ctr"/>
            <a:r>
              <a:rPr sz="1000" b="1" dirty="0">
                <a:solidFill>
                  <a:srgbClr val="FFFFFF"/>
                </a:solidFill>
                <a:latin typeface="Aptos"/>
              </a:rPr>
              <a:t>Transformational leadership is strongest at explaining WHAT strategic direction changes. Servant leadership is stronger at explaining HOW people are listened to, developed and enabled — yet commercial transformation can conflict wit</a:t>
            </a:r>
            <a:r>
              <a:rPr lang="en-GB" sz="1000" b="1" dirty="0">
                <a:solidFill>
                  <a:srgbClr val="FFFFFF"/>
                </a:solidFill>
                <a:latin typeface="Aptos"/>
              </a:rPr>
              <a:t>h the employees’ professional identity</a:t>
            </a:r>
            <a:r>
              <a:rPr sz="1000" b="1" dirty="0">
                <a:solidFill>
                  <a:srgbClr val="FFFFFF"/>
                </a:solidFill>
                <a:latin typeface="Aptos"/>
              </a:rPr>
              <a:t>.</a:t>
            </a:r>
          </a:p>
        </p:txBody>
      </p:sp>
    </p:spTree>
    <p:extLst>
      <p:ext uri="{BB962C8B-B14F-4D97-AF65-F5344CB8AC3E}">
        <p14:creationId xmlns:p14="http://schemas.microsoft.com/office/powerpoint/2010/main" val="25114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3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46"/>
                                        </p:tgtEl>
                                        <p:attrNameLst>
                                          <p:attrName>style.visibility</p:attrName>
                                        </p:attrNameLst>
                                      </p:cBhvr>
                                      <p:to>
                                        <p:strVal val="visible"/>
                                      </p:to>
                                    </p:set>
                                    <p:anim calcmode="lin" valueType="num">
                                      <p:cBhvr additive="base">
                                        <p:cTn id="53" dur="500" fill="hold"/>
                                        <p:tgtEl>
                                          <p:spTgt spid="46"/>
                                        </p:tgtEl>
                                        <p:attrNameLst>
                                          <p:attrName>ppt_x</p:attrName>
                                        </p:attrNameLst>
                                      </p:cBhvr>
                                      <p:tavLst>
                                        <p:tav tm="0">
                                          <p:val>
                                            <p:strVal val="#ppt_x"/>
                                          </p:val>
                                        </p:tav>
                                        <p:tav tm="100000">
                                          <p:val>
                                            <p:strVal val="#ppt_x"/>
                                          </p:val>
                                        </p:tav>
                                      </p:tavLst>
                                    </p:anim>
                                    <p:anim calcmode="lin" valueType="num">
                                      <p:cBhvr additive="base">
                                        <p:cTn id="54" dur="500" fill="hold"/>
                                        <p:tgtEl>
                                          <p:spTgt spid="46"/>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48"/>
                                        </p:tgtEl>
                                        <p:attrNameLst>
                                          <p:attrName>style.visibility</p:attrName>
                                        </p:attrNameLst>
                                      </p:cBhvr>
                                      <p:to>
                                        <p:strVal val="visible"/>
                                      </p:to>
                                    </p:set>
                                    <p:anim calcmode="lin" valueType="num">
                                      <p:cBhvr additive="base">
                                        <p:cTn id="57" dur="500" fill="hold"/>
                                        <p:tgtEl>
                                          <p:spTgt spid="48"/>
                                        </p:tgtEl>
                                        <p:attrNameLst>
                                          <p:attrName>ppt_x</p:attrName>
                                        </p:attrNameLst>
                                      </p:cBhvr>
                                      <p:tavLst>
                                        <p:tav tm="0">
                                          <p:val>
                                            <p:strVal val="#ppt_x"/>
                                          </p:val>
                                        </p:tav>
                                        <p:tav tm="100000">
                                          <p:val>
                                            <p:strVal val="#ppt_x"/>
                                          </p:val>
                                        </p:tav>
                                      </p:tavLst>
                                    </p:anim>
                                    <p:anim calcmode="lin" valueType="num">
                                      <p:cBhvr additive="base">
                                        <p:cTn id="58" dur="500" fill="hold"/>
                                        <p:tgtEl>
                                          <p:spTgt spid="4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4" grpId="0" animBg="1"/>
      <p:bldP spid="9" grpId="0"/>
      <p:bldP spid="14" grpId="0"/>
      <p:bldP spid="24" grpId="0" animBg="1"/>
      <p:bldP spid="31" grpId="0"/>
      <p:bldP spid="2" grpId="0"/>
      <p:bldP spid="6" grpId="0" animBg="1"/>
      <p:bldP spid="8" grpId="0"/>
      <p:bldP spid="12" grpId="0"/>
      <p:bldP spid="15" grpId="0"/>
      <p:bldP spid="17" grpId="0"/>
      <p:bldP spid="21" grpId="0"/>
      <p:bldP spid="23" grpId="0"/>
      <p:bldP spid="28" grpId="0"/>
      <p:bldP spid="33" grpId="0"/>
      <p:bldP spid="46" grpId="0" animBg="1"/>
      <p:bldP spid="4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B7F9A-022F-6B50-3805-A8B0D5AF6624}"/>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DB37523-2815-7791-D039-A078D76FF6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234F0BB-56F3-04C7-AABD-E3A4297571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AE40FA26-EB41-537A-749B-6D0382D6D8DC}"/>
              </a:ext>
            </a:extLst>
          </p:cNvPr>
          <p:cNvSpPr>
            <a:spLocks noGrp="1"/>
          </p:cNvSpPr>
          <p:nvPr>
            <p:ph type="title"/>
          </p:nvPr>
        </p:nvSpPr>
        <p:spPr>
          <a:xfrm>
            <a:off x="775469" y="34800"/>
            <a:ext cx="10640754" cy="775845"/>
          </a:xfrm>
        </p:spPr>
        <p:txBody>
          <a:bodyPr vert="horz" lIns="91440" tIns="45720" rIns="91440" bIns="45720" rtlCol="0" anchor="b">
            <a:noAutofit/>
          </a:bodyPr>
          <a:lstStyle/>
          <a:p>
            <a:pPr algn="ctr"/>
            <a:r>
              <a:rPr lang="en-US" sz="2500" kern="1200" dirty="0">
                <a:solidFill>
                  <a:schemeClr val="tx2"/>
                </a:solidFill>
                <a:latin typeface="+mj-lt"/>
                <a:ea typeface="+mj-ea"/>
                <a:cs typeface="+mj-cs"/>
              </a:rPr>
              <a:t>Five UK based businesse</a:t>
            </a:r>
            <a:r>
              <a:rPr lang="en-US" sz="2500" dirty="0">
                <a:solidFill>
                  <a:schemeClr val="tx2"/>
                </a:solidFill>
              </a:rPr>
              <a:t>s comparison and evidence</a:t>
            </a:r>
            <a:endParaRPr lang="en-US" sz="2500" kern="1200" dirty="0">
              <a:solidFill>
                <a:schemeClr val="tx2"/>
              </a:solidFill>
              <a:latin typeface="+mj-lt"/>
              <a:ea typeface="+mj-ea"/>
              <a:cs typeface="+mj-cs"/>
            </a:endParaRPr>
          </a:p>
        </p:txBody>
      </p:sp>
      <p:sp>
        <p:nvSpPr>
          <p:cNvPr id="25" name="TextBox 24">
            <a:extLst>
              <a:ext uri="{FF2B5EF4-FFF2-40B4-BE49-F238E27FC236}">
                <a16:creationId xmlns:a16="http://schemas.microsoft.com/office/drawing/2014/main" id="{176C8E19-281C-9A81-5E07-4AA976E0711A}"/>
              </a:ext>
            </a:extLst>
          </p:cNvPr>
          <p:cNvSpPr txBox="1"/>
          <p:nvPr/>
        </p:nvSpPr>
        <p:spPr>
          <a:xfrm>
            <a:off x="1398014" y="864020"/>
            <a:ext cx="9163757" cy="450447"/>
          </a:xfrm>
          <a:prstGeom prst="rect">
            <a:avLst/>
          </a:prstGeom>
        </p:spPr>
        <p:txBody>
          <a:bodyPr vert="horz" lIns="91440" tIns="45720" rIns="91440" bIns="45720" rtlCol="0" anchor="ctr">
            <a:normAutofit/>
          </a:bodyPr>
          <a:lstStyle/>
          <a:p>
            <a:pPr marL="342900" indent="-342900" algn="ctr">
              <a:lnSpc>
                <a:spcPct val="90000"/>
              </a:lnSpc>
              <a:spcBef>
                <a:spcPts val="1000"/>
              </a:spcBef>
              <a:buFont typeface="Wingdings" panose="05000000000000000000" pitchFamily="2" charset="2"/>
              <a:buChar char="v"/>
            </a:pPr>
            <a:r>
              <a:rPr lang="en-US" sz="2000" i="1" dirty="0">
                <a:solidFill>
                  <a:schemeClr val="tx1">
                    <a:lumMod val="50000"/>
                    <a:lumOff val="50000"/>
                  </a:schemeClr>
                </a:solidFill>
                <a:latin typeface="Arial" panose="020B0604020202020204" pitchFamily="34" charset="0"/>
                <a:cs typeface="Arial" panose="020B0604020202020204" pitchFamily="34" charset="0"/>
              </a:rPr>
              <a:t>What are the similarities and what are the differences?</a:t>
            </a:r>
            <a:endParaRPr lang="en-US" sz="2000" i="1" kern="1200" dirty="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34" name="Group 33">
            <a:extLst>
              <a:ext uri="{FF2B5EF4-FFF2-40B4-BE49-F238E27FC236}">
                <a16:creationId xmlns:a16="http://schemas.microsoft.com/office/drawing/2014/main" id="{65831302-C245-B4B1-E11C-71C532AEE3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0D08755F-4629-0869-FA76-8B884D42F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64F2E8BF-2F90-8F23-F40D-DCD7DAA2C4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FA764AA4-4D60-6ACC-A0A2-0D03F6F07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751CD3B5-22B3-6F97-48B0-F2E78E0E3A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4420BE27-C82E-D981-2E65-C602467590D1}"/>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20617" y="1644284"/>
            <a:ext cx="7718549" cy="2836567"/>
          </a:xfrm>
          <a:prstGeom prst="rect">
            <a:avLst/>
          </a:prstGeom>
        </p:spPr>
      </p:pic>
      <p:grpSp>
        <p:nvGrpSpPr>
          <p:cNvPr id="40" name="Group 39">
            <a:extLst>
              <a:ext uri="{FF2B5EF4-FFF2-40B4-BE49-F238E27FC236}">
                <a16:creationId xmlns:a16="http://schemas.microsoft.com/office/drawing/2014/main" id="{8B386541-6223-F4E7-60BD-7725751B82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D7874B91-8B91-43E0-D84E-A66FC88F0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0EDA1196-9EB1-C533-4C5E-9AED51AAC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F931ECB1-B043-B8EB-5896-7BB022BB29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FB2EAFCD-9BCA-F36D-E55A-CF6485FD9A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9D105DF5-2289-1DD9-FA10-E4FEB3DA4946}"/>
              </a:ext>
            </a:extLst>
          </p:cNvPr>
          <p:cNvSpPr txBox="1"/>
          <p:nvPr/>
        </p:nvSpPr>
        <p:spPr>
          <a:xfrm>
            <a:off x="514427" y="1314467"/>
            <a:ext cx="11222075" cy="276999"/>
          </a:xfrm>
          <a:prstGeom prst="rect">
            <a:avLst/>
          </a:prstGeom>
          <a:noFill/>
        </p:spPr>
        <p:txBody>
          <a:bodyPr wrap="square" rtlCol="0">
            <a:spAutoFit/>
          </a:bodyPr>
          <a:lstStyle/>
          <a:p>
            <a:pPr algn="ctr"/>
            <a:r>
              <a:rPr lang="en-GB" sz="1200" b="1" i="1" dirty="0">
                <a:latin typeface="Arial" panose="020B0604020202020204" pitchFamily="34" charset="0"/>
                <a:cs typeface="Arial" panose="020B0604020202020204" pitchFamily="34" charset="0"/>
              </a:rPr>
              <a:t>Similar Change themes – Different Sectors – Different Pressures – Different Leadership Exchanges</a:t>
            </a:r>
          </a:p>
        </p:txBody>
      </p:sp>
      <p:sp>
        <p:nvSpPr>
          <p:cNvPr id="7" name="Rounded Rectangle 5">
            <a:extLst>
              <a:ext uri="{FF2B5EF4-FFF2-40B4-BE49-F238E27FC236}">
                <a16:creationId xmlns:a16="http://schemas.microsoft.com/office/drawing/2014/main" id="{B8159C91-98D3-926E-535F-9973879C373C}"/>
              </a:ext>
            </a:extLst>
          </p:cNvPr>
          <p:cNvSpPr/>
          <p:nvPr/>
        </p:nvSpPr>
        <p:spPr>
          <a:xfrm>
            <a:off x="684057" y="1644284"/>
            <a:ext cx="1645920" cy="502920"/>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a:extLst>
              <a:ext uri="{FF2B5EF4-FFF2-40B4-BE49-F238E27FC236}">
                <a16:creationId xmlns:a16="http://schemas.microsoft.com/office/drawing/2014/main" id="{BE988F9C-6949-D160-0ACB-E5967132B9AC}"/>
              </a:ext>
            </a:extLst>
          </p:cNvPr>
          <p:cNvSpPr txBox="1"/>
          <p:nvPr/>
        </p:nvSpPr>
        <p:spPr>
          <a:xfrm>
            <a:off x="757209" y="1790588"/>
            <a:ext cx="1499616" cy="182880"/>
          </a:xfrm>
          <a:prstGeom prst="rect">
            <a:avLst/>
          </a:prstGeom>
          <a:noFill/>
        </p:spPr>
        <p:txBody>
          <a:bodyPr wrap="square" anchor="t">
            <a:spAutoFit/>
          </a:bodyPr>
          <a:lstStyle/>
          <a:p>
            <a:pPr algn="ctr"/>
            <a:r>
              <a:rPr sz="900" b="1">
                <a:solidFill>
                  <a:srgbClr val="FFFFFF"/>
                </a:solidFill>
                <a:latin typeface="Aptos"/>
              </a:rPr>
              <a:t>Organisation</a:t>
            </a:r>
          </a:p>
        </p:txBody>
      </p:sp>
      <p:sp>
        <p:nvSpPr>
          <p:cNvPr id="18" name="Rounded Rectangle 7">
            <a:extLst>
              <a:ext uri="{FF2B5EF4-FFF2-40B4-BE49-F238E27FC236}">
                <a16:creationId xmlns:a16="http://schemas.microsoft.com/office/drawing/2014/main" id="{42E3E714-8D59-C04B-F90A-D6B2EBEC3FF7}"/>
              </a:ext>
            </a:extLst>
          </p:cNvPr>
          <p:cNvSpPr/>
          <p:nvPr/>
        </p:nvSpPr>
        <p:spPr>
          <a:xfrm>
            <a:off x="2421417" y="1644284"/>
            <a:ext cx="2286000" cy="502920"/>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DF0AFE7C-501F-2CBB-A234-D00FA8894E16}"/>
              </a:ext>
            </a:extLst>
          </p:cNvPr>
          <p:cNvSpPr txBox="1"/>
          <p:nvPr/>
        </p:nvSpPr>
        <p:spPr>
          <a:xfrm>
            <a:off x="2494569" y="1790588"/>
            <a:ext cx="2139696" cy="182880"/>
          </a:xfrm>
          <a:prstGeom prst="rect">
            <a:avLst/>
          </a:prstGeom>
          <a:noFill/>
        </p:spPr>
        <p:txBody>
          <a:bodyPr wrap="square" anchor="t">
            <a:spAutoFit/>
          </a:bodyPr>
          <a:lstStyle/>
          <a:p>
            <a:pPr algn="ctr"/>
            <a:r>
              <a:rPr sz="900" b="1">
                <a:solidFill>
                  <a:srgbClr val="FFFFFF"/>
                </a:solidFill>
                <a:latin typeface="Aptos"/>
              </a:rPr>
              <a:t>Change context</a:t>
            </a:r>
          </a:p>
        </p:txBody>
      </p:sp>
      <p:sp>
        <p:nvSpPr>
          <p:cNvPr id="27" name="Rounded Rectangle 9">
            <a:extLst>
              <a:ext uri="{FF2B5EF4-FFF2-40B4-BE49-F238E27FC236}">
                <a16:creationId xmlns:a16="http://schemas.microsoft.com/office/drawing/2014/main" id="{78DE7C54-C9FF-7F81-37DB-9132A32CB8C0}"/>
              </a:ext>
            </a:extLst>
          </p:cNvPr>
          <p:cNvSpPr/>
          <p:nvPr/>
        </p:nvSpPr>
        <p:spPr>
          <a:xfrm>
            <a:off x="4798857" y="1644284"/>
            <a:ext cx="3383280" cy="502920"/>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a:extLst>
              <a:ext uri="{FF2B5EF4-FFF2-40B4-BE49-F238E27FC236}">
                <a16:creationId xmlns:a16="http://schemas.microsoft.com/office/drawing/2014/main" id="{16C5F4E2-D1B2-F9F8-3E52-2D192CBA58D2}"/>
              </a:ext>
            </a:extLst>
          </p:cNvPr>
          <p:cNvSpPr txBox="1"/>
          <p:nvPr/>
        </p:nvSpPr>
        <p:spPr>
          <a:xfrm>
            <a:off x="4872009" y="1790588"/>
            <a:ext cx="3236976" cy="182880"/>
          </a:xfrm>
          <a:prstGeom prst="rect">
            <a:avLst/>
          </a:prstGeom>
          <a:noFill/>
        </p:spPr>
        <p:txBody>
          <a:bodyPr wrap="square" anchor="t">
            <a:spAutoFit/>
          </a:bodyPr>
          <a:lstStyle/>
          <a:p>
            <a:pPr algn="ctr"/>
            <a:r>
              <a:rPr sz="900" b="1">
                <a:solidFill>
                  <a:srgbClr val="FFFFFF"/>
                </a:solidFill>
                <a:latin typeface="Aptos"/>
              </a:rPr>
              <a:t>Transformational characteristics</a:t>
            </a:r>
          </a:p>
        </p:txBody>
      </p:sp>
      <p:sp>
        <p:nvSpPr>
          <p:cNvPr id="47" name="Rounded Rectangle 11">
            <a:extLst>
              <a:ext uri="{FF2B5EF4-FFF2-40B4-BE49-F238E27FC236}">
                <a16:creationId xmlns:a16="http://schemas.microsoft.com/office/drawing/2014/main" id="{F3A82709-9FF7-D6D1-47A0-597A47794356}"/>
              </a:ext>
            </a:extLst>
          </p:cNvPr>
          <p:cNvSpPr/>
          <p:nvPr/>
        </p:nvSpPr>
        <p:spPr>
          <a:xfrm>
            <a:off x="8319297" y="1644284"/>
            <a:ext cx="3337560" cy="502920"/>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a:extLst>
              <a:ext uri="{FF2B5EF4-FFF2-40B4-BE49-F238E27FC236}">
                <a16:creationId xmlns:a16="http://schemas.microsoft.com/office/drawing/2014/main" id="{60EC180C-EAA4-7037-82D3-06D56B85358F}"/>
              </a:ext>
            </a:extLst>
          </p:cNvPr>
          <p:cNvSpPr txBox="1"/>
          <p:nvPr/>
        </p:nvSpPr>
        <p:spPr>
          <a:xfrm>
            <a:off x="8392449" y="1790588"/>
            <a:ext cx="3191256" cy="182880"/>
          </a:xfrm>
          <a:prstGeom prst="rect">
            <a:avLst/>
          </a:prstGeom>
          <a:noFill/>
        </p:spPr>
        <p:txBody>
          <a:bodyPr wrap="square" anchor="t">
            <a:spAutoFit/>
          </a:bodyPr>
          <a:lstStyle/>
          <a:p>
            <a:pPr algn="ctr"/>
            <a:r>
              <a:rPr sz="900" b="1">
                <a:solidFill>
                  <a:srgbClr val="FFFFFF"/>
                </a:solidFill>
                <a:latin typeface="Aptos"/>
              </a:rPr>
              <a:t>Servant characteristics</a:t>
            </a:r>
          </a:p>
        </p:txBody>
      </p:sp>
      <p:sp>
        <p:nvSpPr>
          <p:cNvPr id="52" name="Rectangle 51">
            <a:extLst>
              <a:ext uri="{FF2B5EF4-FFF2-40B4-BE49-F238E27FC236}">
                <a16:creationId xmlns:a16="http://schemas.microsoft.com/office/drawing/2014/main" id="{1684BD19-B515-2BBF-393E-FC29B9885CE5}"/>
              </a:ext>
            </a:extLst>
          </p:cNvPr>
          <p:cNvSpPr/>
          <p:nvPr/>
        </p:nvSpPr>
        <p:spPr>
          <a:xfrm>
            <a:off x="684057" y="2220355"/>
            <a:ext cx="1645920" cy="50292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a:extLst>
              <a:ext uri="{FF2B5EF4-FFF2-40B4-BE49-F238E27FC236}">
                <a16:creationId xmlns:a16="http://schemas.microsoft.com/office/drawing/2014/main" id="{E3C94DCA-0B1D-B062-8364-A39955137B76}"/>
              </a:ext>
            </a:extLst>
          </p:cNvPr>
          <p:cNvSpPr txBox="1"/>
          <p:nvPr/>
        </p:nvSpPr>
        <p:spPr>
          <a:xfrm>
            <a:off x="775497" y="2263776"/>
            <a:ext cx="1463040" cy="566928"/>
          </a:xfrm>
          <a:prstGeom prst="rect">
            <a:avLst/>
          </a:prstGeom>
          <a:noFill/>
        </p:spPr>
        <p:txBody>
          <a:bodyPr wrap="square" anchor="t">
            <a:spAutoFit/>
          </a:bodyPr>
          <a:lstStyle/>
          <a:p>
            <a:pPr algn="ctr"/>
            <a:r>
              <a:rPr sz="900" b="1">
                <a:solidFill>
                  <a:srgbClr val="142033"/>
                </a:solidFill>
                <a:latin typeface="Aptos"/>
              </a:rPr>
              <a:t>Tesco</a:t>
            </a:r>
          </a:p>
        </p:txBody>
      </p:sp>
      <p:sp>
        <p:nvSpPr>
          <p:cNvPr id="56" name="Rectangle 55">
            <a:extLst>
              <a:ext uri="{FF2B5EF4-FFF2-40B4-BE49-F238E27FC236}">
                <a16:creationId xmlns:a16="http://schemas.microsoft.com/office/drawing/2014/main" id="{E3D01DA4-DFA8-541F-460E-7BC50DBE63FE}"/>
              </a:ext>
            </a:extLst>
          </p:cNvPr>
          <p:cNvSpPr/>
          <p:nvPr/>
        </p:nvSpPr>
        <p:spPr>
          <a:xfrm>
            <a:off x="2421417" y="2220355"/>
            <a:ext cx="2286000" cy="50292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TextBox 57">
            <a:extLst>
              <a:ext uri="{FF2B5EF4-FFF2-40B4-BE49-F238E27FC236}">
                <a16:creationId xmlns:a16="http://schemas.microsoft.com/office/drawing/2014/main" id="{60B5E7CB-1B02-6FB0-E495-4947F0D0DBD5}"/>
              </a:ext>
            </a:extLst>
          </p:cNvPr>
          <p:cNvSpPr txBox="1"/>
          <p:nvPr/>
        </p:nvSpPr>
        <p:spPr>
          <a:xfrm>
            <a:off x="2512857" y="2330084"/>
            <a:ext cx="2103120" cy="369332"/>
          </a:xfrm>
          <a:prstGeom prst="rect">
            <a:avLst/>
          </a:prstGeom>
          <a:noFill/>
        </p:spPr>
        <p:txBody>
          <a:bodyPr wrap="square" anchor="t">
            <a:spAutoFit/>
          </a:bodyPr>
          <a:lstStyle/>
          <a:p>
            <a:pPr algn="ctr"/>
            <a:r>
              <a:rPr sz="900" b="0" dirty="0">
                <a:solidFill>
                  <a:srgbClr val="282E37"/>
                </a:solidFill>
                <a:latin typeface="Aptos"/>
              </a:rPr>
              <a:t>2014 turnaround: trust, cost &amp; customer crisis</a:t>
            </a:r>
          </a:p>
        </p:txBody>
      </p:sp>
      <p:sp>
        <p:nvSpPr>
          <p:cNvPr id="60" name="Rectangle 59">
            <a:extLst>
              <a:ext uri="{FF2B5EF4-FFF2-40B4-BE49-F238E27FC236}">
                <a16:creationId xmlns:a16="http://schemas.microsoft.com/office/drawing/2014/main" id="{1663AE28-5D08-F747-CE6C-D54A72246C64}"/>
              </a:ext>
            </a:extLst>
          </p:cNvPr>
          <p:cNvSpPr/>
          <p:nvPr/>
        </p:nvSpPr>
        <p:spPr>
          <a:xfrm>
            <a:off x="4798857" y="2220355"/>
            <a:ext cx="3383280" cy="50292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a:extLst>
              <a:ext uri="{FF2B5EF4-FFF2-40B4-BE49-F238E27FC236}">
                <a16:creationId xmlns:a16="http://schemas.microsoft.com/office/drawing/2014/main" id="{00995D04-ECF8-1752-DFBB-1EE4AF96B146}"/>
              </a:ext>
            </a:extLst>
          </p:cNvPr>
          <p:cNvSpPr txBox="1"/>
          <p:nvPr/>
        </p:nvSpPr>
        <p:spPr>
          <a:xfrm>
            <a:off x="4890297" y="2330084"/>
            <a:ext cx="3200400" cy="230832"/>
          </a:xfrm>
          <a:prstGeom prst="rect">
            <a:avLst/>
          </a:prstGeom>
          <a:noFill/>
        </p:spPr>
        <p:txBody>
          <a:bodyPr wrap="square" anchor="t">
            <a:spAutoFit/>
          </a:bodyPr>
          <a:lstStyle/>
          <a:p>
            <a:pPr algn="ctr"/>
            <a:r>
              <a:rPr sz="900" b="0" dirty="0">
                <a:solidFill>
                  <a:srgbClr val="282E37"/>
                </a:solidFill>
                <a:latin typeface="Aptos"/>
              </a:rPr>
              <a:t>Clear reset, simplification, new priorities</a:t>
            </a:r>
          </a:p>
        </p:txBody>
      </p:sp>
      <p:sp>
        <p:nvSpPr>
          <p:cNvPr id="64" name="Rectangle 63">
            <a:extLst>
              <a:ext uri="{FF2B5EF4-FFF2-40B4-BE49-F238E27FC236}">
                <a16:creationId xmlns:a16="http://schemas.microsoft.com/office/drawing/2014/main" id="{50CC9DF3-E0E7-4B6D-68B0-BBB9B43638A4}"/>
              </a:ext>
            </a:extLst>
          </p:cNvPr>
          <p:cNvSpPr/>
          <p:nvPr/>
        </p:nvSpPr>
        <p:spPr>
          <a:xfrm>
            <a:off x="8319297" y="2220355"/>
            <a:ext cx="3337560" cy="479061"/>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TextBox 65">
            <a:extLst>
              <a:ext uri="{FF2B5EF4-FFF2-40B4-BE49-F238E27FC236}">
                <a16:creationId xmlns:a16="http://schemas.microsoft.com/office/drawing/2014/main" id="{A2D28F3D-6E17-96FA-3403-0C297F0CE673}"/>
              </a:ext>
            </a:extLst>
          </p:cNvPr>
          <p:cNvSpPr txBox="1"/>
          <p:nvPr/>
        </p:nvSpPr>
        <p:spPr>
          <a:xfrm>
            <a:off x="8410737" y="2330084"/>
            <a:ext cx="3154679" cy="230832"/>
          </a:xfrm>
          <a:prstGeom prst="rect">
            <a:avLst/>
          </a:prstGeom>
          <a:noFill/>
        </p:spPr>
        <p:txBody>
          <a:bodyPr wrap="square" anchor="t">
            <a:spAutoFit/>
          </a:bodyPr>
          <a:lstStyle/>
          <a:p>
            <a:pPr algn="ctr"/>
            <a:r>
              <a:rPr sz="900" b="0" dirty="0">
                <a:solidFill>
                  <a:srgbClr val="282E37"/>
                </a:solidFill>
                <a:latin typeface="Aptos"/>
              </a:rPr>
              <a:t>Customer-facing investment; speak-up culture</a:t>
            </a:r>
          </a:p>
        </p:txBody>
      </p:sp>
      <p:sp>
        <p:nvSpPr>
          <p:cNvPr id="68" name="Rectangle 67">
            <a:extLst>
              <a:ext uri="{FF2B5EF4-FFF2-40B4-BE49-F238E27FC236}">
                <a16:creationId xmlns:a16="http://schemas.microsoft.com/office/drawing/2014/main" id="{53E7E391-AC45-D903-D8BC-175F301D64BD}"/>
              </a:ext>
            </a:extLst>
          </p:cNvPr>
          <p:cNvSpPr/>
          <p:nvPr/>
        </p:nvSpPr>
        <p:spPr>
          <a:xfrm>
            <a:off x="684057" y="2888797"/>
            <a:ext cx="1645920" cy="502920"/>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TextBox 69">
            <a:extLst>
              <a:ext uri="{FF2B5EF4-FFF2-40B4-BE49-F238E27FC236}">
                <a16:creationId xmlns:a16="http://schemas.microsoft.com/office/drawing/2014/main" id="{F9222DAD-3736-3A89-2050-E389DBB196F3}"/>
              </a:ext>
            </a:extLst>
          </p:cNvPr>
          <p:cNvSpPr txBox="1"/>
          <p:nvPr/>
        </p:nvSpPr>
        <p:spPr>
          <a:xfrm>
            <a:off x="775497" y="2998525"/>
            <a:ext cx="1463040" cy="566928"/>
          </a:xfrm>
          <a:prstGeom prst="rect">
            <a:avLst/>
          </a:prstGeom>
          <a:noFill/>
        </p:spPr>
        <p:txBody>
          <a:bodyPr wrap="square" anchor="t">
            <a:spAutoFit/>
          </a:bodyPr>
          <a:lstStyle/>
          <a:p>
            <a:pPr algn="ctr"/>
            <a:r>
              <a:rPr sz="900" b="1" dirty="0">
                <a:solidFill>
                  <a:srgbClr val="142033"/>
                </a:solidFill>
                <a:latin typeface="Aptos"/>
              </a:rPr>
              <a:t>BT Group</a:t>
            </a:r>
          </a:p>
        </p:txBody>
      </p:sp>
      <p:sp>
        <p:nvSpPr>
          <p:cNvPr id="72" name="Rectangle 71">
            <a:extLst>
              <a:ext uri="{FF2B5EF4-FFF2-40B4-BE49-F238E27FC236}">
                <a16:creationId xmlns:a16="http://schemas.microsoft.com/office/drawing/2014/main" id="{8FD0A4E6-F25A-C661-1CDB-1E8B077D23FA}"/>
              </a:ext>
            </a:extLst>
          </p:cNvPr>
          <p:cNvSpPr/>
          <p:nvPr/>
        </p:nvSpPr>
        <p:spPr>
          <a:xfrm>
            <a:off x="2421417" y="2888797"/>
            <a:ext cx="2286000" cy="502920"/>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TextBox 73">
            <a:extLst>
              <a:ext uri="{FF2B5EF4-FFF2-40B4-BE49-F238E27FC236}">
                <a16:creationId xmlns:a16="http://schemas.microsoft.com/office/drawing/2014/main" id="{18085A5A-AEA6-45B8-8465-F006D4DA4863}"/>
              </a:ext>
            </a:extLst>
          </p:cNvPr>
          <p:cNvSpPr txBox="1"/>
          <p:nvPr/>
        </p:nvSpPr>
        <p:spPr>
          <a:xfrm>
            <a:off x="2512857" y="2998525"/>
            <a:ext cx="2103120" cy="230832"/>
          </a:xfrm>
          <a:prstGeom prst="rect">
            <a:avLst/>
          </a:prstGeom>
          <a:noFill/>
        </p:spPr>
        <p:txBody>
          <a:bodyPr wrap="square" anchor="t">
            <a:spAutoFit/>
          </a:bodyPr>
          <a:lstStyle/>
          <a:p>
            <a:pPr algn="ctr"/>
            <a:r>
              <a:rPr sz="900" b="0" dirty="0">
                <a:solidFill>
                  <a:srgbClr val="282E37"/>
                </a:solidFill>
                <a:latin typeface="Aptos"/>
              </a:rPr>
              <a:t>Digital modernization &amp; simplification</a:t>
            </a:r>
          </a:p>
        </p:txBody>
      </p:sp>
      <p:sp>
        <p:nvSpPr>
          <p:cNvPr id="76" name="Rectangle 75">
            <a:extLst>
              <a:ext uri="{FF2B5EF4-FFF2-40B4-BE49-F238E27FC236}">
                <a16:creationId xmlns:a16="http://schemas.microsoft.com/office/drawing/2014/main" id="{80DACD52-CD1B-73EF-DF93-AC6A3CE48787}"/>
              </a:ext>
            </a:extLst>
          </p:cNvPr>
          <p:cNvSpPr/>
          <p:nvPr/>
        </p:nvSpPr>
        <p:spPr>
          <a:xfrm>
            <a:off x="4798857" y="2888797"/>
            <a:ext cx="3383280" cy="502920"/>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8" name="TextBox 77">
            <a:extLst>
              <a:ext uri="{FF2B5EF4-FFF2-40B4-BE49-F238E27FC236}">
                <a16:creationId xmlns:a16="http://schemas.microsoft.com/office/drawing/2014/main" id="{1B026B89-5E61-3BEA-3131-36608BF5A93F}"/>
              </a:ext>
            </a:extLst>
          </p:cNvPr>
          <p:cNvSpPr txBox="1"/>
          <p:nvPr/>
        </p:nvSpPr>
        <p:spPr>
          <a:xfrm>
            <a:off x="4890297" y="2998525"/>
            <a:ext cx="3200400" cy="230832"/>
          </a:xfrm>
          <a:prstGeom prst="rect">
            <a:avLst/>
          </a:prstGeom>
          <a:noFill/>
        </p:spPr>
        <p:txBody>
          <a:bodyPr wrap="square" anchor="t">
            <a:spAutoFit/>
          </a:bodyPr>
          <a:lstStyle/>
          <a:p>
            <a:pPr algn="ctr"/>
            <a:r>
              <a:rPr sz="900" b="0" dirty="0">
                <a:solidFill>
                  <a:srgbClr val="282E37"/>
                </a:solidFill>
                <a:latin typeface="Aptos"/>
              </a:rPr>
              <a:t>Customer-first vision; AI-enabled operating model</a:t>
            </a:r>
          </a:p>
        </p:txBody>
      </p:sp>
      <p:sp>
        <p:nvSpPr>
          <p:cNvPr id="80" name="Rectangle 79">
            <a:extLst>
              <a:ext uri="{FF2B5EF4-FFF2-40B4-BE49-F238E27FC236}">
                <a16:creationId xmlns:a16="http://schemas.microsoft.com/office/drawing/2014/main" id="{B7FBCF52-791E-8D57-8706-23C18B4BEAC9}"/>
              </a:ext>
            </a:extLst>
          </p:cNvPr>
          <p:cNvSpPr/>
          <p:nvPr/>
        </p:nvSpPr>
        <p:spPr>
          <a:xfrm>
            <a:off x="8319297" y="2888797"/>
            <a:ext cx="3337560" cy="502920"/>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2" name="TextBox 81">
            <a:extLst>
              <a:ext uri="{FF2B5EF4-FFF2-40B4-BE49-F238E27FC236}">
                <a16:creationId xmlns:a16="http://schemas.microsoft.com/office/drawing/2014/main" id="{985FBE8B-E8FA-124F-0F83-6291F5A094C5}"/>
              </a:ext>
            </a:extLst>
          </p:cNvPr>
          <p:cNvSpPr txBox="1"/>
          <p:nvPr/>
        </p:nvSpPr>
        <p:spPr>
          <a:xfrm>
            <a:off x="8410737" y="2998525"/>
            <a:ext cx="3154679" cy="230832"/>
          </a:xfrm>
          <a:prstGeom prst="rect">
            <a:avLst/>
          </a:prstGeom>
          <a:noFill/>
        </p:spPr>
        <p:txBody>
          <a:bodyPr wrap="square" anchor="t">
            <a:spAutoFit/>
          </a:bodyPr>
          <a:lstStyle/>
          <a:p>
            <a:pPr algn="ctr"/>
            <a:r>
              <a:rPr sz="900" b="0" dirty="0">
                <a:solidFill>
                  <a:srgbClr val="282E37"/>
                </a:solidFill>
                <a:latin typeface="Aptos"/>
              </a:rPr>
              <a:t>27k colleagues shaped behaviors</a:t>
            </a:r>
          </a:p>
        </p:txBody>
      </p:sp>
      <p:sp>
        <p:nvSpPr>
          <p:cNvPr id="84" name="Rectangle 83">
            <a:extLst>
              <a:ext uri="{FF2B5EF4-FFF2-40B4-BE49-F238E27FC236}">
                <a16:creationId xmlns:a16="http://schemas.microsoft.com/office/drawing/2014/main" id="{B6FD11CC-8A78-4AC5-F43E-E5153565D615}"/>
              </a:ext>
            </a:extLst>
          </p:cNvPr>
          <p:cNvSpPr/>
          <p:nvPr/>
        </p:nvSpPr>
        <p:spPr>
          <a:xfrm>
            <a:off x="684057" y="3582823"/>
            <a:ext cx="1645920" cy="50292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TextBox 85">
            <a:extLst>
              <a:ext uri="{FF2B5EF4-FFF2-40B4-BE49-F238E27FC236}">
                <a16:creationId xmlns:a16="http://schemas.microsoft.com/office/drawing/2014/main" id="{EB53629F-16CF-720F-624C-2946929535DD}"/>
              </a:ext>
            </a:extLst>
          </p:cNvPr>
          <p:cNvSpPr txBox="1"/>
          <p:nvPr/>
        </p:nvSpPr>
        <p:spPr>
          <a:xfrm>
            <a:off x="775497" y="3692551"/>
            <a:ext cx="1463040" cy="566928"/>
          </a:xfrm>
          <a:prstGeom prst="rect">
            <a:avLst/>
          </a:prstGeom>
          <a:noFill/>
        </p:spPr>
        <p:txBody>
          <a:bodyPr wrap="square" anchor="t">
            <a:spAutoFit/>
          </a:bodyPr>
          <a:lstStyle/>
          <a:p>
            <a:pPr algn="ctr"/>
            <a:r>
              <a:rPr sz="900" b="1" dirty="0">
                <a:solidFill>
                  <a:srgbClr val="142033"/>
                </a:solidFill>
                <a:latin typeface="Aptos"/>
              </a:rPr>
              <a:t>Rolls-Royce</a:t>
            </a:r>
          </a:p>
        </p:txBody>
      </p:sp>
      <p:sp>
        <p:nvSpPr>
          <p:cNvPr id="88" name="Rectangle 87">
            <a:extLst>
              <a:ext uri="{FF2B5EF4-FFF2-40B4-BE49-F238E27FC236}">
                <a16:creationId xmlns:a16="http://schemas.microsoft.com/office/drawing/2014/main" id="{50C1DA0B-F974-C7FA-7C77-73055A459E37}"/>
              </a:ext>
            </a:extLst>
          </p:cNvPr>
          <p:cNvSpPr/>
          <p:nvPr/>
        </p:nvSpPr>
        <p:spPr>
          <a:xfrm>
            <a:off x="2421417" y="3582823"/>
            <a:ext cx="2286000" cy="49755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0" name="TextBox 89">
            <a:extLst>
              <a:ext uri="{FF2B5EF4-FFF2-40B4-BE49-F238E27FC236}">
                <a16:creationId xmlns:a16="http://schemas.microsoft.com/office/drawing/2014/main" id="{488A8060-E656-C0B5-566C-4232AA31E906}"/>
              </a:ext>
            </a:extLst>
          </p:cNvPr>
          <p:cNvSpPr txBox="1"/>
          <p:nvPr/>
        </p:nvSpPr>
        <p:spPr>
          <a:xfrm>
            <a:off x="2512857" y="3692551"/>
            <a:ext cx="2103120" cy="369332"/>
          </a:xfrm>
          <a:prstGeom prst="rect">
            <a:avLst/>
          </a:prstGeom>
          <a:noFill/>
        </p:spPr>
        <p:txBody>
          <a:bodyPr wrap="square" anchor="t">
            <a:spAutoFit/>
          </a:bodyPr>
          <a:lstStyle/>
          <a:p>
            <a:pPr algn="ctr"/>
            <a:r>
              <a:rPr sz="900" b="0" dirty="0">
                <a:solidFill>
                  <a:srgbClr val="282E37"/>
                </a:solidFill>
                <a:latin typeface="Aptos"/>
              </a:rPr>
              <a:t>Multi-year restructuring &amp; performance transformation</a:t>
            </a:r>
          </a:p>
        </p:txBody>
      </p:sp>
      <p:sp>
        <p:nvSpPr>
          <p:cNvPr id="92" name="Rectangle 91">
            <a:extLst>
              <a:ext uri="{FF2B5EF4-FFF2-40B4-BE49-F238E27FC236}">
                <a16:creationId xmlns:a16="http://schemas.microsoft.com/office/drawing/2014/main" id="{423FD096-6539-819F-DDF5-33084BA5F0ED}"/>
              </a:ext>
            </a:extLst>
          </p:cNvPr>
          <p:cNvSpPr/>
          <p:nvPr/>
        </p:nvSpPr>
        <p:spPr>
          <a:xfrm>
            <a:off x="4798857" y="3582823"/>
            <a:ext cx="3383280" cy="49755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4" name="TextBox 93">
            <a:extLst>
              <a:ext uri="{FF2B5EF4-FFF2-40B4-BE49-F238E27FC236}">
                <a16:creationId xmlns:a16="http://schemas.microsoft.com/office/drawing/2014/main" id="{02260D3E-3620-DFD8-D0D3-9774CAF5EF16}"/>
              </a:ext>
            </a:extLst>
          </p:cNvPr>
          <p:cNvSpPr txBox="1"/>
          <p:nvPr/>
        </p:nvSpPr>
        <p:spPr>
          <a:xfrm>
            <a:off x="4890297" y="3692551"/>
            <a:ext cx="3200400" cy="230832"/>
          </a:xfrm>
          <a:prstGeom prst="rect">
            <a:avLst/>
          </a:prstGeom>
          <a:noFill/>
        </p:spPr>
        <p:txBody>
          <a:bodyPr wrap="square" anchor="t">
            <a:spAutoFit/>
          </a:bodyPr>
          <a:lstStyle/>
          <a:p>
            <a:pPr algn="ctr"/>
            <a:r>
              <a:rPr sz="900" b="0" dirty="0">
                <a:solidFill>
                  <a:srgbClr val="282E37"/>
                </a:solidFill>
                <a:latin typeface="Aptos"/>
              </a:rPr>
              <a:t>Fit-for-future vision; capability redesign</a:t>
            </a:r>
          </a:p>
        </p:txBody>
      </p:sp>
      <p:sp>
        <p:nvSpPr>
          <p:cNvPr id="96" name="Rectangle 95">
            <a:extLst>
              <a:ext uri="{FF2B5EF4-FFF2-40B4-BE49-F238E27FC236}">
                <a16:creationId xmlns:a16="http://schemas.microsoft.com/office/drawing/2014/main" id="{9098AD3D-AD5F-E79D-7A85-4F8079C2184C}"/>
              </a:ext>
            </a:extLst>
          </p:cNvPr>
          <p:cNvSpPr/>
          <p:nvPr/>
        </p:nvSpPr>
        <p:spPr>
          <a:xfrm>
            <a:off x="8319297" y="3582823"/>
            <a:ext cx="3337560" cy="504847"/>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8" name="TextBox 97">
            <a:extLst>
              <a:ext uri="{FF2B5EF4-FFF2-40B4-BE49-F238E27FC236}">
                <a16:creationId xmlns:a16="http://schemas.microsoft.com/office/drawing/2014/main" id="{73C775A6-A27D-F286-0FE4-E9E690C29BC1}"/>
              </a:ext>
            </a:extLst>
          </p:cNvPr>
          <p:cNvSpPr txBox="1"/>
          <p:nvPr/>
        </p:nvSpPr>
        <p:spPr>
          <a:xfrm>
            <a:off x="8410737" y="3692551"/>
            <a:ext cx="3154679" cy="230832"/>
          </a:xfrm>
          <a:prstGeom prst="rect">
            <a:avLst/>
          </a:prstGeom>
          <a:noFill/>
        </p:spPr>
        <p:txBody>
          <a:bodyPr wrap="square" anchor="t">
            <a:spAutoFit/>
          </a:bodyPr>
          <a:lstStyle/>
          <a:p>
            <a:pPr algn="ctr"/>
            <a:r>
              <a:rPr sz="900" b="0" dirty="0">
                <a:solidFill>
                  <a:srgbClr val="282E37"/>
                </a:solidFill>
                <a:latin typeface="Aptos"/>
              </a:rPr>
              <a:t>Talent/capability focus, but job reductions create tension</a:t>
            </a:r>
          </a:p>
        </p:txBody>
      </p:sp>
      <p:sp>
        <p:nvSpPr>
          <p:cNvPr id="100" name="Rectangle 99">
            <a:extLst>
              <a:ext uri="{FF2B5EF4-FFF2-40B4-BE49-F238E27FC236}">
                <a16:creationId xmlns:a16="http://schemas.microsoft.com/office/drawing/2014/main" id="{6CF6CA7A-126B-239D-3013-DE46B35B6BDE}"/>
              </a:ext>
            </a:extLst>
          </p:cNvPr>
          <p:cNvSpPr/>
          <p:nvPr/>
        </p:nvSpPr>
        <p:spPr>
          <a:xfrm>
            <a:off x="684057" y="4247840"/>
            <a:ext cx="1645920" cy="502920"/>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2" name="TextBox 101">
            <a:extLst>
              <a:ext uri="{FF2B5EF4-FFF2-40B4-BE49-F238E27FC236}">
                <a16:creationId xmlns:a16="http://schemas.microsoft.com/office/drawing/2014/main" id="{015E15B0-0091-54C5-FDF8-0F21EBCCD0EF}"/>
              </a:ext>
            </a:extLst>
          </p:cNvPr>
          <p:cNvSpPr txBox="1"/>
          <p:nvPr/>
        </p:nvSpPr>
        <p:spPr>
          <a:xfrm>
            <a:off x="775497" y="4357569"/>
            <a:ext cx="1463040" cy="566928"/>
          </a:xfrm>
          <a:prstGeom prst="rect">
            <a:avLst/>
          </a:prstGeom>
          <a:noFill/>
        </p:spPr>
        <p:txBody>
          <a:bodyPr wrap="square" anchor="t">
            <a:spAutoFit/>
          </a:bodyPr>
          <a:lstStyle/>
          <a:p>
            <a:pPr algn="ctr"/>
            <a:r>
              <a:rPr sz="900" b="1">
                <a:solidFill>
                  <a:srgbClr val="142033"/>
                </a:solidFill>
                <a:latin typeface="Aptos"/>
              </a:rPr>
              <a:t>Unilever</a:t>
            </a:r>
          </a:p>
        </p:txBody>
      </p:sp>
      <p:sp>
        <p:nvSpPr>
          <p:cNvPr id="104" name="Rectangle 103">
            <a:extLst>
              <a:ext uri="{FF2B5EF4-FFF2-40B4-BE49-F238E27FC236}">
                <a16:creationId xmlns:a16="http://schemas.microsoft.com/office/drawing/2014/main" id="{D783A96C-3E0B-BDB3-6A26-1182C22B556E}"/>
              </a:ext>
            </a:extLst>
          </p:cNvPr>
          <p:cNvSpPr/>
          <p:nvPr/>
        </p:nvSpPr>
        <p:spPr>
          <a:xfrm>
            <a:off x="2421417" y="4247840"/>
            <a:ext cx="2286000" cy="497550"/>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6" name="TextBox 105">
            <a:extLst>
              <a:ext uri="{FF2B5EF4-FFF2-40B4-BE49-F238E27FC236}">
                <a16:creationId xmlns:a16="http://schemas.microsoft.com/office/drawing/2014/main" id="{056C7E8D-0E8A-555D-2D08-66E841DC78D7}"/>
              </a:ext>
            </a:extLst>
          </p:cNvPr>
          <p:cNvSpPr txBox="1"/>
          <p:nvPr/>
        </p:nvSpPr>
        <p:spPr>
          <a:xfrm>
            <a:off x="2512857" y="4357569"/>
            <a:ext cx="2103120" cy="369332"/>
          </a:xfrm>
          <a:prstGeom prst="rect">
            <a:avLst/>
          </a:prstGeom>
          <a:noFill/>
        </p:spPr>
        <p:txBody>
          <a:bodyPr wrap="square" anchor="t">
            <a:spAutoFit/>
          </a:bodyPr>
          <a:lstStyle/>
          <a:p>
            <a:pPr algn="ctr"/>
            <a:r>
              <a:rPr sz="900" b="0" dirty="0">
                <a:solidFill>
                  <a:srgbClr val="282E37"/>
                </a:solidFill>
                <a:latin typeface="Aptos"/>
              </a:rPr>
              <a:t>Growth Action Plan; AI-age simplification</a:t>
            </a:r>
          </a:p>
        </p:txBody>
      </p:sp>
      <p:sp>
        <p:nvSpPr>
          <p:cNvPr id="108" name="Rectangle 107">
            <a:extLst>
              <a:ext uri="{FF2B5EF4-FFF2-40B4-BE49-F238E27FC236}">
                <a16:creationId xmlns:a16="http://schemas.microsoft.com/office/drawing/2014/main" id="{F543C18C-4C80-0F8D-B649-0049CD74D69E}"/>
              </a:ext>
            </a:extLst>
          </p:cNvPr>
          <p:cNvSpPr/>
          <p:nvPr/>
        </p:nvSpPr>
        <p:spPr>
          <a:xfrm>
            <a:off x="4798857" y="4247840"/>
            <a:ext cx="3383280" cy="497550"/>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0" name="TextBox 109">
            <a:extLst>
              <a:ext uri="{FF2B5EF4-FFF2-40B4-BE49-F238E27FC236}">
                <a16:creationId xmlns:a16="http://schemas.microsoft.com/office/drawing/2014/main" id="{163B57DB-7840-93B5-1B58-52F61F608291}"/>
              </a:ext>
            </a:extLst>
          </p:cNvPr>
          <p:cNvSpPr txBox="1"/>
          <p:nvPr/>
        </p:nvSpPr>
        <p:spPr>
          <a:xfrm>
            <a:off x="4890297" y="4357569"/>
            <a:ext cx="3200400" cy="230832"/>
          </a:xfrm>
          <a:prstGeom prst="rect">
            <a:avLst/>
          </a:prstGeom>
          <a:noFill/>
        </p:spPr>
        <p:txBody>
          <a:bodyPr wrap="square" anchor="t">
            <a:spAutoFit/>
          </a:bodyPr>
          <a:lstStyle/>
          <a:p>
            <a:pPr algn="ctr"/>
            <a:r>
              <a:rPr sz="900" b="0" dirty="0">
                <a:solidFill>
                  <a:srgbClr val="282E37"/>
                </a:solidFill>
                <a:latin typeface="Aptos"/>
              </a:rPr>
              <a:t>Winning culture; sharper priorities</a:t>
            </a:r>
          </a:p>
        </p:txBody>
      </p:sp>
      <p:sp>
        <p:nvSpPr>
          <p:cNvPr id="112" name="Rectangle 111">
            <a:extLst>
              <a:ext uri="{FF2B5EF4-FFF2-40B4-BE49-F238E27FC236}">
                <a16:creationId xmlns:a16="http://schemas.microsoft.com/office/drawing/2014/main" id="{51734945-891D-ADCD-07C8-B4CF5B980237}"/>
              </a:ext>
            </a:extLst>
          </p:cNvPr>
          <p:cNvSpPr/>
          <p:nvPr/>
        </p:nvSpPr>
        <p:spPr>
          <a:xfrm>
            <a:off x="8319297" y="4247840"/>
            <a:ext cx="3337560" cy="479061"/>
          </a:xfrm>
          <a:prstGeom prst="rect">
            <a:avLst/>
          </a:prstGeom>
          <a:solidFill>
            <a:srgbClr val="E7F3FC"/>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4" name="TextBox 113">
            <a:extLst>
              <a:ext uri="{FF2B5EF4-FFF2-40B4-BE49-F238E27FC236}">
                <a16:creationId xmlns:a16="http://schemas.microsoft.com/office/drawing/2014/main" id="{CDAFB5DD-8D3B-4F13-EB8F-F4629A102F2F}"/>
              </a:ext>
            </a:extLst>
          </p:cNvPr>
          <p:cNvSpPr txBox="1"/>
          <p:nvPr/>
        </p:nvSpPr>
        <p:spPr>
          <a:xfrm>
            <a:off x="8410737" y="4357569"/>
            <a:ext cx="3154679" cy="369332"/>
          </a:xfrm>
          <a:prstGeom prst="rect">
            <a:avLst/>
          </a:prstGeom>
          <a:noFill/>
        </p:spPr>
        <p:txBody>
          <a:bodyPr wrap="square" anchor="t">
            <a:spAutoFit/>
          </a:bodyPr>
          <a:lstStyle/>
          <a:p>
            <a:pPr algn="ctr"/>
            <a:r>
              <a:rPr sz="900" b="0" dirty="0">
                <a:solidFill>
                  <a:srgbClr val="282E37"/>
                </a:solidFill>
                <a:latin typeface="Aptos"/>
              </a:rPr>
              <a:t>Talent development &amp; empowerment, balanced against performance pressure</a:t>
            </a:r>
          </a:p>
        </p:txBody>
      </p:sp>
      <p:sp>
        <p:nvSpPr>
          <p:cNvPr id="144" name="Rectangle 143">
            <a:extLst>
              <a:ext uri="{FF2B5EF4-FFF2-40B4-BE49-F238E27FC236}">
                <a16:creationId xmlns:a16="http://schemas.microsoft.com/office/drawing/2014/main" id="{F5824610-F4B3-62B9-69A3-AE9F9A9C7AD8}"/>
              </a:ext>
            </a:extLst>
          </p:cNvPr>
          <p:cNvSpPr/>
          <p:nvPr/>
        </p:nvSpPr>
        <p:spPr>
          <a:xfrm>
            <a:off x="684057" y="4889829"/>
            <a:ext cx="1645920" cy="50292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6" name="Rectangle 145">
            <a:extLst>
              <a:ext uri="{FF2B5EF4-FFF2-40B4-BE49-F238E27FC236}">
                <a16:creationId xmlns:a16="http://schemas.microsoft.com/office/drawing/2014/main" id="{BFEDA2D8-3FDF-C5F7-05C9-4633D7E988CB}"/>
              </a:ext>
            </a:extLst>
          </p:cNvPr>
          <p:cNvSpPr/>
          <p:nvPr/>
        </p:nvSpPr>
        <p:spPr>
          <a:xfrm>
            <a:off x="2421417" y="4889829"/>
            <a:ext cx="2286000" cy="50292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8" name="TextBox 147">
            <a:extLst>
              <a:ext uri="{FF2B5EF4-FFF2-40B4-BE49-F238E27FC236}">
                <a16:creationId xmlns:a16="http://schemas.microsoft.com/office/drawing/2014/main" id="{B65469FB-4193-3C5D-8FFE-981CADEFEF29}"/>
              </a:ext>
            </a:extLst>
          </p:cNvPr>
          <p:cNvSpPr txBox="1"/>
          <p:nvPr/>
        </p:nvSpPr>
        <p:spPr>
          <a:xfrm>
            <a:off x="2512857" y="4999558"/>
            <a:ext cx="2103120" cy="369332"/>
          </a:xfrm>
          <a:prstGeom prst="rect">
            <a:avLst/>
          </a:prstGeom>
          <a:noFill/>
        </p:spPr>
        <p:txBody>
          <a:bodyPr wrap="square" anchor="t">
            <a:spAutoFit/>
          </a:bodyPr>
          <a:lstStyle/>
          <a:p>
            <a:pPr algn="ctr"/>
            <a:r>
              <a:rPr sz="900" b="0" dirty="0">
                <a:solidFill>
                  <a:srgbClr val="282E37"/>
                </a:solidFill>
                <a:latin typeface="Aptos"/>
              </a:rPr>
              <a:t>2014 </a:t>
            </a:r>
            <a:r>
              <a:rPr lang="en-GB" sz="900" dirty="0">
                <a:solidFill>
                  <a:srgbClr val="282E37"/>
                </a:solidFill>
                <a:latin typeface="Aptos"/>
              </a:rPr>
              <a:t> Change in Leadership and Market demand</a:t>
            </a:r>
            <a:endParaRPr sz="900" b="0" dirty="0">
              <a:solidFill>
                <a:srgbClr val="282E37"/>
              </a:solidFill>
              <a:latin typeface="Aptos"/>
            </a:endParaRPr>
          </a:p>
        </p:txBody>
      </p:sp>
      <p:sp>
        <p:nvSpPr>
          <p:cNvPr id="150" name="Rectangle 149">
            <a:extLst>
              <a:ext uri="{FF2B5EF4-FFF2-40B4-BE49-F238E27FC236}">
                <a16:creationId xmlns:a16="http://schemas.microsoft.com/office/drawing/2014/main" id="{95555E37-C14C-D7F6-480D-BDD4F86D2DF4}"/>
              </a:ext>
            </a:extLst>
          </p:cNvPr>
          <p:cNvSpPr/>
          <p:nvPr/>
        </p:nvSpPr>
        <p:spPr>
          <a:xfrm>
            <a:off x="4798857" y="4889829"/>
            <a:ext cx="3383280" cy="502920"/>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2" name="TextBox 151">
            <a:extLst>
              <a:ext uri="{FF2B5EF4-FFF2-40B4-BE49-F238E27FC236}">
                <a16:creationId xmlns:a16="http://schemas.microsoft.com/office/drawing/2014/main" id="{35094D0A-1E07-7D9A-899D-0806C715C6BA}"/>
              </a:ext>
            </a:extLst>
          </p:cNvPr>
          <p:cNvSpPr txBox="1"/>
          <p:nvPr/>
        </p:nvSpPr>
        <p:spPr>
          <a:xfrm>
            <a:off x="4890297" y="4999558"/>
            <a:ext cx="3200400" cy="369332"/>
          </a:xfrm>
          <a:prstGeom prst="rect">
            <a:avLst/>
          </a:prstGeom>
          <a:noFill/>
        </p:spPr>
        <p:txBody>
          <a:bodyPr wrap="square" anchor="t">
            <a:spAutoFit/>
          </a:bodyPr>
          <a:lstStyle/>
          <a:p>
            <a:pPr algn="ctr"/>
            <a:r>
              <a:rPr lang="en-GB" sz="900" b="0" dirty="0">
                <a:solidFill>
                  <a:srgbClr val="282E37"/>
                </a:solidFill>
                <a:latin typeface="Aptos"/>
              </a:rPr>
              <a:t>Clear change of organisational behaviour, direction, and mentality</a:t>
            </a:r>
            <a:endParaRPr sz="900" b="0" dirty="0">
              <a:solidFill>
                <a:srgbClr val="282E37"/>
              </a:solidFill>
              <a:latin typeface="Aptos"/>
            </a:endParaRPr>
          </a:p>
        </p:txBody>
      </p:sp>
      <p:sp>
        <p:nvSpPr>
          <p:cNvPr id="154" name="Rectangle 153">
            <a:extLst>
              <a:ext uri="{FF2B5EF4-FFF2-40B4-BE49-F238E27FC236}">
                <a16:creationId xmlns:a16="http://schemas.microsoft.com/office/drawing/2014/main" id="{3400FB2F-E268-2D78-C432-0805F7F49E3B}"/>
              </a:ext>
            </a:extLst>
          </p:cNvPr>
          <p:cNvSpPr/>
          <p:nvPr/>
        </p:nvSpPr>
        <p:spPr>
          <a:xfrm>
            <a:off x="8319297" y="4889829"/>
            <a:ext cx="3337560" cy="479061"/>
          </a:xfrm>
          <a:prstGeom prst="rect">
            <a:avLst/>
          </a:prstGeom>
          <a:solidFill>
            <a:srgbClr val="F4F7FA"/>
          </a:solidFill>
          <a:ln>
            <a:solidFill>
              <a:srgbClr val="E1E6EB"/>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6" name="TextBox 155">
            <a:extLst>
              <a:ext uri="{FF2B5EF4-FFF2-40B4-BE49-F238E27FC236}">
                <a16:creationId xmlns:a16="http://schemas.microsoft.com/office/drawing/2014/main" id="{76D6FA3C-1808-DFED-AD7A-26866D12C1EA}"/>
              </a:ext>
            </a:extLst>
          </p:cNvPr>
          <p:cNvSpPr txBox="1"/>
          <p:nvPr/>
        </p:nvSpPr>
        <p:spPr>
          <a:xfrm>
            <a:off x="8410737" y="4999558"/>
            <a:ext cx="3154679" cy="230832"/>
          </a:xfrm>
          <a:prstGeom prst="rect">
            <a:avLst/>
          </a:prstGeom>
          <a:noFill/>
        </p:spPr>
        <p:txBody>
          <a:bodyPr wrap="square" anchor="t">
            <a:spAutoFit/>
          </a:bodyPr>
          <a:lstStyle/>
          <a:p>
            <a:pPr algn="ctr"/>
            <a:r>
              <a:rPr lang="en-GB" sz="900" dirty="0">
                <a:solidFill>
                  <a:srgbClr val="282E37"/>
                </a:solidFill>
                <a:latin typeface="Aptos"/>
              </a:rPr>
              <a:t>Employee empowerment, empathy, and stewardship</a:t>
            </a:r>
            <a:endParaRPr sz="900" b="0" dirty="0">
              <a:solidFill>
                <a:srgbClr val="282E37"/>
              </a:solidFill>
              <a:latin typeface="Aptos"/>
            </a:endParaRPr>
          </a:p>
        </p:txBody>
      </p:sp>
      <p:sp>
        <p:nvSpPr>
          <p:cNvPr id="160" name="TextBox 159">
            <a:extLst>
              <a:ext uri="{FF2B5EF4-FFF2-40B4-BE49-F238E27FC236}">
                <a16:creationId xmlns:a16="http://schemas.microsoft.com/office/drawing/2014/main" id="{DD4BD5E7-FD78-87DD-5B0A-7994F53A4CC9}"/>
              </a:ext>
            </a:extLst>
          </p:cNvPr>
          <p:cNvSpPr txBox="1"/>
          <p:nvPr/>
        </p:nvSpPr>
        <p:spPr>
          <a:xfrm>
            <a:off x="743296" y="4946926"/>
            <a:ext cx="1463040" cy="230832"/>
          </a:xfrm>
          <a:prstGeom prst="rect">
            <a:avLst/>
          </a:prstGeom>
          <a:noFill/>
        </p:spPr>
        <p:txBody>
          <a:bodyPr wrap="square" anchor="t">
            <a:spAutoFit/>
          </a:bodyPr>
          <a:lstStyle/>
          <a:p>
            <a:pPr algn="ctr"/>
            <a:r>
              <a:rPr lang="en-GB" sz="900" b="1" dirty="0">
                <a:solidFill>
                  <a:srgbClr val="142033"/>
                </a:solidFill>
                <a:latin typeface="Aptos"/>
              </a:rPr>
              <a:t>Microsoft</a:t>
            </a:r>
            <a:endParaRPr sz="900" b="1" dirty="0">
              <a:solidFill>
                <a:srgbClr val="142033"/>
              </a:solidFill>
              <a:latin typeface="Aptos"/>
            </a:endParaRPr>
          </a:p>
        </p:txBody>
      </p:sp>
      <p:sp>
        <p:nvSpPr>
          <p:cNvPr id="164" name="TextBox 163">
            <a:extLst>
              <a:ext uri="{FF2B5EF4-FFF2-40B4-BE49-F238E27FC236}">
                <a16:creationId xmlns:a16="http://schemas.microsoft.com/office/drawing/2014/main" id="{99B710D3-0976-8C5E-BC7B-8F02CE3D70D8}"/>
              </a:ext>
            </a:extLst>
          </p:cNvPr>
          <p:cNvSpPr txBox="1"/>
          <p:nvPr/>
        </p:nvSpPr>
        <p:spPr>
          <a:xfrm>
            <a:off x="11041820" y="2530334"/>
            <a:ext cx="660758"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(Tesco, 2017)</a:t>
            </a:r>
          </a:p>
        </p:txBody>
      </p:sp>
      <p:sp>
        <p:nvSpPr>
          <p:cNvPr id="166" name="TextBox 165">
            <a:extLst>
              <a:ext uri="{FF2B5EF4-FFF2-40B4-BE49-F238E27FC236}">
                <a16:creationId xmlns:a16="http://schemas.microsoft.com/office/drawing/2014/main" id="{D4B0B4F4-C37A-D46B-975B-E28CEFA51713}"/>
              </a:ext>
            </a:extLst>
          </p:cNvPr>
          <p:cNvSpPr txBox="1"/>
          <p:nvPr/>
        </p:nvSpPr>
        <p:spPr>
          <a:xfrm>
            <a:off x="10780791" y="3219168"/>
            <a:ext cx="955711"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(BT Group PLC, 2026)</a:t>
            </a:r>
          </a:p>
        </p:txBody>
      </p:sp>
      <p:sp>
        <p:nvSpPr>
          <p:cNvPr id="168" name="TextBox 167">
            <a:extLst>
              <a:ext uri="{FF2B5EF4-FFF2-40B4-BE49-F238E27FC236}">
                <a16:creationId xmlns:a16="http://schemas.microsoft.com/office/drawing/2014/main" id="{864EB53F-6557-977E-C6A4-33E4D6E37EB6}"/>
              </a:ext>
            </a:extLst>
          </p:cNvPr>
          <p:cNvSpPr txBox="1"/>
          <p:nvPr/>
        </p:nvSpPr>
        <p:spPr>
          <a:xfrm>
            <a:off x="10966479" y="4595021"/>
            <a:ext cx="736099"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(Unilever, 2024)</a:t>
            </a:r>
          </a:p>
        </p:txBody>
      </p:sp>
      <p:sp>
        <p:nvSpPr>
          <p:cNvPr id="171" name="TextBox 170">
            <a:extLst>
              <a:ext uri="{FF2B5EF4-FFF2-40B4-BE49-F238E27FC236}">
                <a16:creationId xmlns:a16="http://schemas.microsoft.com/office/drawing/2014/main" id="{0D5A7BF6-5430-8B8F-5FF8-987A1ECEC44C}"/>
              </a:ext>
            </a:extLst>
          </p:cNvPr>
          <p:cNvSpPr txBox="1"/>
          <p:nvPr/>
        </p:nvSpPr>
        <p:spPr>
          <a:xfrm>
            <a:off x="10934221" y="5207307"/>
            <a:ext cx="763351"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(Microsoft, 2025)</a:t>
            </a:r>
          </a:p>
        </p:txBody>
      </p:sp>
      <p:sp>
        <p:nvSpPr>
          <p:cNvPr id="173" name="TextBox 172">
            <a:extLst>
              <a:ext uri="{FF2B5EF4-FFF2-40B4-BE49-F238E27FC236}">
                <a16:creationId xmlns:a16="http://schemas.microsoft.com/office/drawing/2014/main" id="{E0ABA61D-354E-6D9E-0CF9-E5938224525B}"/>
              </a:ext>
            </a:extLst>
          </p:cNvPr>
          <p:cNvSpPr txBox="1"/>
          <p:nvPr/>
        </p:nvSpPr>
        <p:spPr>
          <a:xfrm>
            <a:off x="10876873" y="3901832"/>
            <a:ext cx="869149" cy="184666"/>
          </a:xfrm>
          <a:prstGeom prst="rect">
            <a:avLst/>
          </a:prstGeom>
          <a:noFill/>
        </p:spPr>
        <p:txBody>
          <a:bodyPr wrap="none" rtlCol="0">
            <a:spAutoFit/>
          </a:bodyPr>
          <a:lstStyle/>
          <a:p>
            <a:r>
              <a:rPr lang="en-GB" sz="600" dirty="0">
                <a:latin typeface="Arial" panose="020B0604020202020204" pitchFamily="34" charset="0"/>
                <a:cs typeface="Arial" panose="020B0604020202020204" pitchFamily="34" charset="0"/>
              </a:rPr>
              <a:t>(Rolls-Royce, 2023)</a:t>
            </a:r>
          </a:p>
        </p:txBody>
      </p:sp>
      <p:sp>
        <p:nvSpPr>
          <p:cNvPr id="175" name="Rounded Rectangle 45">
            <a:extLst>
              <a:ext uri="{FF2B5EF4-FFF2-40B4-BE49-F238E27FC236}">
                <a16:creationId xmlns:a16="http://schemas.microsoft.com/office/drawing/2014/main" id="{0B2C67CC-D746-7A28-FCC2-ADB97C3086D8}"/>
              </a:ext>
            </a:extLst>
          </p:cNvPr>
          <p:cNvSpPr/>
          <p:nvPr/>
        </p:nvSpPr>
        <p:spPr>
          <a:xfrm>
            <a:off x="640080" y="5760720"/>
            <a:ext cx="10607040" cy="438912"/>
          </a:xfrm>
          <a:prstGeom prst="roundRect">
            <a:avLst/>
          </a:prstGeom>
          <a:solidFill>
            <a:srgbClr val="E8F7EF"/>
          </a:solidFill>
          <a:ln>
            <a:solidFill>
              <a:srgbClr val="E8F7EF"/>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7" name="TextBox 176">
            <a:extLst>
              <a:ext uri="{FF2B5EF4-FFF2-40B4-BE49-F238E27FC236}">
                <a16:creationId xmlns:a16="http://schemas.microsoft.com/office/drawing/2014/main" id="{6B673992-F958-3D2A-77E9-B9369F2C9126}"/>
              </a:ext>
            </a:extLst>
          </p:cNvPr>
          <p:cNvSpPr txBox="1"/>
          <p:nvPr/>
        </p:nvSpPr>
        <p:spPr>
          <a:xfrm>
            <a:off x="868680" y="5879592"/>
            <a:ext cx="10104120" cy="246221"/>
          </a:xfrm>
          <a:prstGeom prst="rect">
            <a:avLst/>
          </a:prstGeom>
          <a:noFill/>
        </p:spPr>
        <p:txBody>
          <a:bodyPr wrap="square" anchor="t">
            <a:spAutoFit/>
          </a:bodyPr>
          <a:lstStyle/>
          <a:p>
            <a:pPr algn="ctr"/>
            <a:r>
              <a:rPr sz="1000" b="1" dirty="0">
                <a:solidFill>
                  <a:srgbClr val="142033"/>
                </a:solidFill>
                <a:latin typeface="Aptos"/>
              </a:rPr>
              <a:t>Key insight: the theories are transferable, but leadership behaviors must be adapted to sector, urgency, workforce impact and organizational maturity.</a:t>
            </a:r>
          </a:p>
        </p:txBody>
      </p:sp>
    </p:spTree>
    <p:extLst>
      <p:ext uri="{BB962C8B-B14F-4D97-AF65-F5344CB8AC3E}">
        <p14:creationId xmlns:p14="http://schemas.microsoft.com/office/powerpoint/2010/main" val="2211633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4"/>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8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0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2"/>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60"/>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5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2"/>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88"/>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90"/>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104"/>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10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46"/>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148"/>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27"/>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39"/>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60"/>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62"/>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76"/>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78"/>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92"/>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94"/>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108"/>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10"/>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50"/>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52"/>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47"/>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50"/>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64"/>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66"/>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164"/>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80"/>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82"/>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66"/>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96"/>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98"/>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173"/>
                                        </p:tgtEl>
                                        <p:attrNameLst>
                                          <p:attrName>style.visibility</p:attrName>
                                        </p:attrNameLst>
                                      </p:cBhvr>
                                      <p:to>
                                        <p:strVal val="visible"/>
                                      </p:to>
                                    </p:set>
                                  </p:childTnLst>
                                </p:cTn>
                              </p:par>
                              <p:par>
                                <p:cTn id="113" presetID="1" presetClass="entr" presetSubtype="0" fill="hold" grpId="0" nodeType="withEffect">
                                  <p:stCondLst>
                                    <p:cond delay="0"/>
                                  </p:stCondLst>
                                  <p:childTnLst>
                                    <p:set>
                                      <p:cBhvr>
                                        <p:cTn id="114" dur="1" fill="hold">
                                          <p:stCondLst>
                                            <p:cond delay="0"/>
                                          </p:stCondLst>
                                        </p:cTn>
                                        <p:tgtEl>
                                          <p:spTgt spid="112"/>
                                        </p:tgtEl>
                                        <p:attrNameLst>
                                          <p:attrName>style.visibility</p:attrName>
                                        </p:attrNameLst>
                                      </p:cBhvr>
                                      <p:to>
                                        <p:strVal val="visible"/>
                                      </p:to>
                                    </p:set>
                                  </p:childTnLst>
                                </p:cTn>
                              </p:par>
                              <p:par>
                                <p:cTn id="115" presetID="1" presetClass="entr" presetSubtype="0" fill="hold" grpId="0" nodeType="withEffect">
                                  <p:stCondLst>
                                    <p:cond delay="0"/>
                                  </p:stCondLst>
                                  <p:childTnLst>
                                    <p:set>
                                      <p:cBhvr>
                                        <p:cTn id="116" dur="1" fill="hold">
                                          <p:stCondLst>
                                            <p:cond delay="0"/>
                                          </p:stCondLst>
                                        </p:cTn>
                                        <p:tgtEl>
                                          <p:spTgt spid="114"/>
                                        </p:tgtEl>
                                        <p:attrNameLst>
                                          <p:attrName>style.visibility</p:attrName>
                                        </p:attrNameLst>
                                      </p:cBhvr>
                                      <p:to>
                                        <p:strVal val="visible"/>
                                      </p:to>
                                    </p:set>
                                  </p:childTnLst>
                                </p:cTn>
                              </p:par>
                              <p:par>
                                <p:cTn id="117" presetID="1" presetClass="entr" presetSubtype="0" fill="hold" grpId="0" nodeType="withEffect">
                                  <p:stCondLst>
                                    <p:cond delay="0"/>
                                  </p:stCondLst>
                                  <p:childTnLst>
                                    <p:set>
                                      <p:cBhvr>
                                        <p:cTn id="118" dur="1" fill="hold">
                                          <p:stCondLst>
                                            <p:cond delay="0"/>
                                          </p:stCondLst>
                                        </p:cTn>
                                        <p:tgtEl>
                                          <p:spTgt spid="168"/>
                                        </p:tgtEl>
                                        <p:attrNameLst>
                                          <p:attrName>style.visibility</p:attrName>
                                        </p:attrNameLst>
                                      </p:cBhvr>
                                      <p:to>
                                        <p:strVal val="visible"/>
                                      </p:to>
                                    </p:set>
                                  </p:childTnLst>
                                </p:cTn>
                              </p:par>
                              <p:par>
                                <p:cTn id="119" presetID="1" presetClass="entr" presetSubtype="0" fill="hold" grpId="0" nodeType="withEffect">
                                  <p:stCondLst>
                                    <p:cond delay="0"/>
                                  </p:stCondLst>
                                  <p:childTnLst>
                                    <p:set>
                                      <p:cBhvr>
                                        <p:cTn id="120" dur="1" fill="hold">
                                          <p:stCondLst>
                                            <p:cond delay="0"/>
                                          </p:stCondLst>
                                        </p:cTn>
                                        <p:tgtEl>
                                          <p:spTgt spid="154"/>
                                        </p:tgtEl>
                                        <p:attrNameLst>
                                          <p:attrName>style.visibility</p:attrName>
                                        </p:attrNameLst>
                                      </p:cBhvr>
                                      <p:to>
                                        <p:strVal val="visible"/>
                                      </p:to>
                                    </p:set>
                                  </p:childTnLst>
                                </p:cTn>
                              </p:par>
                              <p:par>
                                <p:cTn id="121" presetID="1" presetClass="entr" presetSubtype="0" fill="hold" grpId="0" nodeType="withEffect">
                                  <p:stCondLst>
                                    <p:cond delay="0"/>
                                  </p:stCondLst>
                                  <p:childTnLst>
                                    <p:set>
                                      <p:cBhvr>
                                        <p:cTn id="122" dur="1" fill="hold">
                                          <p:stCondLst>
                                            <p:cond delay="0"/>
                                          </p:stCondLst>
                                        </p:cTn>
                                        <p:tgtEl>
                                          <p:spTgt spid="156"/>
                                        </p:tgtEl>
                                        <p:attrNameLst>
                                          <p:attrName>style.visibility</p:attrName>
                                        </p:attrNameLst>
                                      </p:cBhvr>
                                      <p:to>
                                        <p:strVal val="visible"/>
                                      </p:to>
                                    </p:set>
                                  </p:childTnLst>
                                </p:cTn>
                              </p:par>
                              <p:par>
                                <p:cTn id="123" presetID="1" presetClass="entr" presetSubtype="0" fill="hold" grpId="0" nodeType="withEffect">
                                  <p:stCondLst>
                                    <p:cond delay="0"/>
                                  </p:stCondLst>
                                  <p:childTnLst>
                                    <p:set>
                                      <p:cBhvr>
                                        <p:cTn id="124" dur="1" fill="hold">
                                          <p:stCondLst>
                                            <p:cond delay="0"/>
                                          </p:stCondLst>
                                        </p:cTn>
                                        <p:tgtEl>
                                          <p:spTgt spid="171"/>
                                        </p:tgtEl>
                                        <p:attrNameLst>
                                          <p:attrName>style.visibility</p:attrName>
                                        </p:attrNameLst>
                                      </p:cBhvr>
                                      <p:to>
                                        <p:strVal val="visible"/>
                                      </p:to>
                                    </p:set>
                                  </p:childTnLst>
                                </p:cTn>
                              </p:par>
                            </p:childTnLst>
                          </p:cTn>
                        </p:par>
                      </p:childTnLst>
                    </p:cTn>
                  </p:par>
                  <p:par>
                    <p:cTn id="125" fill="hold">
                      <p:stCondLst>
                        <p:cond delay="indefinite"/>
                      </p:stCondLst>
                      <p:childTnLst>
                        <p:par>
                          <p:cTn id="126" fill="hold">
                            <p:stCondLst>
                              <p:cond delay="0"/>
                            </p:stCondLst>
                            <p:childTnLst>
                              <p:par>
                                <p:cTn id="127" presetID="2" presetClass="entr" presetSubtype="4" fill="hold" grpId="0" nodeType="clickEffect">
                                  <p:stCondLst>
                                    <p:cond delay="0"/>
                                  </p:stCondLst>
                                  <p:childTnLst>
                                    <p:set>
                                      <p:cBhvr>
                                        <p:cTn id="128" dur="1" fill="hold">
                                          <p:stCondLst>
                                            <p:cond delay="0"/>
                                          </p:stCondLst>
                                        </p:cTn>
                                        <p:tgtEl>
                                          <p:spTgt spid="175"/>
                                        </p:tgtEl>
                                        <p:attrNameLst>
                                          <p:attrName>style.visibility</p:attrName>
                                        </p:attrNameLst>
                                      </p:cBhvr>
                                      <p:to>
                                        <p:strVal val="visible"/>
                                      </p:to>
                                    </p:set>
                                    <p:anim calcmode="lin" valueType="num">
                                      <p:cBhvr additive="base">
                                        <p:cTn id="129" dur="500" fill="hold"/>
                                        <p:tgtEl>
                                          <p:spTgt spid="175"/>
                                        </p:tgtEl>
                                        <p:attrNameLst>
                                          <p:attrName>ppt_x</p:attrName>
                                        </p:attrNameLst>
                                      </p:cBhvr>
                                      <p:tavLst>
                                        <p:tav tm="0">
                                          <p:val>
                                            <p:strVal val="#ppt_x"/>
                                          </p:val>
                                        </p:tav>
                                        <p:tav tm="100000">
                                          <p:val>
                                            <p:strVal val="#ppt_x"/>
                                          </p:val>
                                        </p:tav>
                                      </p:tavLst>
                                    </p:anim>
                                    <p:anim calcmode="lin" valueType="num">
                                      <p:cBhvr additive="base">
                                        <p:cTn id="130" dur="500" fill="hold"/>
                                        <p:tgtEl>
                                          <p:spTgt spid="175"/>
                                        </p:tgtEl>
                                        <p:attrNameLst>
                                          <p:attrName>ppt_y</p:attrName>
                                        </p:attrNameLst>
                                      </p:cBhvr>
                                      <p:tavLst>
                                        <p:tav tm="0">
                                          <p:val>
                                            <p:strVal val="1+#ppt_h/2"/>
                                          </p:val>
                                        </p:tav>
                                        <p:tav tm="100000">
                                          <p:val>
                                            <p:strVal val="#ppt_y"/>
                                          </p:val>
                                        </p:tav>
                                      </p:tavLst>
                                    </p:anim>
                                  </p:childTnLst>
                                </p:cTn>
                              </p:par>
                              <p:par>
                                <p:cTn id="131" presetID="2" presetClass="entr" presetSubtype="4" fill="hold" grpId="0" nodeType="withEffect">
                                  <p:stCondLst>
                                    <p:cond delay="0"/>
                                  </p:stCondLst>
                                  <p:childTnLst>
                                    <p:set>
                                      <p:cBhvr>
                                        <p:cTn id="132" dur="1" fill="hold">
                                          <p:stCondLst>
                                            <p:cond delay="0"/>
                                          </p:stCondLst>
                                        </p:cTn>
                                        <p:tgtEl>
                                          <p:spTgt spid="177"/>
                                        </p:tgtEl>
                                        <p:attrNameLst>
                                          <p:attrName>style.visibility</p:attrName>
                                        </p:attrNameLst>
                                      </p:cBhvr>
                                      <p:to>
                                        <p:strVal val="visible"/>
                                      </p:to>
                                    </p:set>
                                    <p:anim calcmode="lin" valueType="num">
                                      <p:cBhvr additive="base">
                                        <p:cTn id="133" dur="500" fill="hold"/>
                                        <p:tgtEl>
                                          <p:spTgt spid="177"/>
                                        </p:tgtEl>
                                        <p:attrNameLst>
                                          <p:attrName>ppt_x</p:attrName>
                                        </p:attrNameLst>
                                      </p:cBhvr>
                                      <p:tavLst>
                                        <p:tav tm="0">
                                          <p:val>
                                            <p:strVal val="#ppt_x"/>
                                          </p:val>
                                        </p:tav>
                                        <p:tav tm="100000">
                                          <p:val>
                                            <p:strVal val="#ppt_x"/>
                                          </p:val>
                                        </p:tav>
                                      </p:tavLst>
                                    </p:anim>
                                    <p:anim calcmode="lin" valueType="num">
                                      <p:cBhvr additive="base">
                                        <p:cTn id="134" dur="500" fill="hold"/>
                                        <p:tgtEl>
                                          <p:spTgt spid="17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7" grpId="0" animBg="1"/>
      <p:bldP spid="13" grpId="0"/>
      <p:bldP spid="18" grpId="0" animBg="1"/>
      <p:bldP spid="20" grpId="0"/>
      <p:bldP spid="27" grpId="0" animBg="1"/>
      <p:bldP spid="39" grpId="0"/>
      <p:bldP spid="47" grpId="0" animBg="1"/>
      <p:bldP spid="50" grpId="0"/>
      <p:bldP spid="52" grpId="0" animBg="1"/>
      <p:bldP spid="54" grpId="0"/>
      <p:bldP spid="56" grpId="0" animBg="1"/>
      <p:bldP spid="58" grpId="0"/>
      <p:bldP spid="60" grpId="0" animBg="1"/>
      <p:bldP spid="62" grpId="0"/>
      <p:bldP spid="64" grpId="0" animBg="1"/>
      <p:bldP spid="66" grpId="0"/>
      <p:bldP spid="68" grpId="0" animBg="1"/>
      <p:bldP spid="70" grpId="0"/>
      <p:bldP spid="72" grpId="0" animBg="1"/>
      <p:bldP spid="74" grpId="0"/>
      <p:bldP spid="76" grpId="0" animBg="1"/>
      <p:bldP spid="78" grpId="0"/>
      <p:bldP spid="80" grpId="0" animBg="1"/>
      <p:bldP spid="82" grpId="0"/>
      <p:bldP spid="84" grpId="0" animBg="1"/>
      <p:bldP spid="86" grpId="0"/>
      <p:bldP spid="88" grpId="0" animBg="1"/>
      <p:bldP spid="90" grpId="0"/>
      <p:bldP spid="92" grpId="0" animBg="1"/>
      <p:bldP spid="94" grpId="0"/>
      <p:bldP spid="96" grpId="0" animBg="1"/>
      <p:bldP spid="98" grpId="0"/>
      <p:bldP spid="100" grpId="0" animBg="1"/>
      <p:bldP spid="102" grpId="0"/>
      <p:bldP spid="104" grpId="0" animBg="1"/>
      <p:bldP spid="106" grpId="0"/>
      <p:bldP spid="108" grpId="0" animBg="1"/>
      <p:bldP spid="110" grpId="0"/>
      <p:bldP spid="112" grpId="0" animBg="1"/>
      <p:bldP spid="114" grpId="0"/>
      <p:bldP spid="144" grpId="0" animBg="1"/>
      <p:bldP spid="146" grpId="0" animBg="1"/>
      <p:bldP spid="148" grpId="0"/>
      <p:bldP spid="150" grpId="0" animBg="1"/>
      <p:bldP spid="152" grpId="0"/>
      <p:bldP spid="154" grpId="0" animBg="1"/>
      <p:bldP spid="156" grpId="0"/>
      <p:bldP spid="160" grpId="0"/>
      <p:bldP spid="164" grpId="0"/>
      <p:bldP spid="166" grpId="0"/>
      <p:bldP spid="168" grpId="0"/>
      <p:bldP spid="171" grpId="0"/>
      <p:bldP spid="173" grpId="0"/>
      <p:bldP spid="175" grpId="0" animBg="1"/>
      <p:bldP spid="17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A12A7-B12C-DE8D-08FC-95788B38E4A5}"/>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CB2F1ED-158D-C0E9-786B-2F1A42AD4C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3178647-87D0-FFEE-3C78-60022A1BEE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5DAF6CF2-47E2-56E7-301A-1CEC2FF784E1}"/>
              </a:ext>
            </a:extLst>
          </p:cNvPr>
          <p:cNvSpPr>
            <a:spLocks noGrp="1"/>
          </p:cNvSpPr>
          <p:nvPr>
            <p:ph type="title"/>
          </p:nvPr>
        </p:nvSpPr>
        <p:spPr>
          <a:xfrm>
            <a:off x="775469" y="34800"/>
            <a:ext cx="10640754" cy="775845"/>
          </a:xfrm>
        </p:spPr>
        <p:txBody>
          <a:bodyPr vert="horz" lIns="91440" tIns="45720" rIns="91440" bIns="45720" rtlCol="0" anchor="b">
            <a:noAutofit/>
          </a:bodyPr>
          <a:lstStyle/>
          <a:p>
            <a:pPr algn="ctr"/>
            <a:r>
              <a:rPr lang="en-US" sz="2500" dirty="0">
                <a:solidFill>
                  <a:schemeClr val="tx2"/>
                </a:solidFill>
              </a:rPr>
              <a:t>Impact on People and Organisational Performance</a:t>
            </a:r>
            <a:endParaRPr lang="en-US" sz="2500" kern="1200" dirty="0">
              <a:solidFill>
                <a:schemeClr val="tx2"/>
              </a:solidFill>
              <a:latin typeface="+mj-lt"/>
              <a:ea typeface="+mj-ea"/>
              <a:cs typeface="+mj-cs"/>
            </a:endParaRPr>
          </a:p>
        </p:txBody>
      </p:sp>
      <p:sp>
        <p:nvSpPr>
          <p:cNvPr id="25" name="TextBox 24">
            <a:extLst>
              <a:ext uri="{FF2B5EF4-FFF2-40B4-BE49-F238E27FC236}">
                <a16:creationId xmlns:a16="http://schemas.microsoft.com/office/drawing/2014/main" id="{19F83831-44C2-BFB1-7375-A59E3249058C}"/>
              </a:ext>
            </a:extLst>
          </p:cNvPr>
          <p:cNvSpPr txBox="1"/>
          <p:nvPr/>
        </p:nvSpPr>
        <p:spPr>
          <a:xfrm>
            <a:off x="1398014" y="864020"/>
            <a:ext cx="9163757" cy="450447"/>
          </a:xfrm>
          <a:prstGeom prst="rect">
            <a:avLst/>
          </a:prstGeom>
        </p:spPr>
        <p:txBody>
          <a:bodyPr vert="horz" lIns="91440" tIns="45720" rIns="91440" bIns="45720" rtlCol="0" anchor="ctr">
            <a:normAutofit/>
          </a:bodyPr>
          <a:lstStyle/>
          <a:p>
            <a:pPr marL="342900" indent="-342900" algn="ctr">
              <a:lnSpc>
                <a:spcPct val="90000"/>
              </a:lnSpc>
              <a:spcBef>
                <a:spcPts val="1000"/>
              </a:spcBef>
              <a:buFont typeface="Wingdings" panose="05000000000000000000" pitchFamily="2" charset="2"/>
              <a:buChar char="v"/>
            </a:pPr>
            <a:r>
              <a:rPr lang="en-US" sz="2000" i="1" dirty="0">
                <a:solidFill>
                  <a:schemeClr val="tx1">
                    <a:lumMod val="50000"/>
                    <a:lumOff val="50000"/>
                  </a:schemeClr>
                </a:solidFill>
                <a:latin typeface="Arial" panose="020B0604020202020204" pitchFamily="34" charset="0"/>
                <a:cs typeface="Arial" panose="020B0604020202020204" pitchFamily="34" charset="0"/>
              </a:rPr>
              <a:t>What is the impact that these changes brought?</a:t>
            </a:r>
            <a:endParaRPr lang="en-US" sz="2000" i="1" kern="1200" dirty="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34" name="Group 33">
            <a:extLst>
              <a:ext uri="{FF2B5EF4-FFF2-40B4-BE49-F238E27FC236}">
                <a16:creationId xmlns:a16="http://schemas.microsoft.com/office/drawing/2014/main" id="{332A4604-BA7E-F59B-EFC5-4ABDAF8E8C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30EBE74D-A9DB-7C32-068F-E28AC817C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3AD5A76E-E322-4ACA-4FC0-423B9E5E4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035EDE7F-31B8-EC89-938F-9130AA25C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0E949BDD-2FE2-3C09-73EC-5117A280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3A5BB94D-4DC6-3829-FE87-7820F4E6B684}"/>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20617" y="1644284"/>
            <a:ext cx="7718549" cy="2836567"/>
          </a:xfrm>
          <a:prstGeom prst="rect">
            <a:avLst/>
          </a:prstGeom>
        </p:spPr>
      </p:pic>
      <p:grpSp>
        <p:nvGrpSpPr>
          <p:cNvPr id="40" name="Group 39">
            <a:extLst>
              <a:ext uri="{FF2B5EF4-FFF2-40B4-BE49-F238E27FC236}">
                <a16:creationId xmlns:a16="http://schemas.microsoft.com/office/drawing/2014/main" id="{85B5935A-5D87-AE4B-2970-01706454B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A935A267-B34C-5F18-131F-DEDD7A204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A150960-F469-6E3A-BDB8-4828C12B06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BDAF2888-CF4D-E360-7247-686D0B00B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ABB33071-4CCE-2C19-DF2C-83AB373D98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82E9F749-66E4-4052-089C-640F1DF8B616}"/>
              </a:ext>
            </a:extLst>
          </p:cNvPr>
          <p:cNvSpPr txBox="1"/>
          <p:nvPr/>
        </p:nvSpPr>
        <p:spPr>
          <a:xfrm>
            <a:off x="514427" y="1314467"/>
            <a:ext cx="11222075" cy="276999"/>
          </a:xfrm>
          <a:prstGeom prst="rect">
            <a:avLst/>
          </a:prstGeom>
          <a:noFill/>
        </p:spPr>
        <p:txBody>
          <a:bodyPr wrap="square" rtlCol="0">
            <a:spAutoFit/>
          </a:bodyPr>
          <a:lstStyle/>
          <a:p>
            <a:pPr algn="ctr"/>
            <a:r>
              <a:rPr lang="en-GB" sz="1200" b="1" i="1" dirty="0">
                <a:latin typeface="Arial" panose="020B0604020202020204" pitchFamily="34" charset="0"/>
                <a:cs typeface="Arial" panose="020B0604020202020204" pitchFamily="34" charset="0"/>
              </a:rPr>
              <a:t>To understand the impact of these changes, we need to understand that leadership affects culture and capabilities</a:t>
            </a:r>
          </a:p>
        </p:txBody>
      </p:sp>
      <p:sp>
        <p:nvSpPr>
          <p:cNvPr id="4" name="Rounded Rectangle 17">
            <a:extLst>
              <a:ext uri="{FF2B5EF4-FFF2-40B4-BE49-F238E27FC236}">
                <a16:creationId xmlns:a16="http://schemas.microsoft.com/office/drawing/2014/main" id="{E8C38BFB-E32C-0D73-F4A9-FAA1CC2D668F}"/>
              </a:ext>
            </a:extLst>
          </p:cNvPr>
          <p:cNvSpPr/>
          <p:nvPr/>
        </p:nvSpPr>
        <p:spPr>
          <a:xfrm>
            <a:off x="499969" y="1727743"/>
            <a:ext cx="5074920" cy="3514978"/>
          </a:xfrm>
          <a:prstGeom prst="roundRect">
            <a:avLst/>
          </a:prstGeom>
          <a:solidFill>
            <a:srgbClr val="E7F3FC"/>
          </a:solidFill>
          <a:ln>
            <a:solidFill>
              <a:srgbClr val="E7F3FC"/>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TextBox 8">
            <a:extLst>
              <a:ext uri="{FF2B5EF4-FFF2-40B4-BE49-F238E27FC236}">
                <a16:creationId xmlns:a16="http://schemas.microsoft.com/office/drawing/2014/main" id="{6CCF5773-6B9B-FD90-CC86-CDC9D45A0C16}"/>
              </a:ext>
            </a:extLst>
          </p:cNvPr>
          <p:cNvSpPr txBox="1"/>
          <p:nvPr/>
        </p:nvSpPr>
        <p:spPr>
          <a:xfrm>
            <a:off x="1509562" y="1835679"/>
            <a:ext cx="2926080" cy="292388"/>
          </a:xfrm>
          <a:prstGeom prst="rect">
            <a:avLst/>
          </a:prstGeom>
          <a:noFill/>
        </p:spPr>
        <p:txBody>
          <a:bodyPr wrap="square" anchor="t">
            <a:spAutoFit/>
          </a:bodyPr>
          <a:lstStyle/>
          <a:p>
            <a:pPr algn="ctr"/>
            <a:r>
              <a:rPr lang="en-GB" sz="1300" b="1" dirty="0">
                <a:solidFill>
                  <a:srgbClr val="0078D4"/>
                </a:solidFill>
                <a:latin typeface="Aptos"/>
              </a:rPr>
              <a:t>People Impact</a:t>
            </a:r>
            <a:endParaRPr sz="1300" b="1" dirty="0">
              <a:solidFill>
                <a:srgbClr val="0078D4"/>
              </a:solidFill>
              <a:latin typeface="Aptos"/>
            </a:endParaRPr>
          </a:p>
        </p:txBody>
      </p:sp>
      <p:sp>
        <p:nvSpPr>
          <p:cNvPr id="24" name="Rounded Rectangle 22">
            <a:extLst>
              <a:ext uri="{FF2B5EF4-FFF2-40B4-BE49-F238E27FC236}">
                <a16:creationId xmlns:a16="http://schemas.microsoft.com/office/drawing/2014/main" id="{2FF6FDA8-5019-D5B8-7184-3A0A40A43941}"/>
              </a:ext>
            </a:extLst>
          </p:cNvPr>
          <p:cNvSpPr/>
          <p:nvPr/>
        </p:nvSpPr>
        <p:spPr>
          <a:xfrm>
            <a:off x="6602653" y="1727743"/>
            <a:ext cx="5074920" cy="3514978"/>
          </a:xfrm>
          <a:prstGeom prst="roundRect">
            <a:avLst/>
          </a:prstGeom>
          <a:solidFill>
            <a:srgbClr val="E8F7EF"/>
          </a:solidFill>
          <a:ln>
            <a:solidFill>
              <a:srgbClr val="E8F7EF"/>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a:extLst>
              <a:ext uri="{FF2B5EF4-FFF2-40B4-BE49-F238E27FC236}">
                <a16:creationId xmlns:a16="http://schemas.microsoft.com/office/drawing/2014/main" id="{85C4931E-E958-A14C-0130-1DEBD24265C1}"/>
              </a:ext>
            </a:extLst>
          </p:cNvPr>
          <p:cNvSpPr txBox="1"/>
          <p:nvPr/>
        </p:nvSpPr>
        <p:spPr>
          <a:xfrm>
            <a:off x="8089801" y="1795744"/>
            <a:ext cx="2100623" cy="292388"/>
          </a:xfrm>
          <a:prstGeom prst="rect">
            <a:avLst/>
          </a:prstGeom>
          <a:noFill/>
        </p:spPr>
        <p:txBody>
          <a:bodyPr wrap="square" anchor="t">
            <a:spAutoFit/>
          </a:bodyPr>
          <a:lstStyle/>
          <a:p>
            <a:pPr algn="ctr"/>
            <a:r>
              <a:rPr lang="en-GB" sz="1300" b="1" dirty="0">
                <a:solidFill>
                  <a:srgbClr val="2D915A"/>
                </a:solidFill>
                <a:latin typeface="Aptos"/>
              </a:rPr>
              <a:t>Performance Impact</a:t>
            </a:r>
            <a:endParaRPr sz="1300" b="1" dirty="0">
              <a:solidFill>
                <a:srgbClr val="2D915A"/>
              </a:solidFill>
              <a:latin typeface="Aptos"/>
            </a:endParaRPr>
          </a:p>
        </p:txBody>
      </p:sp>
      <p:sp>
        <p:nvSpPr>
          <p:cNvPr id="55" name="Rounded Rectangle 27">
            <a:extLst>
              <a:ext uri="{FF2B5EF4-FFF2-40B4-BE49-F238E27FC236}">
                <a16:creationId xmlns:a16="http://schemas.microsoft.com/office/drawing/2014/main" id="{4FC096FB-1E9E-E515-C87A-27CC472E963B}"/>
              </a:ext>
            </a:extLst>
          </p:cNvPr>
          <p:cNvSpPr/>
          <p:nvPr/>
        </p:nvSpPr>
        <p:spPr>
          <a:xfrm>
            <a:off x="640080" y="5330952"/>
            <a:ext cx="10607040" cy="640080"/>
          </a:xfrm>
          <a:prstGeom prst="roundRect">
            <a:avLst/>
          </a:prstGeom>
          <a:solidFill>
            <a:srgbClr val="FCEDED"/>
          </a:solidFill>
          <a:ln>
            <a:solidFill>
              <a:srgbClr val="FCEDED"/>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229C3BDB-F876-5C03-5E76-1539052374E3}"/>
              </a:ext>
            </a:extLst>
          </p:cNvPr>
          <p:cNvSpPr txBox="1"/>
          <p:nvPr/>
        </p:nvSpPr>
        <p:spPr>
          <a:xfrm>
            <a:off x="988611" y="2264346"/>
            <a:ext cx="1234440" cy="246221"/>
          </a:xfrm>
          <a:prstGeom prst="rect">
            <a:avLst/>
          </a:prstGeom>
          <a:noFill/>
        </p:spPr>
        <p:txBody>
          <a:bodyPr wrap="square" anchor="t">
            <a:spAutoFit/>
          </a:bodyPr>
          <a:lstStyle/>
          <a:p>
            <a:pPr algn="ctr"/>
            <a:r>
              <a:rPr sz="1000" b="1" dirty="0">
                <a:solidFill>
                  <a:srgbClr val="142033"/>
                </a:solidFill>
                <a:latin typeface="Aptos"/>
              </a:rPr>
              <a:t>Microsoft</a:t>
            </a:r>
          </a:p>
        </p:txBody>
      </p:sp>
      <p:sp>
        <p:nvSpPr>
          <p:cNvPr id="7" name="TextBox 6">
            <a:extLst>
              <a:ext uri="{FF2B5EF4-FFF2-40B4-BE49-F238E27FC236}">
                <a16:creationId xmlns:a16="http://schemas.microsoft.com/office/drawing/2014/main" id="{AF7C698B-B3F7-2CBA-3021-C439E5D3C435}"/>
              </a:ext>
            </a:extLst>
          </p:cNvPr>
          <p:cNvSpPr txBox="1"/>
          <p:nvPr/>
        </p:nvSpPr>
        <p:spPr>
          <a:xfrm>
            <a:off x="2169281" y="2264344"/>
            <a:ext cx="3154680" cy="230832"/>
          </a:xfrm>
          <a:prstGeom prst="rect">
            <a:avLst/>
          </a:prstGeom>
          <a:noFill/>
        </p:spPr>
        <p:txBody>
          <a:bodyPr wrap="square" anchor="t">
            <a:spAutoFit/>
          </a:bodyPr>
          <a:lstStyle/>
          <a:p>
            <a:pPr algn="ctr"/>
            <a:r>
              <a:rPr sz="900" b="0" dirty="0">
                <a:solidFill>
                  <a:srgbClr val="282E37"/>
                </a:solidFill>
                <a:latin typeface="Aptos"/>
              </a:rPr>
              <a:t>Growth mindset, empowerment, continuous learning.</a:t>
            </a:r>
          </a:p>
        </p:txBody>
      </p:sp>
      <p:sp>
        <p:nvSpPr>
          <p:cNvPr id="10" name="TextBox 9">
            <a:extLst>
              <a:ext uri="{FF2B5EF4-FFF2-40B4-BE49-F238E27FC236}">
                <a16:creationId xmlns:a16="http://schemas.microsoft.com/office/drawing/2014/main" id="{D030ED9D-972A-EDCE-4F2C-04D3755D645B}"/>
              </a:ext>
            </a:extLst>
          </p:cNvPr>
          <p:cNvSpPr txBox="1"/>
          <p:nvPr/>
        </p:nvSpPr>
        <p:spPr>
          <a:xfrm>
            <a:off x="998850" y="2641643"/>
            <a:ext cx="1234440" cy="246221"/>
          </a:xfrm>
          <a:prstGeom prst="rect">
            <a:avLst/>
          </a:prstGeom>
          <a:noFill/>
        </p:spPr>
        <p:txBody>
          <a:bodyPr wrap="square" anchor="t">
            <a:spAutoFit/>
          </a:bodyPr>
          <a:lstStyle/>
          <a:p>
            <a:pPr algn="ctr"/>
            <a:r>
              <a:rPr sz="1000" b="1" dirty="0">
                <a:solidFill>
                  <a:srgbClr val="142033"/>
                </a:solidFill>
                <a:latin typeface="Aptos"/>
              </a:rPr>
              <a:t>Tesco</a:t>
            </a:r>
          </a:p>
        </p:txBody>
      </p:sp>
      <p:sp>
        <p:nvSpPr>
          <p:cNvPr id="13" name="TextBox 12">
            <a:extLst>
              <a:ext uri="{FF2B5EF4-FFF2-40B4-BE49-F238E27FC236}">
                <a16:creationId xmlns:a16="http://schemas.microsoft.com/office/drawing/2014/main" id="{F97F90F9-F9DF-9791-14BC-49969C313225}"/>
              </a:ext>
            </a:extLst>
          </p:cNvPr>
          <p:cNvSpPr txBox="1"/>
          <p:nvPr/>
        </p:nvSpPr>
        <p:spPr>
          <a:xfrm>
            <a:off x="2152689" y="2606434"/>
            <a:ext cx="3154680" cy="384048"/>
          </a:xfrm>
          <a:prstGeom prst="rect">
            <a:avLst/>
          </a:prstGeom>
          <a:noFill/>
        </p:spPr>
        <p:txBody>
          <a:bodyPr wrap="square" anchor="t">
            <a:spAutoFit/>
          </a:bodyPr>
          <a:lstStyle/>
          <a:p>
            <a:pPr algn="ctr"/>
            <a:r>
              <a:rPr sz="900" b="0" dirty="0">
                <a:solidFill>
                  <a:srgbClr val="282E37"/>
                </a:solidFill>
                <a:latin typeface="Aptos"/>
              </a:rPr>
              <a:t>More customer-facing roles and renewed trust/speak-up emphasis.</a:t>
            </a:r>
          </a:p>
        </p:txBody>
      </p:sp>
      <p:sp>
        <p:nvSpPr>
          <p:cNvPr id="16" name="TextBox 15">
            <a:extLst>
              <a:ext uri="{FF2B5EF4-FFF2-40B4-BE49-F238E27FC236}">
                <a16:creationId xmlns:a16="http://schemas.microsoft.com/office/drawing/2014/main" id="{1D47C89D-F142-77F1-5CFA-1B0D1ED111B7}"/>
              </a:ext>
            </a:extLst>
          </p:cNvPr>
          <p:cNvSpPr txBox="1"/>
          <p:nvPr/>
        </p:nvSpPr>
        <p:spPr>
          <a:xfrm>
            <a:off x="998850" y="3263434"/>
            <a:ext cx="1234440" cy="246221"/>
          </a:xfrm>
          <a:prstGeom prst="rect">
            <a:avLst/>
          </a:prstGeom>
          <a:noFill/>
        </p:spPr>
        <p:txBody>
          <a:bodyPr wrap="square" anchor="t">
            <a:spAutoFit/>
          </a:bodyPr>
          <a:lstStyle/>
          <a:p>
            <a:pPr algn="ctr"/>
            <a:r>
              <a:rPr sz="1000" b="1">
                <a:solidFill>
                  <a:srgbClr val="142033"/>
                </a:solidFill>
                <a:latin typeface="Aptos"/>
              </a:rPr>
              <a:t>BT</a:t>
            </a:r>
          </a:p>
        </p:txBody>
      </p:sp>
      <p:sp>
        <p:nvSpPr>
          <p:cNvPr id="19" name="TextBox 18">
            <a:extLst>
              <a:ext uri="{FF2B5EF4-FFF2-40B4-BE49-F238E27FC236}">
                <a16:creationId xmlns:a16="http://schemas.microsoft.com/office/drawing/2014/main" id="{76C43A90-4126-1AE1-B988-4B24664C1D55}"/>
              </a:ext>
            </a:extLst>
          </p:cNvPr>
          <p:cNvSpPr txBox="1"/>
          <p:nvPr/>
        </p:nvSpPr>
        <p:spPr>
          <a:xfrm>
            <a:off x="2169281" y="3226858"/>
            <a:ext cx="3154680" cy="230832"/>
          </a:xfrm>
          <a:prstGeom prst="rect">
            <a:avLst/>
          </a:prstGeom>
          <a:noFill/>
        </p:spPr>
        <p:txBody>
          <a:bodyPr wrap="square" anchor="t">
            <a:spAutoFit/>
          </a:bodyPr>
          <a:lstStyle/>
          <a:p>
            <a:pPr algn="ctr"/>
            <a:r>
              <a:rPr sz="900" b="0">
                <a:solidFill>
                  <a:srgbClr val="282E37"/>
                </a:solidFill>
                <a:latin typeface="Aptos"/>
              </a:rPr>
              <a:t>Employee participation in defining culture and behaviours.</a:t>
            </a:r>
          </a:p>
        </p:txBody>
      </p:sp>
      <p:sp>
        <p:nvSpPr>
          <p:cNvPr id="22" name="TextBox 21">
            <a:extLst>
              <a:ext uri="{FF2B5EF4-FFF2-40B4-BE49-F238E27FC236}">
                <a16:creationId xmlns:a16="http://schemas.microsoft.com/office/drawing/2014/main" id="{0272D0BC-38CB-0C88-976C-8E4829B1775B}"/>
              </a:ext>
            </a:extLst>
          </p:cNvPr>
          <p:cNvSpPr txBox="1"/>
          <p:nvPr/>
        </p:nvSpPr>
        <p:spPr>
          <a:xfrm>
            <a:off x="998850" y="3885227"/>
            <a:ext cx="1234440" cy="246221"/>
          </a:xfrm>
          <a:prstGeom prst="rect">
            <a:avLst/>
          </a:prstGeom>
          <a:noFill/>
        </p:spPr>
        <p:txBody>
          <a:bodyPr wrap="square" anchor="t">
            <a:spAutoFit/>
          </a:bodyPr>
          <a:lstStyle/>
          <a:p>
            <a:pPr algn="ctr"/>
            <a:r>
              <a:rPr sz="1000" b="1">
                <a:solidFill>
                  <a:srgbClr val="142033"/>
                </a:solidFill>
                <a:latin typeface="Aptos"/>
              </a:rPr>
              <a:t>Rolls-Royce</a:t>
            </a:r>
          </a:p>
        </p:txBody>
      </p:sp>
      <p:sp>
        <p:nvSpPr>
          <p:cNvPr id="27" name="TextBox 26">
            <a:extLst>
              <a:ext uri="{FF2B5EF4-FFF2-40B4-BE49-F238E27FC236}">
                <a16:creationId xmlns:a16="http://schemas.microsoft.com/office/drawing/2014/main" id="{980584F1-6DC9-281F-3693-A6FCA341BFCC}"/>
              </a:ext>
            </a:extLst>
          </p:cNvPr>
          <p:cNvSpPr txBox="1"/>
          <p:nvPr/>
        </p:nvSpPr>
        <p:spPr>
          <a:xfrm>
            <a:off x="2169281" y="3848651"/>
            <a:ext cx="3154680" cy="384048"/>
          </a:xfrm>
          <a:prstGeom prst="rect">
            <a:avLst/>
          </a:prstGeom>
          <a:noFill/>
        </p:spPr>
        <p:txBody>
          <a:bodyPr wrap="square" anchor="t">
            <a:spAutoFit/>
          </a:bodyPr>
          <a:lstStyle/>
          <a:p>
            <a:pPr algn="ctr"/>
            <a:r>
              <a:rPr sz="900" b="0">
                <a:solidFill>
                  <a:srgbClr val="282E37"/>
                </a:solidFill>
                <a:latin typeface="Aptos"/>
              </a:rPr>
              <a:t>Capability consolidation alongside 2,000–2,500 proposed role reductions.</a:t>
            </a:r>
          </a:p>
        </p:txBody>
      </p:sp>
      <p:sp>
        <p:nvSpPr>
          <p:cNvPr id="29" name="TextBox 28">
            <a:extLst>
              <a:ext uri="{FF2B5EF4-FFF2-40B4-BE49-F238E27FC236}">
                <a16:creationId xmlns:a16="http://schemas.microsoft.com/office/drawing/2014/main" id="{D0A05144-4C4D-9B17-CD68-407691D9C1FC}"/>
              </a:ext>
            </a:extLst>
          </p:cNvPr>
          <p:cNvSpPr txBox="1"/>
          <p:nvPr/>
        </p:nvSpPr>
        <p:spPr>
          <a:xfrm>
            <a:off x="998850" y="4507019"/>
            <a:ext cx="1234440" cy="246221"/>
          </a:xfrm>
          <a:prstGeom prst="rect">
            <a:avLst/>
          </a:prstGeom>
          <a:noFill/>
        </p:spPr>
        <p:txBody>
          <a:bodyPr wrap="square" anchor="t">
            <a:spAutoFit/>
          </a:bodyPr>
          <a:lstStyle/>
          <a:p>
            <a:pPr algn="ctr"/>
            <a:r>
              <a:rPr sz="1000" b="1">
                <a:solidFill>
                  <a:srgbClr val="142033"/>
                </a:solidFill>
                <a:latin typeface="Aptos"/>
              </a:rPr>
              <a:t>Unilever</a:t>
            </a:r>
          </a:p>
        </p:txBody>
      </p:sp>
      <p:sp>
        <p:nvSpPr>
          <p:cNvPr id="45" name="TextBox 44">
            <a:extLst>
              <a:ext uri="{FF2B5EF4-FFF2-40B4-BE49-F238E27FC236}">
                <a16:creationId xmlns:a16="http://schemas.microsoft.com/office/drawing/2014/main" id="{968694E4-181E-D82F-F3F2-78F4C094C42B}"/>
              </a:ext>
            </a:extLst>
          </p:cNvPr>
          <p:cNvSpPr txBox="1"/>
          <p:nvPr/>
        </p:nvSpPr>
        <p:spPr>
          <a:xfrm>
            <a:off x="2169281" y="4451281"/>
            <a:ext cx="3154680" cy="384048"/>
          </a:xfrm>
          <a:prstGeom prst="rect">
            <a:avLst/>
          </a:prstGeom>
          <a:noFill/>
        </p:spPr>
        <p:txBody>
          <a:bodyPr wrap="square" anchor="t">
            <a:spAutoFit/>
          </a:bodyPr>
          <a:lstStyle/>
          <a:p>
            <a:pPr algn="ctr"/>
            <a:r>
              <a:rPr sz="900" b="0" dirty="0">
                <a:solidFill>
                  <a:srgbClr val="282E37"/>
                </a:solidFill>
                <a:latin typeface="Aptos"/>
              </a:rPr>
              <a:t>Talent development and winning culture alongside productivity pressure.</a:t>
            </a:r>
          </a:p>
        </p:txBody>
      </p:sp>
      <p:sp>
        <p:nvSpPr>
          <p:cNvPr id="48" name="TextBox 47">
            <a:extLst>
              <a:ext uri="{FF2B5EF4-FFF2-40B4-BE49-F238E27FC236}">
                <a16:creationId xmlns:a16="http://schemas.microsoft.com/office/drawing/2014/main" id="{9D37DA8B-F335-844B-1DB0-EBAEDC1B7A88}"/>
              </a:ext>
            </a:extLst>
          </p:cNvPr>
          <p:cNvSpPr txBox="1"/>
          <p:nvPr/>
        </p:nvSpPr>
        <p:spPr>
          <a:xfrm>
            <a:off x="7273251" y="2250704"/>
            <a:ext cx="1234440" cy="201168"/>
          </a:xfrm>
          <a:prstGeom prst="rect">
            <a:avLst/>
          </a:prstGeom>
          <a:noFill/>
        </p:spPr>
        <p:txBody>
          <a:bodyPr wrap="square" anchor="t">
            <a:spAutoFit/>
          </a:bodyPr>
          <a:lstStyle/>
          <a:p>
            <a:pPr algn="l"/>
            <a:r>
              <a:rPr sz="1000" b="1">
                <a:solidFill>
                  <a:srgbClr val="142033"/>
                </a:solidFill>
                <a:latin typeface="Aptos"/>
              </a:rPr>
              <a:t>Microsoft</a:t>
            </a:r>
          </a:p>
        </p:txBody>
      </p:sp>
      <p:sp>
        <p:nvSpPr>
          <p:cNvPr id="51" name="TextBox 50">
            <a:extLst>
              <a:ext uri="{FF2B5EF4-FFF2-40B4-BE49-F238E27FC236}">
                <a16:creationId xmlns:a16="http://schemas.microsoft.com/office/drawing/2014/main" id="{3E5F0E0F-EDF1-AD4B-98DB-C0292EC84A4B}"/>
              </a:ext>
            </a:extLst>
          </p:cNvPr>
          <p:cNvSpPr txBox="1"/>
          <p:nvPr/>
        </p:nvSpPr>
        <p:spPr>
          <a:xfrm>
            <a:off x="8449760" y="2264344"/>
            <a:ext cx="3154680" cy="384048"/>
          </a:xfrm>
          <a:prstGeom prst="rect">
            <a:avLst/>
          </a:prstGeom>
          <a:noFill/>
        </p:spPr>
        <p:txBody>
          <a:bodyPr wrap="square" anchor="t">
            <a:spAutoFit/>
          </a:bodyPr>
          <a:lstStyle/>
          <a:p>
            <a:pPr algn="l"/>
            <a:r>
              <a:rPr sz="900" b="0" dirty="0">
                <a:solidFill>
                  <a:srgbClr val="282E37"/>
                </a:solidFill>
                <a:latin typeface="Aptos"/>
              </a:rPr>
              <a:t>FY2025 revenue $281.7bn; Azure &gt;$75bn.</a:t>
            </a:r>
          </a:p>
        </p:txBody>
      </p:sp>
      <p:sp>
        <p:nvSpPr>
          <p:cNvPr id="54" name="TextBox 53">
            <a:extLst>
              <a:ext uri="{FF2B5EF4-FFF2-40B4-BE49-F238E27FC236}">
                <a16:creationId xmlns:a16="http://schemas.microsoft.com/office/drawing/2014/main" id="{2A91B819-3269-DE4F-A5EA-50D34D5B8C3E}"/>
              </a:ext>
            </a:extLst>
          </p:cNvPr>
          <p:cNvSpPr txBox="1"/>
          <p:nvPr/>
        </p:nvSpPr>
        <p:spPr>
          <a:xfrm>
            <a:off x="7273251" y="2872497"/>
            <a:ext cx="1234440" cy="201168"/>
          </a:xfrm>
          <a:prstGeom prst="rect">
            <a:avLst/>
          </a:prstGeom>
          <a:noFill/>
        </p:spPr>
        <p:txBody>
          <a:bodyPr wrap="square" anchor="t">
            <a:spAutoFit/>
          </a:bodyPr>
          <a:lstStyle/>
          <a:p>
            <a:pPr algn="l"/>
            <a:r>
              <a:rPr sz="1000" b="1">
                <a:solidFill>
                  <a:srgbClr val="142033"/>
                </a:solidFill>
                <a:latin typeface="Aptos"/>
              </a:rPr>
              <a:t>Tesco</a:t>
            </a:r>
          </a:p>
        </p:txBody>
      </p:sp>
      <p:sp>
        <p:nvSpPr>
          <p:cNvPr id="57" name="TextBox 56">
            <a:extLst>
              <a:ext uri="{FF2B5EF4-FFF2-40B4-BE49-F238E27FC236}">
                <a16:creationId xmlns:a16="http://schemas.microsoft.com/office/drawing/2014/main" id="{116FBF0E-5736-6466-45B3-AC8A6C602F55}"/>
              </a:ext>
            </a:extLst>
          </p:cNvPr>
          <p:cNvSpPr txBox="1"/>
          <p:nvPr/>
        </p:nvSpPr>
        <p:spPr>
          <a:xfrm>
            <a:off x="8461971" y="2835921"/>
            <a:ext cx="3154680" cy="384048"/>
          </a:xfrm>
          <a:prstGeom prst="rect">
            <a:avLst/>
          </a:prstGeom>
          <a:noFill/>
        </p:spPr>
        <p:txBody>
          <a:bodyPr wrap="square" anchor="t">
            <a:spAutoFit/>
          </a:bodyPr>
          <a:lstStyle/>
          <a:p>
            <a:pPr algn="l"/>
            <a:r>
              <a:rPr sz="900" b="0">
                <a:solidFill>
                  <a:srgbClr val="282E37"/>
                </a:solidFill>
                <a:latin typeface="Aptos"/>
              </a:rPr>
              <a:t>Turnaround restored competitiveness and rebuilding profitability.</a:t>
            </a:r>
          </a:p>
        </p:txBody>
      </p:sp>
      <p:sp>
        <p:nvSpPr>
          <p:cNvPr id="59" name="TextBox 58">
            <a:extLst>
              <a:ext uri="{FF2B5EF4-FFF2-40B4-BE49-F238E27FC236}">
                <a16:creationId xmlns:a16="http://schemas.microsoft.com/office/drawing/2014/main" id="{C2779F59-8536-5998-9670-424F4DBB7DF5}"/>
              </a:ext>
            </a:extLst>
          </p:cNvPr>
          <p:cNvSpPr txBox="1"/>
          <p:nvPr/>
        </p:nvSpPr>
        <p:spPr>
          <a:xfrm>
            <a:off x="7273251" y="3494288"/>
            <a:ext cx="1234440" cy="201168"/>
          </a:xfrm>
          <a:prstGeom prst="rect">
            <a:avLst/>
          </a:prstGeom>
          <a:noFill/>
        </p:spPr>
        <p:txBody>
          <a:bodyPr wrap="square" anchor="t">
            <a:spAutoFit/>
          </a:bodyPr>
          <a:lstStyle/>
          <a:p>
            <a:pPr algn="l"/>
            <a:r>
              <a:rPr sz="1000" b="1">
                <a:solidFill>
                  <a:srgbClr val="142033"/>
                </a:solidFill>
                <a:latin typeface="Aptos"/>
              </a:rPr>
              <a:t>BT</a:t>
            </a:r>
          </a:p>
        </p:txBody>
      </p:sp>
      <p:sp>
        <p:nvSpPr>
          <p:cNvPr id="62" name="TextBox 61">
            <a:extLst>
              <a:ext uri="{FF2B5EF4-FFF2-40B4-BE49-F238E27FC236}">
                <a16:creationId xmlns:a16="http://schemas.microsoft.com/office/drawing/2014/main" id="{08EC5043-1FCB-AF85-D765-485247797FF2}"/>
              </a:ext>
            </a:extLst>
          </p:cNvPr>
          <p:cNvSpPr txBox="1"/>
          <p:nvPr/>
        </p:nvSpPr>
        <p:spPr>
          <a:xfrm>
            <a:off x="8461971" y="3457712"/>
            <a:ext cx="3154680" cy="384048"/>
          </a:xfrm>
          <a:prstGeom prst="rect">
            <a:avLst/>
          </a:prstGeom>
          <a:noFill/>
        </p:spPr>
        <p:txBody>
          <a:bodyPr wrap="square" anchor="t">
            <a:spAutoFit/>
          </a:bodyPr>
          <a:lstStyle/>
          <a:p>
            <a:pPr algn="l"/>
            <a:r>
              <a:rPr sz="900" b="0">
                <a:solidFill>
                  <a:srgbClr val="282E37"/>
                </a:solidFill>
                <a:latin typeface="Aptos"/>
              </a:rPr>
              <a:t>Modernisation aims at service revenue growth, simplification and stronger cash generation.</a:t>
            </a:r>
          </a:p>
        </p:txBody>
      </p:sp>
      <p:sp>
        <p:nvSpPr>
          <p:cNvPr id="64" name="TextBox 63">
            <a:extLst>
              <a:ext uri="{FF2B5EF4-FFF2-40B4-BE49-F238E27FC236}">
                <a16:creationId xmlns:a16="http://schemas.microsoft.com/office/drawing/2014/main" id="{4F62DC89-CD25-D8F8-5CA5-42E6663F608E}"/>
              </a:ext>
            </a:extLst>
          </p:cNvPr>
          <p:cNvSpPr txBox="1"/>
          <p:nvPr/>
        </p:nvSpPr>
        <p:spPr>
          <a:xfrm>
            <a:off x="7273251" y="4116081"/>
            <a:ext cx="1234440" cy="201168"/>
          </a:xfrm>
          <a:prstGeom prst="rect">
            <a:avLst/>
          </a:prstGeom>
          <a:noFill/>
        </p:spPr>
        <p:txBody>
          <a:bodyPr wrap="square" anchor="t">
            <a:spAutoFit/>
          </a:bodyPr>
          <a:lstStyle/>
          <a:p>
            <a:pPr algn="l"/>
            <a:r>
              <a:rPr sz="1000" b="1">
                <a:solidFill>
                  <a:srgbClr val="142033"/>
                </a:solidFill>
                <a:latin typeface="Aptos"/>
              </a:rPr>
              <a:t>Rolls-Royce</a:t>
            </a:r>
          </a:p>
        </p:txBody>
      </p:sp>
      <p:sp>
        <p:nvSpPr>
          <p:cNvPr id="66" name="TextBox 65">
            <a:extLst>
              <a:ext uri="{FF2B5EF4-FFF2-40B4-BE49-F238E27FC236}">
                <a16:creationId xmlns:a16="http://schemas.microsoft.com/office/drawing/2014/main" id="{B72FDA95-EDC1-014C-908F-070D67B78DE6}"/>
              </a:ext>
            </a:extLst>
          </p:cNvPr>
          <p:cNvSpPr txBox="1"/>
          <p:nvPr/>
        </p:nvSpPr>
        <p:spPr>
          <a:xfrm>
            <a:off x="8461971" y="4079505"/>
            <a:ext cx="3154680" cy="384048"/>
          </a:xfrm>
          <a:prstGeom prst="rect">
            <a:avLst/>
          </a:prstGeom>
          <a:noFill/>
        </p:spPr>
        <p:txBody>
          <a:bodyPr wrap="square" anchor="t">
            <a:spAutoFit/>
          </a:bodyPr>
          <a:lstStyle/>
          <a:p>
            <a:pPr algn="l"/>
            <a:r>
              <a:rPr sz="900" b="0">
                <a:solidFill>
                  <a:srgbClr val="282E37"/>
                </a:solidFill>
                <a:latin typeface="Aptos"/>
              </a:rPr>
              <a:t>Restructuring targets efficiency, resilience and long-term competitiveness.</a:t>
            </a:r>
          </a:p>
        </p:txBody>
      </p:sp>
      <p:sp>
        <p:nvSpPr>
          <p:cNvPr id="68" name="TextBox 67">
            <a:extLst>
              <a:ext uri="{FF2B5EF4-FFF2-40B4-BE49-F238E27FC236}">
                <a16:creationId xmlns:a16="http://schemas.microsoft.com/office/drawing/2014/main" id="{86AA6AC1-42BF-42D9-6D09-54B548219343}"/>
              </a:ext>
            </a:extLst>
          </p:cNvPr>
          <p:cNvSpPr txBox="1"/>
          <p:nvPr/>
        </p:nvSpPr>
        <p:spPr>
          <a:xfrm>
            <a:off x="7273251" y="4737873"/>
            <a:ext cx="1234440" cy="201168"/>
          </a:xfrm>
          <a:prstGeom prst="rect">
            <a:avLst/>
          </a:prstGeom>
          <a:noFill/>
        </p:spPr>
        <p:txBody>
          <a:bodyPr wrap="square" anchor="t">
            <a:spAutoFit/>
          </a:bodyPr>
          <a:lstStyle/>
          <a:p>
            <a:pPr algn="l"/>
            <a:r>
              <a:rPr sz="1000" b="1">
                <a:solidFill>
                  <a:srgbClr val="142033"/>
                </a:solidFill>
                <a:latin typeface="Aptos"/>
              </a:rPr>
              <a:t>Unilever</a:t>
            </a:r>
          </a:p>
        </p:txBody>
      </p:sp>
      <p:sp>
        <p:nvSpPr>
          <p:cNvPr id="70" name="TextBox 69">
            <a:extLst>
              <a:ext uri="{FF2B5EF4-FFF2-40B4-BE49-F238E27FC236}">
                <a16:creationId xmlns:a16="http://schemas.microsoft.com/office/drawing/2014/main" id="{07356968-6CAE-24A1-CAD4-7ECB653D9A1A}"/>
              </a:ext>
            </a:extLst>
          </p:cNvPr>
          <p:cNvSpPr txBox="1"/>
          <p:nvPr/>
        </p:nvSpPr>
        <p:spPr>
          <a:xfrm>
            <a:off x="8461971" y="4701297"/>
            <a:ext cx="3154680" cy="384048"/>
          </a:xfrm>
          <a:prstGeom prst="rect">
            <a:avLst/>
          </a:prstGeom>
          <a:noFill/>
        </p:spPr>
        <p:txBody>
          <a:bodyPr wrap="square" anchor="t">
            <a:spAutoFit/>
          </a:bodyPr>
          <a:lstStyle/>
          <a:p>
            <a:pPr algn="l"/>
            <a:r>
              <a:rPr sz="900" b="0">
                <a:solidFill>
                  <a:srgbClr val="282E37"/>
                </a:solidFill>
                <a:latin typeface="Aptos"/>
              </a:rPr>
              <a:t>Transformation targets growth, margin expansion and a simpler AI-enabled organisation.</a:t>
            </a:r>
          </a:p>
        </p:txBody>
      </p:sp>
      <p:sp>
        <p:nvSpPr>
          <p:cNvPr id="72" name="TextBox 71">
            <a:extLst>
              <a:ext uri="{FF2B5EF4-FFF2-40B4-BE49-F238E27FC236}">
                <a16:creationId xmlns:a16="http://schemas.microsoft.com/office/drawing/2014/main" id="{E07F6C17-FB44-60F2-FA10-FC950781F99B}"/>
              </a:ext>
            </a:extLst>
          </p:cNvPr>
          <p:cNvSpPr txBox="1"/>
          <p:nvPr/>
        </p:nvSpPr>
        <p:spPr>
          <a:xfrm>
            <a:off x="914400" y="5499743"/>
            <a:ext cx="10058400" cy="400110"/>
          </a:xfrm>
          <a:prstGeom prst="rect">
            <a:avLst/>
          </a:prstGeom>
          <a:noFill/>
        </p:spPr>
        <p:txBody>
          <a:bodyPr wrap="square" anchor="t">
            <a:spAutoFit/>
          </a:bodyPr>
          <a:lstStyle/>
          <a:p>
            <a:pPr algn="ctr"/>
            <a:r>
              <a:rPr sz="1000" b="1" dirty="0">
                <a:solidFill>
                  <a:srgbClr val="B94141"/>
                </a:solidFill>
                <a:latin typeface="Aptos"/>
              </a:rPr>
              <a:t>Critical point: positive organizational performance does not mean every employee experiences change positively; leadership effectiveness must be judged across multiple stakeholders.</a:t>
            </a:r>
          </a:p>
        </p:txBody>
      </p:sp>
    </p:spTree>
    <p:extLst>
      <p:ext uri="{BB962C8B-B14F-4D97-AF65-F5344CB8AC3E}">
        <p14:creationId xmlns:p14="http://schemas.microsoft.com/office/powerpoint/2010/main" val="808398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3"/>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7"/>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4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8"/>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51"/>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4"/>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7"/>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59"/>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62"/>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64"/>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6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68"/>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70"/>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72"/>
                                        </p:tgtEl>
                                        <p:attrNameLst>
                                          <p:attrName>style.visibility</p:attrName>
                                        </p:attrNameLst>
                                      </p:cBhvr>
                                      <p:to>
                                        <p:strVal val="visible"/>
                                      </p:to>
                                    </p:set>
                                    <p:anim calcmode="lin" valueType="num">
                                      <p:cBhvr additive="base">
                                        <p:cTn id="67" dur="500" fill="hold"/>
                                        <p:tgtEl>
                                          <p:spTgt spid="72"/>
                                        </p:tgtEl>
                                        <p:attrNameLst>
                                          <p:attrName>ppt_x</p:attrName>
                                        </p:attrNameLst>
                                      </p:cBhvr>
                                      <p:tavLst>
                                        <p:tav tm="0">
                                          <p:val>
                                            <p:strVal val="#ppt_x"/>
                                          </p:val>
                                        </p:tav>
                                        <p:tav tm="100000">
                                          <p:val>
                                            <p:strVal val="#ppt_x"/>
                                          </p:val>
                                        </p:tav>
                                      </p:tavLst>
                                    </p:anim>
                                    <p:anim calcmode="lin" valueType="num">
                                      <p:cBhvr additive="base">
                                        <p:cTn id="68" dur="500" fill="hold"/>
                                        <p:tgtEl>
                                          <p:spTgt spid="72"/>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55"/>
                                        </p:tgtEl>
                                        <p:attrNameLst>
                                          <p:attrName>style.visibility</p:attrName>
                                        </p:attrNameLst>
                                      </p:cBhvr>
                                      <p:to>
                                        <p:strVal val="visible"/>
                                      </p:to>
                                    </p:set>
                                    <p:anim calcmode="lin" valueType="num">
                                      <p:cBhvr additive="base">
                                        <p:cTn id="71" dur="500" fill="hold"/>
                                        <p:tgtEl>
                                          <p:spTgt spid="55"/>
                                        </p:tgtEl>
                                        <p:attrNameLst>
                                          <p:attrName>ppt_x</p:attrName>
                                        </p:attrNameLst>
                                      </p:cBhvr>
                                      <p:tavLst>
                                        <p:tav tm="0">
                                          <p:val>
                                            <p:strVal val="#ppt_x"/>
                                          </p:val>
                                        </p:tav>
                                        <p:tav tm="100000">
                                          <p:val>
                                            <p:strVal val="#ppt_x"/>
                                          </p:val>
                                        </p:tav>
                                      </p:tavLst>
                                    </p:anim>
                                    <p:anim calcmode="lin" valueType="num">
                                      <p:cBhvr additive="base">
                                        <p:cTn id="72" dur="500" fill="hold"/>
                                        <p:tgtEl>
                                          <p:spTgt spid="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4" grpId="0" animBg="1"/>
      <p:bldP spid="9" grpId="0"/>
      <p:bldP spid="24" grpId="0" animBg="1"/>
      <p:bldP spid="31" grpId="0"/>
      <p:bldP spid="55" grpId="0" animBg="1"/>
      <p:bldP spid="3" grpId="0"/>
      <p:bldP spid="7" grpId="0"/>
      <p:bldP spid="10" grpId="0"/>
      <p:bldP spid="13" grpId="0"/>
      <p:bldP spid="16" grpId="0"/>
      <p:bldP spid="19" grpId="0"/>
      <p:bldP spid="22" grpId="0"/>
      <p:bldP spid="27" grpId="0"/>
      <p:bldP spid="29" grpId="0"/>
      <p:bldP spid="45" grpId="0"/>
      <p:bldP spid="48" grpId="0"/>
      <p:bldP spid="51" grpId="0"/>
      <p:bldP spid="54" grpId="0"/>
      <p:bldP spid="57" grpId="0"/>
      <p:bldP spid="59" grpId="0"/>
      <p:bldP spid="62" grpId="0"/>
      <p:bldP spid="64" grpId="0"/>
      <p:bldP spid="66" grpId="0"/>
      <p:bldP spid="68" grpId="0"/>
      <p:bldP spid="70" grpId="0"/>
      <p:bldP spid="7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960810-0D4E-92C7-6468-EC133432F183}"/>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9E18282-E843-BA4B-6FB6-62A1283AE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76A1A42-E1BF-615C-E169-AAB7DD335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DDCC7AEF-3675-2E86-D542-4F6D151AD177}"/>
              </a:ext>
            </a:extLst>
          </p:cNvPr>
          <p:cNvSpPr>
            <a:spLocks noGrp="1"/>
          </p:cNvSpPr>
          <p:nvPr>
            <p:ph type="title"/>
          </p:nvPr>
        </p:nvSpPr>
        <p:spPr>
          <a:xfrm>
            <a:off x="775469" y="34800"/>
            <a:ext cx="10640754" cy="775845"/>
          </a:xfrm>
        </p:spPr>
        <p:txBody>
          <a:bodyPr vert="horz" lIns="91440" tIns="45720" rIns="91440" bIns="45720" rtlCol="0" anchor="b">
            <a:noAutofit/>
          </a:bodyPr>
          <a:lstStyle/>
          <a:p>
            <a:pPr algn="ctr"/>
            <a:r>
              <a:rPr lang="en-US" sz="2500" kern="1200" dirty="0">
                <a:solidFill>
                  <a:schemeClr val="tx2"/>
                </a:solidFill>
                <a:latin typeface="+mj-lt"/>
                <a:ea typeface="+mj-ea"/>
                <a:cs typeface="+mj-cs"/>
              </a:rPr>
              <a:t>Critical Evaluation and Alternative Approach</a:t>
            </a:r>
          </a:p>
        </p:txBody>
      </p:sp>
      <p:sp>
        <p:nvSpPr>
          <p:cNvPr id="25" name="TextBox 24">
            <a:extLst>
              <a:ext uri="{FF2B5EF4-FFF2-40B4-BE49-F238E27FC236}">
                <a16:creationId xmlns:a16="http://schemas.microsoft.com/office/drawing/2014/main" id="{98723CFD-7AB4-5108-331B-02541BE9DC74}"/>
              </a:ext>
            </a:extLst>
          </p:cNvPr>
          <p:cNvSpPr txBox="1"/>
          <p:nvPr/>
        </p:nvSpPr>
        <p:spPr>
          <a:xfrm>
            <a:off x="1398014" y="864020"/>
            <a:ext cx="9163757" cy="450447"/>
          </a:xfrm>
          <a:prstGeom prst="rect">
            <a:avLst/>
          </a:prstGeom>
        </p:spPr>
        <p:txBody>
          <a:bodyPr vert="horz" lIns="91440" tIns="45720" rIns="91440" bIns="45720" rtlCol="0" anchor="ctr">
            <a:normAutofit fontScale="92500"/>
          </a:bodyPr>
          <a:lstStyle/>
          <a:p>
            <a:pPr marL="342900" indent="-342900" algn="ctr">
              <a:lnSpc>
                <a:spcPct val="90000"/>
              </a:lnSpc>
              <a:spcBef>
                <a:spcPts val="1000"/>
              </a:spcBef>
              <a:buFont typeface="Wingdings" panose="05000000000000000000" pitchFamily="2" charset="2"/>
              <a:buChar char="v"/>
            </a:pPr>
            <a:r>
              <a:rPr lang="en-US" sz="2000" i="1" kern="1200" dirty="0">
                <a:solidFill>
                  <a:schemeClr val="tx1">
                    <a:lumMod val="50000"/>
                    <a:lumOff val="50000"/>
                  </a:schemeClr>
                </a:solidFill>
                <a:latin typeface="Arial" panose="020B0604020202020204" pitchFamily="34" charset="0"/>
                <a:cs typeface="Arial" panose="020B0604020202020204" pitchFamily="34" charset="0"/>
              </a:rPr>
              <a:t>Can there be a better leadership style applied to contemporary organizations?</a:t>
            </a:r>
          </a:p>
        </p:txBody>
      </p:sp>
      <p:grpSp>
        <p:nvGrpSpPr>
          <p:cNvPr id="34" name="Group 33">
            <a:extLst>
              <a:ext uri="{FF2B5EF4-FFF2-40B4-BE49-F238E27FC236}">
                <a16:creationId xmlns:a16="http://schemas.microsoft.com/office/drawing/2014/main" id="{7D7853C2-A2FA-9005-D8A3-4282DB2CD6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96E7B943-157C-0CB3-E3D4-02B6AB547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0C4B8E1B-79EF-ABDA-81FD-7352A7651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817D1051-DB2E-292B-488A-078C0AD168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7514218A-9BBE-04D5-3D78-1F3A31F4A5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87ACE766-3E5C-38F7-EFFF-B4CF62306456}"/>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12997" y="1644284"/>
            <a:ext cx="7718549" cy="2836567"/>
          </a:xfrm>
          <a:prstGeom prst="rect">
            <a:avLst/>
          </a:prstGeom>
        </p:spPr>
      </p:pic>
      <p:grpSp>
        <p:nvGrpSpPr>
          <p:cNvPr id="40" name="Group 39">
            <a:extLst>
              <a:ext uri="{FF2B5EF4-FFF2-40B4-BE49-F238E27FC236}">
                <a16:creationId xmlns:a16="http://schemas.microsoft.com/office/drawing/2014/main" id="{A9D720E1-6DE9-25D5-A31A-9D67B9A4DA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BC0C4524-BF07-4ECA-8AC5-6F34AA989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02C7288E-BE74-7F4D-473A-32B5D33940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44AAF14B-D2DD-BFE3-3FDF-E635BC60F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7F07081D-262F-5824-2DA1-D4AD8F7D3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DDE29E74-1593-0F9A-F728-BFFF75CA9188}"/>
              </a:ext>
            </a:extLst>
          </p:cNvPr>
          <p:cNvSpPr txBox="1"/>
          <p:nvPr/>
        </p:nvSpPr>
        <p:spPr>
          <a:xfrm>
            <a:off x="506807" y="1314467"/>
            <a:ext cx="11222075" cy="276999"/>
          </a:xfrm>
          <a:prstGeom prst="rect">
            <a:avLst/>
          </a:prstGeom>
          <a:noFill/>
        </p:spPr>
        <p:txBody>
          <a:bodyPr wrap="square" rtlCol="0">
            <a:spAutoFit/>
          </a:bodyPr>
          <a:lstStyle/>
          <a:p>
            <a:pPr algn="ctr"/>
            <a:r>
              <a:rPr lang="en-GB" sz="1200" b="1" i="1" dirty="0">
                <a:latin typeface="Arial" panose="020B0604020202020204" pitchFamily="34" charset="0"/>
                <a:cs typeface="Arial" panose="020B0604020202020204" pitchFamily="34" charset="0"/>
              </a:rPr>
              <a:t>To answer the question, we need to compare the advantages and disadvantages of different leadership styles</a:t>
            </a:r>
          </a:p>
        </p:txBody>
      </p:sp>
      <p:sp>
        <p:nvSpPr>
          <p:cNvPr id="6" name="Rounded Rectangle 5">
            <a:extLst>
              <a:ext uri="{FF2B5EF4-FFF2-40B4-BE49-F238E27FC236}">
                <a16:creationId xmlns:a16="http://schemas.microsoft.com/office/drawing/2014/main" id="{1A02FA86-9E6F-00B2-49B1-547837347F57}"/>
              </a:ext>
            </a:extLst>
          </p:cNvPr>
          <p:cNvSpPr/>
          <p:nvPr/>
        </p:nvSpPr>
        <p:spPr>
          <a:xfrm>
            <a:off x="645202" y="2047140"/>
            <a:ext cx="3520440" cy="3291840"/>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ounded Rectangle 6">
            <a:extLst>
              <a:ext uri="{FF2B5EF4-FFF2-40B4-BE49-F238E27FC236}">
                <a16:creationId xmlns:a16="http://schemas.microsoft.com/office/drawing/2014/main" id="{C376D99D-B33B-F8B3-075A-D3D04335565D}"/>
              </a:ext>
            </a:extLst>
          </p:cNvPr>
          <p:cNvSpPr/>
          <p:nvPr/>
        </p:nvSpPr>
        <p:spPr>
          <a:xfrm>
            <a:off x="645202" y="1995347"/>
            <a:ext cx="3520440" cy="502920"/>
          </a:xfrm>
          <a:prstGeom prst="roundRect">
            <a:avLst/>
          </a:prstGeom>
          <a:solidFill>
            <a:srgbClr val="0078D4"/>
          </a:solidFill>
          <a:ln>
            <a:solidFill>
              <a:srgbClr val="0078D4"/>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a:extLst>
              <a:ext uri="{FF2B5EF4-FFF2-40B4-BE49-F238E27FC236}">
                <a16:creationId xmlns:a16="http://schemas.microsoft.com/office/drawing/2014/main" id="{657B0F35-239A-6637-44E4-145CEED8B629}"/>
              </a:ext>
            </a:extLst>
          </p:cNvPr>
          <p:cNvSpPr txBox="1"/>
          <p:nvPr/>
        </p:nvSpPr>
        <p:spPr>
          <a:xfrm>
            <a:off x="754930" y="2150795"/>
            <a:ext cx="3291840" cy="182880"/>
          </a:xfrm>
          <a:prstGeom prst="rect">
            <a:avLst/>
          </a:prstGeom>
          <a:noFill/>
        </p:spPr>
        <p:txBody>
          <a:bodyPr wrap="square" anchor="t">
            <a:spAutoFit/>
          </a:bodyPr>
          <a:lstStyle/>
          <a:p>
            <a:pPr algn="ctr"/>
            <a:r>
              <a:rPr sz="1000" b="1">
                <a:solidFill>
                  <a:srgbClr val="FFFFFF"/>
                </a:solidFill>
                <a:latin typeface="Aptos"/>
              </a:rPr>
              <a:t>TRANSFORMATIONAL</a:t>
            </a:r>
          </a:p>
        </p:txBody>
      </p:sp>
      <p:sp>
        <p:nvSpPr>
          <p:cNvPr id="18" name="TextBox 17">
            <a:extLst>
              <a:ext uri="{FF2B5EF4-FFF2-40B4-BE49-F238E27FC236}">
                <a16:creationId xmlns:a16="http://schemas.microsoft.com/office/drawing/2014/main" id="{AD94516E-6891-CEEC-7356-1F756D67F57E}"/>
              </a:ext>
            </a:extLst>
          </p:cNvPr>
          <p:cNvSpPr txBox="1"/>
          <p:nvPr/>
        </p:nvSpPr>
        <p:spPr>
          <a:xfrm>
            <a:off x="1212130" y="2699435"/>
            <a:ext cx="2697480" cy="347472"/>
          </a:xfrm>
          <a:prstGeom prst="rect">
            <a:avLst/>
          </a:prstGeom>
          <a:noFill/>
        </p:spPr>
        <p:txBody>
          <a:bodyPr wrap="square" anchor="t">
            <a:spAutoFit/>
          </a:bodyPr>
          <a:lstStyle/>
          <a:p>
            <a:pPr algn="l"/>
            <a:r>
              <a:rPr sz="900" b="1" dirty="0">
                <a:solidFill>
                  <a:srgbClr val="282E37"/>
                </a:solidFill>
                <a:latin typeface="Aptos"/>
              </a:rPr>
              <a:t>Strong vision</a:t>
            </a:r>
          </a:p>
        </p:txBody>
      </p:sp>
      <p:sp>
        <p:nvSpPr>
          <p:cNvPr id="21" name="TextBox 20">
            <a:extLst>
              <a:ext uri="{FF2B5EF4-FFF2-40B4-BE49-F238E27FC236}">
                <a16:creationId xmlns:a16="http://schemas.microsoft.com/office/drawing/2014/main" id="{4DAB7459-0DBF-E2E5-AD89-15E1D1168B7C}"/>
              </a:ext>
            </a:extLst>
          </p:cNvPr>
          <p:cNvSpPr txBox="1"/>
          <p:nvPr/>
        </p:nvSpPr>
        <p:spPr>
          <a:xfrm>
            <a:off x="1212130" y="3266363"/>
            <a:ext cx="2697480" cy="347472"/>
          </a:xfrm>
          <a:prstGeom prst="rect">
            <a:avLst/>
          </a:prstGeom>
          <a:noFill/>
        </p:spPr>
        <p:txBody>
          <a:bodyPr wrap="square" anchor="t">
            <a:spAutoFit/>
          </a:bodyPr>
          <a:lstStyle/>
          <a:p>
            <a:pPr algn="l"/>
            <a:r>
              <a:rPr sz="900" b="1">
                <a:solidFill>
                  <a:srgbClr val="282E37"/>
                </a:solidFill>
                <a:latin typeface="Aptos"/>
              </a:rPr>
              <a:t>Mobilises change</a:t>
            </a:r>
          </a:p>
        </p:txBody>
      </p:sp>
      <p:sp>
        <p:nvSpPr>
          <p:cNvPr id="28" name="TextBox 27">
            <a:extLst>
              <a:ext uri="{FF2B5EF4-FFF2-40B4-BE49-F238E27FC236}">
                <a16:creationId xmlns:a16="http://schemas.microsoft.com/office/drawing/2014/main" id="{3E04D794-61F6-98B9-5380-FB80F8CE499D}"/>
              </a:ext>
            </a:extLst>
          </p:cNvPr>
          <p:cNvSpPr txBox="1"/>
          <p:nvPr/>
        </p:nvSpPr>
        <p:spPr>
          <a:xfrm>
            <a:off x="1212130" y="3833291"/>
            <a:ext cx="2697480" cy="347472"/>
          </a:xfrm>
          <a:prstGeom prst="rect">
            <a:avLst/>
          </a:prstGeom>
          <a:noFill/>
        </p:spPr>
        <p:txBody>
          <a:bodyPr wrap="square" anchor="t">
            <a:spAutoFit/>
          </a:bodyPr>
          <a:lstStyle/>
          <a:p>
            <a:pPr algn="l"/>
            <a:r>
              <a:rPr sz="900" b="0">
                <a:solidFill>
                  <a:srgbClr val="282E37"/>
                </a:solidFill>
                <a:latin typeface="Aptos"/>
              </a:rPr>
              <a:t>Can over-credit the leader</a:t>
            </a:r>
          </a:p>
        </p:txBody>
      </p:sp>
      <p:sp>
        <p:nvSpPr>
          <p:cNvPr id="39" name="TextBox 38">
            <a:extLst>
              <a:ext uri="{FF2B5EF4-FFF2-40B4-BE49-F238E27FC236}">
                <a16:creationId xmlns:a16="http://schemas.microsoft.com/office/drawing/2014/main" id="{4110DD4C-C7C2-DDB9-C6BB-E57355D7AE90}"/>
              </a:ext>
            </a:extLst>
          </p:cNvPr>
          <p:cNvSpPr txBox="1"/>
          <p:nvPr/>
        </p:nvSpPr>
        <p:spPr>
          <a:xfrm>
            <a:off x="1211623" y="4322877"/>
            <a:ext cx="2697480" cy="347472"/>
          </a:xfrm>
          <a:prstGeom prst="rect">
            <a:avLst/>
          </a:prstGeom>
          <a:noFill/>
        </p:spPr>
        <p:txBody>
          <a:bodyPr wrap="square" anchor="t">
            <a:spAutoFit/>
          </a:bodyPr>
          <a:lstStyle/>
          <a:p>
            <a:pPr algn="l"/>
            <a:r>
              <a:rPr sz="900" b="0">
                <a:solidFill>
                  <a:srgbClr val="282E37"/>
                </a:solidFill>
                <a:latin typeface="Aptos"/>
              </a:rPr>
              <a:t>May intensify disruption</a:t>
            </a:r>
          </a:p>
        </p:txBody>
      </p:sp>
      <p:sp>
        <p:nvSpPr>
          <p:cNvPr id="47" name="Rounded Rectangle 16">
            <a:extLst>
              <a:ext uri="{FF2B5EF4-FFF2-40B4-BE49-F238E27FC236}">
                <a16:creationId xmlns:a16="http://schemas.microsoft.com/office/drawing/2014/main" id="{B3605234-CBCC-8C1F-05B9-EEAE8D5072AA}"/>
              </a:ext>
            </a:extLst>
          </p:cNvPr>
          <p:cNvSpPr/>
          <p:nvPr/>
        </p:nvSpPr>
        <p:spPr>
          <a:xfrm>
            <a:off x="4488842" y="1995346"/>
            <a:ext cx="3520440" cy="3343633"/>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Rounded Rectangle 17">
            <a:extLst>
              <a:ext uri="{FF2B5EF4-FFF2-40B4-BE49-F238E27FC236}">
                <a16:creationId xmlns:a16="http://schemas.microsoft.com/office/drawing/2014/main" id="{A861C09D-0C00-AACB-8468-2BB06EACF601}"/>
              </a:ext>
            </a:extLst>
          </p:cNvPr>
          <p:cNvSpPr/>
          <p:nvPr/>
        </p:nvSpPr>
        <p:spPr>
          <a:xfrm>
            <a:off x="4485682" y="1995347"/>
            <a:ext cx="3520440" cy="502920"/>
          </a:xfrm>
          <a:prstGeom prst="roundRect">
            <a:avLst/>
          </a:prstGeom>
          <a:solidFill>
            <a:srgbClr val="2D915A"/>
          </a:solidFill>
          <a:ln>
            <a:solidFill>
              <a:srgbClr val="2D915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TextBox 52">
            <a:extLst>
              <a:ext uri="{FF2B5EF4-FFF2-40B4-BE49-F238E27FC236}">
                <a16:creationId xmlns:a16="http://schemas.microsoft.com/office/drawing/2014/main" id="{7C9E4E40-A96F-759E-F7D5-9BA174E9322B}"/>
              </a:ext>
            </a:extLst>
          </p:cNvPr>
          <p:cNvSpPr txBox="1"/>
          <p:nvPr/>
        </p:nvSpPr>
        <p:spPr>
          <a:xfrm>
            <a:off x="4595410" y="2150795"/>
            <a:ext cx="3291840" cy="182880"/>
          </a:xfrm>
          <a:prstGeom prst="rect">
            <a:avLst/>
          </a:prstGeom>
          <a:noFill/>
        </p:spPr>
        <p:txBody>
          <a:bodyPr wrap="square" anchor="t">
            <a:spAutoFit/>
          </a:bodyPr>
          <a:lstStyle/>
          <a:p>
            <a:pPr algn="ctr"/>
            <a:r>
              <a:rPr sz="1000" b="1">
                <a:solidFill>
                  <a:srgbClr val="FFFFFF"/>
                </a:solidFill>
                <a:latin typeface="Aptos"/>
              </a:rPr>
              <a:t>SERVANT</a:t>
            </a:r>
          </a:p>
        </p:txBody>
      </p:sp>
      <p:sp>
        <p:nvSpPr>
          <p:cNvPr id="58" name="TextBox 57">
            <a:extLst>
              <a:ext uri="{FF2B5EF4-FFF2-40B4-BE49-F238E27FC236}">
                <a16:creationId xmlns:a16="http://schemas.microsoft.com/office/drawing/2014/main" id="{1E4E57FE-C663-49A7-B6ED-9E72BBEC608E}"/>
              </a:ext>
            </a:extLst>
          </p:cNvPr>
          <p:cNvSpPr txBox="1"/>
          <p:nvPr/>
        </p:nvSpPr>
        <p:spPr>
          <a:xfrm>
            <a:off x="5052610" y="2699435"/>
            <a:ext cx="2697480" cy="347472"/>
          </a:xfrm>
          <a:prstGeom prst="rect">
            <a:avLst/>
          </a:prstGeom>
          <a:noFill/>
        </p:spPr>
        <p:txBody>
          <a:bodyPr wrap="square" anchor="t">
            <a:spAutoFit/>
          </a:bodyPr>
          <a:lstStyle/>
          <a:p>
            <a:pPr algn="l"/>
            <a:r>
              <a:rPr sz="900" b="1">
                <a:solidFill>
                  <a:srgbClr val="282E37"/>
                </a:solidFill>
                <a:latin typeface="Aptos"/>
              </a:rPr>
              <a:t>Trust &amp; development</a:t>
            </a:r>
          </a:p>
        </p:txBody>
      </p:sp>
      <p:sp>
        <p:nvSpPr>
          <p:cNvPr id="61" name="TextBox 60">
            <a:extLst>
              <a:ext uri="{FF2B5EF4-FFF2-40B4-BE49-F238E27FC236}">
                <a16:creationId xmlns:a16="http://schemas.microsoft.com/office/drawing/2014/main" id="{9789F06C-2E3C-971F-B332-33AEFA20300E}"/>
              </a:ext>
            </a:extLst>
          </p:cNvPr>
          <p:cNvSpPr txBox="1"/>
          <p:nvPr/>
        </p:nvSpPr>
        <p:spPr>
          <a:xfrm>
            <a:off x="5052610" y="3266363"/>
            <a:ext cx="2697480" cy="347472"/>
          </a:xfrm>
          <a:prstGeom prst="rect">
            <a:avLst/>
          </a:prstGeom>
          <a:noFill/>
        </p:spPr>
        <p:txBody>
          <a:bodyPr wrap="square" anchor="t">
            <a:spAutoFit/>
          </a:bodyPr>
          <a:lstStyle/>
          <a:p>
            <a:pPr algn="l"/>
            <a:r>
              <a:rPr sz="900" b="1">
                <a:solidFill>
                  <a:srgbClr val="282E37"/>
                </a:solidFill>
                <a:latin typeface="Aptos"/>
              </a:rPr>
              <a:t>Participation</a:t>
            </a:r>
          </a:p>
        </p:txBody>
      </p:sp>
      <p:sp>
        <p:nvSpPr>
          <p:cNvPr id="65" name="TextBox 64">
            <a:extLst>
              <a:ext uri="{FF2B5EF4-FFF2-40B4-BE49-F238E27FC236}">
                <a16:creationId xmlns:a16="http://schemas.microsoft.com/office/drawing/2014/main" id="{9C1C47A9-52E1-9505-4732-B5BE1482DC09}"/>
              </a:ext>
            </a:extLst>
          </p:cNvPr>
          <p:cNvSpPr txBox="1"/>
          <p:nvPr/>
        </p:nvSpPr>
        <p:spPr>
          <a:xfrm>
            <a:off x="5052610" y="3833291"/>
            <a:ext cx="2697480" cy="347472"/>
          </a:xfrm>
          <a:prstGeom prst="rect">
            <a:avLst/>
          </a:prstGeom>
          <a:noFill/>
        </p:spPr>
        <p:txBody>
          <a:bodyPr wrap="square" anchor="t">
            <a:spAutoFit/>
          </a:bodyPr>
          <a:lstStyle/>
          <a:p>
            <a:pPr algn="l"/>
            <a:r>
              <a:rPr sz="900" b="0">
                <a:solidFill>
                  <a:srgbClr val="282E37"/>
                </a:solidFill>
                <a:latin typeface="Aptos"/>
              </a:rPr>
              <a:t>Tension with redundancies</a:t>
            </a:r>
          </a:p>
        </p:txBody>
      </p:sp>
      <p:sp>
        <p:nvSpPr>
          <p:cNvPr id="69" name="TextBox 68">
            <a:extLst>
              <a:ext uri="{FF2B5EF4-FFF2-40B4-BE49-F238E27FC236}">
                <a16:creationId xmlns:a16="http://schemas.microsoft.com/office/drawing/2014/main" id="{CE39DCD6-A538-4A9F-91CE-1F58725D0AFA}"/>
              </a:ext>
            </a:extLst>
          </p:cNvPr>
          <p:cNvSpPr txBox="1"/>
          <p:nvPr/>
        </p:nvSpPr>
        <p:spPr>
          <a:xfrm>
            <a:off x="5052610" y="4400219"/>
            <a:ext cx="2697480" cy="347472"/>
          </a:xfrm>
          <a:prstGeom prst="rect">
            <a:avLst/>
          </a:prstGeom>
          <a:noFill/>
        </p:spPr>
        <p:txBody>
          <a:bodyPr wrap="square" anchor="t">
            <a:spAutoFit/>
          </a:bodyPr>
          <a:lstStyle/>
          <a:p>
            <a:pPr algn="l"/>
            <a:r>
              <a:rPr sz="900" b="0">
                <a:solidFill>
                  <a:srgbClr val="282E37"/>
                </a:solidFill>
                <a:latin typeface="Aptos"/>
              </a:rPr>
              <a:t>Follower-first ideal can conflict with performance</a:t>
            </a:r>
          </a:p>
        </p:txBody>
      </p:sp>
      <p:sp>
        <p:nvSpPr>
          <p:cNvPr id="73" name="Rounded Rectangle 27">
            <a:extLst>
              <a:ext uri="{FF2B5EF4-FFF2-40B4-BE49-F238E27FC236}">
                <a16:creationId xmlns:a16="http://schemas.microsoft.com/office/drawing/2014/main" id="{CBD10BA7-F863-9B29-CB04-7A1CCE584D7B}"/>
              </a:ext>
            </a:extLst>
          </p:cNvPr>
          <p:cNvSpPr/>
          <p:nvPr/>
        </p:nvSpPr>
        <p:spPr>
          <a:xfrm>
            <a:off x="8326162" y="1995347"/>
            <a:ext cx="3520440" cy="3343632"/>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5" name="Rounded Rectangle 28">
            <a:extLst>
              <a:ext uri="{FF2B5EF4-FFF2-40B4-BE49-F238E27FC236}">
                <a16:creationId xmlns:a16="http://schemas.microsoft.com/office/drawing/2014/main" id="{6B4CAFC2-E43E-AD73-4A20-E91A67C12FDC}"/>
              </a:ext>
            </a:extLst>
          </p:cNvPr>
          <p:cNvSpPr/>
          <p:nvPr/>
        </p:nvSpPr>
        <p:spPr>
          <a:xfrm>
            <a:off x="8326162" y="1995347"/>
            <a:ext cx="3520440" cy="502920"/>
          </a:xfrm>
          <a:prstGeom prst="roundRect">
            <a:avLst/>
          </a:prstGeom>
          <a:solidFill>
            <a:srgbClr val="D79B28"/>
          </a:solidFill>
          <a:ln>
            <a:solidFill>
              <a:srgbClr val="D79B28"/>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7" name="TextBox 76">
            <a:extLst>
              <a:ext uri="{FF2B5EF4-FFF2-40B4-BE49-F238E27FC236}">
                <a16:creationId xmlns:a16="http://schemas.microsoft.com/office/drawing/2014/main" id="{EA18ADBA-BDD9-0BF4-1243-BCA089279331}"/>
              </a:ext>
            </a:extLst>
          </p:cNvPr>
          <p:cNvSpPr txBox="1"/>
          <p:nvPr/>
        </p:nvSpPr>
        <p:spPr>
          <a:xfrm>
            <a:off x="8435890" y="2150795"/>
            <a:ext cx="3291840" cy="182880"/>
          </a:xfrm>
          <a:prstGeom prst="rect">
            <a:avLst/>
          </a:prstGeom>
          <a:noFill/>
        </p:spPr>
        <p:txBody>
          <a:bodyPr wrap="square" anchor="t">
            <a:spAutoFit/>
          </a:bodyPr>
          <a:lstStyle/>
          <a:p>
            <a:pPr algn="ctr"/>
            <a:r>
              <a:rPr sz="1000" b="1">
                <a:solidFill>
                  <a:srgbClr val="FFFFFF"/>
                </a:solidFill>
                <a:latin typeface="Aptos"/>
              </a:rPr>
              <a:t>SITUATIONAL</a:t>
            </a:r>
          </a:p>
        </p:txBody>
      </p:sp>
      <p:sp>
        <p:nvSpPr>
          <p:cNvPr id="79" name="TextBox 78">
            <a:extLst>
              <a:ext uri="{FF2B5EF4-FFF2-40B4-BE49-F238E27FC236}">
                <a16:creationId xmlns:a16="http://schemas.microsoft.com/office/drawing/2014/main" id="{C8DFA8B4-1FCE-D92C-CAB8-3E0BA2EF4FEF}"/>
              </a:ext>
            </a:extLst>
          </p:cNvPr>
          <p:cNvSpPr txBox="1"/>
          <p:nvPr/>
        </p:nvSpPr>
        <p:spPr>
          <a:xfrm>
            <a:off x="8893090" y="2699435"/>
            <a:ext cx="2697480" cy="347472"/>
          </a:xfrm>
          <a:prstGeom prst="rect">
            <a:avLst/>
          </a:prstGeom>
          <a:noFill/>
        </p:spPr>
        <p:txBody>
          <a:bodyPr wrap="square" anchor="t">
            <a:spAutoFit/>
          </a:bodyPr>
          <a:lstStyle/>
          <a:p>
            <a:pPr algn="l"/>
            <a:r>
              <a:rPr sz="900" b="1" dirty="0">
                <a:solidFill>
                  <a:srgbClr val="282E37"/>
                </a:solidFill>
                <a:latin typeface="Aptos"/>
              </a:rPr>
              <a:t>Adapts to context</a:t>
            </a:r>
          </a:p>
        </p:txBody>
      </p:sp>
      <p:sp>
        <p:nvSpPr>
          <p:cNvPr id="81" name="TextBox 80">
            <a:extLst>
              <a:ext uri="{FF2B5EF4-FFF2-40B4-BE49-F238E27FC236}">
                <a16:creationId xmlns:a16="http://schemas.microsoft.com/office/drawing/2014/main" id="{84CE12DA-4505-0398-23B4-D8CD1F636B96}"/>
              </a:ext>
            </a:extLst>
          </p:cNvPr>
          <p:cNvSpPr txBox="1"/>
          <p:nvPr/>
        </p:nvSpPr>
        <p:spPr>
          <a:xfrm>
            <a:off x="8893090" y="3266363"/>
            <a:ext cx="2697480" cy="347472"/>
          </a:xfrm>
          <a:prstGeom prst="rect">
            <a:avLst/>
          </a:prstGeom>
          <a:noFill/>
        </p:spPr>
        <p:txBody>
          <a:bodyPr wrap="square" anchor="t">
            <a:spAutoFit/>
          </a:bodyPr>
          <a:lstStyle/>
          <a:p>
            <a:pPr algn="l"/>
            <a:r>
              <a:rPr sz="900" b="1">
                <a:solidFill>
                  <a:srgbClr val="282E37"/>
                </a:solidFill>
                <a:latin typeface="Aptos"/>
              </a:rPr>
              <a:t>Useful across crises &amp; mature teams</a:t>
            </a:r>
          </a:p>
        </p:txBody>
      </p:sp>
      <p:sp>
        <p:nvSpPr>
          <p:cNvPr id="83" name="TextBox 82">
            <a:extLst>
              <a:ext uri="{FF2B5EF4-FFF2-40B4-BE49-F238E27FC236}">
                <a16:creationId xmlns:a16="http://schemas.microsoft.com/office/drawing/2014/main" id="{3C892DA4-106F-B82F-AD4B-14127E943EBB}"/>
              </a:ext>
            </a:extLst>
          </p:cNvPr>
          <p:cNvSpPr txBox="1"/>
          <p:nvPr/>
        </p:nvSpPr>
        <p:spPr>
          <a:xfrm>
            <a:off x="8894417" y="3833291"/>
            <a:ext cx="2697480" cy="347472"/>
          </a:xfrm>
          <a:prstGeom prst="rect">
            <a:avLst/>
          </a:prstGeom>
          <a:noFill/>
        </p:spPr>
        <p:txBody>
          <a:bodyPr wrap="square" anchor="t">
            <a:spAutoFit/>
          </a:bodyPr>
          <a:lstStyle/>
          <a:p>
            <a:pPr algn="l"/>
            <a:r>
              <a:rPr sz="900" b="0">
                <a:solidFill>
                  <a:srgbClr val="282E37"/>
                </a:solidFill>
                <a:latin typeface="Aptos"/>
              </a:rPr>
              <a:t>Requires judgement</a:t>
            </a:r>
          </a:p>
        </p:txBody>
      </p:sp>
      <p:sp>
        <p:nvSpPr>
          <p:cNvPr id="85" name="TextBox 84">
            <a:extLst>
              <a:ext uri="{FF2B5EF4-FFF2-40B4-BE49-F238E27FC236}">
                <a16:creationId xmlns:a16="http://schemas.microsoft.com/office/drawing/2014/main" id="{7B82E5E5-ABFC-682D-C3A0-B082B3F81FB2}"/>
              </a:ext>
            </a:extLst>
          </p:cNvPr>
          <p:cNvSpPr txBox="1"/>
          <p:nvPr/>
        </p:nvSpPr>
        <p:spPr>
          <a:xfrm>
            <a:off x="8893090" y="4400219"/>
            <a:ext cx="2697480" cy="347472"/>
          </a:xfrm>
          <a:prstGeom prst="rect">
            <a:avLst/>
          </a:prstGeom>
          <a:noFill/>
        </p:spPr>
        <p:txBody>
          <a:bodyPr wrap="square" anchor="t">
            <a:spAutoFit/>
          </a:bodyPr>
          <a:lstStyle/>
          <a:p>
            <a:pPr algn="l"/>
            <a:r>
              <a:rPr sz="900" b="0">
                <a:solidFill>
                  <a:srgbClr val="282E37"/>
                </a:solidFill>
                <a:latin typeface="Aptos"/>
              </a:rPr>
              <a:t>May appear inconsistent</a:t>
            </a:r>
          </a:p>
        </p:txBody>
      </p:sp>
      <p:pic>
        <p:nvPicPr>
          <p:cNvPr id="87" name="Graphic 86" descr="Tick with solid fill">
            <a:extLst>
              <a:ext uri="{FF2B5EF4-FFF2-40B4-BE49-F238E27FC236}">
                <a16:creationId xmlns:a16="http://schemas.microsoft.com/office/drawing/2014/main" id="{30DE80A9-C19B-6EC3-74CC-BFBFA65DE55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6098" y="2674729"/>
            <a:ext cx="273579" cy="273579"/>
          </a:xfrm>
          <a:prstGeom prst="rect">
            <a:avLst/>
          </a:prstGeom>
        </p:spPr>
      </p:pic>
      <p:pic>
        <p:nvPicPr>
          <p:cNvPr id="89" name="Graphic 88" descr="Tick with solid fill">
            <a:extLst>
              <a:ext uri="{FF2B5EF4-FFF2-40B4-BE49-F238E27FC236}">
                <a16:creationId xmlns:a16="http://schemas.microsoft.com/office/drawing/2014/main" id="{81A82B8B-A15D-7DD5-9523-95BFA121554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6097" y="3225979"/>
            <a:ext cx="273579" cy="273579"/>
          </a:xfrm>
          <a:prstGeom prst="rect">
            <a:avLst/>
          </a:prstGeom>
        </p:spPr>
      </p:pic>
      <p:pic>
        <p:nvPicPr>
          <p:cNvPr id="91" name="Graphic 90" descr="Tick with solid fill">
            <a:extLst>
              <a:ext uri="{FF2B5EF4-FFF2-40B4-BE49-F238E27FC236}">
                <a16:creationId xmlns:a16="http://schemas.microsoft.com/office/drawing/2014/main" id="{9EEE9964-9AA0-D804-613A-FDFC3FC95A2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40154" y="2649840"/>
            <a:ext cx="273579" cy="273579"/>
          </a:xfrm>
          <a:prstGeom prst="rect">
            <a:avLst/>
          </a:prstGeom>
        </p:spPr>
      </p:pic>
      <p:pic>
        <p:nvPicPr>
          <p:cNvPr id="93" name="Graphic 92" descr="Tick with solid fill">
            <a:extLst>
              <a:ext uri="{FF2B5EF4-FFF2-40B4-BE49-F238E27FC236}">
                <a16:creationId xmlns:a16="http://schemas.microsoft.com/office/drawing/2014/main" id="{8F7BAF9D-6014-083A-5B43-77DE97A060D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840154" y="3225979"/>
            <a:ext cx="273579" cy="273579"/>
          </a:xfrm>
          <a:prstGeom prst="rect">
            <a:avLst/>
          </a:prstGeom>
        </p:spPr>
      </p:pic>
      <p:pic>
        <p:nvPicPr>
          <p:cNvPr id="95" name="Graphic 94" descr="Tick with solid fill">
            <a:extLst>
              <a:ext uri="{FF2B5EF4-FFF2-40B4-BE49-F238E27FC236}">
                <a16:creationId xmlns:a16="http://schemas.microsoft.com/office/drawing/2014/main" id="{904A694A-D4D6-160B-C668-9591972DF38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680634" y="2661309"/>
            <a:ext cx="273579" cy="273579"/>
          </a:xfrm>
          <a:prstGeom prst="rect">
            <a:avLst/>
          </a:prstGeom>
        </p:spPr>
      </p:pic>
      <p:pic>
        <p:nvPicPr>
          <p:cNvPr id="97" name="Graphic 96" descr="Tick with solid fill">
            <a:extLst>
              <a:ext uri="{FF2B5EF4-FFF2-40B4-BE49-F238E27FC236}">
                <a16:creationId xmlns:a16="http://schemas.microsoft.com/office/drawing/2014/main" id="{DF5E980B-5AEC-A469-C935-E6C26FFEFC1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8680634" y="3225978"/>
            <a:ext cx="273579" cy="273579"/>
          </a:xfrm>
          <a:prstGeom prst="rect">
            <a:avLst/>
          </a:prstGeom>
        </p:spPr>
      </p:pic>
      <p:sp>
        <p:nvSpPr>
          <p:cNvPr id="98" name="Minus Sign 97">
            <a:extLst>
              <a:ext uri="{FF2B5EF4-FFF2-40B4-BE49-F238E27FC236}">
                <a16:creationId xmlns:a16="http://schemas.microsoft.com/office/drawing/2014/main" id="{AD73BF05-79E0-EF2C-35B1-D95B58FD2615}"/>
              </a:ext>
            </a:extLst>
          </p:cNvPr>
          <p:cNvSpPr/>
          <p:nvPr/>
        </p:nvSpPr>
        <p:spPr>
          <a:xfrm>
            <a:off x="956096" y="3771627"/>
            <a:ext cx="273579" cy="347472"/>
          </a:xfrm>
          <a:prstGeom prst="mathMinus">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0" name="Minus Sign 99">
            <a:extLst>
              <a:ext uri="{FF2B5EF4-FFF2-40B4-BE49-F238E27FC236}">
                <a16:creationId xmlns:a16="http://schemas.microsoft.com/office/drawing/2014/main" id="{90AD28DC-CFB5-4BD1-640C-411139FA1139}"/>
              </a:ext>
            </a:extLst>
          </p:cNvPr>
          <p:cNvSpPr/>
          <p:nvPr/>
        </p:nvSpPr>
        <p:spPr>
          <a:xfrm>
            <a:off x="956096" y="4254547"/>
            <a:ext cx="273579" cy="347472"/>
          </a:xfrm>
          <a:prstGeom prst="mathMinus">
            <a:avLst/>
          </a:prstGeom>
          <a:solidFill>
            <a:srgbClr val="0070C0"/>
          </a:solidFill>
          <a:ln>
            <a:solidFill>
              <a:srgbClr val="0070C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 name="Minus Sign 101">
            <a:extLst>
              <a:ext uri="{FF2B5EF4-FFF2-40B4-BE49-F238E27FC236}">
                <a16:creationId xmlns:a16="http://schemas.microsoft.com/office/drawing/2014/main" id="{B9E1135B-3662-26B9-08E7-4D1EF97EB00B}"/>
              </a:ext>
            </a:extLst>
          </p:cNvPr>
          <p:cNvSpPr/>
          <p:nvPr/>
        </p:nvSpPr>
        <p:spPr>
          <a:xfrm>
            <a:off x="4840153" y="3771627"/>
            <a:ext cx="273579" cy="347472"/>
          </a:xfrm>
          <a:prstGeom prst="mathMinus">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 name="Minus Sign 103">
            <a:extLst>
              <a:ext uri="{FF2B5EF4-FFF2-40B4-BE49-F238E27FC236}">
                <a16:creationId xmlns:a16="http://schemas.microsoft.com/office/drawing/2014/main" id="{91C471D4-D59A-C9EF-F5F8-B696EA9919C6}"/>
              </a:ext>
            </a:extLst>
          </p:cNvPr>
          <p:cNvSpPr/>
          <p:nvPr/>
        </p:nvSpPr>
        <p:spPr>
          <a:xfrm>
            <a:off x="4840153" y="4343691"/>
            <a:ext cx="273579" cy="347472"/>
          </a:xfrm>
          <a:prstGeom prst="mathMinus">
            <a:avLst/>
          </a:prstGeom>
          <a:solidFill>
            <a:schemeClr val="accent3"/>
          </a:solidFill>
          <a:ln>
            <a:solidFill>
              <a:schemeClr val="accent3"/>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6" name="Minus Sign 105">
            <a:extLst>
              <a:ext uri="{FF2B5EF4-FFF2-40B4-BE49-F238E27FC236}">
                <a16:creationId xmlns:a16="http://schemas.microsoft.com/office/drawing/2014/main" id="{23B68435-3E91-51DA-46FB-D2EE981AA9B0}"/>
              </a:ext>
            </a:extLst>
          </p:cNvPr>
          <p:cNvSpPr/>
          <p:nvPr/>
        </p:nvSpPr>
        <p:spPr>
          <a:xfrm>
            <a:off x="8680633" y="3785907"/>
            <a:ext cx="273579" cy="347472"/>
          </a:xfrm>
          <a:prstGeom prst="mathMinus">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 name="Minus Sign 107">
            <a:extLst>
              <a:ext uri="{FF2B5EF4-FFF2-40B4-BE49-F238E27FC236}">
                <a16:creationId xmlns:a16="http://schemas.microsoft.com/office/drawing/2014/main" id="{C2F829D2-50F3-4953-EFD2-EBCC48F64402}"/>
              </a:ext>
            </a:extLst>
          </p:cNvPr>
          <p:cNvSpPr/>
          <p:nvPr/>
        </p:nvSpPr>
        <p:spPr>
          <a:xfrm>
            <a:off x="8684574" y="4339119"/>
            <a:ext cx="273579" cy="347472"/>
          </a:xfrm>
          <a:prstGeom prst="mathMinus">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0" name="TextBox 109">
            <a:extLst>
              <a:ext uri="{FF2B5EF4-FFF2-40B4-BE49-F238E27FC236}">
                <a16:creationId xmlns:a16="http://schemas.microsoft.com/office/drawing/2014/main" id="{DE75EE53-610E-4AD7-29C2-E2EEAA00AAAC}"/>
              </a:ext>
            </a:extLst>
          </p:cNvPr>
          <p:cNvSpPr txBox="1"/>
          <p:nvPr/>
        </p:nvSpPr>
        <p:spPr>
          <a:xfrm>
            <a:off x="506807" y="5418435"/>
            <a:ext cx="11222075" cy="430887"/>
          </a:xfrm>
          <a:prstGeom prst="rect">
            <a:avLst/>
          </a:prstGeom>
          <a:noFill/>
        </p:spPr>
        <p:txBody>
          <a:bodyPr wrap="square" rtlCol="0">
            <a:spAutoFit/>
          </a:bodyPr>
          <a:lstStyle/>
          <a:p>
            <a:pPr algn="ctr"/>
            <a:r>
              <a:rPr lang="en-GB" sz="1050" b="1" i="1" dirty="0">
                <a:latin typeface="Arial" panose="020B0604020202020204" pitchFamily="34" charset="0"/>
                <a:cs typeface="Arial" panose="020B0604020202020204" pitchFamily="34" charset="0"/>
              </a:rPr>
              <a:t>After critically analysing the pros and cons of the three leadership styles, as underlined by Eliseeva (2023), the leadership style that fits best the business examples is a hybrid style.</a:t>
            </a:r>
          </a:p>
        </p:txBody>
      </p:sp>
      <p:sp>
        <p:nvSpPr>
          <p:cNvPr id="112" name="TextBox 111">
            <a:extLst>
              <a:ext uri="{FF2B5EF4-FFF2-40B4-BE49-F238E27FC236}">
                <a16:creationId xmlns:a16="http://schemas.microsoft.com/office/drawing/2014/main" id="{77506C54-4706-C850-8A12-C9952F0922E3}"/>
              </a:ext>
            </a:extLst>
          </p:cNvPr>
          <p:cNvSpPr txBox="1"/>
          <p:nvPr/>
        </p:nvSpPr>
        <p:spPr>
          <a:xfrm>
            <a:off x="505655" y="1598511"/>
            <a:ext cx="11222075" cy="253916"/>
          </a:xfrm>
          <a:prstGeom prst="rect">
            <a:avLst/>
          </a:prstGeom>
          <a:noFill/>
        </p:spPr>
        <p:txBody>
          <a:bodyPr wrap="square" rtlCol="0">
            <a:spAutoFit/>
          </a:bodyPr>
          <a:lstStyle/>
          <a:p>
            <a:pPr algn="ctr"/>
            <a:r>
              <a:rPr lang="en-GB" sz="1050" dirty="0">
                <a:latin typeface="Arial" panose="020B0604020202020204" pitchFamily="34" charset="0"/>
                <a:cs typeface="Arial" panose="020B0604020202020204" pitchFamily="34" charset="0"/>
              </a:rPr>
              <a:t>According to Cherry (2025), we must consider that in contemporary organizations, situations rise at a fast pace, and managers need to adapt to them and how they affect their employees </a:t>
            </a:r>
          </a:p>
        </p:txBody>
      </p:sp>
      <p:sp>
        <p:nvSpPr>
          <p:cNvPr id="114" name="Rounded Rectangle 39">
            <a:extLst>
              <a:ext uri="{FF2B5EF4-FFF2-40B4-BE49-F238E27FC236}">
                <a16:creationId xmlns:a16="http://schemas.microsoft.com/office/drawing/2014/main" id="{262A80B3-FF6A-6A91-CBB7-7E4A0030AE69}"/>
              </a:ext>
            </a:extLst>
          </p:cNvPr>
          <p:cNvSpPr/>
          <p:nvPr/>
        </p:nvSpPr>
        <p:spPr>
          <a:xfrm>
            <a:off x="505655" y="5849322"/>
            <a:ext cx="2057400" cy="658368"/>
          </a:xfrm>
          <a:prstGeom prst="roundRect">
            <a:avLst/>
          </a:prstGeom>
          <a:solidFill>
            <a:srgbClr val="E7F3FC"/>
          </a:solidFill>
          <a:ln>
            <a:solidFill>
              <a:srgbClr val="E7F3FC"/>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6" name="TextBox 115">
            <a:extLst>
              <a:ext uri="{FF2B5EF4-FFF2-40B4-BE49-F238E27FC236}">
                <a16:creationId xmlns:a16="http://schemas.microsoft.com/office/drawing/2014/main" id="{7203F57E-C0DE-1789-A37B-5A193E07C1EA}"/>
              </a:ext>
            </a:extLst>
          </p:cNvPr>
          <p:cNvSpPr txBox="1"/>
          <p:nvPr/>
        </p:nvSpPr>
        <p:spPr>
          <a:xfrm>
            <a:off x="578807" y="5959050"/>
            <a:ext cx="1901952" cy="164592"/>
          </a:xfrm>
          <a:prstGeom prst="rect">
            <a:avLst/>
          </a:prstGeom>
          <a:noFill/>
        </p:spPr>
        <p:txBody>
          <a:bodyPr wrap="square" anchor="t">
            <a:spAutoFit/>
          </a:bodyPr>
          <a:lstStyle/>
          <a:p>
            <a:pPr algn="ctr"/>
            <a:r>
              <a:rPr sz="800" b="1" dirty="0">
                <a:solidFill>
                  <a:srgbClr val="5F6C7D"/>
                </a:solidFill>
                <a:latin typeface="Aptos"/>
              </a:rPr>
              <a:t>Vision / digital shift</a:t>
            </a:r>
          </a:p>
        </p:txBody>
      </p:sp>
      <p:sp>
        <p:nvSpPr>
          <p:cNvPr id="118" name="TextBox 117">
            <a:extLst>
              <a:ext uri="{FF2B5EF4-FFF2-40B4-BE49-F238E27FC236}">
                <a16:creationId xmlns:a16="http://schemas.microsoft.com/office/drawing/2014/main" id="{857213C9-8E98-8DB0-9DA9-8FBC3A26162C}"/>
              </a:ext>
            </a:extLst>
          </p:cNvPr>
          <p:cNvSpPr txBox="1"/>
          <p:nvPr/>
        </p:nvSpPr>
        <p:spPr>
          <a:xfrm>
            <a:off x="578807" y="6187650"/>
            <a:ext cx="1901952" cy="182880"/>
          </a:xfrm>
          <a:prstGeom prst="rect">
            <a:avLst/>
          </a:prstGeom>
          <a:noFill/>
        </p:spPr>
        <p:txBody>
          <a:bodyPr wrap="square" anchor="t">
            <a:spAutoFit/>
          </a:bodyPr>
          <a:lstStyle/>
          <a:p>
            <a:pPr algn="ctr"/>
            <a:r>
              <a:rPr sz="800" b="1" dirty="0">
                <a:solidFill>
                  <a:srgbClr val="142033"/>
                </a:solidFill>
                <a:latin typeface="Aptos"/>
              </a:rPr>
              <a:t>Transformational</a:t>
            </a:r>
          </a:p>
        </p:txBody>
      </p:sp>
      <p:sp>
        <p:nvSpPr>
          <p:cNvPr id="120" name="Rounded Rectangle 42">
            <a:extLst>
              <a:ext uri="{FF2B5EF4-FFF2-40B4-BE49-F238E27FC236}">
                <a16:creationId xmlns:a16="http://schemas.microsoft.com/office/drawing/2014/main" id="{FB7093C1-E6BA-5214-988D-E097E8372448}"/>
              </a:ext>
            </a:extLst>
          </p:cNvPr>
          <p:cNvSpPr/>
          <p:nvPr/>
        </p:nvSpPr>
        <p:spPr>
          <a:xfrm>
            <a:off x="2855663" y="5849322"/>
            <a:ext cx="2057400" cy="658368"/>
          </a:xfrm>
          <a:prstGeom prst="roundRect">
            <a:avLst/>
          </a:prstGeom>
          <a:solidFill>
            <a:srgbClr val="E7F3FC"/>
          </a:solidFill>
          <a:ln>
            <a:solidFill>
              <a:srgbClr val="E7F3FC"/>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2" name="TextBox 121">
            <a:extLst>
              <a:ext uri="{FF2B5EF4-FFF2-40B4-BE49-F238E27FC236}">
                <a16:creationId xmlns:a16="http://schemas.microsoft.com/office/drawing/2014/main" id="{48FF554D-F1C0-75C7-29D7-1B05D17FABB6}"/>
              </a:ext>
            </a:extLst>
          </p:cNvPr>
          <p:cNvSpPr txBox="1"/>
          <p:nvPr/>
        </p:nvSpPr>
        <p:spPr>
          <a:xfrm>
            <a:off x="2928815" y="5959050"/>
            <a:ext cx="1901952" cy="164592"/>
          </a:xfrm>
          <a:prstGeom prst="rect">
            <a:avLst/>
          </a:prstGeom>
          <a:noFill/>
        </p:spPr>
        <p:txBody>
          <a:bodyPr wrap="square" anchor="t">
            <a:spAutoFit/>
          </a:bodyPr>
          <a:lstStyle/>
          <a:p>
            <a:pPr algn="ctr"/>
            <a:r>
              <a:rPr sz="800" b="1">
                <a:solidFill>
                  <a:srgbClr val="5F6C7D"/>
                </a:solidFill>
                <a:latin typeface="Aptos"/>
              </a:rPr>
              <a:t>Listening / capability</a:t>
            </a:r>
          </a:p>
        </p:txBody>
      </p:sp>
      <p:sp>
        <p:nvSpPr>
          <p:cNvPr id="124" name="TextBox 123">
            <a:extLst>
              <a:ext uri="{FF2B5EF4-FFF2-40B4-BE49-F238E27FC236}">
                <a16:creationId xmlns:a16="http://schemas.microsoft.com/office/drawing/2014/main" id="{4A4FC80A-C2A6-474A-7DF3-AC2DDCA6BCAD}"/>
              </a:ext>
            </a:extLst>
          </p:cNvPr>
          <p:cNvSpPr txBox="1"/>
          <p:nvPr/>
        </p:nvSpPr>
        <p:spPr>
          <a:xfrm>
            <a:off x="2928815" y="6187650"/>
            <a:ext cx="1901952" cy="182880"/>
          </a:xfrm>
          <a:prstGeom prst="rect">
            <a:avLst/>
          </a:prstGeom>
          <a:noFill/>
        </p:spPr>
        <p:txBody>
          <a:bodyPr wrap="square" anchor="t">
            <a:spAutoFit/>
          </a:bodyPr>
          <a:lstStyle/>
          <a:p>
            <a:pPr algn="ctr"/>
            <a:r>
              <a:rPr sz="800" b="1">
                <a:solidFill>
                  <a:srgbClr val="142033"/>
                </a:solidFill>
                <a:latin typeface="Aptos"/>
              </a:rPr>
              <a:t>Servant</a:t>
            </a:r>
          </a:p>
        </p:txBody>
      </p:sp>
      <p:sp>
        <p:nvSpPr>
          <p:cNvPr id="126" name="Rounded Rectangle 45">
            <a:extLst>
              <a:ext uri="{FF2B5EF4-FFF2-40B4-BE49-F238E27FC236}">
                <a16:creationId xmlns:a16="http://schemas.microsoft.com/office/drawing/2014/main" id="{3098082A-800B-FD74-4E1E-7B0A49D5959C}"/>
              </a:ext>
            </a:extLst>
          </p:cNvPr>
          <p:cNvSpPr/>
          <p:nvPr/>
        </p:nvSpPr>
        <p:spPr>
          <a:xfrm>
            <a:off x="5205671" y="5849322"/>
            <a:ext cx="2057400" cy="658368"/>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8" name="TextBox 127">
            <a:extLst>
              <a:ext uri="{FF2B5EF4-FFF2-40B4-BE49-F238E27FC236}">
                <a16:creationId xmlns:a16="http://schemas.microsoft.com/office/drawing/2014/main" id="{F34860E5-06BB-7769-45BE-CB96DDD8C46A}"/>
              </a:ext>
            </a:extLst>
          </p:cNvPr>
          <p:cNvSpPr txBox="1"/>
          <p:nvPr/>
        </p:nvSpPr>
        <p:spPr>
          <a:xfrm>
            <a:off x="5278823" y="5959050"/>
            <a:ext cx="1901952" cy="164592"/>
          </a:xfrm>
          <a:prstGeom prst="rect">
            <a:avLst/>
          </a:prstGeom>
          <a:noFill/>
        </p:spPr>
        <p:txBody>
          <a:bodyPr wrap="square" anchor="t">
            <a:spAutoFit/>
          </a:bodyPr>
          <a:lstStyle/>
          <a:p>
            <a:pPr algn="ctr"/>
            <a:r>
              <a:rPr sz="800" b="1">
                <a:solidFill>
                  <a:srgbClr val="5F6C7D"/>
                </a:solidFill>
                <a:latin typeface="Aptos"/>
              </a:rPr>
              <a:t>Crisis turnaround</a:t>
            </a:r>
          </a:p>
        </p:txBody>
      </p:sp>
      <p:sp>
        <p:nvSpPr>
          <p:cNvPr id="130" name="TextBox 129">
            <a:extLst>
              <a:ext uri="{FF2B5EF4-FFF2-40B4-BE49-F238E27FC236}">
                <a16:creationId xmlns:a16="http://schemas.microsoft.com/office/drawing/2014/main" id="{A83D0516-EBB9-22A4-4727-0FC537736580}"/>
              </a:ext>
            </a:extLst>
          </p:cNvPr>
          <p:cNvSpPr txBox="1"/>
          <p:nvPr/>
        </p:nvSpPr>
        <p:spPr>
          <a:xfrm>
            <a:off x="5278823" y="6187650"/>
            <a:ext cx="1901952" cy="215444"/>
          </a:xfrm>
          <a:prstGeom prst="rect">
            <a:avLst/>
          </a:prstGeom>
          <a:noFill/>
        </p:spPr>
        <p:txBody>
          <a:bodyPr wrap="square" anchor="t">
            <a:spAutoFit/>
          </a:bodyPr>
          <a:lstStyle/>
          <a:p>
            <a:pPr algn="ctr"/>
            <a:r>
              <a:rPr sz="800" b="1" dirty="0">
                <a:solidFill>
                  <a:srgbClr val="142033"/>
                </a:solidFill>
                <a:latin typeface="Aptos"/>
              </a:rPr>
              <a:t>Transformational</a:t>
            </a:r>
            <a:r>
              <a:rPr lang="en-GB" sz="800" b="1" dirty="0">
                <a:solidFill>
                  <a:srgbClr val="142033"/>
                </a:solidFill>
                <a:latin typeface="Aptos"/>
              </a:rPr>
              <a:t> + Situational</a:t>
            </a:r>
            <a:endParaRPr sz="800" b="1" dirty="0">
              <a:solidFill>
                <a:srgbClr val="142033"/>
              </a:solidFill>
              <a:latin typeface="Aptos"/>
            </a:endParaRPr>
          </a:p>
        </p:txBody>
      </p:sp>
      <p:sp>
        <p:nvSpPr>
          <p:cNvPr id="132" name="Rounded Rectangle 48">
            <a:extLst>
              <a:ext uri="{FF2B5EF4-FFF2-40B4-BE49-F238E27FC236}">
                <a16:creationId xmlns:a16="http://schemas.microsoft.com/office/drawing/2014/main" id="{F2799576-10D4-CCAC-C719-5533DF293087}"/>
              </a:ext>
            </a:extLst>
          </p:cNvPr>
          <p:cNvSpPr/>
          <p:nvPr/>
        </p:nvSpPr>
        <p:spPr>
          <a:xfrm>
            <a:off x="7555679" y="5831778"/>
            <a:ext cx="2057400" cy="658368"/>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4" name="TextBox 133">
            <a:extLst>
              <a:ext uri="{FF2B5EF4-FFF2-40B4-BE49-F238E27FC236}">
                <a16:creationId xmlns:a16="http://schemas.microsoft.com/office/drawing/2014/main" id="{D26FB687-6807-5595-2034-621C42D8F039}"/>
              </a:ext>
            </a:extLst>
          </p:cNvPr>
          <p:cNvSpPr txBox="1"/>
          <p:nvPr/>
        </p:nvSpPr>
        <p:spPr>
          <a:xfrm>
            <a:off x="7628831" y="5941506"/>
            <a:ext cx="1901952" cy="164592"/>
          </a:xfrm>
          <a:prstGeom prst="rect">
            <a:avLst/>
          </a:prstGeom>
          <a:noFill/>
        </p:spPr>
        <p:txBody>
          <a:bodyPr wrap="square" anchor="t">
            <a:spAutoFit/>
          </a:bodyPr>
          <a:lstStyle/>
          <a:p>
            <a:pPr algn="ctr"/>
            <a:r>
              <a:rPr sz="800" b="1">
                <a:solidFill>
                  <a:srgbClr val="5F6C7D"/>
                </a:solidFill>
                <a:latin typeface="Aptos"/>
              </a:rPr>
              <a:t>Restructuring</a:t>
            </a:r>
          </a:p>
        </p:txBody>
      </p:sp>
      <p:sp>
        <p:nvSpPr>
          <p:cNvPr id="136" name="TextBox 135">
            <a:extLst>
              <a:ext uri="{FF2B5EF4-FFF2-40B4-BE49-F238E27FC236}">
                <a16:creationId xmlns:a16="http://schemas.microsoft.com/office/drawing/2014/main" id="{BBB98A54-EC23-C49A-BE1D-D3A9D3BE8E21}"/>
              </a:ext>
            </a:extLst>
          </p:cNvPr>
          <p:cNvSpPr txBox="1"/>
          <p:nvPr/>
        </p:nvSpPr>
        <p:spPr>
          <a:xfrm>
            <a:off x="7628831" y="6170106"/>
            <a:ext cx="1901952" cy="215444"/>
          </a:xfrm>
          <a:prstGeom prst="rect">
            <a:avLst/>
          </a:prstGeom>
          <a:noFill/>
        </p:spPr>
        <p:txBody>
          <a:bodyPr wrap="square" anchor="t">
            <a:spAutoFit/>
          </a:bodyPr>
          <a:lstStyle/>
          <a:p>
            <a:pPr algn="ctr"/>
            <a:r>
              <a:rPr sz="800" b="1" dirty="0">
                <a:solidFill>
                  <a:srgbClr val="142033"/>
                </a:solidFill>
                <a:latin typeface="Aptos"/>
              </a:rPr>
              <a:t>Situational</a:t>
            </a:r>
          </a:p>
        </p:txBody>
      </p:sp>
      <p:sp>
        <p:nvSpPr>
          <p:cNvPr id="138" name="Rounded Rectangle 51">
            <a:extLst>
              <a:ext uri="{FF2B5EF4-FFF2-40B4-BE49-F238E27FC236}">
                <a16:creationId xmlns:a16="http://schemas.microsoft.com/office/drawing/2014/main" id="{D7E2CADF-4890-A753-D002-C2D8F3D76D6A}"/>
              </a:ext>
            </a:extLst>
          </p:cNvPr>
          <p:cNvSpPr/>
          <p:nvPr/>
        </p:nvSpPr>
        <p:spPr>
          <a:xfrm>
            <a:off x="9905687" y="5831778"/>
            <a:ext cx="2057400" cy="658368"/>
          </a:xfrm>
          <a:prstGeom prst="roundRect">
            <a:avLst/>
          </a:prstGeom>
          <a:solidFill>
            <a:srgbClr val="F4F7FA"/>
          </a:solidFill>
          <a:ln>
            <a:solidFill>
              <a:srgbClr val="F4F7FA"/>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0" name="TextBox 139">
            <a:extLst>
              <a:ext uri="{FF2B5EF4-FFF2-40B4-BE49-F238E27FC236}">
                <a16:creationId xmlns:a16="http://schemas.microsoft.com/office/drawing/2014/main" id="{F83E8AD3-19D4-387D-F536-422662E1938A}"/>
              </a:ext>
            </a:extLst>
          </p:cNvPr>
          <p:cNvSpPr txBox="1"/>
          <p:nvPr/>
        </p:nvSpPr>
        <p:spPr>
          <a:xfrm>
            <a:off x="9978839" y="5941506"/>
            <a:ext cx="1901952" cy="164592"/>
          </a:xfrm>
          <a:prstGeom prst="rect">
            <a:avLst/>
          </a:prstGeom>
          <a:noFill/>
        </p:spPr>
        <p:txBody>
          <a:bodyPr wrap="square" anchor="t">
            <a:spAutoFit/>
          </a:bodyPr>
          <a:lstStyle/>
          <a:p>
            <a:pPr algn="ctr"/>
            <a:r>
              <a:rPr sz="800" b="1">
                <a:solidFill>
                  <a:srgbClr val="5F6C7D"/>
                </a:solidFill>
                <a:latin typeface="Aptos"/>
              </a:rPr>
              <a:t>AI uncertainty</a:t>
            </a:r>
          </a:p>
        </p:txBody>
      </p:sp>
      <p:sp>
        <p:nvSpPr>
          <p:cNvPr id="142" name="TextBox 141">
            <a:extLst>
              <a:ext uri="{FF2B5EF4-FFF2-40B4-BE49-F238E27FC236}">
                <a16:creationId xmlns:a16="http://schemas.microsoft.com/office/drawing/2014/main" id="{EAFB778D-9D52-6DDE-2E61-995C46C0E467}"/>
              </a:ext>
            </a:extLst>
          </p:cNvPr>
          <p:cNvSpPr txBox="1"/>
          <p:nvPr/>
        </p:nvSpPr>
        <p:spPr>
          <a:xfrm>
            <a:off x="9978839" y="6170106"/>
            <a:ext cx="1901952" cy="215444"/>
          </a:xfrm>
          <a:prstGeom prst="rect">
            <a:avLst/>
          </a:prstGeom>
          <a:noFill/>
        </p:spPr>
        <p:txBody>
          <a:bodyPr wrap="square" anchor="t">
            <a:spAutoFit/>
          </a:bodyPr>
          <a:lstStyle/>
          <a:p>
            <a:pPr algn="ctr"/>
            <a:r>
              <a:rPr sz="800" b="1" dirty="0">
                <a:solidFill>
                  <a:srgbClr val="142033"/>
                </a:solidFill>
                <a:latin typeface="Aptos"/>
              </a:rPr>
              <a:t>Transformational + </a:t>
            </a:r>
            <a:r>
              <a:rPr lang="en-GB" sz="800" b="1" dirty="0">
                <a:solidFill>
                  <a:srgbClr val="142033"/>
                </a:solidFill>
                <a:latin typeface="Aptos"/>
              </a:rPr>
              <a:t>Situational</a:t>
            </a:r>
            <a:endParaRPr sz="800" b="1" dirty="0">
              <a:solidFill>
                <a:srgbClr val="142033"/>
              </a:solidFill>
              <a:latin typeface="Aptos"/>
            </a:endParaRPr>
          </a:p>
        </p:txBody>
      </p:sp>
    </p:spTree>
    <p:extLst>
      <p:ext uri="{BB962C8B-B14F-4D97-AF65-F5344CB8AC3E}">
        <p14:creationId xmlns:p14="http://schemas.microsoft.com/office/powerpoint/2010/main" val="323402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0"/>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75"/>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77"/>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8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8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00"/>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3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8"/>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1"/>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8"/>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04"/>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69"/>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02"/>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65"/>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6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93"/>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58"/>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91"/>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79"/>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95"/>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81"/>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97"/>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83"/>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06"/>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85"/>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08"/>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110"/>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114"/>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116"/>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120"/>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122"/>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126"/>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28"/>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132"/>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134"/>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138"/>
                                        </p:tgtEl>
                                        <p:attrNameLst>
                                          <p:attrName>style.visibility</p:attrName>
                                        </p:attrNameLst>
                                      </p:cBhvr>
                                      <p:to>
                                        <p:strVal val="visible"/>
                                      </p:to>
                                    </p:set>
                                  </p:childTnLst>
                                </p:cTn>
                              </p:par>
                              <p:par>
                                <p:cTn id="113" presetID="1" presetClass="entr" presetSubtype="0" fill="hold" grpId="0" nodeType="withEffect">
                                  <p:stCondLst>
                                    <p:cond delay="0"/>
                                  </p:stCondLst>
                                  <p:childTnLst>
                                    <p:set>
                                      <p:cBhvr>
                                        <p:cTn id="114" dur="1" fill="hold">
                                          <p:stCondLst>
                                            <p:cond delay="0"/>
                                          </p:stCondLst>
                                        </p:cTn>
                                        <p:tgtEl>
                                          <p:spTgt spid="140"/>
                                        </p:tgtEl>
                                        <p:attrNameLst>
                                          <p:attrName>style.visibility</p:attrName>
                                        </p:attrNameLst>
                                      </p:cBhvr>
                                      <p:to>
                                        <p:strVal val="visible"/>
                                      </p:to>
                                    </p:set>
                                  </p:childTnLst>
                                </p:cTn>
                              </p:par>
                            </p:childTnLst>
                          </p:cTn>
                        </p:par>
                      </p:childTnLst>
                    </p:cTn>
                  </p:par>
                  <p:par>
                    <p:cTn id="115" fill="hold">
                      <p:stCondLst>
                        <p:cond delay="indefinite"/>
                      </p:stCondLst>
                      <p:childTnLst>
                        <p:par>
                          <p:cTn id="116" fill="hold">
                            <p:stCondLst>
                              <p:cond delay="0"/>
                            </p:stCondLst>
                            <p:childTnLst>
                              <p:par>
                                <p:cTn id="117" presetID="1" presetClass="entr" presetSubtype="0" fill="hold" grpId="0" nodeType="clickEffect">
                                  <p:stCondLst>
                                    <p:cond delay="0"/>
                                  </p:stCondLst>
                                  <p:childTnLst>
                                    <p:set>
                                      <p:cBhvr>
                                        <p:cTn id="118" dur="1" fill="hold">
                                          <p:stCondLst>
                                            <p:cond delay="0"/>
                                          </p:stCondLst>
                                        </p:cTn>
                                        <p:tgtEl>
                                          <p:spTgt spid="118"/>
                                        </p:tgtEl>
                                        <p:attrNameLst>
                                          <p:attrName>style.visibility</p:attrName>
                                        </p:attrNameLst>
                                      </p:cBhvr>
                                      <p:to>
                                        <p:strVal val="visible"/>
                                      </p:to>
                                    </p:set>
                                  </p:childTnLst>
                                </p:cTn>
                              </p:par>
                              <p:par>
                                <p:cTn id="119" presetID="1" presetClass="entr" presetSubtype="0" fill="hold" grpId="0" nodeType="withEffect">
                                  <p:stCondLst>
                                    <p:cond delay="0"/>
                                  </p:stCondLst>
                                  <p:childTnLst>
                                    <p:set>
                                      <p:cBhvr>
                                        <p:cTn id="120" dur="1" fill="hold">
                                          <p:stCondLst>
                                            <p:cond delay="0"/>
                                          </p:stCondLst>
                                        </p:cTn>
                                        <p:tgtEl>
                                          <p:spTgt spid="124"/>
                                        </p:tgtEl>
                                        <p:attrNameLst>
                                          <p:attrName>style.visibility</p:attrName>
                                        </p:attrNameLst>
                                      </p:cBhvr>
                                      <p:to>
                                        <p:strVal val="visible"/>
                                      </p:to>
                                    </p:set>
                                  </p:childTnLst>
                                </p:cTn>
                              </p:par>
                              <p:par>
                                <p:cTn id="121" presetID="1" presetClass="entr" presetSubtype="0" fill="hold" grpId="0" nodeType="withEffect">
                                  <p:stCondLst>
                                    <p:cond delay="0"/>
                                  </p:stCondLst>
                                  <p:childTnLst>
                                    <p:set>
                                      <p:cBhvr>
                                        <p:cTn id="122" dur="1" fill="hold">
                                          <p:stCondLst>
                                            <p:cond delay="0"/>
                                          </p:stCondLst>
                                        </p:cTn>
                                        <p:tgtEl>
                                          <p:spTgt spid="130"/>
                                        </p:tgtEl>
                                        <p:attrNameLst>
                                          <p:attrName>style.visibility</p:attrName>
                                        </p:attrNameLst>
                                      </p:cBhvr>
                                      <p:to>
                                        <p:strVal val="visible"/>
                                      </p:to>
                                    </p:set>
                                  </p:childTnLst>
                                </p:cTn>
                              </p:par>
                              <p:par>
                                <p:cTn id="123" presetID="1" presetClass="entr" presetSubtype="0" fill="hold" grpId="0" nodeType="withEffect">
                                  <p:stCondLst>
                                    <p:cond delay="0"/>
                                  </p:stCondLst>
                                  <p:childTnLst>
                                    <p:set>
                                      <p:cBhvr>
                                        <p:cTn id="124" dur="1" fill="hold">
                                          <p:stCondLst>
                                            <p:cond delay="0"/>
                                          </p:stCondLst>
                                        </p:cTn>
                                        <p:tgtEl>
                                          <p:spTgt spid="136"/>
                                        </p:tgtEl>
                                        <p:attrNameLst>
                                          <p:attrName>style.visibility</p:attrName>
                                        </p:attrNameLst>
                                      </p:cBhvr>
                                      <p:to>
                                        <p:strVal val="visible"/>
                                      </p:to>
                                    </p:set>
                                  </p:childTnLst>
                                </p:cTn>
                              </p:par>
                              <p:par>
                                <p:cTn id="125" presetID="1" presetClass="entr" presetSubtype="0" fill="hold" grpId="0" nodeType="withEffect">
                                  <p:stCondLst>
                                    <p:cond delay="0"/>
                                  </p:stCondLst>
                                  <p:childTnLst>
                                    <p:set>
                                      <p:cBhvr>
                                        <p:cTn id="126" dur="1" fill="hold">
                                          <p:stCondLst>
                                            <p:cond delay="0"/>
                                          </p:stCondLst>
                                        </p:cTn>
                                        <p:tgtEl>
                                          <p:spTgt spid="1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6" grpId="0" animBg="1"/>
      <p:bldP spid="12" grpId="0" animBg="1"/>
      <p:bldP spid="15" grpId="0"/>
      <p:bldP spid="18" grpId="0"/>
      <p:bldP spid="21" grpId="0"/>
      <p:bldP spid="28" grpId="0"/>
      <p:bldP spid="39" grpId="0"/>
      <p:bldP spid="47" grpId="0" animBg="1"/>
      <p:bldP spid="50" grpId="0" animBg="1"/>
      <p:bldP spid="53" grpId="0"/>
      <p:bldP spid="58" grpId="0"/>
      <p:bldP spid="61" grpId="0"/>
      <p:bldP spid="65" grpId="0"/>
      <p:bldP spid="69" grpId="0"/>
      <p:bldP spid="73" grpId="0" animBg="1"/>
      <p:bldP spid="75" grpId="0" animBg="1"/>
      <p:bldP spid="77" grpId="0"/>
      <p:bldP spid="79" grpId="0"/>
      <p:bldP spid="81" grpId="0"/>
      <p:bldP spid="83" grpId="0"/>
      <p:bldP spid="85" grpId="0"/>
      <p:bldP spid="98" grpId="0" animBg="1"/>
      <p:bldP spid="100" grpId="0" animBg="1"/>
      <p:bldP spid="102" grpId="0" animBg="1"/>
      <p:bldP spid="104" grpId="0" animBg="1"/>
      <p:bldP spid="106" grpId="0" animBg="1"/>
      <p:bldP spid="108" grpId="0" animBg="1"/>
      <p:bldP spid="110" grpId="0"/>
      <p:bldP spid="112" grpId="0"/>
      <p:bldP spid="114" grpId="0" animBg="1"/>
      <p:bldP spid="116" grpId="0"/>
      <p:bldP spid="118" grpId="0"/>
      <p:bldP spid="120" grpId="0" animBg="1"/>
      <p:bldP spid="122" grpId="0"/>
      <p:bldP spid="124" grpId="0"/>
      <p:bldP spid="126" grpId="0" animBg="1"/>
      <p:bldP spid="128" grpId="0"/>
      <p:bldP spid="130" grpId="0"/>
      <p:bldP spid="132" grpId="0" animBg="1"/>
      <p:bldP spid="134" grpId="0"/>
      <p:bldP spid="136" grpId="0"/>
      <p:bldP spid="138" grpId="0" animBg="1"/>
      <p:bldP spid="140" grpId="0"/>
      <p:bldP spid="14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0770F6-505C-F055-BE87-48B32622F581}"/>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F9CCD7D-6375-6BD1-BF1C-9213DD5E3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D6BFB4E-0A28-EDD9-4CE3-950FF63249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0">
            <a:extLst>
              <a:ext uri="{FF2B5EF4-FFF2-40B4-BE49-F238E27FC236}">
                <a16:creationId xmlns:a16="http://schemas.microsoft.com/office/drawing/2014/main" id="{A57B6DEC-E89E-E117-DCAE-3B7911642883}"/>
              </a:ext>
            </a:extLst>
          </p:cNvPr>
          <p:cNvSpPr>
            <a:spLocks noGrp="1"/>
          </p:cNvSpPr>
          <p:nvPr>
            <p:ph type="title"/>
          </p:nvPr>
        </p:nvSpPr>
        <p:spPr>
          <a:xfrm>
            <a:off x="775469" y="34800"/>
            <a:ext cx="10640754" cy="775845"/>
          </a:xfrm>
        </p:spPr>
        <p:txBody>
          <a:bodyPr vert="horz" lIns="91440" tIns="45720" rIns="91440" bIns="45720" rtlCol="0" anchor="b">
            <a:noAutofit/>
          </a:bodyPr>
          <a:lstStyle/>
          <a:p>
            <a:pPr algn="ctr"/>
            <a:r>
              <a:rPr lang="en-US" sz="2500" kern="1200" dirty="0">
                <a:solidFill>
                  <a:schemeClr val="tx2"/>
                </a:solidFill>
                <a:latin typeface="+mj-lt"/>
                <a:ea typeface="+mj-ea"/>
                <a:cs typeface="+mj-cs"/>
              </a:rPr>
              <a:t>Conclusion</a:t>
            </a:r>
          </a:p>
        </p:txBody>
      </p:sp>
      <p:sp>
        <p:nvSpPr>
          <p:cNvPr id="25" name="TextBox 24">
            <a:extLst>
              <a:ext uri="{FF2B5EF4-FFF2-40B4-BE49-F238E27FC236}">
                <a16:creationId xmlns:a16="http://schemas.microsoft.com/office/drawing/2014/main" id="{D6B237BA-B4F5-BD7E-6898-FAB15E25DC16}"/>
              </a:ext>
            </a:extLst>
          </p:cNvPr>
          <p:cNvSpPr txBox="1"/>
          <p:nvPr/>
        </p:nvSpPr>
        <p:spPr>
          <a:xfrm>
            <a:off x="1398014" y="864020"/>
            <a:ext cx="9163757" cy="450447"/>
          </a:xfrm>
          <a:prstGeom prst="rect">
            <a:avLst/>
          </a:prstGeom>
        </p:spPr>
        <p:txBody>
          <a:bodyPr vert="horz" lIns="91440" tIns="45720" rIns="91440" bIns="45720" rtlCol="0" anchor="ctr">
            <a:normAutofit fontScale="92500"/>
          </a:bodyPr>
          <a:lstStyle/>
          <a:p>
            <a:pPr marL="342900" indent="-342900" algn="ctr">
              <a:lnSpc>
                <a:spcPct val="90000"/>
              </a:lnSpc>
              <a:spcBef>
                <a:spcPts val="1000"/>
              </a:spcBef>
              <a:buFont typeface="Wingdings" panose="05000000000000000000" pitchFamily="2" charset="2"/>
              <a:buChar char="v"/>
            </a:pPr>
            <a:r>
              <a:rPr lang="en-US" sz="2000" i="1" kern="1200" dirty="0">
                <a:solidFill>
                  <a:schemeClr val="tx1">
                    <a:lumMod val="50000"/>
                    <a:lumOff val="50000"/>
                  </a:schemeClr>
                </a:solidFill>
                <a:latin typeface="Arial" panose="020B0604020202020204" pitchFamily="34" charset="0"/>
                <a:cs typeface="Arial" panose="020B0604020202020204" pitchFamily="34" charset="0"/>
              </a:rPr>
              <a:t>Can </a:t>
            </a:r>
            <a:r>
              <a:rPr lang="en-US" sz="2000" i="1" dirty="0">
                <a:solidFill>
                  <a:schemeClr val="tx1">
                    <a:lumMod val="50000"/>
                    <a:lumOff val="50000"/>
                  </a:schemeClr>
                </a:solidFill>
                <a:latin typeface="Arial" panose="020B0604020202020204" pitchFamily="34" charset="0"/>
                <a:cs typeface="Arial" panose="020B0604020202020204" pitchFamily="34" charset="0"/>
              </a:rPr>
              <a:t>a different leadership style approach deliver a better outcome for Microsoft</a:t>
            </a:r>
            <a:r>
              <a:rPr lang="en-US" sz="2000" i="1" kern="1200" dirty="0">
                <a:solidFill>
                  <a:schemeClr val="tx1">
                    <a:lumMod val="50000"/>
                    <a:lumOff val="50000"/>
                  </a:schemeClr>
                </a:solidFill>
                <a:latin typeface="Arial" panose="020B0604020202020204" pitchFamily="34" charset="0"/>
                <a:cs typeface="Arial" panose="020B0604020202020204" pitchFamily="34" charset="0"/>
              </a:rPr>
              <a:t>?</a:t>
            </a:r>
          </a:p>
        </p:txBody>
      </p:sp>
      <p:grpSp>
        <p:nvGrpSpPr>
          <p:cNvPr id="34" name="Group 33">
            <a:extLst>
              <a:ext uri="{FF2B5EF4-FFF2-40B4-BE49-F238E27FC236}">
                <a16:creationId xmlns:a16="http://schemas.microsoft.com/office/drawing/2014/main" id="{2C79E3C6-85E8-19D3-5581-522CB62559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35" name="Freeform: Shape 34">
              <a:extLst>
                <a:ext uri="{FF2B5EF4-FFF2-40B4-BE49-F238E27FC236}">
                  <a16:creationId xmlns:a16="http://schemas.microsoft.com/office/drawing/2014/main" id="{628C0839-86BE-6117-C080-3A233DAE76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C8C8645E-6B00-B167-F9E7-78C3E8E23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0E128EDB-6249-6C66-6212-074CF1CBE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8" name="Freeform: Shape 37">
              <a:extLst>
                <a:ext uri="{FF2B5EF4-FFF2-40B4-BE49-F238E27FC236}">
                  <a16:creationId xmlns:a16="http://schemas.microsoft.com/office/drawing/2014/main" id="{CD137B58-6DD6-5243-09D5-C7D75F1CA2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a:extLst>
              <a:ext uri="{FF2B5EF4-FFF2-40B4-BE49-F238E27FC236}">
                <a16:creationId xmlns:a16="http://schemas.microsoft.com/office/drawing/2014/main" id="{9C49C818-DE48-3DD6-7EFF-31F9D5A1AA1D}"/>
              </a:ext>
            </a:extLst>
          </p:cNvPr>
          <p:cNvPicPr>
            <a:picLocks noChangeAspect="1"/>
          </p:cNvPicPr>
          <p:nvPr/>
        </p:nvPicPr>
        <p:blipFill>
          <a:blip r:embed="rId2">
            <a:alphaModFix amt="30000"/>
            <a:extLst>
              <a:ext uri="{28A0092B-C50C-407E-A947-70E740481C1C}">
                <a14:useLocalDpi xmlns:a14="http://schemas.microsoft.com/office/drawing/2010/main" val="0"/>
              </a:ext>
            </a:extLst>
          </a:blip>
          <a:stretch>
            <a:fillRect/>
          </a:stretch>
        </p:blipFill>
        <p:spPr>
          <a:xfrm>
            <a:off x="2112997" y="1644284"/>
            <a:ext cx="7718549" cy="2836567"/>
          </a:xfrm>
          <a:prstGeom prst="rect">
            <a:avLst/>
          </a:prstGeom>
        </p:spPr>
      </p:pic>
      <p:grpSp>
        <p:nvGrpSpPr>
          <p:cNvPr id="40" name="Group 39">
            <a:extLst>
              <a:ext uri="{FF2B5EF4-FFF2-40B4-BE49-F238E27FC236}">
                <a16:creationId xmlns:a16="http://schemas.microsoft.com/office/drawing/2014/main" id="{4AD12A0C-13B8-5507-A86B-32BE0C3E16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41" name="Freeform: Shape 40">
              <a:extLst>
                <a:ext uri="{FF2B5EF4-FFF2-40B4-BE49-F238E27FC236}">
                  <a16:creationId xmlns:a16="http://schemas.microsoft.com/office/drawing/2014/main" id="{2682F6E9-887D-6183-F4AA-A4386C282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D41EDB66-8B74-CFD4-8FCB-A02CFDB0A8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Freeform: Shape 42">
              <a:extLst>
                <a:ext uri="{FF2B5EF4-FFF2-40B4-BE49-F238E27FC236}">
                  <a16:creationId xmlns:a16="http://schemas.microsoft.com/office/drawing/2014/main" id="{94A693BB-4415-AE62-48A9-00ACE1098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D10F9602-152A-2ADF-DB3C-6EED0B9692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TextBox 25">
            <a:extLst>
              <a:ext uri="{FF2B5EF4-FFF2-40B4-BE49-F238E27FC236}">
                <a16:creationId xmlns:a16="http://schemas.microsoft.com/office/drawing/2014/main" id="{7F163785-BDB8-3B3F-00D7-629A9932DD35}"/>
              </a:ext>
            </a:extLst>
          </p:cNvPr>
          <p:cNvSpPr txBox="1"/>
          <p:nvPr/>
        </p:nvSpPr>
        <p:spPr>
          <a:xfrm>
            <a:off x="506807" y="1314467"/>
            <a:ext cx="11222075" cy="276999"/>
          </a:xfrm>
          <a:prstGeom prst="rect">
            <a:avLst/>
          </a:prstGeom>
          <a:noFill/>
        </p:spPr>
        <p:txBody>
          <a:bodyPr wrap="square" rtlCol="0">
            <a:spAutoFit/>
          </a:bodyPr>
          <a:lstStyle/>
          <a:p>
            <a:pPr algn="ctr"/>
            <a:r>
              <a:rPr lang="en-GB" sz="1200" b="1" i="1" dirty="0">
                <a:latin typeface="Arial" panose="020B0604020202020204" pitchFamily="34" charset="0"/>
                <a:cs typeface="Arial" panose="020B0604020202020204" pitchFamily="34" charset="0"/>
              </a:rPr>
              <a:t>After considering the situations and styles applied, a different single style is unlikely to outperform Satya Nadella’s approach within Microsoft.</a:t>
            </a:r>
          </a:p>
        </p:txBody>
      </p:sp>
      <p:sp>
        <p:nvSpPr>
          <p:cNvPr id="3" name="Rounded Rectangle 5">
            <a:extLst>
              <a:ext uri="{FF2B5EF4-FFF2-40B4-BE49-F238E27FC236}">
                <a16:creationId xmlns:a16="http://schemas.microsoft.com/office/drawing/2014/main" id="{571ECB8D-9E91-2DD2-04C8-90A2C3399AB9}"/>
              </a:ext>
            </a:extLst>
          </p:cNvPr>
          <p:cNvSpPr/>
          <p:nvPr/>
        </p:nvSpPr>
        <p:spPr>
          <a:xfrm>
            <a:off x="655320" y="1630433"/>
            <a:ext cx="10881360" cy="822960"/>
          </a:xfrm>
          <a:prstGeom prst="roundRect">
            <a:avLst/>
          </a:prstGeom>
          <a:solidFill>
            <a:srgbClr val="142033"/>
          </a:solidFill>
          <a:ln>
            <a:solidFill>
              <a:srgbClr val="142033"/>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4D9E68D9-A14C-36BB-2DA7-395AC9635A4D}"/>
              </a:ext>
            </a:extLst>
          </p:cNvPr>
          <p:cNvSpPr txBox="1"/>
          <p:nvPr/>
        </p:nvSpPr>
        <p:spPr>
          <a:xfrm>
            <a:off x="929640" y="1877321"/>
            <a:ext cx="10332720" cy="338554"/>
          </a:xfrm>
          <a:prstGeom prst="rect">
            <a:avLst/>
          </a:prstGeom>
          <a:noFill/>
        </p:spPr>
        <p:txBody>
          <a:bodyPr wrap="square" anchor="t">
            <a:spAutoFit/>
          </a:bodyPr>
          <a:lstStyle/>
          <a:p>
            <a:pPr algn="ctr"/>
            <a:r>
              <a:rPr sz="1600" b="1" dirty="0">
                <a:solidFill>
                  <a:srgbClr val="FFFFFF"/>
                </a:solidFill>
                <a:latin typeface="Aptos"/>
              </a:rPr>
              <a:t>Microsoft’s transformation is best explained by a combination of transformational and servant leadership.</a:t>
            </a:r>
          </a:p>
        </p:txBody>
      </p:sp>
      <p:sp>
        <p:nvSpPr>
          <p:cNvPr id="9" name="Rounded Rectangle 7">
            <a:extLst>
              <a:ext uri="{FF2B5EF4-FFF2-40B4-BE49-F238E27FC236}">
                <a16:creationId xmlns:a16="http://schemas.microsoft.com/office/drawing/2014/main" id="{FCFAB7FF-CAFA-24A1-601A-5FF8C6A1A063}"/>
              </a:ext>
            </a:extLst>
          </p:cNvPr>
          <p:cNvSpPr/>
          <p:nvPr/>
        </p:nvSpPr>
        <p:spPr>
          <a:xfrm>
            <a:off x="775201" y="2619624"/>
            <a:ext cx="384048" cy="384048"/>
          </a:xfrm>
          <a:prstGeom prst="roundRect">
            <a:avLst/>
          </a:prstGeom>
          <a:solidFill>
            <a:srgbClr val="0078D4"/>
          </a:solidFill>
          <a:ln>
            <a:solidFill>
              <a:srgbClr val="0078D4"/>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a:extLst>
              <a:ext uri="{FF2B5EF4-FFF2-40B4-BE49-F238E27FC236}">
                <a16:creationId xmlns:a16="http://schemas.microsoft.com/office/drawing/2014/main" id="{1A0AF779-6D4E-6CA9-81F3-F1C27E1D028F}"/>
              </a:ext>
            </a:extLst>
          </p:cNvPr>
          <p:cNvSpPr txBox="1"/>
          <p:nvPr/>
        </p:nvSpPr>
        <p:spPr>
          <a:xfrm>
            <a:off x="775201" y="2711064"/>
            <a:ext cx="384048" cy="164592"/>
          </a:xfrm>
          <a:prstGeom prst="rect">
            <a:avLst/>
          </a:prstGeom>
          <a:noFill/>
          <a:effectLst>
            <a:outerShdw blurRad="50800" dist="38100" dir="13500000" algn="br" rotWithShape="0">
              <a:prstClr val="black">
                <a:alpha val="40000"/>
              </a:prstClr>
            </a:outerShdw>
          </a:effectLst>
        </p:spPr>
        <p:txBody>
          <a:bodyPr wrap="square" anchor="t">
            <a:spAutoFit/>
          </a:bodyPr>
          <a:lstStyle/>
          <a:p>
            <a:pPr algn="ctr"/>
            <a:r>
              <a:rPr sz="1000" b="1">
                <a:solidFill>
                  <a:srgbClr val="FFFFFF"/>
                </a:solidFill>
                <a:latin typeface="Aptos"/>
              </a:rPr>
              <a:t>1</a:t>
            </a:r>
          </a:p>
        </p:txBody>
      </p:sp>
      <p:sp>
        <p:nvSpPr>
          <p:cNvPr id="16" name="Rounded Rectangle 11">
            <a:extLst>
              <a:ext uri="{FF2B5EF4-FFF2-40B4-BE49-F238E27FC236}">
                <a16:creationId xmlns:a16="http://schemas.microsoft.com/office/drawing/2014/main" id="{762C57BC-3279-A921-7D4F-A064D1725441}"/>
              </a:ext>
            </a:extLst>
          </p:cNvPr>
          <p:cNvSpPr/>
          <p:nvPr/>
        </p:nvSpPr>
        <p:spPr>
          <a:xfrm>
            <a:off x="775201" y="3259704"/>
            <a:ext cx="384048" cy="384048"/>
          </a:xfrm>
          <a:prstGeom prst="roundRect">
            <a:avLst/>
          </a:prstGeom>
          <a:solidFill>
            <a:srgbClr val="0078D4"/>
          </a:solidFill>
          <a:ln>
            <a:solidFill>
              <a:srgbClr val="0078D4"/>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a:extLst>
              <a:ext uri="{FF2B5EF4-FFF2-40B4-BE49-F238E27FC236}">
                <a16:creationId xmlns:a16="http://schemas.microsoft.com/office/drawing/2014/main" id="{9DDCF74E-6B9D-92D2-2034-71F00040842F}"/>
              </a:ext>
            </a:extLst>
          </p:cNvPr>
          <p:cNvSpPr txBox="1"/>
          <p:nvPr/>
        </p:nvSpPr>
        <p:spPr>
          <a:xfrm>
            <a:off x="775201" y="3351144"/>
            <a:ext cx="384048" cy="164592"/>
          </a:xfrm>
          <a:prstGeom prst="rect">
            <a:avLst/>
          </a:prstGeom>
          <a:noFill/>
          <a:effectLst>
            <a:outerShdw blurRad="50800" dist="38100" dir="13500000" algn="br" rotWithShape="0">
              <a:prstClr val="black">
                <a:alpha val="40000"/>
              </a:prstClr>
            </a:outerShdw>
          </a:effectLst>
        </p:spPr>
        <p:txBody>
          <a:bodyPr wrap="square" anchor="t">
            <a:spAutoFit/>
          </a:bodyPr>
          <a:lstStyle/>
          <a:p>
            <a:pPr algn="ctr"/>
            <a:r>
              <a:rPr sz="1000" b="1">
                <a:solidFill>
                  <a:srgbClr val="FFFFFF"/>
                </a:solidFill>
                <a:latin typeface="Aptos"/>
              </a:rPr>
              <a:t>2</a:t>
            </a:r>
          </a:p>
        </p:txBody>
      </p:sp>
      <p:sp>
        <p:nvSpPr>
          <p:cNvPr id="22" name="Rounded Rectangle 15">
            <a:extLst>
              <a:ext uri="{FF2B5EF4-FFF2-40B4-BE49-F238E27FC236}">
                <a16:creationId xmlns:a16="http://schemas.microsoft.com/office/drawing/2014/main" id="{7D16B1C8-2AFD-0748-673D-22CFF8FC7EA7}"/>
              </a:ext>
            </a:extLst>
          </p:cNvPr>
          <p:cNvSpPr/>
          <p:nvPr/>
        </p:nvSpPr>
        <p:spPr>
          <a:xfrm>
            <a:off x="775201" y="3899783"/>
            <a:ext cx="384048" cy="384048"/>
          </a:xfrm>
          <a:prstGeom prst="roundRect">
            <a:avLst/>
          </a:prstGeom>
          <a:solidFill>
            <a:srgbClr val="0078D4"/>
          </a:solidFill>
          <a:ln>
            <a:solidFill>
              <a:srgbClr val="0078D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a:extLst>
              <a:ext uri="{FF2B5EF4-FFF2-40B4-BE49-F238E27FC236}">
                <a16:creationId xmlns:a16="http://schemas.microsoft.com/office/drawing/2014/main" id="{B9BC4B5A-D1B0-5C2D-DBDF-9DC433412BC3}"/>
              </a:ext>
            </a:extLst>
          </p:cNvPr>
          <p:cNvSpPr txBox="1"/>
          <p:nvPr/>
        </p:nvSpPr>
        <p:spPr>
          <a:xfrm>
            <a:off x="775201" y="3991223"/>
            <a:ext cx="384048" cy="164592"/>
          </a:xfrm>
          <a:prstGeom prst="rect">
            <a:avLst/>
          </a:prstGeom>
          <a:noFill/>
          <a:effectLst>
            <a:outerShdw blurRad="50800" dist="38100" dir="13500000" algn="br" rotWithShape="0">
              <a:prstClr val="black">
                <a:alpha val="40000"/>
              </a:prstClr>
            </a:outerShdw>
          </a:effectLst>
        </p:spPr>
        <p:txBody>
          <a:bodyPr wrap="square" anchor="t">
            <a:spAutoFit/>
          </a:bodyPr>
          <a:lstStyle/>
          <a:p>
            <a:pPr algn="ctr"/>
            <a:r>
              <a:rPr sz="1000" b="1">
                <a:solidFill>
                  <a:srgbClr val="FFFFFF"/>
                </a:solidFill>
                <a:latin typeface="Aptos"/>
              </a:rPr>
              <a:t>3</a:t>
            </a:r>
          </a:p>
        </p:txBody>
      </p:sp>
      <p:sp>
        <p:nvSpPr>
          <p:cNvPr id="29" name="Rounded Rectangle 19">
            <a:extLst>
              <a:ext uri="{FF2B5EF4-FFF2-40B4-BE49-F238E27FC236}">
                <a16:creationId xmlns:a16="http://schemas.microsoft.com/office/drawing/2014/main" id="{75255B26-BE4C-0C16-60EF-FC43510D4A8F}"/>
              </a:ext>
            </a:extLst>
          </p:cNvPr>
          <p:cNvSpPr/>
          <p:nvPr/>
        </p:nvSpPr>
        <p:spPr>
          <a:xfrm>
            <a:off x="775201" y="4539864"/>
            <a:ext cx="384048" cy="384048"/>
          </a:xfrm>
          <a:prstGeom prst="roundRect">
            <a:avLst/>
          </a:prstGeom>
          <a:solidFill>
            <a:srgbClr val="0070C0"/>
          </a:solidFill>
          <a:ln>
            <a:solidFill>
              <a:srgbClr val="0070C0"/>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a:extLst>
              <a:ext uri="{FF2B5EF4-FFF2-40B4-BE49-F238E27FC236}">
                <a16:creationId xmlns:a16="http://schemas.microsoft.com/office/drawing/2014/main" id="{87A2B7B4-BCFA-04B1-F351-2E58CDDFD43C}"/>
              </a:ext>
            </a:extLst>
          </p:cNvPr>
          <p:cNvSpPr txBox="1"/>
          <p:nvPr/>
        </p:nvSpPr>
        <p:spPr>
          <a:xfrm>
            <a:off x="775201" y="4631303"/>
            <a:ext cx="384048" cy="164592"/>
          </a:xfrm>
          <a:prstGeom prst="rect">
            <a:avLst/>
          </a:prstGeom>
          <a:noFill/>
          <a:effectLst>
            <a:outerShdw blurRad="50800" dist="38100" dir="13500000" algn="br" rotWithShape="0">
              <a:prstClr val="black">
                <a:alpha val="40000"/>
              </a:prstClr>
            </a:outerShdw>
          </a:effectLst>
        </p:spPr>
        <p:txBody>
          <a:bodyPr wrap="square" anchor="t">
            <a:spAutoFit/>
          </a:bodyPr>
          <a:lstStyle/>
          <a:p>
            <a:pPr algn="ctr"/>
            <a:r>
              <a:rPr sz="1000" b="1">
                <a:solidFill>
                  <a:srgbClr val="FFFFFF"/>
                </a:solidFill>
                <a:latin typeface="Aptos"/>
              </a:rPr>
              <a:t>4</a:t>
            </a:r>
          </a:p>
        </p:txBody>
      </p:sp>
      <p:sp>
        <p:nvSpPr>
          <p:cNvPr id="46" name="Rounded Rectangle 23">
            <a:extLst>
              <a:ext uri="{FF2B5EF4-FFF2-40B4-BE49-F238E27FC236}">
                <a16:creationId xmlns:a16="http://schemas.microsoft.com/office/drawing/2014/main" id="{2C2DA7D4-CD0E-C97B-C0FC-18D4A5CFA3F0}"/>
              </a:ext>
            </a:extLst>
          </p:cNvPr>
          <p:cNvSpPr/>
          <p:nvPr/>
        </p:nvSpPr>
        <p:spPr>
          <a:xfrm>
            <a:off x="775201" y="5179944"/>
            <a:ext cx="384048" cy="384048"/>
          </a:xfrm>
          <a:prstGeom prst="roundRect">
            <a:avLst/>
          </a:prstGeom>
          <a:solidFill>
            <a:srgbClr val="0070C0"/>
          </a:solidFill>
          <a:ln>
            <a:solidFill>
              <a:srgbClr val="0070C0"/>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TextBox 48">
            <a:extLst>
              <a:ext uri="{FF2B5EF4-FFF2-40B4-BE49-F238E27FC236}">
                <a16:creationId xmlns:a16="http://schemas.microsoft.com/office/drawing/2014/main" id="{7AF5923E-058E-A256-E72D-FA8DCC4B9B28}"/>
              </a:ext>
            </a:extLst>
          </p:cNvPr>
          <p:cNvSpPr txBox="1"/>
          <p:nvPr/>
        </p:nvSpPr>
        <p:spPr>
          <a:xfrm>
            <a:off x="775201" y="5271384"/>
            <a:ext cx="384048" cy="164592"/>
          </a:xfrm>
          <a:prstGeom prst="rect">
            <a:avLst/>
          </a:prstGeom>
          <a:noFill/>
          <a:effectLst>
            <a:outerShdw blurRad="50800" dist="38100" dir="13500000" algn="br" rotWithShape="0">
              <a:prstClr val="black">
                <a:alpha val="40000"/>
              </a:prstClr>
            </a:outerShdw>
          </a:effectLst>
        </p:spPr>
        <p:txBody>
          <a:bodyPr wrap="square" anchor="t">
            <a:spAutoFit/>
          </a:bodyPr>
          <a:lstStyle/>
          <a:p>
            <a:pPr algn="ctr"/>
            <a:r>
              <a:rPr sz="1000" b="1">
                <a:solidFill>
                  <a:srgbClr val="FFFFFF"/>
                </a:solidFill>
                <a:latin typeface="Aptos"/>
              </a:rPr>
              <a:t>5</a:t>
            </a:r>
          </a:p>
        </p:txBody>
      </p:sp>
      <p:sp>
        <p:nvSpPr>
          <p:cNvPr id="52" name="TextBox 51">
            <a:extLst>
              <a:ext uri="{FF2B5EF4-FFF2-40B4-BE49-F238E27FC236}">
                <a16:creationId xmlns:a16="http://schemas.microsoft.com/office/drawing/2014/main" id="{A088546A-1982-CA24-D17B-CD74F54A41C4}"/>
              </a:ext>
            </a:extLst>
          </p:cNvPr>
          <p:cNvSpPr txBox="1"/>
          <p:nvPr/>
        </p:nvSpPr>
        <p:spPr>
          <a:xfrm>
            <a:off x="1310623" y="2686430"/>
            <a:ext cx="2057400" cy="201168"/>
          </a:xfrm>
          <a:prstGeom prst="rect">
            <a:avLst/>
          </a:prstGeom>
          <a:noFill/>
        </p:spPr>
        <p:txBody>
          <a:bodyPr wrap="square" anchor="t">
            <a:spAutoFit/>
          </a:bodyPr>
          <a:lstStyle/>
          <a:p>
            <a:pPr algn="l"/>
            <a:r>
              <a:rPr sz="1000" b="1" dirty="0">
                <a:solidFill>
                  <a:srgbClr val="142033"/>
                </a:solidFill>
                <a:latin typeface="Aptos"/>
              </a:rPr>
              <a:t>Transformational Leadership</a:t>
            </a:r>
          </a:p>
        </p:txBody>
      </p:sp>
      <p:sp>
        <p:nvSpPr>
          <p:cNvPr id="55" name="TextBox 54">
            <a:extLst>
              <a:ext uri="{FF2B5EF4-FFF2-40B4-BE49-F238E27FC236}">
                <a16:creationId xmlns:a16="http://schemas.microsoft.com/office/drawing/2014/main" id="{64AF2AAF-10F2-21A0-71BE-32928EDDAC4C}"/>
              </a:ext>
            </a:extLst>
          </p:cNvPr>
          <p:cNvSpPr txBox="1"/>
          <p:nvPr/>
        </p:nvSpPr>
        <p:spPr>
          <a:xfrm>
            <a:off x="1310623" y="3333914"/>
            <a:ext cx="2057400" cy="201168"/>
          </a:xfrm>
          <a:prstGeom prst="rect">
            <a:avLst/>
          </a:prstGeom>
          <a:noFill/>
        </p:spPr>
        <p:txBody>
          <a:bodyPr wrap="square" anchor="t">
            <a:spAutoFit/>
          </a:bodyPr>
          <a:lstStyle/>
          <a:p>
            <a:pPr algn="l"/>
            <a:r>
              <a:rPr sz="1000" b="1" dirty="0">
                <a:solidFill>
                  <a:srgbClr val="142033"/>
                </a:solidFill>
                <a:latin typeface="Aptos"/>
              </a:rPr>
              <a:t>Servant Leadership</a:t>
            </a:r>
          </a:p>
        </p:txBody>
      </p:sp>
      <p:sp>
        <p:nvSpPr>
          <p:cNvPr id="57" name="TextBox 56">
            <a:extLst>
              <a:ext uri="{FF2B5EF4-FFF2-40B4-BE49-F238E27FC236}">
                <a16:creationId xmlns:a16="http://schemas.microsoft.com/office/drawing/2014/main" id="{9C2168E6-BA35-BC6E-0258-048D1C105A16}"/>
              </a:ext>
            </a:extLst>
          </p:cNvPr>
          <p:cNvSpPr txBox="1"/>
          <p:nvPr/>
        </p:nvSpPr>
        <p:spPr>
          <a:xfrm>
            <a:off x="1305833" y="3972935"/>
            <a:ext cx="2057400" cy="246221"/>
          </a:xfrm>
          <a:prstGeom prst="rect">
            <a:avLst/>
          </a:prstGeom>
          <a:noFill/>
        </p:spPr>
        <p:txBody>
          <a:bodyPr wrap="square" anchor="t">
            <a:spAutoFit/>
          </a:bodyPr>
          <a:lstStyle/>
          <a:p>
            <a:pPr algn="l"/>
            <a:r>
              <a:rPr lang="en-GB" sz="1000" b="1" dirty="0">
                <a:solidFill>
                  <a:srgbClr val="142033"/>
                </a:solidFill>
                <a:latin typeface="Aptos"/>
              </a:rPr>
              <a:t>UK Organisations Comparisons</a:t>
            </a:r>
            <a:endParaRPr sz="1000" b="1" dirty="0">
              <a:solidFill>
                <a:srgbClr val="142033"/>
              </a:solidFill>
              <a:latin typeface="Aptos"/>
            </a:endParaRPr>
          </a:p>
        </p:txBody>
      </p:sp>
      <p:sp>
        <p:nvSpPr>
          <p:cNvPr id="60" name="TextBox 59">
            <a:extLst>
              <a:ext uri="{FF2B5EF4-FFF2-40B4-BE49-F238E27FC236}">
                <a16:creationId xmlns:a16="http://schemas.microsoft.com/office/drawing/2014/main" id="{1FCBCBE4-1273-36D7-5358-75B44468873E}"/>
              </a:ext>
            </a:extLst>
          </p:cNvPr>
          <p:cNvSpPr txBox="1"/>
          <p:nvPr/>
        </p:nvSpPr>
        <p:spPr>
          <a:xfrm>
            <a:off x="1299860" y="4544136"/>
            <a:ext cx="2057400" cy="400110"/>
          </a:xfrm>
          <a:prstGeom prst="rect">
            <a:avLst/>
          </a:prstGeom>
          <a:noFill/>
        </p:spPr>
        <p:txBody>
          <a:bodyPr wrap="square" anchor="t">
            <a:spAutoFit/>
          </a:bodyPr>
          <a:lstStyle/>
          <a:p>
            <a:pPr algn="l"/>
            <a:r>
              <a:rPr sz="1000" b="1" dirty="0">
                <a:solidFill>
                  <a:srgbClr val="142033"/>
                </a:solidFill>
                <a:latin typeface="Aptos"/>
              </a:rPr>
              <a:t>Alternative</a:t>
            </a:r>
            <a:r>
              <a:rPr lang="en-GB" sz="1000" b="1" dirty="0">
                <a:solidFill>
                  <a:srgbClr val="142033"/>
                </a:solidFill>
                <a:latin typeface="Aptos"/>
              </a:rPr>
              <a:t> Applicable Leadership Style</a:t>
            </a:r>
            <a:endParaRPr sz="1000" b="1" dirty="0">
              <a:solidFill>
                <a:srgbClr val="142033"/>
              </a:solidFill>
              <a:latin typeface="Aptos"/>
            </a:endParaRPr>
          </a:p>
        </p:txBody>
      </p:sp>
      <p:sp>
        <p:nvSpPr>
          <p:cNvPr id="63" name="TextBox 62">
            <a:extLst>
              <a:ext uri="{FF2B5EF4-FFF2-40B4-BE49-F238E27FC236}">
                <a16:creationId xmlns:a16="http://schemas.microsoft.com/office/drawing/2014/main" id="{2F1D66D9-85DB-C470-094F-F75D30A28208}"/>
              </a:ext>
            </a:extLst>
          </p:cNvPr>
          <p:cNvSpPr txBox="1"/>
          <p:nvPr/>
        </p:nvSpPr>
        <p:spPr>
          <a:xfrm>
            <a:off x="1310623" y="5253096"/>
            <a:ext cx="2057400" cy="246221"/>
          </a:xfrm>
          <a:prstGeom prst="rect">
            <a:avLst/>
          </a:prstGeom>
          <a:noFill/>
        </p:spPr>
        <p:txBody>
          <a:bodyPr wrap="square" anchor="t">
            <a:spAutoFit/>
          </a:bodyPr>
          <a:lstStyle/>
          <a:p>
            <a:pPr algn="l"/>
            <a:r>
              <a:rPr lang="en-GB" sz="1000" b="1" dirty="0">
                <a:solidFill>
                  <a:srgbClr val="142033"/>
                </a:solidFill>
                <a:latin typeface="Aptos"/>
              </a:rPr>
              <a:t>Conclusion</a:t>
            </a:r>
            <a:endParaRPr sz="1000" b="1" dirty="0">
              <a:solidFill>
                <a:srgbClr val="142033"/>
              </a:solidFill>
              <a:latin typeface="Aptos"/>
            </a:endParaRPr>
          </a:p>
        </p:txBody>
      </p:sp>
      <p:sp>
        <p:nvSpPr>
          <p:cNvPr id="66" name="TextBox 65">
            <a:extLst>
              <a:ext uri="{FF2B5EF4-FFF2-40B4-BE49-F238E27FC236}">
                <a16:creationId xmlns:a16="http://schemas.microsoft.com/office/drawing/2014/main" id="{22392267-3A82-170D-7F6D-919971D0817A}"/>
              </a:ext>
            </a:extLst>
          </p:cNvPr>
          <p:cNvSpPr txBox="1"/>
          <p:nvPr/>
        </p:nvSpPr>
        <p:spPr>
          <a:xfrm>
            <a:off x="3644230" y="2691956"/>
            <a:ext cx="7315200" cy="246221"/>
          </a:xfrm>
          <a:prstGeom prst="rect">
            <a:avLst/>
          </a:prstGeom>
          <a:noFill/>
        </p:spPr>
        <p:txBody>
          <a:bodyPr wrap="square" anchor="t">
            <a:spAutoFit/>
          </a:bodyPr>
          <a:lstStyle/>
          <a:p>
            <a:pPr algn="l"/>
            <a:r>
              <a:rPr sz="1000" b="1" dirty="0">
                <a:solidFill>
                  <a:srgbClr val="282E37"/>
                </a:solidFill>
                <a:latin typeface="Aptos"/>
              </a:rPr>
              <a:t>Strongest for strategic direction, cultural reset and innovation.</a:t>
            </a:r>
          </a:p>
        </p:txBody>
      </p:sp>
      <p:sp>
        <p:nvSpPr>
          <p:cNvPr id="68" name="TextBox 67">
            <a:extLst>
              <a:ext uri="{FF2B5EF4-FFF2-40B4-BE49-F238E27FC236}">
                <a16:creationId xmlns:a16="http://schemas.microsoft.com/office/drawing/2014/main" id="{AE33BF1C-B2D6-7380-5B7B-90ECB9F38C27}"/>
              </a:ext>
            </a:extLst>
          </p:cNvPr>
          <p:cNvSpPr txBox="1"/>
          <p:nvPr/>
        </p:nvSpPr>
        <p:spPr>
          <a:xfrm>
            <a:off x="3644230" y="3333914"/>
            <a:ext cx="7315200" cy="246221"/>
          </a:xfrm>
          <a:prstGeom prst="rect">
            <a:avLst/>
          </a:prstGeom>
          <a:noFill/>
        </p:spPr>
        <p:txBody>
          <a:bodyPr wrap="square" anchor="t">
            <a:spAutoFit/>
          </a:bodyPr>
          <a:lstStyle/>
          <a:p>
            <a:pPr algn="l"/>
            <a:r>
              <a:rPr sz="1000" b="1" dirty="0">
                <a:solidFill>
                  <a:srgbClr val="282E37"/>
                </a:solidFill>
                <a:latin typeface="Aptos"/>
              </a:rPr>
              <a:t>Useful for listening, empowerment and development, but limited when restructuring harms followers.</a:t>
            </a:r>
          </a:p>
        </p:txBody>
      </p:sp>
      <p:sp>
        <p:nvSpPr>
          <p:cNvPr id="71" name="TextBox 70">
            <a:extLst>
              <a:ext uri="{FF2B5EF4-FFF2-40B4-BE49-F238E27FC236}">
                <a16:creationId xmlns:a16="http://schemas.microsoft.com/office/drawing/2014/main" id="{142FCA96-1278-9539-F5B8-3DD9DECEA678}"/>
              </a:ext>
            </a:extLst>
          </p:cNvPr>
          <p:cNvSpPr txBox="1"/>
          <p:nvPr/>
        </p:nvSpPr>
        <p:spPr>
          <a:xfrm>
            <a:off x="3644230" y="3982079"/>
            <a:ext cx="7315200" cy="246221"/>
          </a:xfrm>
          <a:prstGeom prst="rect">
            <a:avLst/>
          </a:prstGeom>
          <a:noFill/>
        </p:spPr>
        <p:txBody>
          <a:bodyPr wrap="square" anchor="t">
            <a:spAutoFit/>
          </a:bodyPr>
          <a:lstStyle/>
          <a:p>
            <a:pPr algn="l"/>
            <a:r>
              <a:rPr sz="1000" b="1" dirty="0">
                <a:solidFill>
                  <a:srgbClr val="282E37"/>
                </a:solidFill>
                <a:latin typeface="Aptos"/>
              </a:rPr>
              <a:t>Tesco, BT</a:t>
            </a:r>
            <a:r>
              <a:rPr lang="en-GB" sz="1000" b="1" dirty="0">
                <a:solidFill>
                  <a:srgbClr val="282E37"/>
                </a:solidFill>
                <a:latin typeface="Aptos"/>
              </a:rPr>
              <a:t> Group</a:t>
            </a:r>
            <a:r>
              <a:rPr sz="1000" b="1" dirty="0">
                <a:solidFill>
                  <a:srgbClr val="282E37"/>
                </a:solidFill>
                <a:latin typeface="Aptos"/>
              </a:rPr>
              <a:t>, Rolls-Royce and Unilever show similar leadership characteristics across different change contexts.</a:t>
            </a:r>
          </a:p>
        </p:txBody>
      </p:sp>
      <p:sp>
        <p:nvSpPr>
          <p:cNvPr id="74" name="TextBox 73">
            <a:extLst>
              <a:ext uri="{FF2B5EF4-FFF2-40B4-BE49-F238E27FC236}">
                <a16:creationId xmlns:a16="http://schemas.microsoft.com/office/drawing/2014/main" id="{AD784491-F47E-1642-CC4D-80D985A9364F}"/>
              </a:ext>
            </a:extLst>
          </p:cNvPr>
          <p:cNvSpPr txBox="1"/>
          <p:nvPr/>
        </p:nvSpPr>
        <p:spPr>
          <a:xfrm>
            <a:off x="3644230" y="4622159"/>
            <a:ext cx="7315200" cy="246221"/>
          </a:xfrm>
          <a:prstGeom prst="rect">
            <a:avLst/>
          </a:prstGeom>
          <a:noFill/>
        </p:spPr>
        <p:txBody>
          <a:bodyPr wrap="square" anchor="t">
            <a:spAutoFit/>
          </a:bodyPr>
          <a:lstStyle/>
          <a:p>
            <a:pPr algn="l"/>
            <a:r>
              <a:rPr sz="1000" b="1" dirty="0">
                <a:solidFill>
                  <a:srgbClr val="282E37"/>
                </a:solidFill>
                <a:latin typeface="Aptos"/>
              </a:rPr>
              <a:t>Situational Leadership strengthens the model by adapting behavior to urgency, capability and stakeholder impact.</a:t>
            </a:r>
          </a:p>
        </p:txBody>
      </p:sp>
      <p:sp>
        <p:nvSpPr>
          <p:cNvPr id="78" name="TextBox 77">
            <a:extLst>
              <a:ext uri="{FF2B5EF4-FFF2-40B4-BE49-F238E27FC236}">
                <a16:creationId xmlns:a16="http://schemas.microsoft.com/office/drawing/2014/main" id="{4A3AD0D4-2BF4-F88A-1B60-64BED9D3696D}"/>
              </a:ext>
            </a:extLst>
          </p:cNvPr>
          <p:cNvSpPr txBox="1"/>
          <p:nvPr/>
        </p:nvSpPr>
        <p:spPr>
          <a:xfrm>
            <a:off x="3644230" y="5216520"/>
            <a:ext cx="7315200" cy="246221"/>
          </a:xfrm>
          <a:prstGeom prst="rect">
            <a:avLst/>
          </a:prstGeom>
          <a:noFill/>
        </p:spPr>
        <p:txBody>
          <a:bodyPr wrap="square" anchor="t">
            <a:spAutoFit/>
          </a:bodyPr>
          <a:lstStyle/>
          <a:p>
            <a:pPr algn="l"/>
            <a:r>
              <a:rPr sz="1000" b="1" dirty="0">
                <a:solidFill>
                  <a:srgbClr val="282E37"/>
                </a:solidFill>
                <a:latin typeface="Aptos"/>
              </a:rPr>
              <a:t>Effective contemporary leadership is hybrid and context-sensitive, not a rigid application of one theory.</a:t>
            </a:r>
          </a:p>
        </p:txBody>
      </p:sp>
      <p:sp>
        <p:nvSpPr>
          <p:cNvPr id="82" name="Rounded Rectangle 27">
            <a:extLst>
              <a:ext uri="{FF2B5EF4-FFF2-40B4-BE49-F238E27FC236}">
                <a16:creationId xmlns:a16="http://schemas.microsoft.com/office/drawing/2014/main" id="{DD31C08C-B7BF-E2C6-6750-7A0653FFC358}"/>
              </a:ext>
            </a:extLst>
          </p:cNvPr>
          <p:cNvSpPr/>
          <p:nvPr/>
        </p:nvSpPr>
        <p:spPr>
          <a:xfrm>
            <a:off x="640080" y="5879592"/>
            <a:ext cx="10881360" cy="438912"/>
          </a:xfrm>
          <a:prstGeom prst="roundRect">
            <a:avLst/>
          </a:prstGeom>
          <a:solidFill>
            <a:srgbClr val="E8F7EF"/>
          </a:solidFill>
          <a:ln>
            <a:solidFill>
              <a:srgbClr val="E8F7EF"/>
            </a:solidFill>
          </a:ln>
          <a:effectLst>
            <a:outerShdw blurRad="50800" dist="38100" dir="13500000" algn="br"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0" name="TextBox 89">
            <a:extLst>
              <a:ext uri="{FF2B5EF4-FFF2-40B4-BE49-F238E27FC236}">
                <a16:creationId xmlns:a16="http://schemas.microsoft.com/office/drawing/2014/main" id="{0AFB5ABD-C049-7A51-A622-1EA18EAD3BFE}"/>
              </a:ext>
            </a:extLst>
          </p:cNvPr>
          <p:cNvSpPr txBox="1"/>
          <p:nvPr/>
        </p:nvSpPr>
        <p:spPr>
          <a:xfrm>
            <a:off x="868680" y="5998464"/>
            <a:ext cx="10378440" cy="246221"/>
          </a:xfrm>
          <a:prstGeom prst="rect">
            <a:avLst/>
          </a:prstGeom>
          <a:noFill/>
        </p:spPr>
        <p:txBody>
          <a:bodyPr wrap="square" anchor="t">
            <a:spAutoFit/>
          </a:bodyPr>
          <a:lstStyle/>
          <a:p>
            <a:pPr algn="ctr"/>
            <a:r>
              <a:rPr lang="en-GB" sz="1000" b="1" dirty="0">
                <a:solidFill>
                  <a:srgbClr val="142033"/>
                </a:solidFill>
                <a:latin typeface="Aptos"/>
              </a:rPr>
              <a:t>Understanding that the theories remain useful when applied critically, however, only as tools for understanding and contemplation, not as rigid rules to follow.</a:t>
            </a:r>
            <a:endParaRPr sz="1000" b="1" dirty="0">
              <a:solidFill>
                <a:srgbClr val="142033"/>
              </a:solidFill>
              <a:latin typeface="Aptos"/>
            </a:endParaRPr>
          </a:p>
        </p:txBody>
      </p:sp>
    </p:spTree>
    <p:extLst>
      <p:ext uri="{BB962C8B-B14F-4D97-AF65-F5344CB8AC3E}">
        <p14:creationId xmlns:p14="http://schemas.microsoft.com/office/powerpoint/2010/main" val="174431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9"/>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3"/>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49"/>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55"/>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57"/>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60"/>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63"/>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6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68"/>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4"/>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8"/>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82"/>
                                        </p:tgtEl>
                                        <p:attrNameLst>
                                          <p:attrName>style.visibility</p:attrName>
                                        </p:attrNameLst>
                                      </p:cBhvr>
                                      <p:to>
                                        <p:strVal val="visible"/>
                                      </p:to>
                                    </p:set>
                                    <p:anim calcmode="lin" valueType="num">
                                      <p:cBhvr additive="base">
                                        <p:cTn id="65" dur="500" fill="hold"/>
                                        <p:tgtEl>
                                          <p:spTgt spid="82"/>
                                        </p:tgtEl>
                                        <p:attrNameLst>
                                          <p:attrName>ppt_x</p:attrName>
                                        </p:attrNameLst>
                                      </p:cBhvr>
                                      <p:tavLst>
                                        <p:tav tm="0">
                                          <p:val>
                                            <p:strVal val="#ppt_x"/>
                                          </p:val>
                                        </p:tav>
                                        <p:tav tm="100000">
                                          <p:val>
                                            <p:strVal val="#ppt_x"/>
                                          </p:val>
                                        </p:tav>
                                      </p:tavLst>
                                    </p:anim>
                                    <p:anim calcmode="lin" valueType="num">
                                      <p:cBhvr additive="base">
                                        <p:cTn id="66" dur="500" fill="hold"/>
                                        <p:tgtEl>
                                          <p:spTgt spid="82"/>
                                        </p:tgtEl>
                                        <p:attrNameLst>
                                          <p:attrName>ppt_y</p:attrName>
                                        </p:attrNameLst>
                                      </p:cBhvr>
                                      <p:tavLst>
                                        <p:tav tm="0">
                                          <p:val>
                                            <p:strVal val="1+#ppt_h/2"/>
                                          </p:val>
                                        </p:tav>
                                        <p:tav tm="100000">
                                          <p:val>
                                            <p:strVal val="#ppt_y"/>
                                          </p:val>
                                        </p:tav>
                                      </p:tavLst>
                                    </p:anim>
                                  </p:childTnLst>
                                </p:cTn>
                              </p:par>
                              <p:par>
                                <p:cTn id="67" presetID="2" presetClass="entr" presetSubtype="4" fill="hold" grpId="0" nodeType="withEffect">
                                  <p:stCondLst>
                                    <p:cond delay="0"/>
                                  </p:stCondLst>
                                  <p:childTnLst>
                                    <p:set>
                                      <p:cBhvr>
                                        <p:cTn id="68" dur="1" fill="hold">
                                          <p:stCondLst>
                                            <p:cond delay="0"/>
                                          </p:stCondLst>
                                        </p:cTn>
                                        <p:tgtEl>
                                          <p:spTgt spid="90"/>
                                        </p:tgtEl>
                                        <p:attrNameLst>
                                          <p:attrName>style.visibility</p:attrName>
                                        </p:attrNameLst>
                                      </p:cBhvr>
                                      <p:to>
                                        <p:strVal val="visible"/>
                                      </p:to>
                                    </p:set>
                                    <p:anim calcmode="lin" valueType="num">
                                      <p:cBhvr additive="base">
                                        <p:cTn id="69" dur="500" fill="hold"/>
                                        <p:tgtEl>
                                          <p:spTgt spid="90"/>
                                        </p:tgtEl>
                                        <p:attrNameLst>
                                          <p:attrName>ppt_x</p:attrName>
                                        </p:attrNameLst>
                                      </p:cBhvr>
                                      <p:tavLst>
                                        <p:tav tm="0">
                                          <p:val>
                                            <p:strVal val="#ppt_x"/>
                                          </p:val>
                                        </p:tav>
                                        <p:tav tm="100000">
                                          <p:val>
                                            <p:strVal val="#ppt_x"/>
                                          </p:val>
                                        </p:tav>
                                      </p:tavLst>
                                    </p:anim>
                                    <p:anim calcmode="lin" valueType="num">
                                      <p:cBhvr additive="base">
                                        <p:cTn id="70"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0"/>
      <p:bldP spid="3" grpId="0" animBg="1"/>
      <p:bldP spid="7" grpId="0"/>
      <p:bldP spid="9" grpId="0" animBg="1"/>
      <p:bldP spid="13" grpId="0"/>
      <p:bldP spid="16" grpId="0" animBg="1"/>
      <p:bldP spid="19" grpId="0"/>
      <p:bldP spid="22" grpId="0" animBg="1"/>
      <p:bldP spid="24" grpId="0"/>
      <p:bldP spid="29" grpId="0" animBg="1"/>
      <p:bldP spid="33" grpId="0"/>
      <p:bldP spid="46" grpId="0" animBg="1"/>
      <p:bldP spid="49" grpId="0"/>
      <p:bldP spid="52" grpId="0"/>
      <p:bldP spid="55" grpId="0"/>
      <p:bldP spid="57" grpId="0"/>
      <p:bldP spid="60" grpId="0"/>
      <p:bldP spid="63" grpId="0"/>
      <p:bldP spid="66" grpId="0"/>
      <p:bldP spid="68" grpId="0"/>
      <p:bldP spid="71" grpId="0"/>
      <p:bldP spid="74" grpId="0"/>
      <p:bldP spid="78" grpId="0"/>
      <p:bldP spid="82" grpId="0" animBg="1"/>
      <p:bldP spid="9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165649-0113-9C8B-28C0-5AA8615D6061}"/>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3011E2-94FD-6B5E-A0AB-83CF743F6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793B344-A87F-D3F4-5450-D8DE88090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2DB29DC-9AAA-38C7-E52A-01CA040EC7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17005" y="-179954"/>
            <a:ext cx="7718549" cy="2836567"/>
          </a:xfrm>
          <a:prstGeom prst="rect">
            <a:avLst/>
          </a:prstGeom>
        </p:spPr>
      </p:pic>
      <p:sp>
        <p:nvSpPr>
          <p:cNvPr id="2" name="Title 1">
            <a:extLst>
              <a:ext uri="{FF2B5EF4-FFF2-40B4-BE49-F238E27FC236}">
                <a16:creationId xmlns:a16="http://schemas.microsoft.com/office/drawing/2014/main" id="{47AC93AC-D58A-8A75-9F6B-4E5BB394A358}"/>
              </a:ext>
            </a:extLst>
          </p:cNvPr>
          <p:cNvSpPr>
            <a:spLocks noGrp="1"/>
          </p:cNvSpPr>
          <p:nvPr>
            <p:ph type="ctrTitle"/>
          </p:nvPr>
        </p:nvSpPr>
        <p:spPr>
          <a:xfrm>
            <a:off x="755902" y="1976857"/>
            <a:ext cx="10640754" cy="775845"/>
          </a:xfrm>
        </p:spPr>
        <p:txBody>
          <a:bodyPr anchor="b">
            <a:normAutofit/>
          </a:bodyPr>
          <a:lstStyle/>
          <a:p>
            <a:r>
              <a:rPr lang="en-GB" sz="4000" b="1" dirty="0">
                <a:solidFill>
                  <a:schemeClr val="tx2"/>
                </a:solidFill>
                <a:latin typeface="Arial" panose="020B0604020202020204" pitchFamily="34" charset="0"/>
                <a:cs typeface="Arial" panose="020B0604020202020204" pitchFamily="34" charset="0"/>
              </a:rPr>
              <a:t>References</a:t>
            </a:r>
          </a:p>
        </p:txBody>
      </p:sp>
      <p:grpSp>
        <p:nvGrpSpPr>
          <p:cNvPr id="14" name="Group 13">
            <a:extLst>
              <a:ext uri="{FF2B5EF4-FFF2-40B4-BE49-F238E27FC236}">
                <a16:creationId xmlns:a16="http://schemas.microsoft.com/office/drawing/2014/main" id="{2467AD69-5FED-B67F-0ECA-1B212CD4D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A1C1CEF3-FE80-594C-A314-4C0DFECB4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FF33F4B-0EF8-9B9C-94F6-074A6A4591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7F90CE33-365C-D30F-E8A4-2DFAB8F08A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72FBB2EC-EF2D-9E00-E6B1-9BEF0A3BA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 name="Group 19">
            <a:extLst>
              <a:ext uri="{FF2B5EF4-FFF2-40B4-BE49-F238E27FC236}">
                <a16:creationId xmlns:a16="http://schemas.microsoft.com/office/drawing/2014/main" id="{DD5020DF-B3E4-9A84-8F07-F88F65B134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3636805B-410D-D56D-E021-4A04F8F5A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8E4EDFE1-A25B-E994-39FB-2BD97A26F6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AA1CD105-A96B-0782-7D39-436625CFE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0C641472-BAAE-802D-F2A3-E690815C1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E37A9DA4-FA5D-6D11-0148-1C0E80D06EAD}"/>
              </a:ext>
            </a:extLst>
          </p:cNvPr>
          <p:cNvSpPr txBox="1"/>
          <p:nvPr/>
        </p:nvSpPr>
        <p:spPr>
          <a:xfrm>
            <a:off x="301336" y="2781663"/>
            <a:ext cx="11585864" cy="3647152"/>
          </a:xfrm>
          <a:prstGeom prst="rect">
            <a:avLst/>
          </a:prstGeom>
          <a:noFill/>
        </p:spPr>
        <p:txBody>
          <a:bodyPr wrap="square" rtlCol="0">
            <a:spAutoFit/>
          </a:bodyPr>
          <a:lstStyle/>
          <a:p>
            <a:r>
              <a:rPr lang="en-GB" sz="1050" dirty="0"/>
              <a:t>BT Group PLC (2026) </a:t>
            </a:r>
            <a:r>
              <a:rPr lang="en-GB" sz="1050" i="1" dirty="0"/>
              <a:t>Our strategy</a:t>
            </a:r>
            <a:r>
              <a:rPr lang="en-GB" sz="1050" dirty="0"/>
              <a:t>, </a:t>
            </a:r>
            <a:r>
              <a:rPr lang="en-GB" sz="1050" i="1" dirty="0"/>
              <a:t>Bt.com</a:t>
            </a:r>
            <a:r>
              <a:rPr lang="en-GB" sz="1050" dirty="0"/>
              <a:t>. Available at: https://www.bt.com/about/bt/our-company/our-strategy? (Accessed: 25 October 2026).</a:t>
            </a:r>
          </a:p>
          <a:p>
            <a:r>
              <a:rPr lang="en-GB" sz="1050" dirty="0"/>
              <a:t>Cherry, K. (2025) </a:t>
            </a:r>
            <a:r>
              <a:rPr lang="en-GB" sz="1050" i="1" dirty="0"/>
              <a:t>Situational leadership theory</a:t>
            </a:r>
            <a:r>
              <a:rPr lang="en-GB" sz="1050" dirty="0"/>
              <a:t>, </a:t>
            </a:r>
            <a:r>
              <a:rPr lang="en-GB" sz="1050" i="1" dirty="0" err="1"/>
              <a:t>VeryWellMind</a:t>
            </a:r>
            <a:r>
              <a:rPr lang="en-GB" sz="1050" dirty="0"/>
              <a:t>. Available at: https://www.verywellmind.com/what-is-the-situational-theory-of-leadership-2795321 (Accessed: 25 October 2026).</a:t>
            </a:r>
          </a:p>
          <a:p>
            <a:endParaRPr lang="en-GB" sz="1050" dirty="0"/>
          </a:p>
          <a:p>
            <a:r>
              <a:rPr lang="en-GB" sz="1050" dirty="0"/>
              <a:t>Eliseeva, A. (2023) </a:t>
            </a:r>
            <a:r>
              <a:rPr lang="en-GB" sz="1050" i="1" dirty="0"/>
              <a:t>The impact of good hybrid leadership on organizational success</a:t>
            </a:r>
            <a:r>
              <a:rPr lang="en-GB" sz="1050" dirty="0"/>
              <a:t>, </a:t>
            </a:r>
            <a:r>
              <a:rPr lang="en-GB" sz="1050" i="1" dirty="0" err="1"/>
              <a:t>Effectory</a:t>
            </a:r>
            <a:r>
              <a:rPr lang="en-GB" sz="1050" dirty="0"/>
              <a:t>. Available at: https://www.effectory.com/knowledge/the-impact-of-good-hybrid-leadership-on-organizational-success/ (Accessed: 25 October 2026).</a:t>
            </a:r>
          </a:p>
          <a:p>
            <a:endParaRPr lang="en-GB" sz="1050" dirty="0"/>
          </a:p>
          <a:p>
            <a:r>
              <a:rPr lang="en-GB" sz="1050" dirty="0"/>
              <a:t>Greenleaf, R. (2025) </a:t>
            </a:r>
            <a:r>
              <a:rPr lang="en-GB" sz="1050" i="1" dirty="0"/>
              <a:t>What is servant leadership?</a:t>
            </a:r>
            <a:r>
              <a:rPr lang="en-GB" sz="1050" dirty="0"/>
              <a:t>, </a:t>
            </a:r>
            <a:r>
              <a:rPr lang="en-GB" sz="1050" i="1" dirty="0"/>
              <a:t>Greenleaf </a:t>
            </a:r>
            <a:r>
              <a:rPr lang="en-GB" sz="1050" i="1" dirty="0" err="1"/>
              <a:t>Center</a:t>
            </a:r>
            <a:r>
              <a:rPr lang="en-GB" sz="1050" i="1" dirty="0"/>
              <a:t> for Servant Leadership</a:t>
            </a:r>
            <a:r>
              <a:rPr lang="en-GB" sz="1050" dirty="0"/>
              <a:t>. Available at: https://greenleaf.org/what-is-servant-leadership/ (Accessed: 25 October 2026).</a:t>
            </a:r>
          </a:p>
          <a:p>
            <a:endParaRPr lang="en-GB" sz="1050" dirty="0"/>
          </a:p>
          <a:p>
            <a:r>
              <a:rPr lang="en-GB" sz="1050" dirty="0"/>
              <a:t>Meisner, J. (2012) </a:t>
            </a:r>
            <a:r>
              <a:rPr lang="en-GB" sz="1050" i="1" dirty="0"/>
              <a:t>Microsoft unveils a new look</a:t>
            </a:r>
            <a:r>
              <a:rPr lang="en-GB" sz="1050" dirty="0"/>
              <a:t>, </a:t>
            </a:r>
            <a:r>
              <a:rPr lang="en-GB" sz="1050" i="1" dirty="0"/>
              <a:t>The Official Microsoft Blog</a:t>
            </a:r>
            <a:r>
              <a:rPr lang="en-GB" sz="1050" dirty="0"/>
              <a:t>. Available at: https://blogs.microsoft.com/blog/2012/08/23/microsoft-unveils-a-new-look/ (Accessed: 22 October 2026).</a:t>
            </a:r>
          </a:p>
          <a:p>
            <a:endParaRPr lang="en-GB" sz="1050" dirty="0"/>
          </a:p>
          <a:p>
            <a:r>
              <a:rPr lang="en-GB" sz="1050" dirty="0"/>
              <a:t>Microsoft (2024) </a:t>
            </a:r>
            <a:r>
              <a:rPr lang="en-GB" sz="1050" i="1" dirty="0"/>
              <a:t>Microsoft CEO: Satya Nadella</a:t>
            </a:r>
            <a:r>
              <a:rPr lang="en-GB" sz="1050" dirty="0"/>
              <a:t>, </a:t>
            </a:r>
            <a:r>
              <a:rPr lang="en-GB" sz="1050" i="1" dirty="0"/>
              <a:t>Microsoft</a:t>
            </a:r>
            <a:r>
              <a:rPr lang="en-GB" sz="1050" dirty="0"/>
              <a:t>. Available at: https://news.microsoft.com/source/exec/satya-nadella/ (Accessed: 24 October 2026).</a:t>
            </a:r>
          </a:p>
          <a:p>
            <a:endParaRPr lang="en-GB" sz="1050" dirty="0"/>
          </a:p>
          <a:p>
            <a:r>
              <a:rPr lang="en-GB" sz="1050" dirty="0"/>
              <a:t>Microsoft Source (2014) </a:t>
            </a:r>
            <a:r>
              <a:rPr lang="en-GB" sz="1050" i="1" dirty="0"/>
              <a:t>Satya Nadella email to employees on first day as CEO - source</a:t>
            </a:r>
            <a:r>
              <a:rPr lang="en-GB" sz="1050" dirty="0"/>
              <a:t>, </a:t>
            </a:r>
            <a:r>
              <a:rPr lang="en-GB" sz="1050" i="1" dirty="0"/>
              <a:t>Source</a:t>
            </a:r>
            <a:r>
              <a:rPr lang="en-GB" sz="1050" dirty="0"/>
              <a:t>. Available at: https://news.microsoft.com/source/2014/02/04/satya-nadella-email-to-employees-on-first-day-as-ceo/ (Accessed: 25 October 2026).</a:t>
            </a:r>
          </a:p>
          <a:p>
            <a:endParaRPr lang="en-GB" sz="1050" dirty="0"/>
          </a:p>
          <a:p>
            <a:r>
              <a:rPr lang="en-GB" sz="1050" dirty="0"/>
              <a:t>Rolls-Royce (2023) </a:t>
            </a:r>
            <a:r>
              <a:rPr lang="en-GB" sz="1050" i="1" dirty="0"/>
              <a:t>Rolls-Royce to create simpler, more efficient and effective organisation to continue to deliver world class products</a:t>
            </a:r>
            <a:r>
              <a:rPr lang="en-GB" sz="1050" dirty="0"/>
              <a:t>, </a:t>
            </a:r>
            <a:r>
              <a:rPr lang="en-GB" sz="1050" i="1" dirty="0"/>
              <a:t>www.rolls-royce.com</a:t>
            </a:r>
            <a:r>
              <a:rPr lang="en-GB" sz="1050" dirty="0"/>
              <a:t>. Available at: https://www.rolls-royce.com/media/press-releases/2023/17-10-2023-rr-to-create-simpler-more-efficient-and-effective-organisation-to-continue-to-deliver.aspx (Accessed: 25 October 2026).</a:t>
            </a:r>
          </a:p>
          <a:p>
            <a:endParaRPr lang="en-GB" sz="1050" dirty="0"/>
          </a:p>
          <a:p>
            <a:r>
              <a:rPr lang="en-GB" sz="1050" dirty="0"/>
              <a:t>Tesco (2017) </a:t>
            </a:r>
            <a:r>
              <a:rPr lang="en-GB" sz="1050" i="1" dirty="0"/>
              <a:t>A lot has changed in three years… - a colleague message from Dave Lewis</a:t>
            </a:r>
            <a:r>
              <a:rPr lang="en-GB" sz="1050" dirty="0"/>
              <a:t>, </a:t>
            </a:r>
            <a:r>
              <a:rPr lang="en-GB" sz="1050" i="1" dirty="0"/>
              <a:t>Tescoplc.com</a:t>
            </a:r>
            <a:r>
              <a:rPr lang="en-GB" sz="1050" dirty="0"/>
              <a:t>. Available at: https://www.tescoplc.com/a-lot-has-changed-in-three-years-a-colleague-message-from-dave-lewis/ (Accessed: 25 October 2026).</a:t>
            </a:r>
          </a:p>
          <a:p>
            <a:endParaRPr lang="en-GB" sz="1050" dirty="0"/>
          </a:p>
          <a:p>
            <a:r>
              <a:rPr lang="en-GB" sz="1050" dirty="0"/>
              <a:t>Unilever (2024) </a:t>
            </a:r>
            <a:r>
              <a:rPr lang="en-GB" sz="1050" i="1" dirty="0"/>
              <a:t>Annual Report and Accounts 2024</a:t>
            </a:r>
            <a:r>
              <a:rPr lang="en-GB" sz="1050" dirty="0"/>
              <a:t>, </a:t>
            </a:r>
            <a:r>
              <a:rPr lang="en-GB" sz="1050" i="1" dirty="0"/>
              <a:t>Unilever</a:t>
            </a:r>
            <a:r>
              <a:rPr lang="en-GB" sz="1050" dirty="0"/>
              <a:t>. Unilever. Available at: https://www.unilever.com/investors/annual-report-and-accounts/ (Accessed: 25 October 2026).</a:t>
            </a:r>
          </a:p>
        </p:txBody>
      </p:sp>
    </p:spTree>
    <p:extLst>
      <p:ext uri="{BB962C8B-B14F-4D97-AF65-F5344CB8AC3E}">
        <p14:creationId xmlns:p14="http://schemas.microsoft.com/office/powerpoint/2010/main" val="3549255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504</TotalTime>
  <Words>1928</Words>
  <Application>Microsoft Office PowerPoint</Application>
  <PresentationFormat>Widescreen</PresentationFormat>
  <Paragraphs>232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Wingdings</vt:lpstr>
      <vt:lpstr>Office Theme</vt:lpstr>
      <vt:lpstr>Microsoft – Leadership Through Organisational Transformation</vt:lpstr>
      <vt:lpstr>Overview of Presentation</vt:lpstr>
      <vt:lpstr>Introduction to Microsoft and Organisational Context</vt:lpstr>
      <vt:lpstr>First Leadership Theory – Transformational Theory</vt:lpstr>
      <vt:lpstr>Transformational Theory – Business Comparison – Microsoft Vs Tesco PLC</vt:lpstr>
      <vt:lpstr>Second Leadership Theory – Servant Leadership Theory</vt:lpstr>
      <vt:lpstr>Servant Leadership Theory – Business Comparison – Microsoft Vs BT Group Vs Unilever</vt:lpstr>
      <vt:lpstr>Five UK based businesses comparison and evidence</vt:lpstr>
      <vt:lpstr>Impact on People and Organisational Performance</vt:lpstr>
      <vt:lpstr>Critical Evaluation and Alternative Approach</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Clapa Alexandru</dc:creator>
  <cp:lastModifiedBy>Clapa Alexandru</cp:lastModifiedBy>
  <cp:revision>1</cp:revision>
  <dcterms:created xsi:type="dcterms:W3CDTF">2026-10-22T17:12:10Z</dcterms:created>
  <dcterms:modified xsi:type="dcterms:W3CDTF">2026-10-25T12:29:14Z</dcterms:modified>
</cp:coreProperties>
</file>