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6"/>
  </p:notesMasterIdLst>
  <p:sldIdLst>
    <p:sldId id="719" r:id="rId24"/>
    <p:sldId id="757" r:id="rId25"/>
    <p:sldId id="762" r:id="rId26"/>
    <p:sldId id="763" r:id="rId27"/>
    <p:sldId id="764" r:id="rId28"/>
    <p:sldId id="761" r:id="rId29"/>
    <p:sldId id="765" r:id="rId30"/>
    <p:sldId id="766" r:id="rId31"/>
    <p:sldId id="760" r:id="rId32"/>
    <p:sldId id="767" r:id="rId33"/>
    <p:sldId id="768" r:id="rId34"/>
    <p:sldId id="732" r:id="rId35"/>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26" autoAdjust="0"/>
  </p:normalViewPr>
  <p:slideViewPr>
    <p:cSldViewPr snapToGrid="0">
      <p:cViewPr varScale="1">
        <p:scale>
          <a:sx n="77" d="100"/>
          <a:sy n="77" d="100"/>
        </p:scale>
        <p:origin x="826" y="2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delSld modSld">
      <pc:chgData name="Jenifer Prince Devaraj" userId="c3fb109c-09d1-42a6-93f4-69472d709861" providerId="ADAL" clId="{09A26AFE-3578-4143-B1B0-81DF391638B0}" dt="2026-02-24T13:57:05.552" v="46" actId="20577"/>
      <pc:docMkLst>
        <pc:docMk/>
      </pc:docMkLst>
      <pc:sldChg chg="modSp mod">
        <pc:chgData name="Jenifer Prince Devaraj" userId="c3fb109c-09d1-42a6-93f4-69472d709861" providerId="ADAL" clId="{09A26AFE-3578-4143-B1B0-81DF391638B0}" dt="2026-02-24T13:57:05.552" v="46" actId="20577"/>
        <pc:sldMkLst>
          <pc:docMk/>
          <pc:sldMk cId="3119007398" sldId="719"/>
        </pc:sldMkLst>
        <pc:spChg chg="mod">
          <ac:chgData name="Jenifer Prince Devaraj" userId="c3fb109c-09d1-42a6-93f4-69472d709861" providerId="ADAL" clId="{09A26AFE-3578-4143-B1B0-81DF391638B0}" dt="2026-02-24T13:57:05.552" v="46" actId="20577"/>
          <ac:spMkLst>
            <pc:docMk/>
            <pc:sldMk cId="3119007398" sldId="719"/>
            <ac:spMk id="3" creationId="{B8D71402-7CBC-DCA2-6899-47998E0C8857}"/>
          </ac:spMkLst>
        </pc:spChg>
      </pc:sldChg>
      <pc:sldChg chg="del">
        <pc:chgData name="Jenifer Prince Devaraj" userId="c3fb109c-09d1-42a6-93f4-69472d709861" providerId="ADAL" clId="{09A26AFE-3578-4143-B1B0-81DF391638B0}" dt="2026-02-23T17:16:21.223" v="21" actId="47"/>
        <pc:sldMkLst>
          <pc:docMk/>
          <pc:sldMk cId="4017410752" sldId="769"/>
        </pc:sldMkLst>
      </pc:sldChg>
      <pc:sldChg chg="del">
        <pc:chgData name="Jenifer Prince Devaraj" userId="c3fb109c-09d1-42a6-93f4-69472d709861" providerId="ADAL" clId="{09A26AFE-3578-4143-B1B0-81DF391638B0}" dt="2026-02-23T17:16:21.693" v="22" actId="47"/>
        <pc:sldMkLst>
          <pc:docMk/>
          <pc:sldMk cId="2330653664" sldId="770"/>
        </pc:sldMkLst>
      </pc:sldChg>
      <pc:sldChg chg="del">
        <pc:chgData name="Jenifer Prince Devaraj" userId="c3fb109c-09d1-42a6-93f4-69472d709861" providerId="ADAL" clId="{09A26AFE-3578-4143-B1B0-81DF391638B0}" dt="2026-02-23T17:16:22.095" v="23" actId="47"/>
        <pc:sldMkLst>
          <pc:docMk/>
          <pc:sldMk cId="1539994881" sldId="771"/>
        </pc:sldMkLst>
      </pc:sldChg>
      <pc:sldChg chg="del">
        <pc:chgData name="Jenifer Prince Devaraj" userId="c3fb109c-09d1-42a6-93f4-69472d709861" providerId="ADAL" clId="{09A26AFE-3578-4143-B1B0-81DF391638B0}" dt="2026-02-23T17:16:22.475" v="24" actId="47"/>
        <pc:sldMkLst>
          <pc:docMk/>
          <pc:sldMk cId="108480163" sldId="772"/>
        </pc:sldMkLst>
      </pc:sldChg>
      <pc:sldChg chg="del">
        <pc:chgData name="Jenifer Prince Devaraj" userId="c3fb109c-09d1-42a6-93f4-69472d709861" providerId="ADAL" clId="{09A26AFE-3578-4143-B1B0-81DF391638B0}" dt="2026-02-23T17:16:22.904" v="25" actId="47"/>
        <pc:sldMkLst>
          <pc:docMk/>
          <pc:sldMk cId="3159258401" sldId="773"/>
        </pc:sldMkLst>
      </pc:sldChg>
      <pc:sldChg chg="del">
        <pc:chgData name="Jenifer Prince Devaraj" userId="c3fb109c-09d1-42a6-93f4-69472d709861" providerId="ADAL" clId="{09A26AFE-3578-4143-B1B0-81DF391638B0}" dt="2026-02-23T17:16:23.382" v="26" actId="47"/>
        <pc:sldMkLst>
          <pc:docMk/>
          <pc:sldMk cId="4170031710" sldId="774"/>
        </pc:sldMkLst>
      </pc:sldChg>
      <pc:sldChg chg="del">
        <pc:chgData name="Jenifer Prince Devaraj" userId="c3fb109c-09d1-42a6-93f4-69472d709861" providerId="ADAL" clId="{09A26AFE-3578-4143-B1B0-81DF391638B0}" dt="2026-02-23T17:16:23.741" v="27" actId="47"/>
        <pc:sldMkLst>
          <pc:docMk/>
          <pc:sldMk cId="2329859550" sldId="775"/>
        </pc:sldMkLst>
      </pc:sldChg>
      <pc:sldChg chg="del">
        <pc:chgData name="Jenifer Prince Devaraj" userId="c3fb109c-09d1-42a6-93f4-69472d709861" providerId="ADAL" clId="{09A26AFE-3578-4143-B1B0-81DF391638B0}" dt="2026-02-23T17:16:24.126" v="28" actId="47"/>
        <pc:sldMkLst>
          <pc:docMk/>
          <pc:sldMk cId="155856733" sldId="776"/>
        </pc:sldMkLst>
      </pc:sldChg>
      <pc:sldChg chg="del">
        <pc:chgData name="Jenifer Prince Devaraj" userId="c3fb109c-09d1-42a6-93f4-69472d709861" providerId="ADAL" clId="{09A26AFE-3578-4143-B1B0-81DF391638B0}" dt="2026-02-23T17:01:10.840" v="0" actId="47"/>
        <pc:sldMkLst>
          <pc:docMk/>
          <pc:sldMk cId="46658440" sldId="777"/>
        </pc:sldMkLst>
      </pc:sldChg>
      <pc:sldChg chg="del">
        <pc:chgData name="Jenifer Prince Devaraj" userId="c3fb109c-09d1-42a6-93f4-69472d709861" providerId="ADAL" clId="{09A26AFE-3578-4143-B1B0-81DF391638B0}" dt="2026-02-23T17:16:24.669" v="29" actId="47"/>
        <pc:sldMkLst>
          <pc:docMk/>
          <pc:sldMk cId="676302007" sldId="778"/>
        </pc:sldMkLst>
      </pc:sldChg>
      <pc:sldChg chg="del">
        <pc:chgData name="Jenifer Prince Devaraj" userId="c3fb109c-09d1-42a6-93f4-69472d709861" providerId="ADAL" clId="{09A26AFE-3578-4143-B1B0-81DF391638B0}" dt="2026-02-23T17:01:22.760" v="6" actId="47"/>
        <pc:sldMkLst>
          <pc:docMk/>
          <pc:sldMk cId="1011789959" sldId="779"/>
        </pc:sldMkLst>
      </pc:sldChg>
      <pc:sldChg chg="del">
        <pc:chgData name="Jenifer Prince Devaraj" userId="c3fb109c-09d1-42a6-93f4-69472d709861" providerId="ADAL" clId="{09A26AFE-3578-4143-B1B0-81DF391638B0}" dt="2026-02-23T17:01:13.366" v="1" actId="47"/>
        <pc:sldMkLst>
          <pc:docMk/>
          <pc:sldMk cId="1293023154" sldId="780"/>
        </pc:sldMkLst>
      </pc:sldChg>
      <pc:sldChg chg="del">
        <pc:chgData name="Jenifer Prince Devaraj" userId="c3fb109c-09d1-42a6-93f4-69472d709861" providerId="ADAL" clId="{09A26AFE-3578-4143-B1B0-81DF391638B0}" dt="2026-02-23T17:01:16.302" v="3" actId="47"/>
        <pc:sldMkLst>
          <pc:docMk/>
          <pc:sldMk cId="3602334552" sldId="781"/>
        </pc:sldMkLst>
      </pc:sldChg>
      <pc:sldChg chg="del">
        <pc:chgData name="Jenifer Prince Devaraj" userId="c3fb109c-09d1-42a6-93f4-69472d709861" providerId="ADAL" clId="{09A26AFE-3578-4143-B1B0-81DF391638B0}" dt="2026-02-23T17:01:19.741" v="5" actId="47"/>
        <pc:sldMkLst>
          <pc:docMk/>
          <pc:sldMk cId="1317631201" sldId="782"/>
        </pc:sldMkLst>
      </pc:sldChg>
      <pc:sldChg chg="modSp del mod">
        <pc:chgData name="Jenifer Prince Devaraj" userId="c3fb109c-09d1-42a6-93f4-69472d709861" providerId="ADAL" clId="{09A26AFE-3578-4143-B1B0-81DF391638B0}" dt="2026-02-23T17:16:29.350" v="38" actId="47"/>
        <pc:sldMkLst>
          <pc:docMk/>
          <pc:sldMk cId="2978387217" sldId="783"/>
        </pc:sldMkLst>
        <pc:spChg chg="mod">
          <ac:chgData name="Jenifer Prince Devaraj" userId="c3fb109c-09d1-42a6-93f4-69472d709861" providerId="ADAL" clId="{09A26AFE-3578-4143-B1B0-81DF391638B0}" dt="2026-02-23T17:02:46.925" v="12" actId="20577"/>
          <ac:spMkLst>
            <pc:docMk/>
            <pc:sldMk cId="2978387217" sldId="783"/>
            <ac:spMk id="4" creationId="{D5A8CBA3-8AC7-410A-5598-3954622EB88B}"/>
          </ac:spMkLst>
        </pc:spChg>
      </pc:sldChg>
      <pc:sldChg chg="del">
        <pc:chgData name="Jenifer Prince Devaraj" userId="c3fb109c-09d1-42a6-93f4-69472d709861" providerId="ADAL" clId="{09A26AFE-3578-4143-B1B0-81DF391638B0}" dt="2026-02-23T17:16:25.176" v="30" actId="47"/>
        <pc:sldMkLst>
          <pc:docMk/>
          <pc:sldMk cId="3960697565" sldId="784"/>
        </pc:sldMkLst>
      </pc:sldChg>
      <pc:sldChg chg="del">
        <pc:chgData name="Jenifer Prince Devaraj" userId="c3fb109c-09d1-42a6-93f4-69472d709861" providerId="ADAL" clId="{09A26AFE-3578-4143-B1B0-81DF391638B0}" dt="2026-02-23T17:16:25.644" v="31" actId="47"/>
        <pc:sldMkLst>
          <pc:docMk/>
          <pc:sldMk cId="611248000" sldId="785"/>
        </pc:sldMkLst>
      </pc:sldChg>
      <pc:sldChg chg="del">
        <pc:chgData name="Jenifer Prince Devaraj" userId="c3fb109c-09d1-42a6-93f4-69472d709861" providerId="ADAL" clId="{09A26AFE-3578-4143-B1B0-81DF391638B0}" dt="2026-02-23T17:16:26.087" v="32" actId="47"/>
        <pc:sldMkLst>
          <pc:docMk/>
          <pc:sldMk cId="2175531574" sldId="786"/>
        </pc:sldMkLst>
      </pc:sldChg>
      <pc:sldChg chg="del">
        <pc:chgData name="Jenifer Prince Devaraj" userId="c3fb109c-09d1-42a6-93f4-69472d709861" providerId="ADAL" clId="{09A26AFE-3578-4143-B1B0-81DF391638B0}" dt="2026-02-23T17:16:27.625" v="35" actId="47"/>
        <pc:sldMkLst>
          <pc:docMk/>
          <pc:sldMk cId="1420707404" sldId="788"/>
        </pc:sldMkLst>
      </pc:sldChg>
      <pc:sldChg chg="del">
        <pc:chgData name="Jenifer Prince Devaraj" userId="c3fb109c-09d1-42a6-93f4-69472d709861" providerId="ADAL" clId="{09A26AFE-3578-4143-B1B0-81DF391638B0}" dt="2026-02-23T17:16:27.137" v="34" actId="47"/>
        <pc:sldMkLst>
          <pc:docMk/>
          <pc:sldMk cId="2515957594" sldId="789"/>
        </pc:sldMkLst>
      </pc:sldChg>
      <pc:sldChg chg="modSp del mod">
        <pc:chgData name="Jenifer Prince Devaraj" userId="c3fb109c-09d1-42a6-93f4-69472d709861" providerId="ADAL" clId="{09A26AFE-3578-4143-B1B0-81DF391638B0}" dt="2026-02-23T17:16:28.798" v="37" actId="47"/>
        <pc:sldMkLst>
          <pc:docMk/>
          <pc:sldMk cId="2927774453" sldId="790"/>
        </pc:sldMkLst>
        <pc:spChg chg="mod">
          <ac:chgData name="Jenifer Prince Devaraj" userId="c3fb109c-09d1-42a6-93f4-69472d709861" providerId="ADAL" clId="{09A26AFE-3578-4143-B1B0-81DF391638B0}" dt="2026-02-23T17:02:41.307" v="10" actId="20577"/>
          <ac:spMkLst>
            <pc:docMk/>
            <pc:sldMk cId="2927774453" sldId="790"/>
            <ac:spMk id="4" creationId="{D5A8CBA3-8AC7-410A-5598-3954622EB88B}"/>
          </ac:spMkLst>
        </pc:spChg>
      </pc:sldChg>
      <pc:sldChg chg="modSp del mod">
        <pc:chgData name="Jenifer Prince Devaraj" userId="c3fb109c-09d1-42a6-93f4-69472d709861" providerId="ADAL" clId="{09A26AFE-3578-4143-B1B0-81DF391638B0}" dt="2026-02-23T17:16:28.115" v="36" actId="47"/>
        <pc:sldMkLst>
          <pc:docMk/>
          <pc:sldMk cId="3018169390" sldId="791"/>
        </pc:sldMkLst>
        <pc:spChg chg="mod">
          <ac:chgData name="Jenifer Prince Devaraj" userId="c3fb109c-09d1-42a6-93f4-69472d709861" providerId="ADAL" clId="{09A26AFE-3578-4143-B1B0-81DF391638B0}" dt="2026-02-23T17:02:37.167" v="8" actId="20577"/>
          <ac:spMkLst>
            <pc:docMk/>
            <pc:sldMk cId="3018169390" sldId="791"/>
            <ac:spMk id="4" creationId="{D5A8CBA3-8AC7-410A-5598-3954622EB88B}"/>
          </ac:spMkLst>
        </pc:spChg>
      </pc:sldChg>
      <pc:sldChg chg="modSp del mod">
        <pc:chgData name="Jenifer Prince Devaraj" userId="c3fb109c-09d1-42a6-93f4-69472d709861" providerId="ADAL" clId="{09A26AFE-3578-4143-B1B0-81DF391638B0}" dt="2026-02-23T17:16:30.029" v="39" actId="47"/>
        <pc:sldMkLst>
          <pc:docMk/>
          <pc:sldMk cId="4222406212" sldId="792"/>
        </pc:sldMkLst>
        <pc:spChg chg="mod">
          <ac:chgData name="Jenifer Prince Devaraj" userId="c3fb109c-09d1-42a6-93f4-69472d709861" providerId="ADAL" clId="{09A26AFE-3578-4143-B1B0-81DF391638B0}" dt="2026-02-23T17:02:53.624" v="14" actId="20577"/>
          <ac:spMkLst>
            <pc:docMk/>
            <pc:sldMk cId="4222406212" sldId="792"/>
            <ac:spMk id="4" creationId="{D5A8CBA3-8AC7-410A-5598-3954622EB88B}"/>
          </ac:spMkLst>
        </pc:spChg>
      </pc:sldChg>
      <pc:sldChg chg="modSp del mod">
        <pc:chgData name="Jenifer Prince Devaraj" userId="c3fb109c-09d1-42a6-93f4-69472d709861" providerId="ADAL" clId="{09A26AFE-3578-4143-B1B0-81DF391638B0}" dt="2026-02-23T17:16:31.582" v="42" actId="47"/>
        <pc:sldMkLst>
          <pc:docMk/>
          <pc:sldMk cId="1752396402" sldId="793"/>
        </pc:sldMkLst>
        <pc:spChg chg="mod">
          <ac:chgData name="Jenifer Prince Devaraj" userId="c3fb109c-09d1-42a6-93f4-69472d709861" providerId="ADAL" clId="{09A26AFE-3578-4143-B1B0-81DF391638B0}" dt="2026-02-23T17:03:11.091" v="20" actId="20577"/>
          <ac:spMkLst>
            <pc:docMk/>
            <pc:sldMk cId="1752396402" sldId="793"/>
            <ac:spMk id="4" creationId="{D5A8CBA3-8AC7-410A-5598-3954622EB88B}"/>
          </ac:spMkLst>
        </pc:spChg>
      </pc:sldChg>
      <pc:sldChg chg="modSp del mod">
        <pc:chgData name="Jenifer Prince Devaraj" userId="c3fb109c-09d1-42a6-93f4-69472d709861" providerId="ADAL" clId="{09A26AFE-3578-4143-B1B0-81DF391638B0}" dt="2026-02-23T17:16:30.553" v="40" actId="47"/>
        <pc:sldMkLst>
          <pc:docMk/>
          <pc:sldMk cId="1651252630" sldId="794"/>
        </pc:sldMkLst>
        <pc:spChg chg="mod">
          <ac:chgData name="Jenifer Prince Devaraj" userId="c3fb109c-09d1-42a6-93f4-69472d709861" providerId="ADAL" clId="{09A26AFE-3578-4143-B1B0-81DF391638B0}" dt="2026-02-23T17:03:00.457" v="16" actId="20577"/>
          <ac:spMkLst>
            <pc:docMk/>
            <pc:sldMk cId="1651252630" sldId="794"/>
            <ac:spMk id="4" creationId="{D5A8CBA3-8AC7-410A-5598-3954622EB88B}"/>
          </ac:spMkLst>
        </pc:spChg>
      </pc:sldChg>
      <pc:sldChg chg="modSp del mod">
        <pc:chgData name="Jenifer Prince Devaraj" userId="c3fb109c-09d1-42a6-93f4-69472d709861" providerId="ADAL" clId="{09A26AFE-3578-4143-B1B0-81DF391638B0}" dt="2026-02-23T17:16:31.058" v="41" actId="47"/>
        <pc:sldMkLst>
          <pc:docMk/>
          <pc:sldMk cId="1623310989" sldId="795"/>
        </pc:sldMkLst>
        <pc:spChg chg="mod">
          <ac:chgData name="Jenifer Prince Devaraj" userId="c3fb109c-09d1-42a6-93f4-69472d709861" providerId="ADAL" clId="{09A26AFE-3578-4143-B1B0-81DF391638B0}" dt="2026-02-23T17:03:06.571" v="18" actId="20577"/>
          <ac:spMkLst>
            <pc:docMk/>
            <pc:sldMk cId="1623310989" sldId="795"/>
            <ac:spMk id="4" creationId="{D5A8CBA3-8AC7-410A-5598-3954622EB88B}"/>
          </ac:spMkLst>
        </pc:spChg>
      </pc:sldChg>
      <pc:sldChg chg="del">
        <pc:chgData name="Jenifer Prince Devaraj" userId="c3fb109c-09d1-42a6-93f4-69472d709861" providerId="ADAL" clId="{09A26AFE-3578-4143-B1B0-81DF391638B0}" dt="2026-02-23T17:16:26.626" v="33" actId="47"/>
        <pc:sldMkLst>
          <pc:docMk/>
          <pc:sldMk cId="3116275051" sldId="796"/>
        </pc:sldMkLst>
      </pc:sldChg>
      <pc:sldChg chg="del">
        <pc:chgData name="Jenifer Prince Devaraj" userId="c3fb109c-09d1-42a6-93f4-69472d709861" providerId="ADAL" clId="{09A26AFE-3578-4143-B1B0-81DF391638B0}" dt="2026-02-23T17:01:14.707" v="2" actId="47"/>
        <pc:sldMkLst>
          <pc:docMk/>
          <pc:sldMk cId="2003510056" sldId="797"/>
        </pc:sldMkLst>
      </pc:sldChg>
      <pc:sldChg chg="del">
        <pc:chgData name="Jenifer Prince Devaraj" userId="c3fb109c-09d1-42a6-93f4-69472d709861" providerId="ADAL" clId="{09A26AFE-3578-4143-B1B0-81DF391638B0}" dt="2026-02-23T17:01:18.210" v="4" actId="47"/>
        <pc:sldMkLst>
          <pc:docMk/>
          <pc:sldMk cId="1302437476" sldId="7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1582010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390605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562077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3575353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65156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819852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552733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433179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392237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753799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ACDA4013</a:t>
            </a:r>
          </a:p>
          <a:p>
            <a:r>
              <a:rPr lang="en-GB" b="1" dirty="0">
                <a:latin typeface="Cambria" panose="02040503050406030204" pitchFamily="18" charset="0"/>
                <a:ea typeface="Cambria" panose="02040503050406030204" pitchFamily="18" charset="0"/>
                <a:cs typeface="Arial"/>
              </a:rPr>
              <a:t>Topic 		:  Communication Examples</a:t>
            </a:r>
          </a:p>
          <a:p>
            <a:r>
              <a:rPr lang="en-GB" b="1" dirty="0">
                <a:latin typeface="Cambria" panose="02040503050406030204" pitchFamily="18" charset="0"/>
                <a:ea typeface="Cambria" panose="02040503050406030204" pitchFamily="18" charset="0"/>
                <a:cs typeface="Arial"/>
              </a:rPr>
              <a:t>Lecture 		</a:t>
            </a:r>
            <a:r>
              <a:rPr lang="en-GB" b="1">
                <a:latin typeface="Cambria" panose="02040503050406030204" pitchFamily="18" charset="0"/>
                <a:ea typeface="Cambria" panose="02040503050406030204" pitchFamily="18" charset="0"/>
                <a:cs typeface="Arial"/>
              </a:rPr>
              <a:t>: 7</a:t>
            </a:r>
            <a:endParaRPr lang="en-GB" b="1" dirty="0">
              <a:latin typeface="Cambria" panose="02040503050406030204" pitchFamily="18" charset="0"/>
              <a:ea typeface="Cambria" panose="02040503050406030204" pitchFamily="18" charset="0"/>
              <a:cs typeface="Arial"/>
            </a:endParaRP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44254" y="1861161"/>
            <a:ext cx="10503491" cy="4317207"/>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USART → Universal Synchronous Asynchronous Receiver Transmitter.</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A serial communication module inside the PIC16F877A.</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Can operate in two modes: </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Synchronous: uses a clock line. </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Asynchronous (UART): no clock line — data timing is based on baud rate.</a:t>
            </a:r>
          </a:p>
          <a:p>
            <a:pPr marL="3429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UART = Universal Asynchronous Receiver Transmitter</a:t>
            </a:r>
          </a:p>
          <a:p>
            <a:pPr marL="3429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Commonly used for serial data exchange (e.g., between PIC and PC).</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USART</a:t>
            </a:r>
          </a:p>
        </p:txBody>
      </p:sp>
    </p:spTree>
    <p:extLst>
      <p:ext uri="{BB962C8B-B14F-4D97-AF65-F5344CB8AC3E}">
        <p14:creationId xmlns:p14="http://schemas.microsoft.com/office/powerpoint/2010/main" val="2592351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44254" y="2022745"/>
            <a:ext cx="10503491" cy="3701654"/>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Data is sent bit-by-bit over a single wire (TX).</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Each transmission frame has:</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Start bit (0) – tells receiver new data is coming.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8 data bits – actual information.</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Parity bit (optional) – for error checking.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Stop bit (1) – marks end of frame.</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Serial Basics</a:t>
            </a:r>
          </a:p>
        </p:txBody>
      </p:sp>
      <p:sp>
        <p:nvSpPr>
          <p:cNvPr id="7" name="TextBox 6">
            <a:extLst>
              <a:ext uri="{FF2B5EF4-FFF2-40B4-BE49-F238E27FC236}">
                <a16:creationId xmlns:a16="http://schemas.microsoft.com/office/drawing/2014/main" id="{6163B437-A7C9-4D3D-8578-C305A3B3D76B}"/>
              </a:ext>
            </a:extLst>
          </p:cNvPr>
          <p:cNvSpPr txBox="1"/>
          <p:nvPr/>
        </p:nvSpPr>
        <p:spPr>
          <a:xfrm>
            <a:off x="844254" y="2026854"/>
            <a:ext cx="10503491" cy="3701654"/>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Data is sent bit-by-bit over a single wire (TX).</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Each transmission frame has:</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Start bit (0) – tells receiver new data is coming.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8 data bits – actual information.</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Parity bit (optional) – for error checking.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Stop bit (1) – marks end of frame.</a:t>
            </a:r>
          </a:p>
        </p:txBody>
      </p:sp>
    </p:spTree>
    <p:extLst>
      <p:ext uri="{BB962C8B-B14F-4D97-AF65-F5344CB8AC3E}">
        <p14:creationId xmlns:p14="http://schemas.microsoft.com/office/powerpoint/2010/main" val="51618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RS232 Setup Line</a:t>
            </a:r>
          </a:p>
        </p:txBody>
      </p:sp>
      <p:graphicFrame>
        <p:nvGraphicFramePr>
          <p:cNvPr id="6" name="Table 6">
            <a:extLst>
              <a:ext uri="{FF2B5EF4-FFF2-40B4-BE49-F238E27FC236}">
                <a16:creationId xmlns:a16="http://schemas.microsoft.com/office/drawing/2014/main" id="{C0EC3A09-6B1C-4A83-856E-5CF878E1DC6F}"/>
              </a:ext>
            </a:extLst>
          </p:cNvPr>
          <p:cNvGraphicFramePr>
            <a:graphicFrameLocks noGrp="1"/>
          </p:cNvGraphicFramePr>
          <p:nvPr>
            <p:extLst>
              <p:ext uri="{D42A27DB-BD31-4B8C-83A1-F6EECF244321}">
                <p14:modId xmlns:p14="http://schemas.microsoft.com/office/powerpoint/2010/main" val="3508224385"/>
              </p:ext>
            </p:extLst>
          </p:nvPr>
        </p:nvGraphicFramePr>
        <p:xfrm>
          <a:off x="2294269" y="2864340"/>
          <a:ext cx="6984409" cy="2595880"/>
        </p:xfrm>
        <a:graphic>
          <a:graphicData uri="http://schemas.openxmlformats.org/drawingml/2006/table">
            <a:tbl>
              <a:tblPr firstRow="1" bandRow="1">
                <a:tableStyleId>{073A0DAA-6AF3-43AB-8588-CEC1D06C72B9}</a:tableStyleId>
              </a:tblPr>
              <a:tblGrid>
                <a:gridCol w="1628342">
                  <a:extLst>
                    <a:ext uri="{9D8B030D-6E8A-4147-A177-3AD203B41FA5}">
                      <a16:colId xmlns:a16="http://schemas.microsoft.com/office/drawing/2014/main" val="3388107037"/>
                    </a:ext>
                  </a:extLst>
                </a:gridCol>
                <a:gridCol w="5356067">
                  <a:extLst>
                    <a:ext uri="{9D8B030D-6E8A-4147-A177-3AD203B41FA5}">
                      <a16:colId xmlns:a16="http://schemas.microsoft.com/office/drawing/2014/main" val="2526635657"/>
                    </a:ext>
                  </a:extLst>
                </a:gridCol>
              </a:tblGrid>
              <a:tr h="370840">
                <a:tc>
                  <a:txBody>
                    <a:bodyPr/>
                    <a:lstStyle/>
                    <a:p>
                      <a:r>
                        <a:rPr lang="en-GB"/>
                        <a:t>Parameter</a:t>
                      </a:r>
                    </a:p>
                  </a:txBody>
                  <a:tcPr anchor="ctr"/>
                </a:tc>
                <a:tc>
                  <a:txBody>
                    <a:bodyPr/>
                    <a:lstStyle/>
                    <a:p>
                      <a:r>
                        <a:rPr lang="en-GB"/>
                        <a:t>Description</a:t>
                      </a:r>
                    </a:p>
                  </a:txBody>
                  <a:tcPr anchor="ctr"/>
                </a:tc>
                <a:extLst>
                  <a:ext uri="{0D108BD9-81ED-4DB2-BD59-A6C34878D82A}">
                    <a16:rowId xmlns:a16="http://schemas.microsoft.com/office/drawing/2014/main" val="3579466205"/>
                  </a:ext>
                </a:extLst>
              </a:tr>
              <a:tr h="370840">
                <a:tc>
                  <a:txBody>
                    <a:bodyPr/>
                    <a:lstStyle/>
                    <a:p>
                      <a:r>
                        <a:rPr lang="en-GB"/>
                        <a:t>baud=9600</a:t>
                      </a:r>
                    </a:p>
                  </a:txBody>
                  <a:tcPr anchor="ctr"/>
                </a:tc>
                <a:tc>
                  <a:txBody>
                    <a:bodyPr/>
                    <a:lstStyle/>
                    <a:p>
                      <a:r>
                        <a:rPr lang="en-GB"/>
                        <a:t>Communication speed = 9600 bits per second.</a:t>
                      </a:r>
                    </a:p>
                  </a:txBody>
                  <a:tcPr anchor="ctr"/>
                </a:tc>
                <a:extLst>
                  <a:ext uri="{0D108BD9-81ED-4DB2-BD59-A6C34878D82A}">
                    <a16:rowId xmlns:a16="http://schemas.microsoft.com/office/drawing/2014/main" val="2115681060"/>
                  </a:ext>
                </a:extLst>
              </a:tr>
              <a:tr h="370840">
                <a:tc>
                  <a:txBody>
                    <a:bodyPr/>
                    <a:lstStyle/>
                    <a:p>
                      <a:r>
                        <a:rPr lang="en-GB"/>
                        <a:t>xmit=PIN_C6</a:t>
                      </a:r>
                    </a:p>
                  </a:txBody>
                  <a:tcPr anchor="ctr"/>
                </a:tc>
                <a:tc>
                  <a:txBody>
                    <a:bodyPr/>
                    <a:lstStyle/>
                    <a:p>
                      <a:r>
                        <a:rPr lang="en-GB"/>
                        <a:t>Transmit pin (TX) → sends data out.</a:t>
                      </a:r>
                    </a:p>
                  </a:txBody>
                  <a:tcPr anchor="ctr"/>
                </a:tc>
                <a:extLst>
                  <a:ext uri="{0D108BD9-81ED-4DB2-BD59-A6C34878D82A}">
                    <a16:rowId xmlns:a16="http://schemas.microsoft.com/office/drawing/2014/main" val="3883264126"/>
                  </a:ext>
                </a:extLst>
              </a:tr>
              <a:tr h="370840">
                <a:tc>
                  <a:txBody>
                    <a:bodyPr/>
                    <a:lstStyle/>
                    <a:p>
                      <a:r>
                        <a:rPr lang="en-GB"/>
                        <a:t>rcv=PIN_C7</a:t>
                      </a:r>
                    </a:p>
                  </a:txBody>
                  <a:tcPr anchor="ctr"/>
                </a:tc>
                <a:tc>
                  <a:txBody>
                    <a:bodyPr/>
                    <a:lstStyle/>
                    <a:p>
                      <a:r>
                        <a:rPr lang="en-GB"/>
                        <a:t>Receive pin (RX) → reads incoming data.</a:t>
                      </a:r>
                    </a:p>
                  </a:txBody>
                  <a:tcPr anchor="ctr"/>
                </a:tc>
                <a:extLst>
                  <a:ext uri="{0D108BD9-81ED-4DB2-BD59-A6C34878D82A}">
                    <a16:rowId xmlns:a16="http://schemas.microsoft.com/office/drawing/2014/main" val="2820909710"/>
                  </a:ext>
                </a:extLst>
              </a:tr>
              <a:tr h="370840">
                <a:tc>
                  <a:txBody>
                    <a:bodyPr/>
                    <a:lstStyle/>
                    <a:p>
                      <a:r>
                        <a:rPr lang="en-GB"/>
                        <a:t>bits=8</a:t>
                      </a:r>
                    </a:p>
                  </a:txBody>
                  <a:tcPr anchor="ctr"/>
                </a:tc>
                <a:tc>
                  <a:txBody>
                    <a:bodyPr/>
                    <a:lstStyle/>
                    <a:p>
                      <a:r>
                        <a:rPr lang="en-GB"/>
                        <a:t>Number of data bits per frame.</a:t>
                      </a:r>
                    </a:p>
                  </a:txBody>
                  <a:tcPr anchor="ctr"/>
                </a:tc>
                <a:extLst>
                  <a:ext uri="{0D108BD9-81ED-4DB2-BD59-A6C34878D82A}">
                    <a16:rowId xmlns:a16="http://schemas.microsoft.com/office/drawing/2014/main" val="1612791730"/>
                  </a:ext>
                </a:extLst>
              </a:tr>
              <a:tr h="370840">
                <a:tc>
                  <a:txBody>
                    <a:bodyPr/>
                    <a:lstStyle/>
                    <a:p>
                      <a:r>
                        <a:rPr lang="en-GB"/>
                        <a:t>parity=N</a:t>
                      </a:r>
                    </a:p>
                  </a:txBody>
                  <a:tcPr anchor="ctr"/>
                </a:tc>
                <a:tc>
                  <a:txBody>
                    <a:bodyPr/>
                    <a:lstStyle/>
                    <a:p>
                      <a:r>
                        <a:rPr lang="en-GB"/>
                        <a:t>No parity bit.</a:t>
                      </a:r>
                    </a:p>
                  </a:txBody>
                  <a:tcPr anchor="ctr"/>
                </a:tc>
                <a:extLst>
                  <a:ext uri="{0D108BD9-81ED-4DB2-BD59-A6C34878D82A}">
                    <a16:rowId xmlns:a16="http://schemas.microsoft.com/office/drawing/2014/main" val="3102336936"/>
                  </a:ext>
                </a:extLst>
              </a:tr>
              <a:tr h="370840">
                <a:tc>
                  <a:txBody>
                    <a:bodyPr/>
                    <a:lstStyle/>
                    <a:p>
                      <a:r>
                        <a:rPr lang="en-GB"/>
                        <a:t>stop=1</a:t>
                      </a:r>
                    </a:p>
                  </a:txBody>
                  <a:tcPr anchor="ctr"/>
                </a:tc>
                <a:tc>
                  <a:txBody>
                    <a:bodyPr/>
                    <a:lstStyle/>
                    <a:p>
                      <a:r>
                        <a:rPr lang="en-GB" dirty="0"/>
                        <a:t>One stop bit per frame.</a:t>
                      </a:r>
                    </a:p>
                  </a:txBody>
                  <a:tcPr anchor="ctr"/>
                </a:tc>
                <a:extLst>
                  <a:ext uri="{0D108BD9-81ED-4DB2-BD59-A6C34878D82A}">
                    <a16:rowId xmlns:a16="http://schemas.microsoft.com/office/drawing/2014/main" val="3535300115"/>
                  </a:ext>
                </a:extLst>
              </a:tr>
            </a:tbl>
          </a:graphicData>
        </a:graphic>
      </p:graphicFrame>
      <p:pic>
        <p:nvPicPr>
          <p:cNvPr id="8" name="Picture 7">
            <a:extLst>
              <a:ext uri="{FF2B5EF4-FFF2-40B4-BE49-F238E27FC236}">
                <a16:creationId xmlns:a16="http://schemas.microsoft.com/office/drawing/2014/main" id="{D14585E9-2EEB-454E-A78C-BF5597EEE830}"/>
              </a:ext>
            </a:extLst>
          </p:cNvPr>
          <p:cNvPicPr>
            <a:picLocks noChangeAspect="1"/>
          </p:cNvPicPr>
          <p:nvPr/>
        </p:nvPicPr>
        <p:blipFill>
          <a:blip r:embed="rId3"/>
          <a:stretch>
            <a:fillRect/>
          </a:stretch>
        </p:blipFill>
        <p:spPr>
          <a:xfrm>
            <a:off x="1603110" y="2116744"/>
            <a:ext cx="7497221" cy="352474"/>
          </a:xfrm>
          <a:prstGeom prst="rect">
            <a:avLst/>
          </a:prstGeom>
        </p:spPr>
      </p:pic>
    </p:spTree>
    <p:extLst>
      <p:ext uri="{BB962C8B-B14F-4D97-AF65-F5344CB8AC3E}">
        <p14:creationId xmlns:p14="http://schemas.microsoft.com/office/powerpoint/2010/main" val="107660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PIC Connections</a:t>
            </a:r>
          </a:p>
        </p:txBody>
      </p:sp>
      <p:sp>
        <p:nvSpPr>
          <p:cNvPr id="9" name="TextBox 8">
            <a:extLst>
              <a:ext uri="{FF2B5EF4-FFF2-40B4-BE49-F238E27FC236}">
                <a16:creationId xmlns:a16="http://schemas.microsoft.com/office/drawing/2014/main" id="{8818B27C-97FB-412F-8344-42FB92EDF357}"/>
              </a:ext>
            </a:extLst>
          </p:cNvPr>
          <p:cNvSpPr txBox="1"/>
          <p:nvPr/>
        </p:nvSpPr>
        <p:spPr>
          <a:xfrm>
            <a:off x="567809" y="2747441"/>
            <a:ext cx="7413699" cy="2470548"/>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RC6 → Works as the TX (Transmit) pin of the PIC.</a:t>
            </a:r>
          </a:p>
          <a:p>
            <a:pPr marL="80010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Connect this to the RX (Receive) pin of the other device.</a:t>
            </a:r>
          </a:p>
          <a:p>
            <a:pPr marL="36195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RC7 → Works as the RX (Receive) pin of the PIC.</a:t>
            </a:r>
          </a:p>
          <a:p>
            <a:pPr marL="81915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Connect this to the TX (Transmit) pin of the other device.</a:t>
            </a:r>
          </a:p>
        </p:txBody>
      </p:sp>
      <p:pic>
        <p:nvPicPr>
          <p:cNvPr id="10" name="Picture 9">
            <a:extLst>
              <a:ext uri="{FF2B5EF4-FFF2-40B4-BE49-F238E27FC236}">
                <a16:creationId xmlns:a16="http://schemas.microsoft.com/office/drawing/2014/main" id="{E51D8021-4D80-4985-A561-23A4A5803376}"/>
              </a:ext>
            </a:extLst>
          </p:cNvPr>
          <p:cNvPicPr>
            <a:picLocks noChangeAspect="1"/>
          </p:cNvPicPr>
          <p:nvPr/>
        </p:nvPicPr>
        <p:blipFill>
          <a:blip r:embed="rId3"/>
          <a:stretch>
            <a:fillRect/>
          </a:stretch>
        </p:blipFill>
        <p:spPr>
          <a:xfrm>
            <a:off x="7871356" y="1640011"/>
            <a:ext cx="3974614" cy="2765606"/>
          </a:xfrm>
          <a:prstGeom prst="rect">
            <a:avLst/>
          </a:prstGeom>
        </p:spPr>
      </p:pic>
    </p:spTree>
    <p:extLst>
      <p:ext uri="{BB962C8B-B14F-4D97-AF65-F5344CB8AC3E}">
        <p14:creationId xmlns:p14="http://schemas.microsoft.com/office/powerpoint/2010/main" val="3833371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6900" y="2532717"/>
            <a:ext cx="10468049" cy="1354153"/>
          </a:xfrm>
          <a:prstGeom prst="rect">
            <a:avLst/>
          </a:prstGeom>
          <a:noFill/>
        </p:spPr>
        <p:txBody>
          <a:bodyPr wrap="square" lIns="91440" tIns="45720" rIns="91440" bIns="45720" rtlCol="0" anchor="t">
            <a:spAutoFit/>
          </a:bodyPr>
          <a:lstStyle/>
          <a:p>
            <a:pPr algn="just">
              <a:lnSpc>
                <a:spcPct val="200000"/>
              </a:lnSpc>
            </a:pPr>
            <a:r>
              <a:rPr lang="en-GB" sz="2200">
                <a:latin typeface="Book Antiqua" panose="02040602050305030304" pitchFamily="18" charset="0"/>
                <a:ea typeface="Cambria"/>
              </a:rPr>
              <a:t>Write a program using PIC16F877A to send the message “Hello, UART!” every second via UART communication at 9600 baud using pins RC6 (TX) and RC7 (RX).</a:t>
            </a:r>
            <a:endParaRPr lang="en-GB" sz="22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spTree>
    <p:extLst>
      <p:ext uri="{BB962C8B-B14F-4D97-AF65-F5344CB8AC3E}">
        <p14:creationId xmlns:p14="http://schemas.microsoft.com/office/powerpoint/2010/main" val="111533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pic>
        <p:nvPicPr>
          <p:cNvPr id="7" name="Picture 6">
            <a:extLst>
              <a:ext uri="{FF2B5EF4-FFF2-40B4-BE49-F238E27FC236}">
                <a16:creationId xmlns:a16="http://schemas.microsoft.com/office/drawing/2014/main" id="{D6489938-836D-4493-9CB3-ACBE52FB65F7}"/>
              </a:ext>
            </a:extLst>
          </p:cNvPr>
          <p:cNvPicPr>
            <a:picLocks noChangeAspect="1"/>
          </p:cNvPicPr>
          <p:nvPr/>
        </p:nvPicPr>
        <p:blipFill>
          <a:blip r:embed="rId3"/>
          <a:stretch>
            <a:fillRect/>
          </a:stretch>
        </p:blipFill>
        <p:spPr>
          <a:xfrm>
            <a:off x="1739325" y="2700368"/>
            <a:ext cx="7706801" cy="2638793"/>
          </a:xfrm>
          <a:prstGeom prst="rect">
            <a:avLst/>
          </a:prstGeom>
        </p:spPr>
      </p:pic>
    </p:spTree>
    <p:extLst>
      <p:ext uri="{BB962C8B-B14F-4D97-AF65-F5344CB8AC3E}">
        <p14:creationId xmlns:p14="http://schemas.microsoft.com/office/powerpoint/2010/main" val="1609356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pic>
        <p:nvPicPr>
          <p:cNvPr id="8" name="Picture 7">
            <a:extLst>
              <a:ext uri="{FF2B5EF4-FFF2-40B4-BE49-F238E27FC236}">
                <a16:creationId xmlns:a16="http://schemas.microsoft.com/office/drawing/2014/main" id="{2A06C0B7-E3CA-4378-89D6-A970034CE991}"/>
              </a:ext>
            </a:extLst>
          </p:cNvPr>
          <p:cNvPicPr>
            <a:picLocks noChangeAspect="1"/>
          </p:cNvPicPr>
          <p:nvPr/>
        </p:nvPicPr>
        <p:blipFill>
          <a:blip r:embed="rId3"/>
          <a:stretch>
            <a:fillRect/>
          </a:stretch>
        </p:blipFill>
        <p:spPr>
          <a:xfrm>
            <a:off x="2268278" y="2350042"/>
            <a:ext cx="7265581" cy="3716448"/>
          </a:xfrm>
          <a:prstGeom prst="rect">
            <a:avLst/>
          </a:prstGeom>
        </p:spPr>
      </p:pic>
    </p:spTree>
    <p:extLst>
      <p:ext uri="{BB962C8B-B14F-4D97-AF65-F5344CB8AC3E}">
        <p14:creationId xmlns:p14="http://schemas.microsoft.com/office/powerpoint/2010/main" val="3996214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6900" y="2532717"/>
            <a:ext cx="10468049" cy="2708370"/>
          </a:xfrm>
          <a:prstGeom prst="rect">
            <a:avLst/>
          </a:prstGeom>
          <a:noFill/>
        </p:spPr>
        <p:txBody>
          <a:bodyPr wrap="square" lIns="91440" tIns="45720" rIns="91440" bIns="45720" rtlCol="0" anchor="t">
            <a:spAutoFit/>
          </a:bodyPr>
          <a:lstStyle/>
          <a:p>
            <a:pPr algn="just">
              <a:lnSpc>
                <a:spcPct val="200000"/>
              </a:lnSpc>
            </a:pPr>
            <a:r>
              <a:rPr lang="en-GB" sz="2200" dirty="0">
                <a:latin typeface="Book Antiqua" panose="02040602050305030304" pitchFamily="18" charset="0"/>
                <a:ea typeface="Cambria"/>
              </a:rPr>
              <a:t>Write a PIC16F877A program that initializes the USART in UART mode at 9600 baud (8N1) on RC6 (TX) and RC7 (RX), prints “UART Initialized…” once, and then echoes back every character it receives from the serial terminal (simple UART loopback test).</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spTree>
    <p:extLst>
      <p:ext uri="{BB962C8B-B14F-4D97-AF65-F5344CB8AC3E}">
        <p14:creationId xmlns:p14="http://schemas.microsoft.com/office/powerpoint/2010/main" val="414524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pic>
        <p:nvPicPr>
          <p:cNvPr id="11" name="Picture 10">
            <a:extLst>
              <a:ext uri="{FF2B5EF4-FFF2-40B4-BE49-F238E27FC236}">
                <a16:creationId xmlns:a16="http://schemas.microsoft.com/office/drawing/2014/main" id="{DC181CC1-B23D-4526-BC16-77E0C620DAF9}"/>
              </a:ext>
            </a:extLst>
          </p:cNvPr>
          <p:cNvPicPr>
            <a:picLocks noChangeAspect="1"/>
          </p:cNvPicPr>
          <p:nvPr/>
        </p:nvPicPr>
        <p:blipFill>
          <a:blip r:embed="rId3"/>
          <a:stretch>
            <a:fillRect/>
          </a:stretch>
        </p:blipFill>
        <p:spPr>
          <a:xfrm>
            <a:off x="2409945" y="2197642"/>
            <a:ext cx="7372109" cy="4052391"/>
          </a:xfrm>
          <a:prstGeom prst="rect">
            <a:avLst/>
          </a:prstGeom>
        </p:spPr>
      </p:pic>
    </p:spTree>
    <p:extLst>
      <p:ext uri="{BB962C8B-B14F-4D97-AF65-F5344CB8AC3E}">
        <p14:creationId xmlns:p14="http://schemas.microsoft.com/office/powerpoint/2010/main" val="1478011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pic>
        <p:nvPicPr>
          <p:cNvPr id="7" name="Picture 6">
            <a:extLst>
              <a:ext uri="{FF2B5EF4-FFF2-40B4-BE49-F238E27FC236}">
                <a16:creationId xmlns:a16="http://schemas.microsoft.com/office/drawing/2014/main" id="{C5F84F24-E652-400C-A300-D0478F782826}"/>
              </a:ext>
            </a:extLst>
          </p:cNvPr>
          <p:cNvPicPr>
            <a:picLocks noChangeAspect="1"/>
          </p:cNvPicPr>
          <p:nvPr/>
        </p:nvPicPr>
        <p:blipFill>
          <a:blip r:embed="rId3"/>
          <a:stretch>
            <a:fillRect/>
          </a:stretch>
        </p:blipFill>
        <p:spPr>
          <a:xfrm>
            <a:off x="2339162" y="2255227"/>
            <a:ext cx="7648353" cy="4001983"/>
          </a:xfrm>
          <a:prstGeom prst="rect">
            <a:avLst/>
          </a:prstGeom>
        </p:spPr>
      </p:pic>
    </p:spTree>
    <p:extLst>
      <p:ext uri="{BB962C8B-B14F-4D97-AF65-F5344CB8AC3E}">
        <p14:creationId xmlns:p14="http://schemas.microsoft.com/office/powerpoint/2010/main" val="1483008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http://schemas.microsoft.com/office/infopath/2007/PartnerControls"/>
    <ds:schemaRef ds:uri="http://purl.org/dc/elements/1.1/"/>
    <ds:schemaRef ds:uri="http://purl.org/dc/dcmitype/"/>
    <ds:schemaRef ds:uri="http://schemas.microsoft.com/office/2006/documentManagement/types"/>
    <ds:schemaRef ds:uri="http://purl.org/dc/terms/"/>
    <ds:schemaRef ds:uri="211f9404-bca0-4bcf-9c1d-965ccb6f8d2d"/>
    <ds:schemaRef ds:uri="303dbf9b-b85b-46a0-94f1-894078c07ecd"/>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3830</TotalTime>
  <Words>592</Words>
  <Application>Microsoft Office PowerPoint</Application>
  <PresentationFormat>Widescreen</PresentationFormat>
  <Paragraphs>110</Paragraphs>
  <Slides>12</Slides>
  <Notes>10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12</vt:i4>
      </vt:variant>
    </vt:vector>
  </HeadingPairs>
  <TitlesOfParts>
    <vt:vector size="37"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7</cp:revision>
  <dcterms:created xsi:type="dcterms:W3CDTF">2021-03-09T15:35:42Z</dcterms:created>
  <dcterms:modified xsi:type="dcterms:W3CDTF">2026-02-24T13:57:06Z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