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4"/>
  </p:sldMasterIdLst>
  <p:sldIdLst>
    <p:sldId id="256" r:id="rId5"/>
  </p:sldIdLst>
  <p:sldSz cx="9601200" cy="128016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4" autoAdjust="0"/>
    <p:restoredTop sz="94660"/>
  </p:normalViewPr>
  <p:slideViewPr>
    <p:cSldViewPr snapToGrid="0">
      <p:cViewPr>
        <p:scale>
          <a:sx n="58" d="100"/>
          <a:sy n="58" d="100"/>
        </p:scale>
        <p:origin x="1980" y="-2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4308"/>
            <a:ext cx="9601200" cy="12805908"/>
            <a:chOff x="0" y="-2308"/>
            <a:chExt cx="9144000" cy="6860308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Oval 8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7000"/>
                  </a:schemeClr>
                </a:gs>
                <a:gs pos="69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5689832" y="4618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5865092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879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879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8000"/>
                  </a:schemeClr>
                </a:gs>
                <a:gs pos="72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-23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09764" y="4148898"/>
            <a:ext cx="6213563" cy="4768882"/>
          </a:xfrm>
        </p:spPr>
        <p:txBody>
          <a:bodyPr anchor="b"/>
          <a:lstStyle>
            <a:lvl1pPr>
              <a:defRPr sz="50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09764" y="8917776"/>
            <a:ext cx="6213563" cy="1607984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800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601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4401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92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8803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3604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7470910" y="3507128"/>
            <a:ext cx="1849118" cy="240092"/>
          </a:xfrm>
        </p:spPr>
        <p:txBody>
          <a:bodyPr anchor="t" anchorCtr="0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F90EFA12-8B18-4315-A8FA-85B5F4717A23}" type="datetimeFigureOut">
              <a:rPr lang="en-GB" smtClean="0"/>
              <a:t>08/08/2025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4971937" y="6186927"/>
            <a:ext cx="7204951" cy="24009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132926" y="0"/>
            <a:ext cx="720090" cy="20523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3543" y="546204"/>
            <a:ext cx="660254" cy="1433016"/>
          </a:xfrm>
        </p:spPr>
        <p:txBody>
          <a:bodyPr/>
          <a:lstStyle>
            <a:lvl1pPr>
              <a:defRPr sz="2940" b="0" i="0" baseline="0">
                <a:latin typeface="+mj-lt"/>
              </a:defRPr>
            </a:lvl1pPr>
          </a:lstStyle>
          <a:p>
            <a:fld id="{AFF2C678-0BBF-4B2C-87B4-63F5D49E0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5930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EFA12-8B18-4315-A8FA-85B5F4717A23}" type="datetimeFigureOut">
              <a:rPr lang="en-GB" smtClean="0"/>
              <a:t>08/08/2025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45"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2C678-0BBF-4B2C-87B4-63F5D49E0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0301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-4308"/>
            <a:ext cx="9601200" cy="12805908"/>
            <a:chOff x="0" y="-2308"/>
            <a:chExt cx="9144000" cy="6860308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7000"/>
                  </a:schemeClr>
                </a:gs>
                <a:gs pos="69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4618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5865092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879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879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8000"/>
                  </a:schemeClr>
                </a:gs>
                <a:gs pos="72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687606">
              <a:off x="3320102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Rectangle 6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7"/>
            <p:cNvSpPr/>
            <p:nvPr/>
          </p:nvSpPr>
          <p:spPr bwMode="gray">
            <a:xfrm rot="16200000">
              <a:off x="3105027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-23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9764" y="4214165"/>
            <a:ext cx="3256853" cy="5637974"/>
          </a:xfrm>
        </p:spPr>
        <p:txBody>
          <a:bodyPr anchor="ctr"/>
          <a:lstStyle>
            <a:lvl1pPr algn="l">
              <a:defRPr sz="336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5224" y="4214165"/>
            <a:ext cx="3207386" cy="5637974"/>
          </a:xfrm>
        </p:spPr>
        <p:txBody>
          <a:bodyPr anchor="ctr"/>
          <a:lstStyle>
            <a:lvl1pPr marL="0" indent="0" algn="l">
              <a:buNone/>
              <a:defRPr sz="2100" cap="all">
                <a:solidFill>
                  <a:schemeClr val="accent1"/>
                </a:solidFill>
              </a:defRPr>
            </a:lvl1pPr>
            <a:lvl2pPr marL="48006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EFA12-8B18-4315-A8FA-85B5F4717A23}" type="datetimeFigureOut">
              <a:rPr lang="en-GB" smtClean="0"/>
              <a:t>08/08/2025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8132926" y="0"/>
            <a:ext cx="720090" cy="20523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2C678-0BBF-4B2C-87B4-63F5D49E0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0644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9762" y="4646505"/>
            <a:ext cx="3818829" cy="659046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2610" y="4646506"/>
            <a:ext cx="3818830" cy="6590455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EFA12-8B18-4315-A8FA-85B5F4717A23}" type="datetimeFigureOut">
              <a:rPr lang="en-GB" smtClean="0"/>
              <a:t>08/08/2025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2C678-0BBF-4B2C-87B4-63F5D49E0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688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9763" y="4646507"/>
            <a:ext cx="3818828" cy="1417341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accent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09763" y="6063849"/>
            <a:ext cx="3818827" cy="517311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72610" y="4646507"/>
            <a:ext cx="3818829" cy="1417341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accent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72611" y="6063848"/>
            <a:ext cx="3818828" cy="517311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EFA12-8B18-4315-A8FA-85B5F4717A23}" type="datetimeFigureOut">
              <a:rPr lang="en-GB" smtClean="0"/>
              <a:t>08/08/2025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2C678-0BBF-4B2C-87B4-63F5D49E0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656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EFA12-8B18-4315-A8FA-85B5F4717A23}" type="datetimeFigureOut">
              <a:rPr lang="en-GB" smtClean="0"/>
              <a:t>08/08/2025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2C678-0BBF-4B2C-87B4-63F5D49E0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3898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EFA12-8B18-4315-A8FA-85B5F4717A23}" type="datetimeFigureOut">
              <a:rPr lang="en-GB" smtClean="0"/>
              <a:t>08/08/2025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8132926" y="0"/>
            <a:ext cx="720090" cy="20523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2C678-0BBF-4B2C-87B4-63F5D49E0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3004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/>
          <p:cNvGrpSpPr/>
          <p:nvPr/>
        </p:nvGrpSpPr>
        <p:grpSpPr>
          <a:xfrm>
            <a:off x="0" y="-4308"/>
            <a:ext cx="9601200" cy="12805908"/>
            <a:chOff x="0" y="-2308"/>
            <a:chExt cx="9144000" cy="686030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7000"/>
                  </a:schemeClr>
                </a:gs>
                <a:gs pos="69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4618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65092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879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879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8000"/>
                  </a:schemeClr>
                </a:gs>
                <a:gs pos="72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687606">
              <a:off x="2769747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8"/>
            <p:cNvSpPr/>
            <p:nvPr/>
          </p:nvSpPr>
          <p:spPr bwMode="gray">
            <a:xfrm rot="16200000">
              <a:off x="2548536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-23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9763" y="2795216"/>
            <a:ext cx="2848218" cy="2702560"/>
          </a:xfrm>
        </p:spPr>
        <p:txBody>
          <a:bodyPr anchor="b"/>
          <a:lstStyle>
            <a:lvl1pPr algn="l">
              <a:defRPr sz="252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7373" y="2712045"/>
            <a:ext cx="3814493" cy="85344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9763" y="5762110"/>
            <a:ext cx="2848220" cy="5460771"/>
          </a:xfrm>
        </p:spPr>
        <p:txBody>
          <a:bodyPr/>
          <a:lstStyle>
            <a:lvl1pPr marL="0" indent="0">
              <a:buNone/>
              <a:defRPr sz="1470">
                <a:solidFill>
                  <a:schemeClr val="accent1"/>
                </a:solidFill>
              </a:defRPr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EFA12-8B18-4315-A8FA-85B5F4717A23}" type="datetimeFigureOut">
              <a:rPr lang="en-GB" smtClean="0"/>
              <a:t>08/08/2025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8132926" y="0"/>
            <a:ext cx="720090" cy="20523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2C678-0BBF-4B2C-87B4-63F5D49E0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8856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/>
          <p:cNvGrpSpPr/>
          <p:nvPr/>
        </p:nvGrpSpPr>
        <p:grpSpPr>
          <a:xfrm>
            <a:off x="0" y="-4308"/>
            <a:ext cx="9601200" cy="12805908"/>
            <a:chOff x="0" y="-2308"/>
            <a:chExt cx="9144000" cy="686030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7000"/>
                  </a:schemeClr>
                </a:gs>
                <a:gs pos="69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4618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65092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879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879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8000"/>
                  </a:schemeClr>
                </a:gs>
                <a:gs pos="72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687606">
              <a:off x="3074559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8"/>
            <p:cNvSpPr/>
            <p:nvPr/>
          </p:nvSpPr>
          <p:spPr bwMode="gray">
            <a:xfrm rot="16200000">
              <a:off x="2852610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-23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9765" y="2542754"/>
            <a:ext cx="3136441" cy="2939642"/>
          </a:xfrm>
        </p:spPr>
        <p:txBody>
          <a:bodyPr anchor="b">
            <a:normAutofit/>
          </a:bodyPr>
          <a:lstStyle>
            <a:lvl1pPr algn="l">
              <a:defRPr sz="252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959055" y="2465494"/>
            <a:ext cx="2930657" cy="787061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94171" y="5765317"/>
            <a:ext cx="3152035" cy="4570789"/>
          </a:xfrm>
        </p:spPr>
        <p:txBody>
          <a:bodyPr>
            <a:normAutofit/>
          </a:bodyPr>
          <a:lstStyle>
            <a:lvl1pPr marL="0" indent="0">
              <a:buNone/>
              <a:defRPr sz="1470">
                <a:solidFill>
                  <a:schemeClr val="accent1"/>
                </a:solidFill>
              </a:defRPr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EFA12-8B18-4315-A8FA-85B5F4717A23}" type="datetimeFigureOut">
              <a:rPr lang="en-GB" smtClean="0"/>
              <a:t>08/08/2025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8132926" y="0"/>
            <a:ext cx="720090" cy="20523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2C678-0BBF-4B2C-87B4-63F5D49E0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9761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/>
          <p:cNvGrpSpPr/>
          <p:nvPr/>
        </p:nvGrpSpPr>
        <p:grpSpPr>
          <a:xfrm>
            <a:off x="0" y="-4308"/>
            <a:ext cx="9601200" cy="12805908"/>
            <a:chOff x="0" y="-2308"/>
            <a:chExt cx="9144000" cy="686030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7000"/>
                  </a:schemeClr>
                </a:gs>
                <a:gs pos="69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4618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65092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879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879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8000"/>
                  </a:schemeClr>
                </a:gs>
                <a:gs pos="72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204164">
              <a:off x="426788" y="456424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Rectangle 8"/>
            <p:cNvSpPr/>
            <p:nvPr/>
          </p:nvSpPr>
          <p:spPr>
            <a:xfrm>
              <a:off x="421503" y="402165"/>
              <a:ext cx="8327939" cy="314113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9"/>
            <p:cNvSpPr/>
            <p:nvPr/>
          </p:nvSpPr>
          <p:spPr bwMode="gray">
            <a:xfrm rot="10800000">
              <a:off x="485023" y="2670079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-23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9765" y="9261379"/>
            <a:ext cx="6743102" cy="1057911"/>
          </a:xfrm>
        </p:spPr>
        <p:txBody>
          <a:bodyPr anchor="b">
            <a:normAutofit/>
          </a:bodyPr>
          <a:lstStyle>
            <a:lvl1pPr algn="l">
              <a:defRPr sz="252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763" y="1280160"/>
            <a:ext cx="6743104" cy="64008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9766" y="10319290"/>
            <a:ext cx="6743103" cy="921596"/>
          </a:xfrm>
        </p:spPr>
        <p:txBody>
          <a:bodyPr>
            <a:normAutofit/>
          </a:bodyPr>
          <a:lstStyle>
            <a:lvl1pPr marL="0" indent="0">
              <a:buNone/>
              <a:defRPr sz="1260">
                <a:solidFill>
                  <a:schemeClr val="accent1"/>
                </a:solidFill>
              </a:defRPr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EFA12-8B18-4315-A8FA-85B5F4717A23}" type="datetimeFigureOut">
              <a:rPr lang="en-GB" smtClean="0"/>
              <a:t>08/08/2025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8132926" y="0"/>
            <a:ext cx="720090" cy="20523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2C678-0BBF-4B2C-87B4-63F5D49E0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4796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-4308"/>
            <a:ext cx="9601200" cy="12805908"/>
            <a:chOff x="0" y="-2308"/>
            <a:chExt cx="9144000" cy="6860308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7000"/>
                  </a:schemeClr>
                </a:gs>
                <a:gs pos="69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5689832" y="4618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6299432" y="5865092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879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6879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8000"/>
                  </a:schemeClr>
                </a:gs>
                <a:gs pos="72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/>
            <p:cNvSpPr/>
            <p:nvPr/>
          </p:nvSpPr>
          <p:spPr bwMode="gray">
            <a:xfrm rot="21010068">
              <a:off x="6359946" y="2780895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Rectangle 13"/>
            <p:cNvSpPr/>
            <p:nvPr/>
          </p:nvSpPr>
          <p:spPr>
            <a:xfrm>
              <a:off x="485023" y="4343399"/>
              <a:ext cx="8182128" cy="211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 bwMode="gray">
            <a:xfrm>
              <a:off x="485023" y="2854646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>
              <a:spLocks noEditPoints="1"/>
            </p:cNvSpPr>
            <p:nvPr/>
          </p:nvSpPr>
          <p:spPr bwMode="gray">
            <a:xfrm>
              <a:off x="0" y="-23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9763" y="1730588"/>
            <a:ext cx="6743104" cy="3085818"/>
          </a:xfrm>
        </p:spPr>
        <p:txBody>
          <a:bodyPr anchor="ctr"/>
          <a:lstStyle>
            <a:lvl1pPr>
              <a:defRPr sz="37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2"/>
          </p:nvPr>
        </p:nvSpPr>
        <p:spPr>
          <a:xfrm>
            <a:off x="909764" y="6550146"/>
            <a:ext cx="6743103" cy="4696296"/>
          </a:xfrm>
        </p:spPr>
        <p:txBody>
          <a:bodyPr anchor="ctr">
            <a:normAutofit/>
          </a:bodyPr>
          <a:lstStyle>
            <a:lvl1pPr marL="0" indent="0">
              <a:buNone/>
              <a:defRPr sz="189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EFA12-8B18-4315-A8FA-85B5F4717A23}" type="datetimeFigureOut">
              <a:rPr lang="en-GB" smtClean="0"/>
              <a:t>08/08/2025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8132926" y="0"/>
            <a:ext cx="720090" cy="20523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2C678-0BBF-4B2C-87B4-63F5D49E0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6855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-4308"/>
            <a:ext cx="9601200" cy="12805908"/>
            <a:chOff x="0" y="-2308"/>
            <a:chExt cx="9144000" cy="686030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7000"/>
                  </a:schemeClr>
                </a:gs>
                <a:gs pos="69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4618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5865092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6879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879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8000"/>
                  </a:schemeClr>
                </a:gs>
                <a:gs pos="72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Freeform 5"/>
            <p:cNvSpPr/>
            <p:nvPr/>
          </p:nvSpPr>
          <p:spPr bwMode="gray">
            <a:xfrm rot="21010068">
              <a:off x="6359946" y="430920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36" name="Freeform 35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/>
            <p:cNvSpPr>
              <a:spLocks noEditPoints="1"/>
            </p:cNvSpPr>
            <p:nvPr/>
          </p:nvSpPr>
          <p:spPr bwMode="gray">
            <a:xfrm>
              <a:off x="0" y="-23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10" name="TextBox 9"/>
          <p:cNvSpPr txBox="1"/>
          <p:nvPr/>
        </p:nvSpPr>
        <p:spPr>
          <a:xfrm>
            <a:off x="676957" y="1221292"/>
            <a:ext cx="63167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8400" dirty="0"/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588827" y="5414340"/>
            <a:ext cx="56592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8400" dirty="0"/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4463" y="1706882"/>
            <a:ext cx="6468404" cy="5403772"/>
          </a:xfrm>
        </p:spPr>
        <p:txBody>
          <a:bodyPr/>
          <a:lstStyle>
            <a:lvl1pPr>
              <a:defRPr sz="37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56643" y="7120351"/>
            <a:ext cx="5928449" cy="621811"/>
          </a:xfrm>
        </p:spPr>
        <p:txBody>
          <a:bodyPr>
            <a:normAutofit/>
          </a:bodyPr>
          <a:lstStyle>
            <a:lvl1pPr marL="0" indent="0">
              <a:buNone/>
              <a:defRPr lang="en-US" sz="1470" b="0" i="0" kern="1200" cap="small" dirty="0">
                <a:solidFill>
                  <a:schemeClr val="accent1"/>
                </a:solidFill>
                <a:ea typeface="+mn-ea"/>
              </a:defRPr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909763" y="9334856"/>
            <a:ext cx="6743105" cy="1911588"/>
          </a:xfrm>
        </p:spPr>
        <p:txBody>
          <a:bodyPr anchor="ctr">
            <a:normAutofit/>
          </a:bodyPr>
          <a:lstStyle>
            <a:lvl1pPr marL="0" indent="0">
              <a:buNone/>
              <a:defRPr sz="189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45"/>
            </a:lvl1pPr>
          </a:lstStyle>
          <a:p>
            <a:fld id="{F90EFA12-8B18-4315-A8FA-85B5F4717A23}" type="datetimeFigureOut">
              <a:rPr lang="en-GB" smtClean="0"/>
              <a:t>08/08/2025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45"/>
            </a:lvl1pPr>
          </a:lstStyle>
          <a:p>
            <a:endParaRPr lang="en-GB"/>
          </a:p>
        </p:txBody>
      </p:sp>
      <p:sp>
        <p:nvSpPr>
          <p:cNvPr id="43" name="Rectangle 42"/>
          <p:cNvSpPr/>
          <p:nvPr/>
        </p:nvSpPr>
        <p:spPr>
          <a:xfrm>
            <a:off x="8132926" y="0"/>
            <a:ext cx="720090" cy="20523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2C678-0BBF-4B2C-87B4-63F5D49E0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2593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4308"/>
            <a:ext cx="9601200" cy="12805908"/>
            <a:chOff x="0" y="-2308"/>
            <a:chExt cx="9144000" cy="6860308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7000"/>
                  </a:schemeClr>
                </a:gs>
                <a:gs pos="69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4618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65092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879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879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8000"/>
                  </a:schemeClr>
                </a:gs>
                <a:gs pos="72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21010068">
              <a:off x="6359946" y="431124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1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-23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9763" y="3840479"/>
            <a:ext cx="6743104" cy="3911602"/>
          </a:xfrm>
        </p:spPr>
        <p:txBody>
          <a:bodyPr anchor="b"/>
          <a:lstStyle>
            <a:lvl1pPr algn="l">
              <a:defRPr sz="4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9763" y="9630878"/>
            <a:ext cx="6743104" cy="1606080"/>
          </a:xfrm>
        </p:spPr>
        <p:txBody>
          <a:bodyPr anchor="t"/>
          <a:lstStyle>
            <a:lvl1pPr marL="0" indent="0" algn="l">
              <a:buNone/>
              <a:defRPr sz="2100" cap="none">
                <a:solidFill>
                  <a:schemeClr val="accent1"/>
                </a:solidFill>
              </a:defRPr>
            </a:lvl1pPr>
            <a:lvl2pPr marL="48006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EFA12-8B18-4315-A8FA-85B5F4717A23}" type="datetimeFigureOut">
              <a:rPr lang="en-GB" smtClean="0"/>
              <a:t>08/08/2025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8132926" y="0"/>
            <a:ext cx="720090" cy="20523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2C678-0BBF-4B2C-87B4-63F5D49E0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6864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2328" y="1730589"/>
            <a:ext cx="6744772" cy="1325079"/>
          </a:xfrm>
        </p:spPr>
        <p:txBody>
          <a:bodyPr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2328" y="4646505"/>
            <a:ext cx="2426537" cy="1228196"/>
          </a:xfrm>
        </p:spPr>
        <p:txBody>
          <a:bodyPr anchor="b">
            <a:noAutofit/>
          </a:bodyPr>
          <a:lstStyle>
            <a:lvl1pPr marL="0" indent="0">
              <a:buNone/>
              <a:defRPr sz="2100" b="0">
                <a:solidFill>
                  <a:schemeClr val="accent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2328" y="5874707"/>
            <a:ext cx="2426537" cy="5371735"/>
          </a:xfrm>
        </p:spPr>
        <p:txBody>
          <a:bodyPr anchor="t">
            <a:normAutofit/>
          </a:bodyPr>
          <a:lstStyle>
            <a:lvl1pPr marL="0" indent="0">
              <a:buNone/>
              <a:defRPr sz="126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578894" y="4646508"/>
            <a:ext cx="2443088" cy="1228196"/>
          </a:xfrm>
        </p:spPr>
        <p:txBody>
          <a:bodyPr anchor="b">
            <a:noAutofit/>
          </a:bodyPr>
          <a:lstStyle>
            <a:lvl1pPr marL="0" indent="0">
              <a:buNone/>
              <a:defRPr sz="2100" b="0">
                <a:solidFill>
                  <a:schemeClr val="accent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6"/>
          </p:nvPr>
        </p:nvSpPr>
        <p:spPr>
          <a:xfrm>
            <a:off x="3578895" y="5874706"/>
            <a:ext cx="2443088" cy="5391617"/>
          </a:xfrm>
        </p:spPr>
        <p:txBody>
          <a:bodyPr anchor="t">
            <a:normAutofit/>
          </a:bodyPr>
          <a:lstStyle>
            <a:lvl1pPr marL="0" indent="0">
              <a:buNone/>
              <a:defRPr sz="126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262011" y="4646508"/>
            <a:ext cx="2429427" cy="1228194"/>
          </a:xfrm>
        </p:spPr>
        <p:txBody>
          <a:bodyPr anchor="b">
            <a:noAutofit/>
          </a:bodyPr>
          <a:lstStyle>
            <a:lvl1pPr marL="0" indent="0">
              <a:buNone/>
              <a:defRPr sz="2100" b="0">
                <a:solidFill>
                  <a:schemeClr val="accent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7"/>
          </p:nvPr>
        </p:nvSpPr>
        <p:spPr>
          <a:xfrm>
            <a:off x="6262012" y="5874703"/>
            <a:ext cx="2429426" cy="5391620"/>
          </a:xfrm>
        </p:spPr>
        <p:txBody>
          <a:bodyPr anchor="t">
            <a:normAutofit/>
          </a:bodyPr>
          <a:lstStyle>
            <a:lvl1pPr marL="0" indent="0">
              <a:buNone/>
              <a:defRPr sz="126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459257" y="4646509"/>
            <a:ext cx="0" cy="661981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141997" y="4646509"/>
            <a:ext cx="0" cy="661981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EFA12-8B18-4315-A8FA-85B5F4717A23}" type="datetimeFigureOut">
              <a:rPr lang="en-GB" smtClean="0"/>
              <a:t>08/08/2025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2C678-0BBF-4B2C-87B4-63F5D49E0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6570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9763" y="1749016"/>
            <a:ext cx="6744772" cy="1306652"/>
          </a:xfrm>
        </p:spPr>
        <p:txBody>
          <a:bodyPr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9761" y="7818620"/>
            <a:ext cx="2429767" cy="1211487"/>
          </a:xfrm>
        </p:spPr>
        <p:txBody>
          <a:bodyPr anchor="b">
            <a:noAutofit/>
          </a:bodyPr>
          <a:lstStyle>
            <a:lvl1pPr marL="0" indent="0">
              <a:buNone/>
              <a:defRPr sz="2100" b="0">
                <a:solidFill>
                  <a:schemeClr val="accent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72325" y="4646507"/>
            <a:ext cx="2113584" cy="2701705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8"/>
          </p:nvPr>
        </p:nvSpPr>
        <p:spPr>
          <a:xfrm>
            <a:off x="909760" y="9030108"/>
            <a:ext cx="2424744" cy="2216334"/>
          </a:xfrm>
        </p:spPr>
        <p:txBody>
          <a:bodyPr anchor="t">
            <a:normAutofit/>
          </a:bodyPr>
          <a:lstStyle>
            <a:lvl1pPr marL="0" indent="0">
              <a:buNone/>
              <a:defRPr sz="126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574533" y="7818619"/>
            <a:ext cx="2447448" cy="1228196"/>
          </a:xfrm>
        </p:spPr>
        <p:txBody>
          <a:bodyPr anchor="b">
            <a:noAutofit/>
          </a:bodyPr>
          <a:lstStyle>
            <a:lvl1pPr marL="0" indent="0">
              <a:buNone/>
              <a:defRPr sz="2100" b="0">
                <a:solidFill>
                  <a:schemeClr val="accent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16"/>
          </p:nvPr>
        </p:nvSpPr>
        <p:spPr>
          <a:xfrm>
            <a:off x="3728153" y="4646507"/>
            <a:ext cx="2126441" cy="2701705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574533" y="9046817"/>
            <a:ext cx="2447449" cy="2199628"/>
          </a:xfrm>
        </p:spPr>
        <p:txBody>
          <a:bodyPr anchor="t">
            <a:normAutofit/>
          </a:bodyPr>
          <a:lstStyle>
            <a:lvl1pPr marL="0" indent="0">
              <a:buNone/>
              <a:defRPr sz="126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262011" y="7811653"/>
            <a:ext cx="2414467" cy="1228196"/>
          </a:xfrm>
        </p:spPr>
        <p:txBody>
          <a:bodyPr anchor="b">
            <a:noAutofit/>
          </a:bodyPr>
          <a:lstStyle>
            <a:lvl1pPr marL="0" indent="0">
              <a:buNone/>
              <a:defRPr sz="2100" b="0">
                <a:solidFill>
                  <a:schemeClr val="accent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17"/>
          </p:nvPr>
        </p:nvSpPr>
        <p:spPr>
          <a:xfrm>
            <a:off x="6410193" y="4646507"/>
            <a:ext cx="2119781" cy="2701705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6262011" y="9046819"/>
            <a:ext cx="2414467" cy="2219504"/>
          </a:xfrm>
        </p:spPr>
        <p:txBody>
          <a:bodyPr anchor="t">
            <a:normAutofit/>
          </a:bodyPr>
          <a:lstStyle>
            <a:lvl1pPr marL="0" indent="0">
              <a:buNone/>
              <a:defRPr sz="126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1" name="Straight Connector 20"/>
          <p:cNvCxnSpPr/>
          <p:nvPr/>
        </p:nvCxnSpPr>
        <p:spPr>
          <a:xfrm>
            <a:off x="3454520" y="4646509"/>
            <a:ext cx="0" cy="661981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>
            <a:off x="6141997" y="4646509"/>
            <a:ext cx="0" cy="661981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EFA12-8B18-4315-A8FA-85B5F4717A23}" type="datetimeFigureOut">
              <a:rPr lang="en-GB" smtClean="0"/>
              <a:t>08/08/2025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2C678-0BBF-4B2C-87B4-63F5D49E0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18827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09764" y="4646507"/>
            <a:ext cx="6660361" cy="6590453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EFA12-8B18-4315-A8FA-85B5F4717A23}" type="datetimeFigureOut">
              <a:rPr lang="en-GB" smtClean="0"/>
              <a:t>08/08/2025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45"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2C678-0BBF-4B2C-87B4-63F5D49E0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4143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-4308"/>
            <a:ext cx="9601200" cy="12805908"/>
            <a:chOff x="0" y="-2308"/>
            <a:chExt cx="9144000" cy="6860308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7000"/>
                  </a:schemeClr>
                </a:gs>
                <a:gs pos="69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4618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5865092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879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879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8000"/>
                  </a:schemeClr>
                </a:gs>
                <a:gs pos="72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4966650">
              <a:off x="4673046" y="5107506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Rectangle 6"/>
            <p:cNvSpPr/>
            <p:nvPr/>
          </p:nvSpPr>
          <p:spPr>
            <a:xfrm>
              <a:off x="414867" y="402165"/>
              <a:ext cx="46105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7"/>
            <p:cNvSpPr/>
            <p:nvPr/>
          </p:nvSpPr>
          <p:spPr bwMode="gray">
            <a:xfrm rot="5400000">
              <a:off x="1299309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-23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77418" y="2702559"/>
            <a:ext cx="1175448" cy="8534398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90647" y="2702559"/>
            <a:ext cx="4657211" cy="8534398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EFA12-8B18-4315-A8FA-85B5F4717A23}" type="datetimeFigureOut">
              <a:rPr lang="en-GB" smtClean="0"/>
              <a:t>08/08/2025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8132926" y="0"/>
            <a:ext cx="720090" cy="20523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2C678-0BBF-4B2C-87B4-63F5D49E0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7746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4308"/>
            <a:ext cx="9601200" cy="12805908"/>
            <a:chOff x="0" y="-2308"/>
            <a:chExt cx="9144000" cy="6860308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7000"/>
                  </a:schemeClr>
                </a:gs>
                <a:gs pos="69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5689832" y="4618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6299432" y="5865092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879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6879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8000"/>
                  </a:schemeClr>
                </a:gs>
                <a:gs pos="72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21010068">
              <a:off x="6359946" y="179029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3"/>
            <p:cNvSpPr/>
            <p:nvPr/>
          </p:nvSpPr>
          <p:spPr bwMode="gray">
            <a:xfrm>
              <a:off x="485023" y="1854142"/>
              <a:ext cx="8173954" cy="4535226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-23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906742" y="1727797"/>
            <a:ext cx="6663382" cy="132787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9764" y="4646507"/>
            <a:ext cx="6660361" cy="65904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20385" y="11882261"/>
            <a:ext cx="4052785" cy="4268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5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53166" y="11893363"/>
            <a:ext cx="1040129" cy="42683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45" b="1" i="0">
                <a:solidFill>
                  <a:schemeClr val="accent1"/>
                </a:solidFill>
              </a:defRPr>
            </a:lvl1pPr>
          </a:lstStyle>
          <a:p>
            <a:fld id="{F90EFA12-8B18-4315-A8FA-85B5F4717A23}" type="datetimeFigureOut">
              <a:rPr lang="en-GB" smtClean="0"/>
              <a:t>08/08/2025</a:t>
            </a:fld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8132926" y="0"/>
            <a:ext cx="720090" cy="20523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54750" y="552030"/>
            <a:ext cx="660254" cy="14330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940" b="0" i="0">
                <a:solidFill>
                  <a:schemeClr val="bg1"/>
                </a:solidFill>
              </a:defRPr>
            </a:lvl1pPr>
          </a:lstStyle>
          <a:p>
            <a:fld id="{AFF2C678-0BBF-4B2C-87B4-63F5D49E0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949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txStyles>
    <p:titleStyle>
      <a:lvl1pPr algn="l" defTabSz="480060" rtl="0" eaLnBrk="1" latinLnBrk="0" hangingPunct="1">
        <a:spcBef>
          <a:spcPct val="0"/>
        </a:spcBef>
        <a:buNone/>
        <a:defRPr sz="336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0045" indent="-360045" algn="l" defTabSz="480060" rtl="0" eaLnBrk="1" latinLnBrk="0" hangingPunct="1">
        <a:spcBef>
          <a:spcPts val="10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9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20090" indent="-297637" algn="l" defTabSz="480060" rtl="0" eaLnBrk="1" latinLnBrk="0" hangingPunct="1">
        <a:spcBef>
          <a:spcPts val="10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008126" indent="-240030" algn="l" defTabSz="480060" rtl="0" eaLnBrk="1" latinLnBrk="0" hangingPunct="1">
        <a:spcBef>
          <a:spcPts val="10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7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96162" indent="-240030" algn="l" defTabSz="480060" rtl="0" eaLnBrk="1" latinLnBrk="0" hangingPunct="1">
        <a:spcBef>
          <a:spcPts val="10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6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84198" indent="-240030" algn="l" defTabSz="480060" rtl="0" eaLnBrk="1" latinLnBrk="0" hangingPunct="1">
        <a:spcBef>
          <a:spcPts val="10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6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5330" indent="-240030" algn="l" defTabSz="480060" rtl="0" eaLnBrk="1" latinLnBrk="0" hangingPunct="1">
        <a:spcBef>
          <a:spcPts val="10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6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175390" indent="-240030" algn="l" defTabSz="480060" rtl="0" eaLnBrk="1" latinLnBrk="0" hangingPunct="1">
        <a:spcBef>
          <a:spcPts val="10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6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371950" indent="-240030" algn="l" defTabSz="480060" rtl="0" eaLnBrk="1" latinLnBrk="0" hangingPunct="1">
        <a:spcBef>
          <a:spcPts val="10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6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610510" indent="-240030" algn="l" defTabSz="480060" rtl="0" eaLnBrk="1" latinLnBrk="0" hangingPunct="1">
        <a:spcBef>
          <a:spcPts val="10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6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sa/3.0/" TargetMode="External"/><Relationship Id="rId3" Type="http://schemas.openxmlformats.org/officeDocument/2006/relationships/image" Target="../media/image3.png"/><Relationship Id="rId7" Type="http://schemas.openxmlformats.org/officeDocument/2006/relationships/hyperlink" Target="https://stttorsina.ac.id/jurnal/index.php/miktab/article/view/278" TargetMode="External"/><Relationship Id="rId12" Type="http://schemas.openxmlformats.org/officeDocument/2006/relationships/image" Target="../media/image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g"/><Relationship Id="rId11" Type="http://schemas.microsoft.com/office/2017/06/relationships/model3d" Target="../media/model3d1.glb"/><Relationship Id="rId5" Type="http://schemas.openxmlformats.org/officeDocument/2006/relationships/image" Target="../media/image5.png"/><Relationship Id="rId10" Type="http://schemas.openxmlformats.org/officeDocument/2006/relationships/hyperlink" Target="https://openclipart.org/detail/17683/mallory_square-by-nkinkade-177657" TargetMode="External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04D8C-D66B-AF4C-FB4A-62E7A1ABB7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3959" y="-3607453"/>
            <a:ext cx="8161020" cy="4456853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How to create a chart in a Word document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BCA5140-BE73-2FFC-AEC4-28F829B215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6221" y="4582932"/>
            <a:ext cx="1550325" cy="10335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77519DE-A1B6-AC50-5A9D-1E91D01E83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0817" y="6366902"/>
            <a:ext cx="1670859" cy="111390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9D75888-3A9D-522B-973B-63568B0AA6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83494" y="6366902"/>
            <a:ext cx="1625310" cy="108354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3F664BA-70A0-3D94-493F-DF325358F90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52542" y="8850959"/>
            <a:ext cx="1625312" cy="1083541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9F891B8B-A2ED-363A-5A89-2BD1299191AB}"/>
              </a:ext>
            </a:extLst>
          </p:cNvPr>
          <p:cNvSpPr/>
          <p:nvPr/>
        </p:nvSpPr>
        <p:spPr>
          <a:xfrm>
            <a:off x="0" y="11849792"/>
            <a:ext cx="9601200" cy="95180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rgbClr val="FF0000"/>
                </a:solidFill>
              </a:rPr>
              <a:t>Designed by: Mariana Madem </a:t>
            </a:r>
          </a:p>
          <a:p>
            <a:pPr algn="ctr"/>
            <a:r>
              <a:rPr lang="en-GB" sz="1400" dirty="0">
                <a:solidFill>
                  <a:srgbClr val="FF0000"/>
                </a:solidFill>
              </a:rPr>
              <a:t>Student ID: 2438457</a:t>
            </a:r>
          </a:p>
        </p:txBody>
      </p:sp>
      <p:pic>
        <p:nvPicPr>
          <p:cNvPr id="16" name="Picture 15" descr="A logo of a document&#10;&#10;Description automatically generated">
            <a:extLst>
              <a:ext uri="{FF2B5EF4-FFF2-40B4-BE49-F238E27FC236}">
                <a16:creationId xmlns:a16="http://schemas.microsoft.com/office/drawing/2014/main" id="{EAEFAD61-46CE-684C-783C-A4C8ADF2B44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624950" y="11734799"/>
            <a:ext cx="952500" cy="106680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805951F0-C391-0332-DADB-5D3554A3EBA3}"/>
              </a:ext>
            </a:extLst>
          </p:cNvPr>
          <p:cNvSpPr txBox="1"/>
          <p:nvPr/>
        </p:nvSpPr>
        <p:spPr>
          <a:xfrm>
            <a:off x="8601200" y="12801599"/>
            <a:ext cx="1000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7" tooltip="https://stttorsina.ac.id/jurnal/index.php/miktab/article/view/278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8" tooltip="https://creativecommons.org/licenses/by-sa/3.0/"/>
              </a:rPr>
              <a:t>CC BY-SA</a:t>
            </a:r>
            <a:endParaRPr lang="en-GB" sz="900"/>
          </a:p>
        </p:txBody>
      </p:sp>
      <p:sp>
        <p:nvSpPr>
          <p:cNvPr id="18" name="Ribbon: Curved and Tilted Up 17">
            <a:extLst>
              <a:ext uri="{FF2B5EF4-FFF2-40B4-BE49-F238E27FC236}">
                <a16:creationId xmlns:a16="http://schemas.microsoft.com/office/drawing/2014/main" id="{EA77A628-B05C-A2B1-1710-60A634EFEAED}"/>
              </a:ext>
            </a:extLst>
          </p:cNvPr>
          <p:cNvSpPr/>
          <p:nvPr/>
        </p:nvSpPr>
        <p:spPr>
          <a:xfrm>
            <a:off x="964275" y="1230284"/>
            <a:ext cx="7082444" cy="785552"/>
          </a:xfrm>
          <a:prstGeom prst="ellipseRibbon2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GUIDANCE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ADD5764-6E44-3B22-9505-1A8BC352AEAB}"/>
              </a:ext>
            </a:extLst>
          </p:cNvPr>
          <p:cNvSpPr txBox="1"/>
          <p:nvPr/>
        </p:nvSpPr>
        <p:spPr>
          <a:xfrm>
            <a:off x="936221" y="2892829"/>
            <a:ext cx="18734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Our goal: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Show you basics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Guide you through the process </a:t>
            </a:r>
          </a:p>
        </p:txBody>
      </p:sp>
      <p:sp>
        <p:nvSpPr>
          <p:cNvPr id="25" name="Explosion: 8 Points 24">
            <a:extLst>
              <a:ext uri="{FF2B5EF4-FFF2-40B4-BE49-F238E27FC236}">
                <a16:creationId xmlns:a16="http://schemas.microsoft.com/office/drawing/2014/main" id="{5F8CF5FB-9831-1815-53CD-BF81C462FACB}"/>
              </a:ext>
            </a:extLst>
          </p:cNvPr>
          <p:cNvSpPr/>
          <p:nvPr/>
        </p:nvSpPr>
        <p:spPr>
          <a:xfrm rot="19601365">
            <a:off x="6812280" y="2587660"/>
            <a:ext cx="2726574" cy="2152996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i="1" dirty="0">
                <a:solidFill>
                  <a:schemeClr val="accent6">
                    <a:lumMod val="50000"/>
                  </a:schemeClr>
                </a:solidFill>
              </a:rPr>
              <a:t>4 steps</a:t>
            </a:r>
          </a:p>
        </p:txBody>
      </p:sp>
      <p:sp>
        <p:nvSpPr>
          <p:cNvPr id="26" name="Flowchart: Connector 25">
            <a:extLst>
              <a:ext uri="{FF2B5EF4-FFF2-40B4-BE49-F238E27FC236}">
                <a16:creationId xmlns:a16="http://schemas.microsoft.com/office/drawing/2014/main" id="{F7D39EAA-036D-4C27-825F-FD25FBE24578}"/>
              </a:ext>
            </a:extLst>
          </p:cNvPr>
          <p:cNvSpPr/>
          <p:nvPr/>
        </p:nvSpPr>
        <p:spPr>
          <a:xfrm>
            <a:off x="798022" y="4222865"/>
            <a:ext cx="365760" cy="360067"/>
          </a:xfrm>
          <a:prstGeom prst="flowChartConnector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92D050"/>
                </a:solidFill>
              </a:rPr>
              <a:t>1</a:t>
            </a:r>
          </a:p>
        </p:txBody>
      </p:sp>
      <p:sp>
        <p:nvSpPr>
          <p:cNvPr id="27" name="Flowchart: Connector 26">
            <a:extLst>
              <a:ext uri="{FF2B5EF4-FFF2-40B4-BE49-F238E27FC236}">
                <a16:creationId xmlns:a16="http://schemas.microsoft.com/office/drawing/2014/main" id="{6D9C3839-D5DE-EE61-57D3-2387A4148091}"/>
              </a:ext>
            </a:extLst>
          </p:cNvPr>
          <p:cNvSpPr/>
          <p:nvPr/>
        </p:nvSpPr>
        <p:spPr>
          <a:xfrm>
            <a:off x="2486546" y="6023188"/>
            <a:ext cx="365760" cy="360067"/>
          </a:xfrm>
          <a:prstGeom prst="flowChartConnector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92D050"/>
                </a:solidFill>
              </a:rPr>
              <a:t>2</a:t>
            </a:r>
          </a:p>
        </p:txBody>
      </p:sp>
      <p:sp>
        <p:nvSpPr>
          <p:cNvPr id="28" name="Flowchart: Connector 27">
            <a:extLst>
              <a:ext uri="{FF2B5EF4-FFF2-40B4-BE49-F238E27FC236}">
                <a16:creationId xmlns:a16="http://schemas.microsoft.com/office/drawing/2014/main" id="{BB84583B-3E0C-50B4-190A-A09C324AEBC8}"/>
              </a:ext>
            </a:extLst>
          </p:cNvPr>
          <p:cNvSpPr/>
          <p:nvPr/>
        </p:nvSpPr>
        <p:spPr>
          <a:xfrm>
            <a:off x="5600614" y="6006835"/>
            <a:ext cx="365760" cy="360067"/>
          </a:xfrm>
          <a:prstGeom prst="flowChartConnector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92D050"/>
                </a:solidFill>
              </a:rPr>
              <a:t>3</a:t>
            </a:r>
          </a:p>
        </p:txBody>
      </p:sp>
      <p:sp>
        <p:nvSpPr>
          <p:cNvPr id="29" name="Flowchart: Connector 28">
            <a:extLst>
              <a:ext uri="{FF2B5EF4-FFF2-40B4-BE49-F238E27FC236}">
                <a16:creationId xmlns:a16="http://schemas.microsoft.com/office/drawing/2014/main" id="{8573AD27-6238-0F28-FAE1-347CC217B538}"/>
              </a:ext>
            </a:extLst>
          </p:cNvPr>
          <p:cNvSpPr/>
          <p:nvPr/>
        </p:nvSpPr>
        <p:spPr>
          <a:xfrm>
            <a:off x="3717456" y="8523451"/>
            <a:ext cx="365760" cy="360067"/>
          </a:xfrm>
          <a:prstGeom prst="flowChartConnector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92D050"/>
                </a:solidFill>
              </a:rPr>
              <a:t>4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BEEE4AA2-7208-D0B9-5AC9-6613BF4A5E5C}"/>
              </a:ext>
            </a:extLst>
          </p:cNvPr>
          <p:cNvSpPr txBox="1"/>
          <p:nvPr/>
        </p:nvSpPr>
        <p:spPr>
          <a:xfrm>
            <a:off x="3044125" y="3868203"/>
            <a:ext cx="20781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1.Open the Word application on your laptop!</a:t>
            </a:r>
          </a:p>
        </p:txBody>
      </p:sp>
      <p:cxnSp>
        <p:nvCxnSpPr>
          <p:cNvPr id="38" name="Connector: Curved 37">
            <a:extLst>
              <a:ext uri="{FF2B5EF4-FFF2-40B4-BE49-F238E27FC236}">
                <a16:creationId xmlns:a16="http://schemas.microsoft.com/office/drawing/2014/main" id="{04FCFDE0-A9B1-66BB-730F-FCE400308F42}"/>
              </a:ext>
            </a:extLst>
          </p:cNvPr>
          <p:cNvCxnSpPr/>
          <p:nvPr/>
        </p:nvCxnSpPr>
        <p:spPr>
          <a:xfrm rot="10800000" flipV="1">
            <a:off x="2669426" y="4514534"/>
            <a:ext cx="696820" cy="296748"/>
          </a:xfrm>
          <a:prstGeom prst="curvedConnector3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9" name="TextBox 38">
            <a:extLst>
              <a:ext uri="{FF2B5EF4-FFF2-40B4-BE49-F238E27FC236}">
                <a16:creationId xmlns:a16="http://schemas.microsoft.com/office/drawing/2014/main" id="{0F705DE4-F9F3-E5CC-5911-95611D7F3CCD}"/>
              </a:ext>
            </a:extLst>
          </p:cNvPr>
          <p:cNvSpPr txBox="1"/>
          <p:nvPr/>
        </p:nvSpPr>
        <p:spPr>
          <a:xfrm>
            <a:off x="700755" y="6366902"/>
            <a:ext cx="140151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2. Look at the top of ribbon then press insert and choose a chart!</a:t>
            </a:r>
          </a:p>
        </p:txBody>
      </p:sp>
      <p:cxnSp>
        <p:nvCxnSpPr>
          <p:cNvPr id="40" name="Connector: Curved 39">
            <a:extLst>
              <a:ext uri="{FF2B5EF4-FFF2-40B4-BE49-F238E27FC236}">
                <a16:creationId xmlns:a16="http://schemas.microsoft.com/office/drawing/2014/main" id="{D13E91EB-5343-B928-21CD-24FC254F3988}"/>
              </a:ext>
            </a:extLst>
          </p:cNvPr>
          <p:cNvCxnSpPr>
            <a:cxnSpLocks/>
          </p:cNvCxnSpPr>
          <p:nvPr/>
        </p:nvCxnSpPr>
        <p:spPr>
          <a:xfrm flipV="1">
            <a:off x="1633041" y="7082710"/>
            <a:ext cx="751236" cy="291486"/>
          </a:xfrm>
          <a:prstGeom prst="curvedConnector3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TextBox 41">
            <a:extLst>
              <a:ext uri="{FF2B5EF4-FFF2-40B4-BE49-F238E27FC236}">
                <a16:creationId xmlns:a16="http://schemas.microsoft.com/office/drawing/2014/main" id="{4C55D117-9482-4769-0F6F-E976A8DE70AF}"/>
              </a:ext>
            </a:extLst>
          </p:cNvPr>
          <p:cNvSpPr txBox="1"/>
          <p:nvPr/>
        </p:nvSpPr>
        <p:spPr>
          <a:xfrm>
            <a:off x="5477854" y="5238572"/>
            <a:ext cx="22560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3. When you choose a right chart put all details in!</a:t>
            </a:r>
          </a:p>
        </p:txBody>
      </p:sp>
      <p:cxnSp>
        <p:nvCxnSpPr>
          <p:cNvPr id="43" name="Connector: Curved 42">
            <a:extLst>
              <a:ext uri="{FF2B5EF4-FFF2-40B4-BE49-F238E27FC236}">
                <a16:creationId xmlns:a16="http://schemas.microsoft.com/office/drawing/2014/main" id="{D53F7074-5ACC-D91A-210F-E28C1025E564}"/>
              </a:ext>
            </a:extLst>
          </p:cNvPr>
          <p:cNvCxnSpPr>
            <a:cxnSpLocks/>
          </p:cNvCxnSpPr>
          <p:nvPr/>
        </p:nvCxnSpPr>
        <p:spPr>
          <a:xfrm rot="16200000" flipH="1">
            <a:off x="6310874" y="5795101"/>
            <a:ext cx="540316" cy="271923"/>
          </a:xfrm>
          <a:prstGeom prst="curvedConnector3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6" name="Picture 45" descr="A cartoon cat with a black background&#10;&#10;Description automatically generated">
            <a:extLst>
              <a:ext uri="{FF2B5EF4-FFF2-40B4-BE49-F238E27FC236}">
                <a16:creationId xmlns:a16="http://schemas.microsoft.com/office/drawing/2014/main" id="{E6907509-3298-71FF-4DCE-C75EC754175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4660525" y="8126594"/>
            <a:ext cx="461782" cy="724365"/>
          </a:xfrm>
          <a:prstGeom prst="rect">
            <a:avLst/>
          </a:prstGeom>
        </p:spPr>
      </p:pic>
      <p:sp>
        <p:nvSpPr>
          <p:cNvPr id="47" name="Speech Bubble: Oval 46">
            <a:extLst>
              <a:ext uri="{FF2B5EF4-FFF2-40B4-BE49-F238E27FC236}">
                <a16:creationId xmlns:a16="http://schemas.microsoft.com/office/drawing/2014/main" id="{54B10A00-0F37-D081-7574-C70E05AE2D51}"/>
              </a:ext>
            </a:extLst>
          </p:cNvPr>
          <p:cNvSpPr/>
          <p:nvPr/>
        </p:nvSpPr>
        <p:spPr>
          <a:xfrm>
            <a:off x="4778985" y="7459287"/>
            <a:ext cx="807886" cy="746418"/>
          </a:xfrm>
          <a:prstGeom prst="wedgeEllipse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00" i="1" dirty="0">
                <a:solidFill>
                  <a:schemeClr val="tx1"/>
                </a:solidFill>
              </a:rPr>
              <a:t>Keep going you are in final step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2FBE585B-8405-5561-CD33-F88BCB8F19DB}"/>
              </a:ext>
            </a:extLst>
          </p:cNvPr>
          <p:cNvSpPr txBox="1"/>
          <p:nvPr/>
        </p:nvSpPr>
        <p:spPr>
          <a:xfrm>
            <a:off x="1377282" y="9166535"/>
            <a:ext cx="22114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4.Once you put all details on the table press enter and your chart is ready.</a:t>
            </a:r>
          </a:p>
        </p:txBody>
      </p:sp>
      <p:cxnSp>
        <p:nvCxnSpPr>
          <p:cNvPr id="49" name="Connector: Curved 48">
            <a:extLst>
              <a:ext uri="{FF2B5EF4-FFF2-40B4-BE49-F238E27FC236}">
                <a16:creationId xmlns:a16="http://schemas.microsoft.com/office/drawing/2014/main" id="{2A313CE4-B910-2DC7-76F0-7DE25957D136}"/>
              </a:ext>
            </a:extLst>
          </p:cNvPr>
          <p:cNvCxnSpPr>
            <a:cxnSpLocks/>
          </p:cNvCxnSpPr>
          <p:nvPr/>
        </p:nvCxnSpPr>
        <p:spPr>
          <a:xfrm flipV="1">
            <a:off x="2397457" y="8981761"/>
            <a:ext cx="1260143" cy="200410"/>
          </a:xfrm>
          <a:prstGeom prst="curvedConnector3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1" name="Double Wave 50">
            <a:extLst>
              <a:ext uri="{FF2B5EF4-FFF2-40B4-BE49-F238E27FC236}">
                <a16:creationId xmlns:a16="http://schemas.microsoft.com/office/drawing/2014/main" id="{943BC3A7-89FE-0B9C-ADE5-5A1C445EEF7C}"/>
              </a:ext>
            </a:extLst>
          </p:cNvPr>
          <p:cNvSpPr/>
          <p:nvPr/>
        </p:nvSpPr>
        <p:spPr>
          <a:xfrm>
            <a:off x="2669425" y="10507287"/>
            <a:ext cx="4479520" cy="711810"/>
          </a:xfrm>
          <a:prstGeom prst="doubleWav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Well done!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52" name="3D Model 51" descr="Thumbs Up Emoji">
                <a:extLst>
                  <a:ext uri="{FF2B5EF4-FFF2-40B4-BE49-F238E27FC236}">
                    <a16:creationId xmlns:a16="http://schemas.microsoft.com/office/drawing/2014/main" id="{74834FCD-9F86-7D13-81B0-7C9555AF91D5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838017015"/>
                  </p:ext>
                </p:extLst>
              </p:nvPr>
            </p:nvGraphicFramePr>
            <p:xfrm>
              <a:off x="942049" y="10657699"/>
              <a:ext cx="1027644" cy="1122796"/>
            </p:xfrm>
            <a:graphic>
              <a:graphicData uri="http://schemas.microsoft.com/office/drawing/2017/model3d">
                <am3d:model3d r:embed="rId11">
                  <am3d:spPr>
                    <a:xfrm>
                      <a:off x="0" y="0"/>
                      <a:ext cx="1027644" cy="1122796"/>
                    </a:xfrm>
                    <a:prstGeom prst="rect">
                      <a:avLst/>
                    </a:prstGeom>
                  </am3d:spPr>
                  <am3d:camera>
                    <am3d:pos x="0" y="0" z="66308073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101511" d="1000000"/>
                    <am3d:preTrans dx="-824025" dy="-17929067" dz="-2192431"/>
                    <am3d:scale>
                      <am3d:sx n="1000000" d="1000000"/>
                      <am3d:sy n="1000000" d="1000000"/>
                      <am3d:sz n="1000000" d="1000000"/>
                    </am3d:scale>
                    <am3d:rot ax="1586762" ay="403361" az="199947"/>
                    <am3d:postTrans dx="0" dy="0" dz="0"/>
                  </am3d:trans>
                  <am3d:raster rName="Office3DRenderer" rVer="16.0.8326">
                    <am3d:blip r:embed="rId12"/>
                  </am3d:raster>
                  <am3d:objViewport viewportSz="1541466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52" name="3D Model 51" descr="Thumbs Up Emoji">
                <a:extLst>
                  <a:ext uri="{FF2B5EF4-FFF2-40B4-BE49-F238E27FC236}">
                    <a16:creationId xmlns:a16="http://schemas.microsoft.com/office/drawing/2014/main" id="{74834FCD-9F86-7D13-81B0-7C9555AF91D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942049" y="10657699"/>
                <a:ext cx="1027644" cy="1122796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81744596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EE5818"/>
      </a:dk2>
      <a:lt2>
        <a:srgbClr val="EBEBEB"/>
      </a:lt2>
      <a:accent1>
        <a:srgbClr val="F5A408"/>
      </a:accent1>
      <a:accent2>
        <a:srgbClr val="FA731A"/>
      </a:accent2>
      <a:accent3>
        <a:srgbClr val="AB9281"/>
      </a:accent3>
      <a:accent4>
        <a:srgbClr val="A18CD0"/>
      </a:accent4>
      <a:accent5>
        <a:srgbClr val="8EBBD2"/>
      </a:accent5>
      <a:accent6>
        <a:srgbClr val="ACC995"/>
      </a:accent6>
      <a:hlink>
        <a:srgbClr val="FAC96A"/>
      </a:hlink>
      <a:folHlink>
        <a:srgbClr val="FCDB9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tint val="100000"/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F1C4790-FE3C-4020-8CA7-00621DA7BBBC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4" ma:contentTypeDescription="Create a new document." ma:contentTypeScope="" ma:versionID="809d7dd0aa4536f784d98aa6dc491390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d534aa0ef8b1a7109291cc5a90111169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E26EC5D-A918-474A-BDF8-DB02C189138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6D93CED-1182-43CF-919F-BD92CE22AD1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D75D433-6039-47C1-939F-52B0998F3A6F}">
  <ds:schemaRefs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purl.org/dc/dcmitype/"/>
    <ds:schemaRef ds:uri="http://www.w3.org/XML/1998/namespace"/>
    <ds:schemaRef ds:uri="http://schemas.microsoft.com/office/2006/metadata/properties"/>
    <ds:schemaRef ds:uri="http://schemas.microsoft.com/office/infopath/2007/PartnerControls"/>
    <ds:schemaRef ds:uri="04d956d8-1ffd-4dba-87ce-03f615e16f58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58</TotalTime>
  <Words>113</Words>
  <Application>Microsoft Office PowerPoint</Application>
  <PresentationFormat>A3 Paper (297x420 mm)</PresentationFormat>
  <Paragraphs>19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Ion Boardroom</vt:lpstr>
      <vt:lpstr>How to create a chart in a Word document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create a chart in a Word document</dc:title>
  <dc:creator>Mariana Madem (2438457)</dc:creator>
  <cp:lastModifiedBy>Mariana Madem</cp:lastModifiedBy>
  <cp:revision>1</cp:revision>
  <dcterms:created xsi:type="dcterms:W3CDTF">2025-08-08T05:24:56Z</dcterms:created>
  <dcterms:modified xsi:type="dcterms:W3CDTF">2025-08-08T06:23:03Z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