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7" r:id="rId20"/>
    <p:sldId id="284" r:id="rId21"/>
    <p:sldId id="288" r:id="rId22"/>
    <p:sldId id="286" r:id="rId23"/>
    <p:sldId id="28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97003-64CC-4058-951B-28A9659FA7F3}" v="34" dt="2026-03-13T11:42:59.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9898" autoAdjust="0"/>
  </p:normalViewPr>
  <p:slideViewPr>
    <p:cSldViewPr snapToGrid="0">
      <p:cViewPr varScale="1">
        <p:scale>
          <a:sx n="63" d="100"/>
          <a:sy n="63" d="100"/>
        </p:scale>
        <p:origin x="825"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pc:chgData name="Zita Draper" userId="b063123c-f51f-481b-b99c-f574606c9ace" providerId="ADAL" clId="{EF0E77A1-30A0-420A-8B5C-1D4447251AB8}" dt="2026-03-13T11:43:04.598" v="110" actId="14100"/>
      <pc:docMkLst>
        <pc:docMk/>
      </pc:docMkLst>
      <pc:sldChg chg="modSp mod">
        <pc:chgData name="Zita Draper" userId="b063123c-f51f-481b-b99c-f574606c9ace" providerId="ADAL" clId="{EF0E77A1-30A0-420A-8B5C-1D4447251AB8}" dt="2026-03-13T10:35:29.687" v="1" actId="1076"/>
        <pc:sldMkLst>
          <pc:docMk/>
          <pc:sldMk cId="2093606563" sldId="256"/>
        </pc:sldMkLst>
        <pc:picChg chg="mod">
          <ac:chgData name="Zita Draper" userId="b063123c-f51f-481b-b99c-f574606c9ace" providerId="ADAL" clId="{EF0E77A1-30A0-420A-8B5C-1D4447251AB8}" dt="2026-03-13T10:35:29.687" v="1" actId="1076"/>
          <ac:picMkLst>
            <pc:docMk/>
            <pc:sldMk cId="2093606563" sldId="256"/>
            <ac:picMk id="5" creationId="{A9C593BB-8A5E-95FC-C73F-CE9E9360D844}"/>
          </ac:picMkLst>
        </pc:picChg>
      </pc:sldChg>
      <pc:sldChg chg="modSp mod">
        <pc:chgData name="Zita Draper" userId="b063123c-f51f-481b-b99c-f574606c9ace" providerId="ADAL" clId="{EF0E77A1-30A0-420A-8B5C-1D4447251AB8}" dt="2026-03-13T10:36:09.017" v="3" actId="14100"/>
        <pc:sldMkLst>
          <pc:docMk/>
          <pc:sldMk cId="1579941145" sldId="257"/>
        </pc:sldMkLst>
        <pc:picChg chg="mod">
          <ac:chgData name="Zita Draper" userId="b063123c-f51f-481b-b99c-f574606c9ace" providerId="ADAL" clId="{EF0E77A1-30A0-420A-8B5C-1D4447251AB8}" dt="2026-03-13T10:36:09.017" v="3" actId="14100"/>
          <ac:picMkLst>
            <pc:docMk/>
            <pc:sldMk cId="1579941145" sldId="257"/>
            <ac:picMk id="3" creationId="{586A9F9A-EF3A-6575-5649-73750E1E7BA3}"/>
          </ac:picMkLst>
        </pc:picChg>
      </pc:sldChg>
      <pc:sldChg chg="modSp mod">
        <pc:chgData name="Zita Draper" userId="b063123c-f51f-481b-b99c-f574606c9ace" providerId="ADAL" clId="{EF0E77A1-30A0-420A-8B5C-1D4447251AB8}" dt="2026-03-13T10:36:30.877" v="5" actId="14100"/>
        <pc:sldMkLst>
          <pc:docMk/>
          <pc:sldMk cId="3016239124" sldId="258"/>
        </pc:sldMkLst>
        <pc:picChg chg="mod">
          <ac:chgData name="Zita Draper" userId="b063123c-f51f-481b-b99c-f574606c9ace" providerId="ADAL" clId="{EF0E77A1-30A0-420A-8B5C-1D4447251AB8}" dt="2026-03-13T10:36:30.877" v="5" actId="14100"/>
          <ac:picMkLst>
            <pc:docMk/>
            <pc:sldMk cId="3016239124" sldId="258"/>
            <ac:picMk id="4" creationId="{E8923AED-6F4F-2EDE-D790-9A2709142C0A}"/>
          </ac:picMkLst>
        </pc:picChg>
      </pc:sldChg>
      <pc:sldChg chg="modSp mod">
        <pc:chgData name="Zita Draper" userId="b063123c-f51f-481b-b99c-f574606c9ace" providerId="ADAL" clId="{EF0E77A1-30A0-420A-8B5C-1D4447251AB8}" dt="2026-03-13T10:38:10.717" v="15" actId="1076"/>
        <pc:sldMkLst>
          <pc:docMk/>
          <pc:sldMk cId="1816008665" sldId="259"/>
        </pc:sldMkLst>
        <pc:picChg chg="mod">
          <ac:chgData name="Zita Draper" userId="b063123c-f51f-481b-b99c-f574606c9ace" providerId="ADAL" clId="{EF0E77A1-30A0-420A-8B5C-1D4447251AB8}" dt="2026-03-13T10:38:10.717" v="15" actId="1076"/>
          <ac:picMkLst>
            <pc:docMk/>
            <pc:sldMk cId="1816008665" sldId="259"/>
            <ac:picMk id="2" creationId="{8C31724C-4456-E74D-3BDE-575D99BD6C91}"/>
          </ac:picMkLst>
        </pc:picChg>
      </pc:sldChg>
      <pc:sldChg chg="modSp mod">
        <pc:chgData name="Zita Draper" userId="b063123c-f51f-481b-b99c-f574606c9ace" providerId="ADAL" clId="{EF0E77A1-30A0-420A-8B5C-1D4447251AB8}" dt="2026-03-13T10:44:54.461" v="17" actId="14100"/>
        <pc:sldMkLst>
          <pc:docMk/>
          <pc:sldMk cId="2851684479" sldId="260"/>
        </pc:sldMkLst>
        <pc:picChg chg="mod">
          <ac:chgData name="Zita Draper" userId="b063123c-f51f-481b-b99c-f574606c9ace" providerId="ADAL" clId="{EF0E77A1-30A0-420A-8B5C-1D4447251AB8}" dt="2026-03-13T10:44:54.461" v="17" actId="14100"/>
          <ac:picMkLst>
            <pc:docMk/>
            <pc:sldMk cId="2851684479" sldId="260"/>
            <ac:picMk id="3" creationId="{83630F2F-20CB-8609-45ED-3A94E06BA141}"/>
          </ac:picMkLst>
        </pc:picChg>
      </pc:sldChg>
      <pc:sldChg chg="modSp mod">
        <pc:chgData name="Zita Draper" userId="b063123c-f51f-481b-b99c-f574606c9ace" providerId="ADAL" clId="{EF0E77A1-30A0-420A-8B5C-1D4447251AB8}" dt="2026-03-13T10:45:33.135" v="19" actId="14100"/>
        <pc:sldMkLst>
          <pc:docMk/>
          <pc:sldMk cId="25446686" sldId="261"/>
        </pc:sldMkLst>
        <pc:picChg chg="mod">
          <ac:chgData name="Zita Draper" userId="b063123c-f51f-481b-b99c-f574606c9ace" providerId="ADAL" clId="{EF0E77A1-30A0-420A-8B5C-1D4447251AB8}" dt="2026-03-13T10:45:33.135" v="19" actId="14100"/>
          <ac:picMkLst>
            <pc:docMk/>
            <pc:sldMk cId="25446686" sldId="261"/>
            <ac:picMk id="4" creationId="{CE525DED-1372-90DF-3875-A15AC600AE51}"/>
          </ac:picMkLst>
        </pc:picChg>
      </pc:sldChg>
      <pc:sldChg chg="modSp mod">
        <pc:chgData name="Zita Draper" userId="b063123c-f51f-481b-b99c-f574606c9ace" providerId="ADAL" clId="{EF0E77A1-30A0-420A-8B5C-1D4447251AB8}" dt="2026-03-13T10:46:40.647" v="21" actId="14100"/>
        <pc:sldMkLst>
          <pc:docMk/>
          <pc:sldMk cId="2540911246" sldId="262"/>
        </pc:sldMkLst>
        <pc:picChg chg="mod">
          <ac:chgData name="Zita Draper" userId="b063123c-f51f-481b-b99c-f574606c9ace" providerId="ADAL" clId="{EF0E77A1-30A0-420A-8B5C-1D4447251AB8}" dt="2026-03-13T10:46:40.647" v="21" actId="14100"/>
          <ac:picMkLst>
            <pc:docMk/>
            <pc:sldMk cId="2540911246" sldId="262"/>
            <ac:picMk id="4" creationId="{F0593B8B-74C6-C344-7FF8-F0324BA4B4B7}"/>
          </ac:picMkLst>
        </pc:picChg>
      </pc:sldChg>
      <pc:sldChg chg="modSp mod">
        <pc:chgData name="Zita Draper" userId="b063123c-f51f-481b-b99c-f574606c9ace" providerId="ADAL" clId="{EF0E77A1-30A0-420A-8B5C-1D4447251AB8}" dt="2026-03-13T10:49:50.989" v="27" actId="1076"/>
        <pc:sldMkLst>
          <pc:docMk/>
          <pc:sldMk cId="413556289" sldId="263"/>
        </pc:sldMkLst>
        <pc:picChg chg="mod">
          <ac:chgData name="Zita Draper" userId="b063123c-f51f-481b-b99c-f574606c9ace" providerId="ADAL" clId="{EF0E77A1-30A0-420A-8B5C-1D4447251AB8}" dt="2026-03-13T10:49:26.413" v="24" actId="1076"/>
          <ac:picMkLst>
            <pc:docMk/>
            <pc:sldMk cId="413556289" sldId="263"/>
            <ac:picMk id="4" creationId="{61EC38AC-EA6F-332E-EDBD-654B3E5AB90A}"/>
          </ac:picMkLst>
        </pc:picChg>
        <pc:picChg chg="mod">
          <ac:chgData name="Zita Draper" userId="b063123c-f51f-481b-b99c-f574606c9ace" providerId="ADAL" clId="{EF0E77A1-30A0-420A-8B5C-1D4447251AB8}" dt="2026-03-13T10:49:50.989" v="27" actId="1076"/>
          <ac:picMkLst>
            <pc:docMk/>
            <pc:sldMk cId="413556289" sldId="263"/>
            <ac:picMk id="6" creationId="{65B8C717-7623-5FB3-BE3F-53383A8AC92E}"/>
          </ac:picMkLst>
        </pc:picChg>
      </pc:sldChg>
      <pc:sldChg chg="modSp mod">
        <pc:chgData name="Zita Draper" userId="b063123c-f51f-481b-b99c-f574606c9ace" providerId="ADAL" clId="{EF0E77A1-30A0-420A-8B5C-1D4447251AB8}" dt="2026-03-13T10:54:45.054" v="29" actId="14100"/>
        <pc:sldMkLst>
          <pc:docMk/>
          <pc:sldMk cId="2728323689" sldId="264"/>
        </pc:sldMkLst>
        <pc:picChg chg="mod">
          <ac:chgData name="Zita Draper" userId="b063123c-f51f-481b-b99c-f574606c9ace" providerId="ADAL" clId="{EF0E77A1-30A0-420A-8B5C-1D4447251AB8}" dt="2026-03-13T10:54:45.054" v="29" actId="14100"/>
          <ac:picMkLst>
            <pc:docMk/>
            <pc:sldMk cId="2728323689" sldId="264"/>
            <ac:picMk id="3" creationId="{4A4B1E4F-102E-AD7B-2859-017A0B3EFBBF}"/>
          </ac:picMkLst>
        </pc:picChg>
      </pc:sldChg>
      <pc:sldChg chg="modSp mod">
        <pc:chgData name="Zita Draper" userId="b063123c-f51f-481b-b99c-f574606c9ace" providerId="ADAL" clId="{EF0E77A1-30A0-420A-8B5C-1D4447251AB8}" dt="2026-03-13T10:55:44.332" v="31" actId="14100"/>
        <pc:sldMkLst>
          <pc:docMk/>
          <pc:sldMk cId="2139903993" sldId="265"/>
        </pc:sldMkLst>
        <pc:picChg chg="mod">
          <ac:chgData name="Zita Draper" userId="b063123c-f51f-481b-b99c-f574606c9ace" providerId="ADAL" clId="{EF0E77A1-30A0-420A-8B5C-1D4447251AB8}" dt="2026-03-13T10:55:44.332" v="31" actId="14100"/>
          <ac:picMkLst>
            <pc:docMk/>
            <pc:sldMk cId="2139903993" sldId="265"/>
            <ac:picMk id="3" creationId="{562A3094-4805-A5E7-367A-B7C43E048CB8}"/>
          </ac:picMkLst>
        </pc:picChg>
      </pc:sldChg>
      <pc:sldChg chg="modSp mod">
        <pc:chgData name="Zita Draper" userId="b063123c-f51f-481b-b99c-f574606c9ace" providerId="ADAL" clId="{EF0E77A1-30A0-420A-8B5C-1D4447251AB8}" dt="2026-03-13T11:00:16.050" v="71" actId="14100"/>
        <pc:sldMkLst>
          <pc:docMk/>
          <pc:sldMk cId="979652247" sldId="266"/>
        </pc:sldMkLst>
        <pc:picChg chg="mod">
          <ac:chgData name="Zita Draper" userId="b063123c-f51f-481b-b99c-f574606c9ace" providerId="ADAL" clId="{EF0E77A1-30A0-420A-8B5C-1D4447251AB8}" dt="2026-03-13T11:00:16.050" v="71" actId="14100"/>
          <ac:picMkLst>
            <pc:docMk/>
            <pc:sldMk cId="979652247" sldId="266"/>
            <ac:picMk id="3" creationId="{D7C2C7AA-EF21-6B45-52E0-F4DAD76197BE}"/>
          </ac:picMkLst>
        </pc:picChg>
      </pc:sldChg>
      <pc:sldChg chg="delSp modSp mod delAnim">
        <pc:chgData name="Zita Draper" userId="b063123c-f51f-481b-b99c-f574606c9ace" providerId="ADAL" clId="{EF0E77A1-30A0-420A-8B5C-1D4447251AB8}" dt="2026-03-13T11:01:40.623" v="75" actId="14100"/>
        <pc:sldMkLst>
          <pc:docMk/>
          <pc:sldMk cId="1065157700" sldId="267"/>
        </pc:sldMkLst>
        <pc:picChg chg="del mod">
          <ac:chgData name="Zita Draper" userId="b063123c-f51f-481b-b99c-f574606c9ace" providerId="ADAL" clId="{EF0E77A1-30A0-420A-8B5C-1D4447251AB8}" dt="2026-03-13T11:01:02.091" v="73" actId="478"/>
          <ac:picMkLst>
            <pc:docMk/>
            <pc:sldMk cId="1065157700" sldId="267"/>
            <ac:picMk id="4" creationId="{16C30CB2-70C7-A420-DFD9-9EFB8E12E296}"/>
          </ac:picMkLst>
        </pc:picChg>
        <pc:picChg chg="mod">
          <ac:chgData name="Zita Draper" userId="b063123c-f51f-481b-b99c-f574606c9ace" providerId="ADAL" clId="{EF0E77A1-30A0-420A-8B5C-1D4447251AB8}" dt="2026-03-13T11:01:40.623" v="75" actId="14100"/>
          <ac:picMkLst>
            <pc:docMk/>
            <pc:sldMk cId="1065157700" sldId="267"/>
            <ac:picMk id="6" creationId="{99750AE6-D812-9285-49D0-DFF1B97E9819}"/>
          </ac:picMkLst>
        </pc:picChg>
      </pc:sldChg>
      <pc:sldChg chg="modSp mod">
        <pc:chgData name="Zita Draper" userId="b063123c-f51f-481b-b99c-f574606c9ace" providerId="ADAL" clId="{EF0E77A1-30A0-420A-8B5C-1D4447251AB8}" dt="2026-03-13T11:08:39.292" v="77" actId="14100"/>
        <pc:sldMkLst>
          <pc:docMk/>
          <pc:sldMk cId="1027169858" sldId="268"/>
        </pc:sldMkLst>
        <pc:picChg chg="mod">
          <ac:chgData name="Zita Draper" userId="b063123c-f51f-481b-b99c-f574606c9ace" providerId="ADAL" clId="{EF0E77A1-30A0-420A-8B5C-1D4447251AB8}" dt="2026-03-13T11:08:39.292" v="77" actId="14100"/>
          <ac:picMkLst>
            <pc:docMk/>
            <pc:sldMk cId="1027169858" sldId="268"/>
            <ac:picMk id="4" creationId="{189AABEF-404E-4378-7377-85FDA783DE11}"/>
          </ac:picMkLst>
        </pc:picChg>
      </pc:sldChg>
      <pc:sldChg chg="modSp mod">
        <pc:chgData name="Zita Draper" userId="b063123c-f51f-481b-b99c-f574606c9ace" providerId="ADAL" clId="{EF0E77A1-30A0-420A-8B5C-1D4447251AB8}" dt="2026-03-13T11:15:07.095" v="90" actId="14100"/>
        <pc:sldMkLst>
          <pc:docMk/>
          <pc:sldMk cId="3018372162" sldId="269"/>
        </pc:sldMkLst>
        <pc:picChg chg="mod">
          <ac:chgData name="Zita Draper" userId="b063123c-f51f-481b-b99c-f574606c9ace" providerId="ADAL" clId="{EF0E77A1-30A0-420A-8B5C-1D4447251AB8}" dt="2026-03-13T11:15:07.095" v="90" actId="14100"/>
          <ac:picMkLst>
            <pc:docMk/>
            <pc:sldMk cId="3018372162" sldId="269"/>
            <ac:picMk id="3" creationId="{8E2A0D4C-4401-B828-3A05-D71BCF5E354A}"/>
          </ac:picMkLst>
        </pc:picChg>
      </pc:sldChg>
      <pc:sldChg chg="modSp mod">
        <pc:chgData name="Zita Draper" userId="b063123c-f51f-481b-b99c-f574606c9ace" providerId="ADAL" clId="{EF0E77A1-30A0-420A-8B5C-1D4447251AB8}" dt="2026-03-13T11:09:09.298" v="79" actId="14100"/>
        <pc:sldMkLst>
          <pc:docMk/>
          <pc:sldMk cId="736732044" sldId="270"/>
        </pc:sldMkLst>
        <pc:picChg chg="mod">
          <ac:chgData name="Zita Draper" userId="b063123c-f51f-481b-b99c-f574606c9ace" providerId="ADAL" clId="{EF0E77A1-30A0-420A-8B5C-1D4447251AB8}" dt="2026-03-13T11:09:09.298" v="79" actId="14100"/>
          <ac:picMkLst>
            <pc:docMk/>
            <pc:sldMk cId="736732044" sldId="270"/>
            <ac:picMk id="3" creationId="{64EF2A93-84F0-99AC-01CD-51F0C2EDF7B1}"/>
          </ac:picMkLst>
        </pc:picChg>
      </pc:sldChg>
      <pc:sldChg chg="modSp mod">
        <pc:chgData name="Zita Draper" userId="b063123c-f51f-481b-b99c-f574606c9ace" providerId="ADAL" clId="{EF0E77A1-30A0-420A-8B5C-1D4447251AB8}" dt="2026-03-13T11:16:52.983" v="92" actId="14100"/>
        <pc:sldMkLst>
          <pc:docMk/>
          <pc:sldMk cId="3078383802" sldId="271"/>
        </pc:sldMkLst>
        <pc:picChg chg="mod">
          <ac:chgData name="Zita Draper" userId="b063123c-f51f-481b-b99c-f574606c9ace" providerId="ADAL" clId="{EF0E77A1-30A0-420A-8B5C-1D4447251AB8}" dt="2026-03-13T11:16:52.983" v="92" actId="14100"/>
          <ac:picMkLst>
            <pc:docMk/>
            <pc:sldMk cId="3078383802" sldId="271"/>
            <ac:picMk id="3" creationId="{BB3D0F89-D506-CD71-E767-00B3E178E0AC}"/>
          </ac:picMkLst>
        </pc:picChg>
      </pc:sldChg>
      <pc:sldChg chg="delSp modSp mod delAnim">
        <pc:chgData name="Zita Draper" userId="b063123c-f51f-481b-b99c-f574606c9ace" providerId="ADAL" clId="{EF0E77A1-30A0-420A-8B5C-1D4447251AB8}" dt="2026-03-13T11:40:48.605" v="108" actId="14100"/>
        <pc:sldMkLst>
          <pc:docMk/>
          <pc:sldMk cId="1153520856" sldId="272"/>
        </pc:sldMkLst>
        <pc:picChg chg="del">
          <ac:chgData name="Zita Draper" userId="b063123c-f51f-481b-b99c-f574606c9ace" providerId="ADAL" clId="{EF0E77A1-30A0-420A-8B5C-1D4447251AB8}" dt="2026-03-13T11:38:29.224" v="104" actId="478"/>
          <ac:picMkLst>
            <pc:docMk/>
            <pc:sldMk cId="1153520856" sldId="272"/>
            <ac:picMk id="4" creationId="{07842376-6A5A-415E-0681-150EDC1EDDBE}"/>
          </ac:picMkLst>
        </pc:picChg>
        <pc:picChg chg="del mod">
          <ac:chgData name="Zita Draper" userId="b063123c-f51f-481b-b99c-f574606c9ace" providerId="ADAL" clId="{EF0E77A1-30A0-420A-8B5C-1D4447251AB8}" dt="2026-03-13T11:39:42.532" v="106" actId="478"/>
          <ac:picMkLst>
            <pc:docMk/>
            <pc:sldMk cId="1153520856" sldId="272"/>
            <ac:picMk id="5" creationId="{3AC87C4B-6D83-5DE3-7EFD-94E533E36A40}"/>
          </ac:picMkLst>
        </pc:picChg>
        <pc:picChg chg="mod">
          <ac:chgData name="Zita Draper" userId="b063123c-f51f-481b-b99c-f574606c9ace" providerId="ADAL" clId="{EF0E77A1-30A0-420A-8B5C-1D4447251AB8}" dt="2026-03-13T11:40:48.605" v="108" actId="14100"/>
          <ac:picMkLst>
            <pc:docMk/>
            <pc:sldMk cId="1153520856" sldId="272"/>
            <ac:picMk id="6" creationId="{C8E0B976-18DB-7B66-C30F-7CC6F49B3CFE}"/>
          </ac:picMkLst>
        </pc:picChg>
      </pc:sldChg>
      <pc:sldChg chg="modSp mod">
        <pc:chgData name="Zita Draper" userId="b063123c-f51f-481b-b99c-f574606c9ace" providerId="ADAL" clId="{EF0E77A1-30A0-420A-8B5C-1D4447251AB8}" dt="2026-03-13T11:43:04.598" v="110" actId="14100"/>
        <pc:sldMkLst>
          <pc:docMk/>
          <pc:sldMk cId="1380723306" sldId="273"/>
        </pc:sldMkLst>
        <pc:picChg chg="mod">
          <ac:chgData name="Zita Draper" userId="b063123c-f51f-481b-b99c-f574606c9ace" providerId="ADAL" clId="{EF0E77A1-30A0-420A-8B5C-1D4447251AB8}" dt="2026-03-13T11:43:04.598" v="110" actId="14100"/>
          <ac:picMkLst>
            <pc:docMk/>
            <pc:sldMk cId="1380723306" sldId="273"/>
            <ac:picMk id="3" creationId="{9903C16B-2A3D-C4AE-26C6-94CDA7B0C9F1}"/>
          </ac:picMkLst>
        </pc:picChg>
      </pc:sldChg>
      <pc:sldChg chg="modSp mod">
        <pc:chgData name="Zita Draper" userId="b063123c-f51f-481b-b99c-f574606c9ace" providerId="ADAL" clId="{EF0E77A1-30A0-420A-8B5C-1D4447251AB8}" dt="2026-03-13T11:35:51.602" v="103" actId="14100"/>
        <pc:sldMkLst>
          <pc:docMk/>
          <pc:sldMk cId="885565631" sldId="277"/>
        </pc:sldMkLst>
        <pc:picChg chg="mod">
          <ac:chgData name="Zita Draper" userId="b063123c-f51f-481b-b99c-f574606c9ace" providerId="ADAL" clId="{EF0E77A1-30A0-420A-8B5C-1D4447251AB8}" dt="2026-03-13T11:35:51.602" v="103" actId="14100"/>
          <ac:picMkLst>
            <pc:docMk/>
            <pc:sldMk cId="885565631" sldId="277"/>
            <ac:picMk id="3" creationId="{04F59520-7722-3A83-0CA7-BBD356A367E5}"/>
          </ac:picMkLst>
        </pc:picChg>
        <pc:picChg chg="mod">
          <ac:chgData name="Zita Draper" userId="b063123c-f51f-481b-b99c-f574606c9ace" providerId="ADAL" clId="{EF0E77A1-30A0-420A-8B5C-1D4447251AB8}" dt="2026-03-13T11:34:21.839" v="101" actId="1076"/>
          <ac:picMkLst>
            <pc:docMk/>
            <pc:sldMk cId="885565631" sldId="277"/>
            <ac:picMk id="4" creationId="{68C43934-7DF2-CD00-93CA-7A99F0EFE188}"/>
          </ac:picMkLst>
        </pc:picChg>
      </pc:sldChg>
      <pc:sldChg chg="del">
        <pc:chgData name="Zita Draper" userId="b063123c-f51f-481b-b99c-f574606c9ace" providerId="ADAL" clId="{EF0E77A1-30A0-420A-8B5C-1D4447251AB8}" dt="2026-03-13T10:36:39.167" v="6" actId="47"/>
        <pc:sldMkLst>
          <pc:docMk/>
          <pc:sldMk cId="2508754715" sldId="283"/>
        </pc:sldMkLst>
      </pc:sldChg>
      <pc:sldChg chg="modSp mod modTransition modAnim">
        <pc:chgData name="Zita Draper" userId="b063123c-f51f-481b-b99c-f574606c9ace" providerId="ADAL" clId="{EF0E77A1-30A0-420A-8B5C-1D4447251AB8}" dt="2026-03-13T11:30:55.586" v="97" actId="14100"/>
        <pc:sldMkLst>
          <pc:docMk/>
          <pc:sldMk cId="353504197" sldId="284"/>
        </pc:sldMkLst>
        <pc:graphicFrameChg chg="mod">
          <ac:chgData name="Zita Draper" userId="b063123c-f51f-481b-b99c-f574606c9ace" providerId="ADAL" clId="{EF0E77A1-30A0-420A-8B5C-1D4447251AB8}" dt="2026-03-13T11:30:47.643" v="93"/>
          <ac:graphicFrameMkLst>
            <pc:docMk/>
            <pc:sldMk cId="353504197" sldId="284"/>
            <ac:graphicFrameMk id="15" creationId="{C8DB7707-9DA8-54CB-D390-154BBF34B989}"/>
          </ac:graphicFrameMkLst>
        </pc:graphicFrameChg>
        <pc:picChg chg="mod">
          <ac:chgData name="Zita Draper" userId="b063123c-f51f-481b-b99c-f574606c9ace" providerId="ADAL" clId="{EF0E77A1-30A0-420A-8B5C-1D4447251AB8}" dt="2026-03-13T11:30:55.586" v="97" actId="14100"/>
          <ac:picMkLst>
            <pc:docMk/>
            <pc:sldMk cId="353504197" sldId="284"/>
            <ac:picMk id="3" creationId="{9D09B755-DCD0-B169-E784-1F14CD852E36}"/>
          </ac:picMkLst>
        </pc:picChg>
      </pc:sldChg>
      <pc:sldChg chg="delSp modSp add del mod delAnim">
        <pc:chgData name="Zita Draper" userId="b063123c-f51f-481b-b99c-f574606c9ace" providerId="ADAL" clId="{EF0E77A1-30A0-420A-8B5C-1D4447251AB8}" dt="2026-03-13T10:56:49.556" v="69" actId="14100"/>
        <pc:sldMkLst>
          <pc:docMk/>
          <pc:sldMk cId="1209919448" sldId="286"/>
        </pc:sldMkLst>
        <pc:picChg chg="del mod">
          <ac:chgData name="Zita Draper" userId="b063123c-f51f-481b-b99c-f574606c9ace" providerId="ADAL" clId="{EF0E77A1-30A0-420A-8B5C-1D4447251AB8}" dt="2026-03-13T10:56:25.097" v="67" actId="478"/>
          <ac:picMkLst>
            <pc:docMk/>
            <pc:sldMk cId="1209919448" sldId="286"/>
            <ac:picMk id="4" creationId="{6558D922-F662-13D6-E2BF-E82E5E63E5A3}"/>
          </ac:picMkLst>
        </pc:picChg>
        <pc:picChg chg="mod">
          <ac:chgData name="Zita Draper" userId="b063123c-f51f-481b-b99c-f574606c9ace" providerId="ADAL" clId="{EF0E77A1-30A0-420A-8B5C-1D4447251AB8}" dt="2026-03-13T10:56:49.556" v="69" actId="14100"/>
          <ac:picMkLst>
            <pc:docMk/>
            <pc:sldMk cId="1209919448" sldId="286"/>
            <ac:picMk id="5" creationId="{A48EBCF3-6E29-98B3-F568-A1A9456F7956}"/>
          </ac:picMkLst>
        </pc:picChg>
      </pc:sldChg>
      <pc:sldChg chg="modSp mod">
        <pc:chgData name="Zita Draper" userId="b063123c-f51f-481b-b99c-f574606c9ace" providerId="ADAL" clId="{EF0E77A1-30A0-420A-8B5C-1D4447251AB8}" dt="2026-03-13T10:37:48.273" v="12" actId="14100"/>
        <pc:sldMkLst>
          <pc:docMk/>
          <pc:sldMk cId="4069196645" sldId="287"/>
        </pc:sldMkLst>
        <pc:picChg chg="mod">
          <ac:chgData name="Zita Draper" userId="b063123c-f51f-481b-b99c-f574606c9ace" providerId="ADAL" clId="{EF0E77A1-30A0-420A-8B5C-1D4447251AB8}" dt="2026-03-13T10:37:48.273" v="12" actId="14100"/>
          <ac:picMkLst>
            <pc:docMk/>
            <pc:sldMk cId="4069196645" sldId="287"/>
            <ac:picMk id="2" creationId="{B7A7276A-F3A9-51A3-FD13-8CE6D1B72406}"/>
          </ac:picMkLst>
        </pc:picChg>
      </pc:sldChg>
      <pc:sldChg chg="modSp add del mod">
        <pc:chgData name="Zita Draper" userId="b063123c-f51f-481b-b99c-f574606c9ace" providerId="ADAL" clId="{EF0E77A1-30A0-420A-8B5C-1D4447251AB8}" dt="2026-03-13T10:56:16.218" v="66" actId="47"/>
        <pc:sldMkLst>
          <pc:docMk/>
          <pc:sldMk cId="1062070572" sldId="288"/>
        </pc:sldMkLst>
        <pc:picChg chg="mod">
          <ac:chgData name="Zita Draper" userId="b063123c-f51f-481b-b99c-f574606c9ace" providerId="ADAL" clId="{EF0E77A1-30A0-420A-8B5C-1D4447251AB8}" dt="2026-03-13T10:37:28.599" v="10" actId="14100"/>
          <ac:picMkLst>
            <pc:docMk/>
            <pc:sldMk cId="1062070572" sldId="288"/>
            <ac:picMk id="3" creationId="{97E5FC12-EDE5-BD84-6FC1-C8B7546306A8}"/>
          </ac:picMkLst>
        </pc:picChg>
      </pc:sldChg>
      <pc:sldChg chg="del">
        <pc:chgData name="Zita Draper" userId="b063123c-f51f-481b-b99c-f574606c9ace" providerId="ADAL" clId="{EF0E77A1-30A0-420A-8B5C-1D4447251AB8}" dt="2026-03-13T11:09:21.541" v="83" actId="47"/>
        <pc:sldMkLst>
          <pc:docMk/>
          <pc:sldMk cId="3193872957" sldId="289"/>
        </pc:sldMkLst>
      </pc:sldChg>
      <pc:sldChg chg="del">
        <pc:chgData name="Zita Draper" userId="b063123c-f51f-481b-b99c-f574606c9ace" providerId="ADAL" clId="{EF0E77A1-30A0-420A-8B5C-1D4447251AB8}" dt="2026-03-13T11:09:16.724" v="80" actId="47"/>
        <pc:sldMkLst>
          <pc:docMk/>
          <pc:sldMk cId="502288229" sldId="290"/>
        </pc:sldMkLst>
      </pc:sldChg>
      <pc:sldChg chg="del">
        <pc:chgData name="Zita Draper" userId="b063123c-f51f-481b-b99c-f574606c9ace" providerId="ADAL" clId="{EF0E77A1-30A0-420A-8B5C-1D4447251AB8}" dt="2026-03-13T11:09:17.280" v="81" actId="47"/>
        <pc:sldMkLst>
          <pc:docMk/>
          <pc:sldMk cId="3291022165" sldId="291"/>
        </pc:sldMkLst>
      </pc:sldChg>
      <pc:sldChg chg="del">
        <pc:chgData name="Zita Draper" userId="b063123c-f51f-481b-b99c-f574606c9ace" providerId="ADAL" clId="{EF0E77A1-30A0-420A-8B5C-1D4447251AB8}" dt="2026-03-13T11:09:22.532" v="84" actId="47"/>
        <pc:sldMkLst>
          <pc:docMk/>
          <pc:sldMk cId="1476309682" sldId="292"/>
        </pc:sldMkLst>
      </pc:sldChg>
      <pc:sldChg chg="del">
        <pc:chgData name="Zita Draper" userId="b063123c-f51f-481b-b99c-f574606c9ace" providerId="ADAL" clId="{EF0E77A1-30A0-420A-8B5C-1D4447251AB8}" dt="2026-03-13T11:09:26.032" v="85" actId="47"/>
        <pc:sldMkLst>
          <pc:docMk/>
          <pc:sldMk cId="3403167177" sldId="293"/>
        </pc:sldMkLst>
      </pc:sldChg>
      <pc:sldChg chg="del">
        <pc:chgData name="Zita Draper" userId="b063123c-f51f-481b-b99c-f574606c9ace" providerId="ADAL" clId="{EF0E77A1-30A0-420A-8B5C-1D4447251AB8}" dt="2026-03-13T11:09:26.606" v="86" actId="47"/>
        <pc:sldMkLst>
          <pc:docMk/>
          <pc:sldMk cId="3587626269" sldId="294"/>
        </pc:sldMkLst>
      </pc:sldChg>
      <pc:sldChg chg="del">
        <pc:chgData name="Zita Draper" userId="b063123c-f51f-481b-b99c-f574606c9ace" providerId="ADAL" clId="{EF0E77A1-30A0-420A-8B5C-1D4447251AB8}" dt="2026-03-13T11:09:27.227" v="87" actId="47"/>
        <pc:sldMkLst>
          <pc:docMk/>
          <pc:sldMk cId="192906930" sldId="295"/>
        </pc:sldMkLst>
      </pc:sldChg>
      <pc:sldChg chg="del">
        <pc:chgData name="Zita Draper" userId="b063123c-f51f-481b-b99c-f574606c9ace" providerId="ADAL" clId="{EF0E77A1-30A0-420A-8B5C-1D4447251AB8}" dt="2026-03-13T11:09:27.868" v="88" actId="47"/>
        <pc:sldMkLst>
          <pc:docMk/>
          <pc:sldMk cId="3898901814" sldId="296"/>
        </pc:sldMkLst>
      </pc:sldChg>
      <pc:sldChg chg="del">
        <pc:chgData name="Zita Draper" userId="b063123c-f51f-481b-b99c-f574606c9ace" providerId="ADAL" clId="{EF0E77A1-30A0-420A-8B5C-1D4447251AB8}" dt="2026-03-13T10:55:58.954" v="32" actId="47"/>
        <pc:sldMkLst>
          <pc:docMk/>
          <pc:sldMk cId="3463046449" sldId="297"/>
        </pc:sldMkLst>
      </pc:sldChg>
      <pc:sldChg chg="del">
        <pc:chgData name="Zita Draper" userId="b063123c-f51f-481b-b99c-f574606c9ace" providerId="ADAL" clId="{EF0E77A1-30A0-420A-8B5C-1D4447251AB8}" dt="2026-03-13T10:55:59.392" v="33" actId="47"/>
        <pc:sldMkLst>
          <pc:docMk/>
          <pc:sldMk cId="1670828144" sldId="298"/>
        </pc:sldMkLst>
      </pc:sldChg>
      <pc:sldChg chg="del">
        <pc:chgData name="Zita Draper" userId="b063123c-f51f-481b-b99c-f574606c9ace" providerId="ADAL" clId="{EF0E77A1-30A0-420A-8B5C-1D4447251AB8}" dt="2026-03-13T10:55:59.677" v="34" actId="47"/>
        <pc:sldMkLst>
          <pc:docMk/>
          <pc:sldMk cId="1150485433" sldId="299"/>
        </pc:sldMkLst>
      </pc:sldChg>
      <pc:sldChg chg="del">
        <pc:chgData name="Zita Draper" userId="b063123c-f51f-481b-b99c-f574606c9ace" providerId="ADAL" clId="{EF0E77A1-30A0-420A-8B5C-1D4447251AB8}" dt="2026-03-13T10:55:59.950" v="35" actId="47"/>
        <pc:sldMkLst>
          <pc:docMk/>
          <pc:sldMk cId="3826738685" sldId="300"/>
        </pc:sldMkLst>
      </pc:sldChg>
      <pc:sldChg chg="del">
        <pc:chgData name="Zita Draper" userId="b063123c-f51f-481b-b99c-f574606c9ace" providerId="ADAL" clId="{EF0E77A1-30A0-420A-8B5C-1D4447251AB8}" dt="2026-03-13T10:56:00.149" v="36" actId="47"/>
        <pc:sldMkLst>
          <pc:docMk/>
          <pc:sldMk cId="135166908" sldId="301"/>
        </pc:sldMkLst>
      </pc:sldChg>
      <pc:sldChg chg="del">
        <pc:chgData name="Zita Draper" userId="b063123c-f51f-481b-b99c-f574606c9ace" providerId="ADAL" clId="{EF0E77A1-30A0-420A-8B5C-1D4447251AB8}" dt="2026-03-13T10:56:00.360" v="37" actId="47"/>
        <pc:sldMkLst>
          <pc:docMk/>
          <pc:sldMk cId="1972218952" sldId="302"/>
        </pc:sldMkLst>
      </pc:sldChg>
      <pc:sldChg chg="del">
        <pc:chgData name="Zita Draper" userId="b063123c-f51f-481b-b99c-f574606c9ace" providerId="ADAL" clId="{EF0E77A1-30A0-420A-8B5C-1D4447251AB8}" dt="2026-03-13T10:56:00.620" v="38" actId="47"/>
        <pc:sldMkLst>
          <pc:docMk/>
          <pc:sldMk cId="4206999070" sldId="303"/>
        </pc:sldMkLst>
      </pc:sldChg>
      <pc:sldChg chg="del">
        <pc:chgData name="Zita Draper" userId="b063123c-f51f-481b-b99c-f574606c9ace" providerId="ADAL" clId="{EF0E77A1-30A0-420A-8B5C-1D4447251AB8}" dt="2026-03-13T10:56:00.888" v="39" actId="47"/>
        <pc:sldMkLst>
          <pc:docMk/>
          <pc:sldMk cId="3685989949" sldId="304"/>
        </pc:sldMkLst>
      </pc:sldChg>
      <pc:sldChg chg="del">
        <pc:chgData name="Zita Draper" userId="b063123c-f51f-481b-b99c-f574606c9ace" providerId="ADAL" clId="{EF0E77A1-30A0-420A-8B5C-1D4447251AB8}" dt="2026-03-13T10:56:01.161" v="40" actId="47"/>
        <pc:sldMkLst>
          <pc:docMk/>
          <pc:sldMk cId="874228363" sldId="305"/>
        </pc:sldMkLst>
      </pc:sldChg>
      <pc:sldChg chg="del">
        <pc:chgData name="Zita Draper" userId="b063123c-f51f-481b-b99c-f574606c9ace" providerId="ADAL" clId="{EF0E77A1-30A0-420A-8B5C-1D4447251AB8}" dt="2026-03-13T10:56:01.400" v="41" actId="47"/>
        <pc:sldMkLst>
          <pc:docMk/>
          <pc:sldMk cId="3003364739" sldId="306"/>
        </pc:sldMkLst>
      </pc:sldChg>
      <pc:sldChg chg="del">
        <pc:chgData name="Zita Draper" userId="b063123c-f51f-481b-b99c-f574606c9ace" providerId="ADAL" clId="{EF0E77A1-30A0-420A-8B5C-1D4447251AB8}" dt="2026-03-13T10:56:01.647" v="42" actId="47"/>
        <pc:sldMkLst>
          <pc:docMk/>
          <pc:sldMk cId="89647722" sldId="307"/>
        </pc:sldMkLst>
      </pc:sldChg>
      <pc:sldChg chg="del">
        <pc:chgData name="Zita Draper" userId="b063123c-f51f-481b-b99c-f574606c9ace" providerId="ADAL" clId="{EF0E77A1-30A0-420A-8B5C-1D4447251AB8}" dt="2026-03-13T10:56:02.322" v="43" actId="47"/>
        <pc:sldMkLst>
          <pc:docMk/>
          <pc:sldMk cId="4172423502" sldId="308"/>
        </pc:sldMkLst>
      </pc:sldChg>
      <pc:sldChg chg="del">
        <pc:chgData name="Zita Draper" userId="b063123c-f51f-481b-b99c-f574606c9ace" providerId="ADAL" clId="{EF0E77A1-30A0-420A-8B5C-1D4447251AB8}" dt="2026-03-13T10:56:02.684" v="44" actId="47"/>
        <pc:sldMkLst>
          <pc:docMk/>
          <pc:sldMk cId="1111051368" sldId="309"/>
        </pc:sldMkLst>
      </pc:sldChg>
      <pc:sldChg chg="del">
        <pc:chgData name="Zita Draper" userId="b063123c-f51f-481b-b99c-f574606c9ace" providerId="ADAL" clId="{EF0E77A1-30A0-420A-8B5C-1D4447251AB8}" dt="2026-03-13T10:56:03.034" v="45" actId="47"/>
        <pc:sldMkLst>
          <pc:docMk/>
          <pc:sldMk cId="43375308" sldId="310"/>
        </pc:sldMkLst>
      </pc:sldChg>
      <pc:sldChg chg="del">
        <pc:chgData name="Zita Draper" userId="b063123c-f51f-481b-b99c-f574606c9ace" providerId="ADAL" clId="{EF0E77A1-30A0-420A-8B5C-1D4447251AB8}" dt="2026-03-13T10:56:03.341" v="46" actId="47"/>
        <pc:sldMkLst>
          <pc:docMk/>
          <pc:sldMk cId="2250874361" sldId="311"/>
        </pc:sldMkLst>
      </pc:sldChg>
      <pc:sldChg chg="del">
        <pc:chgData name="Zita Draper" userId="b063123c-f51f-481b-b99c-f574606c9ace" providerId="ADAL" clId="{EF0E77A1-30A0-420A-8B5C-1D4447251AB8}" dt="2026-03-13T10:56:03.721" v="47" actId="47"/>
        <pc:sldMkLst>
          <pc:docMk/>
          <pc:sldMk cId="3313499491" sldId="312"/>
        </pc:sldMkLst>
      </pc:sldChg>
      <pc:sldChg chg="del">
        <pc:chgData name="Zita Draper" userId="b063123c-f51f-481b-b99c-f574606c9ace" providerId="ADAL" clId="{EF0E77A1-30A0-420A-8B5C-1D4447251AB8}" dt="2026-03-13T10:56:04.125" v="48" actId="47"/>
        <pc:sldMkLst>
          <pc:docMk/>
          <pc:sldMk cId="1791378950" sldId="313"/>
        </pc:sldMkLst>
      </pc:sldChg>
      <pc:sldChg chg="del">
        <pc:chgData name="Zita Draper" userId="b063123c-f51f-481b-b99c-f574606c9ace" providerId="ADAL" clId="{EF0E77A1-30A0-420A-8B5C-1D4447251AB8}" dt="2026-03-13T10:56:04.541" v="49" actId="47"/>
        <pc:sldMkLst>
          <pc:docMk/>
          <pc:sldMk cId="2408361479" sldId="314"/>
        </pc:sldMkLst>
      </pc:sldChg>
      <pc:sldChg chg="del">
        <pc:chgData name="Zita Draper" userId="b063123c-f51f-481b-b99c-f574606c9ace" providerId="ADAL" clId="{EF0E77A1-30A0-420A-8B5C-1D4447251AB8}" dt="2026-03-13T10:56:04.977" v="50" actId="47"/>
        <pc:sldMkLst>
          <pc:docMk/>
          <pc:sldMk cId="1911632044" sldId="315"/>
        </pc:sldMkLst>
      </pc:sldChg>
      <pc:sldChg chg="del">
        <pc:chgData name="Zita Draper" userId="b063123c-f51f-481b-b99c-f574606c9ace" providerId="ADAL" clId="{EF0E77A1-30A0-420A-8B5C-1D4447251AB8}" dt="2026-03-13T10:56:05.335" v="51" actId="47"/>
        <pc:sldMkLst>
          <pc:docMk/>
          <pc:sldMk cId="155405370" sldId="316"/>
        </pc:sldMkLst>
      </pc:sldChg>
      <pc:sldChg chg="del">
        <pc:chgData name="Zita Draper" userId="b063123c-f51f-481b-b99c-f574606c9ace" providerId="ADAL" clId="{EF0E77A1-30A0-420A-8B5C-1D4447251AB8}" dt="2026-03-13T10:56:06.175" v="53" actId="47"/>
        <pc:sldMkLst>
          <pc:docMk/>
          <pc:sldMk cId="2106529520" sldId="320"/>
        </pc:sldMkLst>
      </pc:sldChg>
      <pc:sldChg chg="del">
        <pc:chgData name="Zita Draper" userId="b063123c-f51f-481b-b99c-f574606c9ace" providerId="ADAL" clId="{EF0E77A1-30A0-420A-8B5C-1D4447251AB8}" dt="2026-03-13T10:56:06.562" v="54" actId="47"/>
        <pc:sldMkLst>
          <pc:docMk/>
          <pc:sldMk cId="1530781992" sldId="321"/>
        </pc:sldMkLst>
      </pc:sldChg>
      <pc:sldChg chg="del">
        <pc:chgData name="Zita Draper" userId="b063123c-f51f-481b-b99c-f574606c9ace" providerId="ADAL" clId="{EF0E77A1-30A0-420A-8B5C-1D4447251AB8}" dt="2026-03-13T10:56:06.955" v="55" actId="47"/>
        <pc:sldMkLst>
          <pc:docMk/>
          <pc:sldMk cId="3291981534" sldId="322"/>
        </pc:sldMkLst>
      </pc:sldChg>
      <pc:sldChg chg="del">
        <pc:chgData name="Zita Draper" userId="b063123c-f51f-481b-b99c-f574606c9ace" providerId="ADAL" clId="{EF0E77A1-30A0-420A-8B5C-1D4447251AB8}" dt="2026-03-13T10:56:07.834" v="57" actId="47"/>
        <pc:sldMkLst>
          <pc:docMk/>
          <pc:sldMk cId="1755163274" sldId="323"/>
        </pc:sldMkLst>
      </pc:sldChg>
      <pc:sldChg chg="del">
        <pc:chgData name="Zita Draper" userId="b063123c-f51f-481b-b99c-f574606c9ace" providerId="ADAL" clId="{EF0E77A1-30A0-420A-8B5C-1D4447251AB8}" dt="2026-03-13T10:56:07.379" v="56" actId="47"/>
        <pc:sldMkLst>
          <pc:docMk/>
          <pc:sldMk cId="2738352997" sldId="324"/>
        </pc:sldMkLst>
      </pc:sldChg>
      <pc:sldChg chg="del">
        <pc:chgData name="Zita Draper" userId="b063123c-f51f-481b-b99c-f574606c9ace" providerId="ADAL" clId="{EF0E77A1-30A0-420A-8B5C-1D4447251AB8}" dt="2026-03-13T10:56:09.671" v="60" actId="47"/>
        <pc:sldMkLst>
          <pc:docMk/>
          <pc:sldMk cId="778886949" sldId="326"/>
        </pc:sldMkLst>
      </pc:sldChg>
      <pc:sldChg chg="del">
        <pc:chgData name="Zita Draper" userId="b063123c-f51f-481b-b99c-f574606c9ace" providerId="ADAL" clId="{EF0E77A1-30A0-420A-8B5C-1D4447251AB8}" dt="2026-03-13T10:56:08.833" v="59" actId="47"/>
        <pc:sldMkLst>
          <pc:docMk/>
          <pc:sldMk cId="4287623772" sldId="327"/>
        </pc:sldMkLst>
      </pc:sldChg>
      <pc:sldChg chg="del">
        <pc:chgData name="Zita Draper" userId="b063123c-f51f-481b-b99c-f574606c9ace" providerId="ADAL" clId="{EF0E77A1-30A0-420A-8B5C-1D4447251AB8}" dt="2026-03-13T10:56:10.246" v="61" actId="47"/>
        <pc:sldMkLst>
          <pc:docMk/>
          <pc:sldMk cId="3908675056" sldId="328"/>
        </pc:sldMkLst>
      </pc:sldChg>
      <pc:sldChg chg="del">
        <pc:chgData name="Zita Draper" userId="b063123c-f51f-481b-b99c-f574606c9ace" providerId="ADAL" clId="{EF0E77A1-30A0-420A-8B5C-1D4447251AB8}" dt="2026-03-13T10:56:05.757" v="52" actId="47"/>
        <pc:sldMkLst>
          <pc:docMk/>
          <pc:sldMk cId="2494338803" sldId="329"/>
        </pc:sldMkLst>
      </pc:sldChg>
      <pc:sldChg chg="del">
        <pc:chgData name="Zita Draper" userId="b063123c-f51f-481b-b99c-f574606c9ace" providerId="ADAL" clId="{EF0E77A1-30A0-420A-8B5C-1D4447251AB8}" dt="2026-03-13T10:56:10.984" v="62" actId="47"/>
        <pc:sldMkLst>
          <pc:docMk/>
          <pc:sldMk cId="65909972" sldId="330"/>
        </pc:sldMkLst>
      </pc:sldChg>
      <pc:sldChg chg="del">
        <pc:chgData name="Zita Draper" userId="b063123c-f51f-481b-b99c-f574606c9ace" providerId="ADAL" clId="{EF0E77A1-30A0-420A-8B5C-1D4447251AB8}" dt="2026-03-13T10:56:08.251" v="58" actId="47"/>
        <pc:sldMkLst>
          <pc:docMk/>
          <pc:sldMk cId="1987965154" sldId="331"/>
        </pc:sldMkLst>
      </pc:sldChg>
      <pc:sldChg chg="del">
        <pc:chgData name="Zita Draper" userId="b063123c-f51f-481b-b99c-f574606c9ace" providerId="ADAL" clId="{EF0E77A1-30A0-420A-8B5C-1D4447251AB8}" dt="2026-03-13T11:09:21.024" v="82" actId="47"/>
        <pc:sldMkLst>
          <pc:docMk/>
          <pc:sldMk cId="3511198675" sldId="33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31.png"/><Relationship Id="rId7" Type="http://schemas.openxmlformats.org/officeDocument/2006/relationships/image" Target="../media/image1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31.png"/><Relationship Id="rId7" Type="http://schemas.openxmlformats.org/officeDocument/2006/relationships/image" Target="../media/image1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99CBC44-385F-4DEA-9784-DE034B9ED2C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457D4BD-C532-4781-A817-C1F5C2D17947}">
      <dgm:prSet/>
      <dgm:spPr/>
      <dgm:t>
        <a:bodyPr/>
        <a:lstStyle/>
        <a:p>
          <a:r>
            <a:rPr lang="en-GB" baseline="0"/>
            <a:t>- Aims and learning objectives </a:t>
          </a:r>
          <a:endParaRPr lang="en-US"/>
        </a:p>
      </dgm:t>
    </dgm:pt>
    <dgm:pt modelId="{B1634C6E-5A51-42A7-9ADC-4192FBB82694}" type="parTrans" cxnId="{362136BC-C2BE-4955-B18D-1013F4F6FA33}">
      <dgm:prSet/>
      <dgm:spPr/>
      <dgm:t>
        <a:bodyPr/>
        <a:lstStyle/>
        <a:p>
          <a:endParaRPr lang="en-US"/>
        </a:p>
      </dgm:t>
    </dgm:pt>
    <dgm:pt modelId="{8D24D70D-DDE6-4518-A73B-61750BA40045}" type="sibTrans" cxnId="{362136BC-C2BE-4955-B18D-1013F4F6FA33}">
      <dgm:prSet/>
      <dgm:spPr/>
      <dgm:t>
        <a:bodyPr/>
        <a:lstStyle/>
        <a:p>
          <a:endParaRPr lang="en-US"/>
        </a:p>
      </dgm:t>
    </dgm:pt>
    <dgm:pt modelId="{0B75FBFF-1F40-4B7B-A262-0ABAFA6C614C}">
      <dgm:prSet/>
      <dgm:spPr/>
      <dgm:t>
        <a:bodyPr/>
        <a:lstStyle/>
        <a:p>
          <a:r>
            <a:rPr lang="en-GB" baseline="0"/>
            <a:t>- The contents of a contract. </a:t>
          </a:r>
          <a:endParaRPr lang="en-US"/>
        </a:p>
      </dgm:t>
    </dgm:pt>
    <dgm:pt modelId="{1497F870-5B0F-40BE-B501-E8900764886E}" type="parTrans" cxnId="{8D533E85-9F91-4A13-983D-8626D57B5F12}">
      <dgm:prSet/>
      <dgm:spPr/>
      <dgm:t>
        <a:bodyPr/>
        <a:lstStyle/>
        <a:p>
          <a:endParaRPr lang="en-US"/>
        </a:p>
      </dgm:t>
    </dgm:pt>
    <dgm:pt modelId="{EBB551FD-CBD7-4EC3-A99A-3A75B053E54B}" type="sibTrans" cxnId="{8D533E85-9F91-4A13-983D-8626D57B5F12}">
      <dgm:prSet/>
      <dgm:spPr/>
      <dgm:t>
        <a:bodyPr/>
        <a:lstStyle/>
        <a:p>
          <a:endParaRPr lang="en-US"/>
        </a:p>
      </dgm:t>
    </dgm:pt>
    <dgm:pt modelId="{3E78B304-8383-44D8-8226-49AE7C4345DE}">
      <dgm:prSet/>
      <dgm:spPr/>
      <dgm:t>
        <a:bodyPr/>
        <a:lstStyle/>
        <a:p>
          <a:r>
            <a:rPr lang="en-GB" baseline="0"/>
            <a:t>- Activities. </a:t>
          </a:r>
          <a:endParaRPr lang="en-US"/>
        </a:p>
      </dgm:t>
    </dgm:pt>
    <dgm:pt modelId="{0BA4A3F7-D80D-4569-86AC-8E34A98D065C}" type="parTrans" cxnId="{BFE96540-85F3-4608-8A82-D7C706C3F1C7}">
      <dgm:prSet/>
      <dgm:spPr/>
      <dgm:t>
        <a:bodyPr/>
        <a:lstStyle/>
        <a:p>
          <a:endParaRPr lang="en-US"/>
        </a:p>
      </dgm:t>
    </dgm:pt>
    <dgm:pt modelId="{F800403E-AFCF-4419-9047-04D0ECAB2829}" type="sibTrans" cxnId="{BFE96540-85F3-4608-8A82-D7C706C3F1C7}">
      <dgm:prSet/>
      <dgm:spPr/>
      <dgm:t>
        <a:bodyPr/>
        <a:lstStyle/>
        <a:p>
          <a:endParaRPr lang="en-US"/>
        </a:p>
      </dgm:t>
    </dgm:pt>
    <dgm:pt modelId="{02537EEE-6717-46A5-9E39-6CD2D579F850}">
      <dgm:prSet/>
      <dgm:spPr/>
      <dgm:t>
        <a:bodyPr/>
        <a:lstStyle/>
        <a:p>
          <a:r>
            <a:rPr lang="en-GB" baseline="0"/>
            <a:t>- Next week.</a:t>
          </a:r>
          <a:endParaRPr lang="en-US"/>
        </a:p>
      </dgm:t>
    </dgm:pt>
    <dgm:pt modelId="{040BA427-14F8-400E-8E7A-D7D2220069C1}" type="parTrans" cxnId="{38D30F85-98A3-4DAB-8AF6-BF79C75EB0A1}">
      <dgm:prSet/>
      <dgm:spPr/>
      <dgm:t>
        <a:bodyPr/>
        <a:lstStyle/>
        <a:p>
          <a:endParaRPr lang="en-US"/>
        </a:p>
      </dgm:t>
    </dgm:pt>
    <dgm:pt modelId="{D1ACADF4-FD16-49B2-A2EB-837876581B02}" type="sibTrans" cxnId="{38D30F85-98A3-4DAB-8AF6-BF79C75EB0A1}">
      <dgm:prSet/>
      <dgm:spPr/>
      <dgm:t>
        <a:bodyPr/>
        <a:lstStyle/>
        <a:p>
          <a:endParaRPr lang="en-US"/>
        </a:p>
      </dgm:t>
    </dgm:pt>
    <dgm:pt modelId="{CB1F4014-D5DE-42B2-9B24-172C418723BF}">
      <dgm:prSet/>
      <dgm:spPr/>
      <dgm:t>
        <a:bodyPr/>
        <a:lstStyle/>
        <a:p>
          <a:r>
            <a:rPr lang="en-GB" baseline="0"/>
            <a:t>- Summary. </a:t>
          </a:r>
          <a:endParaRPr lang="en-US"/>
        </a:p>
      </dgm:t>
    </dgm:pt>
    <dgm:pt modelId="{5D59B595-20BC-4C37-A5B2-E4CB193CDC20}" type="parTrans" cxnId="{61862760-9768-47E8-A3E9-FF729C21CC59}">
      <dgm:prSet/>
      <dgm:spPr/>
      <dgm:t>
        <a:bodyPr/>
        <a:lstStyle/>
        <a:p>
          <a:endParaRPr lang="en-US"/>
        </a:p>
      </dgm:t>
    </dgm:pt>
    <dgm:pt modelId="{0327E305-7127-446A-9D37-19A4D409149B}" type="sibTrans" cxnId="{61862760-9768-47E8-A3E9-FF729C21CC59}">
      <dgm:prSet/>
      <dgm:spPr/>
      <dgm:t>
        <a:bodyPr/>
        <a:lstStyle/>
        <a:p>
          <a:endParaRPr lang="en-US"/>
        </a:p>
      </dgm:t>
    </dgm:pt>
    <dgm:pt modelId="{4FBF4674-964A-4DEB-8440-24C370E0CC34}">
      <dgm:prSet/>
      <dgm:spPr/>
      <dgm:t>
        <a:bodyPr/>
        <a:lstStyle/>
        <a:p>
          <a:r>
            <a:rPr lang="en-GB" baseline="0"/>
            <a:t>- Thank you, any questions?</a:t>
          </a:r>
          <a:endParaRPr lang="en-US"/>
        </a:p>
      </dgm:t>
    </dgm:pt>
    <dgm:pt modelId="{0D9D0B43-6DB9-45D9-A1B9-F8446EC8F1E5}" type="parTrans" cxnId="{68BC5F91-5927-4AB4-8C26-F331E70E6954}">
      <dgm:prSet/>
      <dgm:spPr/>
      <dgm:t>
        <a:bodyPr/>
        <a:lstStyle/>
        <a:p>
          <a:endParaRPr lang="en-US"/>
        </a:p>
      </dgm:t>
    </dgm:pt>
    <dgm:pt modelId="{E96F031B-FBC5-4A29-A184-6457959EF1BA}" type="sibTrans" cxnId="{68BC5F91-5927-4AB4-8C26-F331E70E6954}">
      <dgm:prSet/>
      <dgm:spPr/>
      <dgm:t>
        <a:bodyPr/>
        <a:lstStyle/>
        <a:p>
          <a:endParaRPr lang="en-US"/>
        </a:p>
      </dgm:t>
    </dgm:pt>
    <dgm:pt modelId="{2D3D7515-2AF0-4358-AB25-97C55E59F8E8}" type="pres">
      <dgm:prSet presAssocID="{E99CBC44-385F-4DEA-9784-DE034B9ED2C5}" presName="root" presStyleCnt="0">
        <dgm:presLayoutVars>
          <dgm:dir/>
          <dgm:resizeHandles val="exact"/>
        </dgm:presLayoutVars>
      </dgm:prSet>
      <dgm:spPr/>
    </dgm:pt>
    <dgm:pt modelId="{9A90E318-7F82-4C50-B962-3F171FDFB73A}" type="pres">
      <dgm:prSet presAssocID="{C457D4BD-C532-4781-A817-C1F5C2D17947}" presName="compNode" presStyleCnt="0"/>
      <dgm:spPr/>
    </dgm:pt>
    <dgm:pt modelId="{07C30260-CDB1-46BE-9C26-0797F9EF102E}" type="pres">
      <dgm:prSet presAssocID="{C457D4BD-C532-4781-A817-C1F5C2D17947}" presName="bgRect" presStyleLbl="bgShp" presStyleIdx="0" presStyleCnt="6"/>
      <dgm:spPr/>
    </dgm:pt>
    <dgm:pt modelId="{D2D29CC4-EF22-48D1-94E9-1AC9E790F559}" type="pres">
      <dgm:prSet presAssocID="{C457D4BD-C532-4781-A817-C1F5C2D1794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F07148FC-8153-4880-BE5A-CA2802C1A8A8}" type="pres">
      <dgm:prSet presAssocID="{C457D4BD-C532-4781-A817-C1F5C2D17947}" presName="spaceRect" presStyleCnt="0"/>
      <dgm:spPr/>
    </dgm:pt>
    <dgm:pt modelId="{1223505B-153A-4404-B9E7-97094F30FECF}" type="pres">
      <dgm:prSet presAssocID="{C457D4BD-C532-4781-A817-C1F5C2D17947}" presName="parTx" presStyleLbl="revTx" presStyleIdx="0" presStyleCnt="6">
        <dgm:presLayoutVars>
          <dgm:chMax val="0"/>
          <dgm:chPref val="0"/>
        </dgm:presLayoutVars>
      </dgm:prSet>
      <dgm:spPr/>
    </dgm:pt>
    <dgm:pt modelId="{E8DA43A2-3A13-4148-A900-F2FCDB38D052}" type="pres">
      <dgm:prSet presAssocID="{8D24D70D-DDE6-4518-A73B-61750BA40045}" presName="sibTrans" presStyleCnt="0"/>
      <dgm:spPr/>
    </dgm:pt>
    <dgm:pt modelId="{3E8C72D0-D5F5-4D9D-933F-FA632DEFDB90}" type="pres">
      <dgm:prSet presAssocID="{0B75FBFF-1F40-4B7B-A262-0ABAFA6C614C}" presName="compNode" presStyleCnt="0"/>
      <dgm:spPr/>
    </dgm:pt>
    <dgm:pt modelId="{C1C86D8E-681B-4E93-B001-0949CFB191EC}" type="pres">
      <dgm:prSet presAssocID="{0B75FBFF-1F40-4B7B-A262-0ABAFA6C614C}" presName="bgRect" presStyleLbl="bgShp" presStyleIdx="1" presStyleCnt="6"/>
      <dgm:spPr/>
    </dgm:pt>
    <dgm:pt modelId="{9199DB26-A12B-472C-8B34-9074E86BBCF1}" type="pres">
      <dgm:prSet presAssocID="{0B75FBFF-1F40-4B7B-A262-0ABAFA6C614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1CE37988-335B-4C8B-A574-609685D38549}" type="pres">
      <dgm:prSet presAssocID="{0B75FBFF-1F40-4B7B-A262-0ABAFA6C614C}" presName="spaceRect" presStyleCnt="0"/>
      <dgm:spPr/>
    </dgm:pt>
    <dgm:pt modelId="{EBB349F0-4302-42F8-85F2-F17E16D6FBF6}" type="pres">
      <dgm:prSet presAssocID="{0B75FBFF-1F40-4B7B-A262-0ABAFA6C614C}" presName="parTx" presStyleLbl="revTx" presStyleIdx="1" presStyleCnt="6">
        <dgm:presLayoutVars>
          <dgm:chMax val="0"/>
          <dgm:chPref val="0"/>
        </dgm:presLayoutVars>
      </dgm:prSet>
      <dgm:spPr/>
    </dgm:pt>
    <dgm:pt modelId="{9B4695E8-32D7-4716-97C0-84505B1C9FE3}" type="pres">
      <dgm:prSet presAssocID="{EBB551FD-CBD7-4EC3-A99A-3A75B053E54B}" presName="sibTrans" presStyleCnt="0"/>
      <dgm:spPr/>
    </dgm:pt>
    <dgm:pt modelId="{F73C8A05-560D-4CFC-A445-634483A2A4A2}" type="pres">
      <dgm:prSet presAssocID="{3E78B304-8383-44D8-8226-49AE7C4345DE}" presName="compNode" presStyleCnt="0"/>
      <dgm:spPr/>
    </dgm:pt>
    <dgm:pt modelId="{680FF219-A7DD-4D6A-A010-F70939A6FEFB}" type="pres">
      <dgm:prSet presAssocID="{3E78B304-8383-44D8-8226-49AE7C4345DE}" presName="bgRect" presStyleLbl="bgShp" presStyleIdx="2" presStyleCnt="6"/>
      <dgm:spPr/>
    </dgm:pt>
    <dgm:pt modelId="{E51E4B89-C7B8-4C13-AE9A-4F4D054993DA}" type="pres">
      <dgm:prSet presAssocID="{3E78B304-8383-44D8-8226-49AE7C4345D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ball"/>
        </a:ext>
      </dgm:extLst>
    </dgm:pt>
    <dgm:pt modelId="{EADD8222-22B6-4A83-A871-D59033AE0FAA}" type="pres">
      <dgm:prSet presAssocID="{3E78B304-8383-44D8-8226-49AE7C4345DE}" presName="spaceRect" presStyleCnt="0"/>
      <dgm:spPr/>
    </dgm:pt>
    <dgm:pt modelId="{3165786C-D924-4D28-96D1-93A7FA61856F}" type="pres">
      <dgm:prSet presAssocID="{3E78B304-8383-44D8-8226-49AE7C4345DE}" presName="parTx" presStyleLbl="revTx" presStyleIdx="2" presStyleCnt="6">
        <dgm:presLayoutVars>
          <dgm:chMax val="0"/>
          <dgm:chPref val="0"/>
        </dgm:presLayoutVars>
      </dgm:prSet>
      <dgm:spPr/>
    </dgm:pt>
    <dgm:pt modelId="{0D60154F-D902-4D05-82B6-6BD703F5BB62}" type="pres">
      <dgm:prSet presAssocID="{F800403E-AFCF-4419-9047-04D0ECAB2829}" presName="sibTrans" presStyleCnt="0"/>
      <dgm:spPr/>
    </dgm:pt>
    <dgm:pt modelId="{898B1A86-C7CF-414B-8364-AFF006AB7AF0}" type="pres">
      <dgm:prSet presAssocID="{02537EEE-6717-46A5-9E39-6CD2D579F850}" presName="compNode" presStyleCnt="0"/>
      <dgm:spPr/>
    </dgm:pt>
    <dgm:pt modelId="{ACE8E43D-E9D3-4FD3-A080-85EFAEADF628}" type="pres">
      <dgm:prSet presAssocID="{02537EEE-6717-46A5-9E39-6CD2D579F850}" presName="bgRect" presStyleLbl="bgShp" presStyleIdx="3" presStyleCnt="6"/>
      <dgm:spPr/>
    </dgm:pt>
    <dgm:pt modelId="{0F0D767A-2BA2-45AF-9F38-0D91951C736C}" type="pres">
      <dgm:prSet presAssocID="{02537EEE-6717-46A5-9E39-6CD2D579F85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D562B155-3F32-451A-B5E6-0F80D1DA8112}" type="pres">
      <dgm:prSet presAssocID="{02537EEE-6717-46A5-9E39-6CD2D579F850}" presName="spaceRect" presStyleCnt="0"/>
      <dgm:spPr/>
    </dgm:pt>
    <dgm:pt modelId="{0E1F0AC9-413E-43AF-B6EC-BDC87B447A90}" type="pres">
      <dgm:prSet presAssocID="{02537EEE-6717-46A5-9E39-6CD2D579F850}" presName="parTx" presStyleLbl="revTx" presStyleIdx="3" presStyleCnt="6">
        <dgm:presLayoutVars>
          <dgm:chMax val="0"/>
          <dgm:chPref val="0"/>
        </dgm:presLayoutVars>
      </dgm:prSet>
      <dgm:spPr/>
    </dgm:pt>
    <dgm:pt modelId="{5C68E3A2-636E-4A49-B18A-1BE412312F54}" type="pres">
      <dgm:prSet presAssocID="{D1ACADF4-FD16-49B2-A2EB-837876581B02}" presName="sibTrans" presStyleCnt="0"/>
      <dgm:spPr/>
    </dgm:pt>
    <dgm:pt modelId="{53BAB4A4-23B4-49F9-8028-02E8958DB73F}" type="pres">
      <dgm:prSet presAssocID="{CB1F4014-D5DE-42B2-9B24-172C418723BF}" presName="compNode" presStyleCnt="0"/>
      <dgm:spPr/>
    </dgm:pt>
    <dgm:pt modelId="{920C85B8-F85A-46D3-9B5D-2B6373FCC1B4}" type="pres">
      <dgm:prSet presAssocID="{CB1F4014-D5DE-42B2-9B24-172C418723BF}" presName="bgRect" presStyleLbl="bgShp" presStyleIdx="4" presStyleCnt="6"/>
      <dgm:spPr/>
    </dgm:pt>
    <dgm:pt modelId="{282A6607-EB02-4C5E-A872-739F45CC1CA8}" type="pres">
      <dgm:prSet presAssocID="{CB1F4014-D5DE-42B2-9B24-172C418723B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ag"/>
        </a:ext>
      </dgm:extLst>
    </dgm:pt>
    <dgm:pt modelId="{534E48C0-3454-4EEA-8968-7F0EA4BB22E9}" type="pres">
      <dgm:prSet presAssocID="{CB1F4014-D5DE-42B2-9B24-172C418723BF}" presName="spaceRect" presStyleCnt="0"/>
      <dgm:spPr/>
    </dgm:pt>
    <dgm:pt modelId="{E345C951-AE89-4D13-8201-34B699FFAC54}" type="pres">
      <dgm:prSet presAssocID="{CB1F4014-D5DE-42B2-9B24-172C418723BF}" presName="parTx" presStyleLbl="revTx" presStyleIdx="4" presStyleCnt="6">
        <dgm:presLayoutVars>
          <dgm:chMax val="0"/>
          <dgm:chPref val="0"/>
        </dgm:presLayoutVars>
      </dgm:prSet>
      <dgm:spPr/>
    </dgm:pt>
    <dgm:pt modelId="{A4F4AB34-5E67-4A69-8B15-792D00072E76}" type="pres">
      <dgm:prSet presAssocID="{0327E305-7127-446A-9D37-19A4D409149B}" presName="sibTrans" presStyleCnt="0"/>
      <dgm:spPr/>
    </dgm:pt>
    <dgm:pt modelId="{C2D16598-12DD-4DA5-8D2C-F9F912BEDD39}" type="pres">
      <dgm:prSet presAssocID="{4FBF4674-964A-4DEB-8440-24C370E0CC34}" presName="compNode" presStyleCnt="0"/>
      <dgm:spPr/>
    </dgm:pt>
    <dgm:pt modelId="{D7EDD003-92EE-4A7D-9FB8-6293D6F89675}" type="pres">
      <dgm:prSet presAssocID="{4FBF4674-964A-4DEB-8440-24C370E0CC34}" presName="bgRect" presStyleLbl="bgShp" presStyleIdx="5" presStyleCnt="6"/>
      <dgm:spPr/>
    </dgm:pt>
    <dgm:pt modelId="{64458267-38EB-4A2D-925C-F7AE3881C45B}" type="pres">
      <dgm:prSet presAssocID="{4FBF4674-964A-4DEB-8440-24C370E0CC3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 mark"/>
        </a:ext>
      </dgm:extLst>
    </dgm:pt>
    <dgm:pt modelId="{4B79ABC0-CFB9-454B-BF85-FC6B7CC0D3B9}" type="pres">
      <dgm:prSet presAssocID="{4FBF4674-964A-4DEB-8440-24C370E0CC34}" presName="spaceRect" presStyleCnt="0"/>
      <dgm:spPr/>
    </dgm:pt>
    <dgm:pt modelId="{F1403923-17E7-4F73-9243-951127D973B3}" type="pres">
      <dgm:prSet presAssocID="{4FBF4674-964A-4DEB-8440-24C370E0CC34}" presName="parTx" presStyleLbl="revTx" presStyleIdx="5" presStyleCnt="6">
        <dgm:presLayoutVars>
          <dgm:chMax val="0"/>
          <dgm:chPref val="0"/>
        </dgm:presLayoutVars>
      </dgm:prSet>
      <dgm:spPr/>
    </dgm:pt>
  </dgm:ptLst>
  <dgm:cxnLst>
    <dgm:cxn modelId="{BFE96540-85F3-4608-8A82-D7C706C3F1C7}" srcId="{E99CBC44-385F-4DEA-9784-DE034B9ED2C5}" destId="{3E78B304-8383-44D8-8226-49AE7C4345DE}" srcOrd="2" destOrd="0" parTransId="{0BA4A3F7-D80D-4569-86AC-8E34A98D065C}" sibTransId="{F800403E-AFCF-4419-9047-04D0ECAB2829}"/>
    <dgm:cxn modelId="{61862760-9768-47E8-A3E9-FF729C21CC59}" srcId="{E99CBC44-385F-4DEA-9784-DE034B9ED2C5}" destId="{CB1F4014-D5DE-42B2-9B24-172C418723BF}" srcOrd="4" destOrd="0" parTransId="{5D59B595-20BC-4C37-A5B2-E4CB193CDC20}" sibTransId="{0327E305-7127-446A-9D37-19A4D409149B}"/>
    <dgm:cxn modelId="{D7D99E6B-0EA7-434B-9F4D-C9C3E5A956B1}" type="presOf" srcId="{E99CBC44-385F-4DEA-9784-DE034B9ED2C5}" destId="{2D3D7515-2AF0-4358-AB25-97C55E59F8E8}" srcOrd="0" destOrd="0" presId="urn:microsoft.com/office/officeart/2018/2/layout/IconVerticalSolidList"/>
    <dgm:cxn modelId="{38D30F85-98A3-4DAB-8AF6-BF79C75EB0A1}" srcId="{E99CBC44-385F-4DEA-9784-DE034B9ED2C5}" destId="{02537EEE-6717-46A5-9E39-6CD2D579F850}" srcOrd="3" destOrd="0" parTransId="{040BA427-14F8-400E-8E7A-D7D2220069C1}" sibTransId="{D1ACADF4-FD16-49B2-A2EB-837876581B02}"/>
    <dgm:cxn modelId="{8D533E85-9F91-4A13-983D-8626D57B5F12}" srcId="{E99CBC44-385F-4DEA-9784-DE034B9ED2C5}" destId="{0B75FBFF-1F40-4B7B-A262-0ABAFA6C614C}" srcOrd="1" destOrd="0" parTransId="{1497F870-5B0F-40BE-B501-E8900764886E}" sibTransId="{EBB551FD-CBD7-4EC3-A99A-3A75B053E54B}"/>
    <dgm:cxn modelId="{E31CBA90-7E99-4F9B-B886-C1BF8B2267C9}" type="presOf" srcId="{02537EEE-6717-46A5-9E39-6CD2D579F850}" destId="{0E1F0AC9-413E-43AF-B6EC-BDC87B447A90}" srcOrd="0" destOrd="0" presId="urn:microsoft.com/office/officeart/2018/2/layout/IconVerticalSolidList"/>
    <dgm:cxn modelId="{68BC5F91-5927-4AB4-8C26-F331E70E6954}" srcId="{E99CBC44-385F-4DEA-9784-DE034B9ED2C5}" destId="{4FBF4674-964A-4DEB-8440-24C370E0CC34}" srcOrd="5" destOrd="0" parTransId="{0D9D0B43-6DB9-45D9-A1B9-F8446EC8F1E5}" sibTransId="{E96F031B-FBC5-4A29-A184-6457959EF1BA}"/>
    <dgm:cxn modelId="{7605D898-C345-4962-8EBA-47846C5BC931}" type="presOf" srcId="{0B75FBFF-1F40-4B7B-A262-0ABAFA6C614C}" destId="{EBB349F0-4302-42F8-85F2-F17E16D6FBF6}" srcOrd="0" destOrd="0" presId="urn:microsoft.com/office/officeart/2018/2/layout/IconVerticalSolidList"/>
    <dgm:cxn modelId="{F76953A1-1732-4802-92E7-AE32D15FD9AB}" type="presOf" srcId="{CB1F4014-D5DE-42B2-9B24-172C418723BF}" destId="{E345C951-AE89-4D13-8201-34B699FFAC54}" srcOrd="0" destOrd="0" presId="urn:microsoft.com/office/officeart/2018/2/layout/IconVerticalSolidList"/>
    <dgm:cxn modelId="{7C368AA3-31CC-49A2-96E9-3A4B46A9F47F}" type="presOf" srcId="{C457D4BD-C532-4781-A817-C1F5C2D17947}" destId="{1223505B-153A-4404-B9E7-97094F30FECF}" srcOrd="0" destOrd="0" presId="urn:microsoft.com/office/officeart/2018/2/layout/IconVerticalSolidList"/>
    <dgm:cxn modelId="{45937EB1-8C08-4EE6-886F-CABA76DE5B1E}" type="presOf" srcId="{4FBF4674-964A-4DEB-8440-24C370E0CC34}" destId="{F1403923-17E7-4F73-9243-951127D973B3}" srcOrd="0" destOrd="0" presId="urn:microsoft.com/office/officeart/2018/2/layout/IconVerticalSolidList"/>
    <dgm:cxn modelId="{362136BC-C2BE-4955-B18D-1013F4F6FA33}" srcId="{E99CBC44-385F-4DEA-9784-DE034B9ED2C5}" destId="{C457D4BD-C532-4781-A817-C1F5C2D17947}" srcOrd="0" destOrd="0" parTransId="{B1634C6E-5A51-42A7-9ADC-4192FBB82694}" sibTransId="{8D24D70D-DDE6-4518-A73B-61750BA40045}"/>
    <dgm:cxn modelId="{4607B7E0-0AF4-4F81-B250-509B0DF85764}" type="presOf" srcId="{3E78B304-8383-44D8-8226-49AE7C4345DE}" destId="{3165786C-D924-4D28-96D1-93A7FA61856F}" srcOrd="0" destOrd="0" presId="urn:microsoft.com/office/officeart/2018/2/layout/IconVerticalSolidList"/>
    <dgm:cxn modelId="{5E40747C-8E4D-4FFE-BCD6-3CD7850CB6FA}" type="presParOf" srcId="{2D3D7515-2AF0-4358-AB25-97C55E59F8E8}" destId="{9A90E318-7F82-4C50-B962-3F171FDFB73A}" srcOrd="0" destOrd="0" presId="urn:microsoft.com/office/officeart/2018/2/layout/IconVerticalSolidList"/>
    <dgm:cxn modelId="{0AEADFA3-F533-4C53-9E68-2532B64D0939}" type="presParOf" srcId="{9A90E318-7F82-4C50-B962-3F171FDFB73A}" destId="{07C30260-CDB1-46BE-9C26-0797F9EF102E}" srcOrd="0" destOrd="0" presId="urn:microsoft.com/office/officeart/2018/2/layout/IconVerticalSolidList"/>
    <dgm:cxn modelId="{15F3A23B-6383-4772-AB80-90D841DFB307}" type="presParOf" srcId="{9A90E318-7F82-4C50-B962-3F171FDFB73A}" destId="{D2D29CC4-EF22-48D1-94E9-1AC9E790F559}" srcOrd="1" destOrd="0" presId="urn:microsoft.com/office/officeart/2018/2/layout/IconVerticalSolidList"/>
    <dgm:cxn modelId="{3ADADDE6-72D7-45EF-9F71-99A06EAF2D5E}" type="presParOf" srcId="{9A90E318-7F82-4C50-B962-3F171FDFB73A}" destId="{F07148FC-8153-4880-BE5A-CA2802C1A8A8}" srcOrd="2" destOrd="0" presId="urn:microsoft.com/office/officeart/2018/2/layout/IconVerticalSolidList"/>
    <dgm:cxn modelId="{C7CBD39A-E5EC-479A-83E5-0BE4EA92E1B9}" type="presParOf" srcId="{9A90E318-7F82-4C50-B962-3F171FDFB73A}" destId="{1223505B-153A-4404-B9E7-97094F30FECF}" srcOrd="3" destOrd="0" presId="urn:microsoft.com/office/officeart/2018/2/layout/IconVerticalSolidList"/>
    <dgm:cxn modelId="{BD5E4E08-EFED-44EF-BA7F-C0E9D7444323}" type="presParOf" srcId="{2D3D7515-2AF0-4358-AB25-97C55E59F8E8}" destId="{E8DA43A2-3A13-4148-A900-F2FCDB38D052}" srcOrd="1" destOrd="0" presId="urn:microsoft.com/office/officeart/2018/2/layout/IconVerticalSolidList"/>
    <dgm:cxn modelId="{B2609D94-47C1-4D08-A7CC-75B4585A007B}" type="presParOf" srcId="{2D3D7515-2AF0-4358-AB25-97C55E59F8E8}" destId="{3E8C72D0-D5F5-4D9D-933F-FA632DEFDB90}" srcOrd="2" destOrd="0" presId="urn:microsoft.com/office/officeart/2018/2/layout/IconVerticalSolidList"/>
    <dgm:cxn modelId="{84C65C39-478C-4977-A5A6-8B3E44AB0F41}" type="presParOf" srcId="{3E8C72D0-D5F5-4D9D-933F-FA632DEFDB90}" destId="{C1C86D8E-681B-4E93-B001-0949CFB191EC}" srcOrd="0" destOrd="0" presId="urn:microsoft.com/office/officeart/2018/2/layout/IconVerticalSolidList"/>
    <dgm:cxn modelId="{F9199C48-F354-43BB-B215-952A9888FDE4}" type="presParOf" srcId="{3E8C72D0-D5F5-4D9D-933F-FA632DEFDB90}" destId="{9199DB26-A12B-472C-8B34-9074E86BBCF1}" srcOrd="1" destOrd="0" presId="urn:microsoft.com/office/officeart/2018/2/layout/IconVerticalSolidList"/>
    <dgm:cxn modelId="{1C1CDDBD-3AE5-4BCF-85C8-03A2CC87BAB2}" type="presParOf" srcId="{3E8C72D0-D5F5-4D9D-933F-FA632DEFDB90}" destId="{1CE37988-335B-4C8B-A574-609685D38549}" srcOrd="2" destOrd="0" presId="urn:microsoft.com/office/officeart/2018/2/layout/IconVerticalSolidList"/>
    <dgm:cxn modelId="{856271A9-F17A-4F35-B5E4-89229FBB3ACF}" type="presParOf" srcId="{3E8C72D0-D5F5-4D9D-933F-FA632DEFDB90}" destId="{EBB349F0-4302-42F8-85F2-F17E16D6FBF6}" srcOrd="3" destOrd="0" presId="urn:microsoft.com/office/officeart/2018/2/layout/IconVerticalSolidList"/>
    <dgm:cxn modelId="{D0483444-9830-4937-BFCF-CADB9B8540F5}" type="presParOf" srcId="{2D3D7515-2AF0-4358-AB25-97C55E59F8E8}" destId="{9B4695E8-32D7-4716-97C0-84505B1C9FE3}" srcOrd="3" destOrd="0" presId="urn:microsoft.com/office/officeart/2018/2/layout/IconVerticalSolidList"/>
    <dgm:cxn modelId="{F63CDFB2-CDB0-4405-B5CE-DF9A0E7E61E1}" type="presParOf" srcId="{2D3D7515-2AF0-4358-AB25-97C55E59F8E8}" destId="{F73C8A05-560D-4CFC-A445-634483A2A4A2}" srcOrd="4" destOrd="0" presId="urn:microsoft.com/office/officeart/2018/2/layout/IconVerticalSolidList"/>
    <dgm:cxn modelId="{A0941858-EBEB-43EB-9189-C537B1951BEB}" type="presParOf" srcId="{F73C8A05-560D-4CFC-A445-634483A2A4A2}" destId="{680FF219-A7DD-4D6A-A010-F70939A6FEFB}" srcOrd="0" destOrd="0" presId="urn:microsoft.com/office/officeart/2018/2/layout/IconVerticalSolidList"/>
    <dgm:cxn modelId="{4EC5415F-891C-4FCE-959F-F9448FFCD225}" type="presParOf" srcId="{F73C8A05-560D-4CFC-A445-634483A2A4A2}" destId="{E51E4B89-C7B8-4C13-AE9A-4F4D054993DA}" srcOrd="1" destOrd="0" presId="urn:microsoft.com/office/officeart/2018/2/layout/IconVerticalSolidList"/>
    <dgm:cxn modelId="{34624554-C4FE-41D2-A52A-183D15BCB2F7}" type="presParOf" srcId="{F73C8A05-560D-4CFC-A445-634483A2A4A2}" destId="{EADD8222-22B6-4A83-A871-D59033AE0FAA}" srcOrd="2" destOrd="0" presId="urn:microsoft.com/office/officeart/2018/2/layout/IconVerticalSolidList"/>
    <dgm:cxn modelId="{189BEEF2-F914-4B61-8CEF-9A7CC42BF3A3}" type="presParOf" srcId="{F73C8A05-560D-4CFC-A445-634483A2A4A2}" destId="{3165786C-D924-4D28-96D1-93A7FA61856F}" srcOrd="3" destOrd="0" presId="urn:microsoft.com/office/officeart/2018/2/layout/IconVerticalSolidList"/>
    <dgm:cxn modelId="{717B4245-CA38-4FAB-B068-4362C4AE0D01}" type="presParOf" srcId="{2D3D7515-2AF0-4358-AB25-97C55E59F8E8}" destId="{0D60154F-D902-4D05-82B6-6BD703F5BB62}" srcOrd="5" destOrd="0" presId="urn:microsoft.com/office/officeart/2018/2/layout/IconVerticalSolidList"/>
    <dgm:cxn modelId="{7D676532-29CB-4CB1-B51C-E6BE9D899DD5}" type="presParOf" srcId="{2D3D7515-2AF0-4358-AB25-97C55E59F8E8}" destId="{898B1A86-C7CF-414B-8364-AFF006AB7AF0}" srcOrd="6" destOrd="0" presId="urn:microsoft.com/office/officeart/2018/2/layout/IconVerticalSolidList"/>
    <dgm:cxn modelId="{CA5B70ED-C358-4B17-91D4-5330709ED5E5}" type="presParOf" srcId="{898B1A86-C7CF-414B-8364-AFF006AB7AF0}" destId="{ACE8E43D-E9D3-4FD3-A080-85EFAEADF628}" srcOrd="0" destOrd="0" presId="urn:microsoft.com/office/officeart/2018/2/layout/IconVerticalSolidList"/>
    <dgm:cxn modelId="{D702F624-347E-4B0B-8FF1-BEFD338D7766}" type="presParOf" srcId="{898B1A86-C7CF-414B-8364-AFF006AB7AF0}" destId="{0F0D767A-2BA2-45AF-9F38-0D91951C736C}" srcOrd="1" destOrd="0" presId="urn:microsoft.com/office/officeart/2018/2/layout/IconVerticalSolidList"/>
    <dgm:cxn modelId="{45325735-AE01-4DE5-8238-7147FFCE658E}" type="presParOf" srcId="{898B1A86-C7CF-414B-8364-AFF006AB7AF0}" destId="{D562B155-3F32-451A-B5E6-0F80D1DA8112}" srcOrd="2" destOrd="0" presId="urn:microsoft.com/office/officeart/2018/2/layout/IconVerticalSolidList"/>
    <dgm:cxn modelId="{88C4B9DD-2452-49C7-9B99-FF2D8B9556FA}" type="presParOf" srcId="{898B1A86-C7CF-414B-8364-AFF006AB7AF0}" destId="{0E1F0AC9-413E-43AF-B6EC-BDC87B447A90}" srcOrd="3" destOrd="0" presId="urn:microsoft.com/office/officeart/2018/2/layout/IconVerticalSolidList"/>
    <dgm:cxn modelId="{0EFA67A3-811A-462B-A270-95140A9F6A56}" type="presParOf" srcId="{2D3D7515-2AF0-4358-AB25-97C55E59F8E8}" destId="{5C68E3A2-636E-4A49-B18A-1BE412312F54}" srcOrd="7" destOrd="0" presId="urn:microsoft.com/office/officeart/2018/2/layout/IconVerticalSolidList"/>
    <dgm:cxn modelId="{2DCD5DA1-7FA7-4882-BB32-70A745E5D48C}" type="presParOf" srcId="{2D3D7515-2AF0-4358-AB25-97C55E59F8E8}" destId="{53BAB4A4-23B4-49F9-8028-02E8958DB73F}" srcOrd="8" destOrd="0" presId="urn:microsoft.com/office/officeart/2018/2/layout/IconVerticalSolidList"/>
    <dgm:cxn modelId="{4DB00143-90FB-45AE-B00B-EC2C75143535}" type="presParOf" srcId="{53BAB4A4-23B4-49F9-8028-02E8958DB73F}" destId="{920C85B8-F85A-46D3-9B5D-2B6373FCC1B4}" srcOrd="0" destOrd="0" presId="urn:microsoft.com/office/officeart/2018/2/layout/IconVerticalSolidList"/>
    <dgm:cxn modelId="{B6F67BB7-DB22-476E-B864-D022D28FB003}" type="presParOf" srcId="{53BAB4A4-23B4-49F9-8028-02E8958DB73F}" destId="{282A6607-EB02-4C5E-A872-739F45CC1CA8}" srcOrd="1" destOrd="0" presId="urn:microsoft.com/office/officeart/2018/2/layout/IconVerticalSolidList"/>
    <dgm:cxn modelId="{36EF722A-127B-40AF-8B1E-584188230C63}" type="presParOf" srcId="{53BAB4A4-23B4-49F9-8028-02E8958DB73F}" destId="{534E48C0-3454-4EEA-8968-7F0EA4BB22E9}" srcOrd="2" destOrd="0" presId="urn:microsoft.com/office/officeart/2018/2/layout/IconVerticalSolidList"/>
    <dgm:cxn modelId="{E7F0229E-5C15-47F8-8815-76D40E999BF1}" type="presParOf" srcId="{53BAB4A4-23B4-49F9-8028-02E8958DB73F}" destId="{E345C951-AE89-4D13-8201-34B699FFAC54}" srcOrd="3" destOrd="0" presId="urn:microsoft.com/office/officeart/2018/2/layout/IconVerticalSolidList"/>
    <dgm:cxn modelId="{61C8CE53-E5C0-45E6-BE45-D9B141377538}" type="presParOf" srcId="{2D3D7515-2AF0-4358-AB25-97C55E59F8E8}" destId="{A4F4AB34-5E67-4A69-8B15-792D00072E76}" srcOrd="9" destOrd="0" presId="urn:microsoft.com/office/officeart/2018/2/layout/IconVerticalSolidList"/>
    <dgm:cxn modelId="{0D3CAA9C-E773-4BF3-BA5C-3E7E3438C594}" type="presParOf" srcId="{2D3D7515-2AF0-4358-AB25-97C55E59F8E8}" destId="{C2D16598-12DD-4DA5-8D2C-F9F912BEDD39}" srcOrd="10" destOrd="0" presId="urn:microsoft.com/office/officeart/2018/2/layout/IconVerticalSolidList"/>
    <dgm:cxn modelId="{EDE3BF52-DDC5-4F91-BBD5-77342C337B28}" type="presParOf" srcId="{C2D16598-12DD-4DA5-8D2C-F9F912BEDD39}" destId="{D7EDD003-92EE-4A7D-9FB8-6293D6F89675}" srcOrd="0" destOrd="0" presId="urn:microsoft.com/office/officeart/2018/2/layout/IconVerticalSolidList"/>
    <dgm:cxn modelId="{F09B0C4B-AB18-4F2D-AA8D-A34C8B4CF540}" type="presParOf" srcId="{C2D16598-12DD-4DA5-8D2C-F9F912BEDD39}" destId="{64458267-38EB-4A2D-925C-F7AE3881C45B}" srcOrd="1" destOrd="0" presId="urn:microsoft.com/office/officeart/2018/2/layout/IconVerticalSolidList"/>
    <dgm:cxn modelId="{DC26E4D3-8144-4EBE-8E00-299BD4DB098C}" type="presParOf" srcId="{C2D16598-12DD-4DA5-8D2C-F9F912BEDD39}" destId="{4B79ABC0-CFB9-454B-BF85-FC6B7CC0D3B9}" srcOrd="2" destOrd="0" presId="urn:microsoft.com/office/officeart/2018/2/layout/IconVerticalSolidList"/>
    <dgm:cxn modelId="{7EBE2C1A-7813-4692-84D1-BD6DDE2E298C}" type="presParOf" srcId="{C2D16598-12DD-4DA5-8D2C-F9F912BEDD39}" destId="{F1403923-17E7-4F73-9243-951127D973B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C8538-0847-410F-A961-F06854EBDD9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2AC7CC0-763D-4DF6-A4C9-BDADDE40C970}">
      <dgm:prSet/>
      <dgm:spPr/>
      <dgm:t>
        <a:bodyPr/>
        <a:lstStyle/>
        <a:p>
          <a:r>
            <a:rPr lang="en-GB"/>
            <a:t>- For a contract to be valid it has to contain the three key elements. </a:t>
          </a:r>
          <a:endParaRPr lang="en-US"/>
        </a:p>
      </dgm:t>
    </dgm:pt>
    <dgm:pt modelId="{C99015B9-21F3-4E34-B900-E7E30073C232}" type="parTrans" cxnId="{64EF138E-5CF5-48A5-A18F-B9154BDACCF8}">
      <dgm:prSet/>
      <dgm:spPr/>
      <dgm:t>
        <a:bodyPr/>
        <a:lstStyle/>
        <a:p>
          <a:endParaRPr lang="en-US"/>
        </a:p>
      </dgm:t>
    </dgm:pt>
    <dgm:pt modelId="{76E58EBB-2175-444B-BB8C-F83B7944D1E3}" type="sibTrans" cxnId="{64EF138E-5CF5-48A5-A18F-B9154BDACCF8}">
      <dgm:prSet/>
      <dgm:spPr/>
      <dgm:t>
        <a:bodyPr/>
        <a:lstStyle/>
        <a:p>
          <a:endParaRPr lang="en-US"/>
        </a:p>
      </dgm:t>
    </dgm:pt>
    <dgm:pt modelId="{5EAEDA78-7316-4FA6-8A44-34413C52913C}">
      <dgm:prSet/>
      <dgm:spPr/>
      <dgm:t>
        <a:bodyPr/>
        <a:lstStyle/>
        <a:p>
          <a:r>
            <a:rPr lang="en-GB"/>
            <a:t>- However, it is important that we know what can be included within a contract. </a:t>
          </a:r>
          <a:endParaRPr lang="en-US"/>
        </a:p>
      </dgm:t>
    </dgm:pt>
    <dgm:pt modelId="{745500C7-2086-47FF-BDE5-DA95B0B39D1F}" type="parTrans" cxnId="{5DCCE761-3B33-482A-B88A-95AC98B4F968}">
      <dgm:prSet/>
      <dgm:spPr/>
      <dgm:t>
        <a:bodyPr/>
        <a:lstStyle/>
        <a:p>
          <a:endParaRPr lang="en-US"/>
        </a:p>
      </dgm:t>
    </dgm:pt>
    <dgm:pt modelId="{A684B56F-C8B7-407C-88D8-F63A2BC2A296}" type="sibTrans" cxnId="{5DCCE761-3B33-482A-B88A-95AC98B4F968}">
      <dgm:prSet/>
      <dgm:spPr/>
      <dgm:t>
        <a:bodyPr/>
        <a:lstStyle/>
        <a:p>
          <a:endParaRPr lang="en-US"/>
        </a:p>
      </dgm:t>
    </dgm:pt>
    <dgm:pt modelId="{1988940D-0AC9-4644-B715-7BE6FD8F0284}">
      <dgm:prSet/>
      <dgm:spPr/>
      <dgm:t>
        <a:bodyPr/>
        <a:lstStyle/>
        <a:p>
          <a:r>
            <a:rPr lang="en-GB"/>
            <a:t>- Are there specific terms?</a:t>
          </a:r>
          <a:endParaRPr lang="en-US"/>
        </a:p>
      </dgm:t>
    </dgm:pt>
    <dgm:pt modelId="{885E8110-53E9-4EDD-8BAE-17039CAC848E}" type="parTrans" cxnId="{C6D06D7E-A675-4BD1-94E4-60F17C3EDF38}">
      <dgm:prSet/>
      <dgm:spPr/>
      <dgm:t>
        <a:bodyPr/>
        <a:lstStyle/>
        <a:p>
          <a:endParaRPr lang="en-US"/>
        </a:p>
      </dgm:t>
    </dgm:pt>
    <dgm:pt modelId="{0514BA04-4321-4ADF-9232-138C8767E944}" type="sibTrans" cxnId="{C6D06D7E-A675-4BD1-94E4-60F17C3EDF38}">
      <dgm:prSet/>
      <dgm:spPr/>
      <dgm:t>
        <a:bodyPr/>
        <a:lstStyle/>
        <a:p>
          <a:endParaRPr lang="en-US"/>
        </a:p>
      </dgm:t>
    </dgm:pt>
    <dgm:pt modelId="{813AF052-4706-446C-8774-4B53C099A028}" type="pres">
      <dgm:prSet presAssocID="{522C8538-0847-410F-A961-F06854EBDD97}" presName="outerComposite" presStyleCnt="0">
        <dgm:presLayoutVars>
          <dgm:chMax val="5"/>
          <dgm:dir/>
          <dgm:resizeHandles val="exact"/>
        </dgm:presLayoutVars>
      </dgm:prSet>
      <dgm:spPr/>
    </dgm:pt>
    <dgm:pt modelId="{85572CA8-720E-4930-8D8E-0452A888A10F}" type="pres">
      <dgm:prSet presAssocID="{522C8538-0847-410F-A961-F06854EBDD97}" presName="dummyMaxCanvas" presStyleCnt="0">
        <dgm:presLayoutVars/>
      </dgm:prSet>
      <dgm:spPr/>
    </dgm:pt>
    <dgm:pt modelId="{E65CA731-9C4E-497A-A0B1-542622574719}" type="pres">
      <dgm:prSet presAssocID="{522C8538-0847-410F-A961-F06854EBDD97}" presName="ThreeNodes_1" presStyleLbl="node1" presStyleIdx="0" presStyleCnt="3">
        <dgm:presLayoutVars>
          <dgm:bulletEnabled val="1"/>
        </dgm:presLayoutVars>
      </dgm:prSet>
      <dgm:spPr/>
    </dgm:pt>
    <dgm:pt modelId="{9C68F635-283B-4460-8DF2-285416320B89}" type="pres">
      <dgm:prSet presAssocID="{522C8538-0847-410F-A961-F06854EBDD97}" presName="ThreeNodes_2" presStyleLbl="node1" presStyleIdx="1" presStyleCnt="3">
        <dgm:presLayoutVars>
          <dgm:bulletEnabled val="1"/>
        </dgm:presLayoutVars>
      </dgm:prSet>
      <dgm:spPr/>
    </dgm:pt>
    <dgm:pt modelId="{BB9F5CE0-424F-4962-82DD-A54BA551BA6E}" type="pres">
      <dgm:prSet presAssocID="{522C8538-0847-410F-A961-F06854EBDD97}" presName="ThreeNodes_3" presStyleLbl="node1" presStyleIdx="2" presStyleCnt="3">
        <dgm:presLayoutVars>
          <dgm:bulletEnabled val="1"/>
        </dgm:presLayoutVars>
      </dgm:prSet>
      <dgm:spPr/>
    </dgm:pt>
    <dgm:pt modelId="{0B1D6670-B952-472C-BB47-D8D3D057E706}" type="pres">
      <dgm:prSet presAssocID="{522C8538-0847-410F-A961-F06854EBDD97}" presName="ThreeConn_1-2" presStyleLbl="fgAccFollowNode1" presStyleIdx="0" presStyleCnt="2">
        <dgm:presLayoutVars>
          <dgm:bulletEnabled val="1"/>
        </dgm:presLayoutVars>
      </dgm:prSet>
      <dgm:spPr/>
    </dgm:pt>
    <dgm:pt modelId="{6A812E68-30D7-4A92-AFAB-2F5D72152080}" type="pres">
      <dgm:prSet presAssocID="{522C8538-0847-410F-A961-F06854EBDD97}" presName="ThreeConn_2-3" presStyleLbl="fgAccFollowNode1" presStyleIdx="1" presStyleCnt="2">
        <dgm:presLayoutVars>
          <dgm:bulletEnabled val="1"/>
        </dgm:presLayoutVars>
      </dgm:prSet>
      <dgm:spPr/>
    </dgm:pt>
    <dgm:pt modelId="{27945309-E4BA-42F6-BBF8-DD56077F28FB}" type="pres">
      <dgm:prSet presAssocID="{522C8538-0847-410F-A961-F06854EBDD97}" presName="ThreeNodes_1_text" presStyleLbl="node1" presStyleIdx="2" presStyleCnt="3">
        <dgm:presLayoutVars>
          <dgm:bulletEnabled val="1"/>
        </dgm:presLayoutVars>
      </dgm:prSet>
      <dgm:spPr/>
    </dgm:pt>
    <dgm:pt modelId="{42CD1874-AB35-4281-A93A-CC89CC462BD3}" type="pres">
      <dgm:prSet presAssocID="{522C8538-0847-410F-A961-F06854EBDD97}" presName="ThreeNodes_2_text" presStyleLbl="node1" presStyleIdx="2" presStyleCnt="3">
        <dgm:presLayoutVars>
          <dgm:bulletEnabled val="1"/>
        </dgm:presLayoutVars>
      </dgm:prSet>
      <dgm:spPr/>
    </dgm:pt>
    <dgm:pt modelId="{8DD6C60F-B38A-4E02-9F97-778F2052B0F1}" type="pres">
      <dgm:prSet presAssocID="{522C8538-0847-410F-A961-F06854EBDD97}" presName="ThreeNodes_3_text" presStyleLbl="node1" presStyleIdx="2" presStyleCnt="3">
        <dgm:presLayoutVars>
          <dgm:bulletEnabled val="1"/>
        </dgm:presLayoutVars>
      </dgm:prSet>
      <dgm:spPr/>
    </dgm:pt>
  </dgm:ptLst>
  <dgm:cxnLst>
    <dgm:cxn modelId="{71A5F02C-407D-4F44-8F95-7495D23184ED}" type="presOf" srcId="{5EAEDA78-7316-4FA6-8A44-34413C52913C}" destId="{42CD1874-AB35-4281-A93A-CC89CC462BD3}" srcOrd="1" destOrd="0" presId="urn:microsoft.com/office/officeart/2005/8/layout/vProcess5"/>
    <dgm:cxn modelId="{5DCCE761-3B33-482A-B88A-95AC98B4F968}" srcId="{522C8538-0847-410F-A961-F06854EBDD97}" destId="{5EAEDA78-7316-4FA6-8A44-34413C52913C}" srcOrd="1" destOrd="0" parTransId="{745500C7-2086-47FF-BDE5-DA95B0B39D1F}" sibTransId="{A684B56F-C8B7-407C-88D8-F63A2BC2A296}"/>
    <dgm:cxn modelId="{712FEB7A-0D44-46BE-8C5E-1410F96C590E}" type="presOf" srcId="{72AC7CC0-763D-4DF6-A4C9-BDADDE40C970}" destId="{27945309-E4BA-42F6-BBF8-DD56077F28FB}" srcOrd="1" destOrd="0" presId="urn:microsoft.com/office/officeart/2005/8/layout/vProcess5"/>
    <dgm:cxn modelId="{3E71387E-5A4C-4FBB-85B1-D246B7B93E18}" type="presOf" srcId="{72AC7CC0-763D-4DF6-A4C9-BDADDE40C970}" destId="{E65CA731-9C4E-497A-A0B1-542622574719}" srcOrd="0" destOrd="0" presId="urn:microsoft.com/office/officeart/2005/8/layout/vProcess5"/>
    <dgm:cxn modelId="{C6D06D7E-A675-4BD1-94E4-60F17C3EDF38}" srcId="{522C8538-0847-410F-A961-F06854EBDD97}" destId="{1988940D-0AC9-4644-B715-7BE6FD8F0284}" srcOrd="2" destOrd="0" parTransId="{885E8110-53E9-4EDD-8BAE-17039CAC848E}" sibTransId="{0514BA04-4321-4ADF-9232-138C8767E944}"/>
    <dgm:cxn modelId="{64EF138E-5CF5-48A5-A18F-B9154BDACCF8}" srcId="{522C8538-0847-410F-A961-F06854EBDD97}" destId="{72AC7CC0-763D-4DF6-A4C9-BDADDE40C970}" srcOrd="0" destOrd="0" parTransId="{C99015B9-21F3-4E34-B900-E7E30073C232}" sibTransId="{76E58EBB-2175-444B-BB8C-F83B7944D1E3}"/>
    <dgm:cxn modelId="{3D33FA8F-20F2-4044-ACE3-700FD1B56F7F}" type="presOf" srcId="{522C8538-0847-410F-A961-F06854EBDD97}" destId="{813AF052-4706-446C-8774-4B53C099A028}" srcOrd="0" destOrd="0" presId="urn:microsoft.com/office/officeart/2005/8/layout/vProcess5"/>
    <dgm:cxn modelId="{2E31D792-8E38-4AE6-AF29-C9DD161971DA}" type="presOf" srcId="{76E58EBB-2175-444B-BB8C-F83B7944D1E3}" destId="{0B1D6670-B952-472C-BB47-D8D3D057E706}" srcOrd="0" destOrd="0" presId="urn:microsoft.com/office/officeart/2005/8/layout/vProcess5"/>
    <dgm:cxn modelId="{32395294-319D-4011-90BC-BA838E0CE02D}" type="presOf" srcId="{A684B56F-C8B7-407C-88D8-F63A2BC2A296}" destId="{6A812E68-30D7-4A92-AFAB-2F5D72152080}" srcOrd="0" destOrd="0" presId="urn:microsoft.com/office/officeart/2005/8/layout/vProcess5"/>
    <dgm:cxn modelId="{391116A6-54E8-445E-985B-6993B100CB00}" type="presOf" srcId="{1988940D-0AC9-4644-B715-7BE6FD8F0284}" destId="{8DD6C60F-B38A-4E02-9F97-778F2052B0F1}" srcOrd="1" destOrd="0" presId="urn:microsoft.com/office/officeart/2005/8/layout/vProcess5"/>
    <dgm:cxn modelId="{8C3090B7-3370-4608-B028-000076F65077}" type="presOf" srcId="{5EAEDA78-7316-4FA6-8A44-34413C52913C}" destId="{9C68F635-283B-4460-8DF2-285416320B89}" srcOrd="0" destOrd="0" presId="urn:microsoft.com/office/officeart/2005/8/layout/vProcess5"/>
    <dgm:cxn modelId="{0BB0A5D2-14B2-4179-9F57-B25388AD953C}" type="presOf" srcId="{1988940D-0AC9-4644-B715-7BE6FD8F0284}" destId="{BB9F5CE0-424F-4962-82DD-A54BA551BA6E}" srcOrd="0" destOrd="0" presId="urn:microsoft.com/office/officeart/2005/8/layout/vProcess5"/>
    <dgm:cxn modelId="{873ECEBA-69E5-4820-9AC8-E9CEA0439FD6}" type="presParOf" srcId="{813AF052-4706-446C-8774-4B53C099A028}" destId="{85572CA8-720E-4930-8D8E-0452A888A10F}" srcOrd="0" destOrd="0" presId="urn:microsoft.com/office/officeart/2005/8/layout/vProcess5"/>
    <dgm:cxn modelId="{F9B36C1A-85C9-4336-BEA3-AAD1C4F8CC73}" type="presParOf" srcId="{813AF052-4706-446C-8774-4B53C099A028}" destId="{E65CA731-9C4E-497A-A0B1-542622574719}" srcOrd="1" destOrd="0" presId="urn:microsoft.com/office/officeart/2005/8/layout/vProcess5"/>
    <dgm:cxn modelId="{2BE1AA6A-04E5-4053-A946-4B9E3242B4F4}" type="presParOf" srcId="{813AF052-4706-446C-8774-4B53C099A028}" destId="{9C68F635-283B-4460-8DF2-285416320B89}" srcOrd="2" destOrd="0" presId="urn:microsoft.com/office/officeart/2005/8/layout/vProcess5"/>
    <dgm:cxn modelId="{E420F2BF-590A-48B3-9748-D7EDEA6581BF}" type="presParOf" srcId="{813AF052-4706-446C-8774-4B53C099A028}" destId="{BB9F5CE0-424F-4962-82DD-A54BA551BA6E}" srcOrd="3" destOrd="0" presId="urn:microsoft.com/office/officeart/2005/8/layout/vProcess5"/>
    <dgm:cxn modelId="{D23A0829-95E8-4C53-A32C-12725A5CE7BC}" type="presParOf" srcId="{813AF052-4706-446C-8774-4B53C099A028}" destId="{0B1D6670-B952-472C-BB47-D8D3D057E706}" srcOrd="4" destOrd="0" presId="urn:microsoft.com/office/officeart/2005/8/layout/vProcess5"/>
    <dgm:cxn modelId="{D929347D-F32B-48B1-8764-B4FCD1F6A102}" type="presParOf" srcId="{813AF052-4706-446C-8774-4B53C099A028}" destId="{6A812E68-30D7-4A92-AFAB-2F5D72152080}" srcOrd="5" destOrd="0" presId="urn:microsoft.com/office/officeart/2005/8/layout/vProcess5"/>
    <dgm:cxn modelId="{1C79284F-DC32-42AD-A43A-C6F665A417D3}" type="presParOf" srcId="{813AF052-4706-446C-8774-4B53C099A028}" destId="{27945309-E4BA-42F6-BBF8-DD56077F28FB}" srcOrd="6" destOrd="0" presId="urn:microsoft.com/office/officeart/2005/8/layout/vProcess5"/>
    <dgm:cxn modelId="{7DAE4905-7DB7-4C01-B091-E21655661711}" type="presParOf" srcId="{813AF052-4706-446C-8774-4B53C099A028}" destId="{42CD1874-AB35-4281-A93A-CC89CC462BD3}" srcOrd="7" destOrd="0" presId="urn:microsoft.com/office/officeart/2005/8/layout/vProcess5"/>
    <dgm:cxn modelId="{F2D6D8E7-462E-4895-B8C7-85EC2C7E2365}" type="presParOf" srcId="{813AF052-4706-446C-8774-4B53C099A028}" destId="{8DD6C60F-B38A-4E02-9F97-778F2052B0F1}"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983F02-F48C-43B9-A8F9-E4DADED0195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5520A3E-8015-4F79-AE6B-8769251ABA50}">
      <dgm:prSet/>
      <dgm:spPr/>
      <dgm:t>
        <a:bodyPr/>
        <a:lstStyle/>
        <a:p>
          <a:r>
            <a:rPr lang="en-GB" baseline="0"/>
            <a:t>- Would the individual have had of entered the contract if the statement was not used? </a:t>
          </a:r>
          <a:endParaRPr lang="en-US"/>
        </a:p>
      </dgm:t>
    </dgm:pt>
    <dgm:pt modelId="{D2B433C5-E8AC-4F8B-BD99-26F6312010C5}" type="parTrans" cxnId="{1803083A-2139-4D2A-89F8-84DB40560F90}">
      <dgm:prSet/>
      <dgm:spPr/>
      <dgm:t>
        <a:bodyPr/>
        <a:lstStyle/>
        <a:p>
          <a:endParaRPr lang="en-US"/>
        </a:p>
      </dgm:t>
    </dgm:pt>
    <dgm:pt modelId="{CE76FF43-0589-4C2F-8798-5DF2CE2E2D0D}" type="sibTrans" cxnId="{1803083A-2139-4D2A-89F8-84DB40560F90}">
      <dgm:prSet/>
      <dgm:spPr/>
      <dgm:t>
        <a:bodyPr/>
        <a:lstStyle/>
        <a:p>
          <a:endParaRPr lang="en-US"/>
        </a:p>
      </dgm:t>
    </dgm:pt>
    <dgm:pt modelId="{23CDD9A0-BD4C-4B64-8A5F-AE513516FE38}">
      <dgm:prSet/>
      <dgm:spPr/>
      <dgm:t>
        <a:bodyPr/>
        <a:lstStyle/>
        <a:p>
          <a:r>
            <a:rPr lang="en-GB" baseline="0"/>
            <a:t>- If the answer to this question is no – it is a term. </a:t>
          </a:r>
          <a:endParaRPr lang="en-US"/>
        </a:p>
      </dgm:t>
    </dgm:pt>
    <dgm:pt modelId="{0AC6ABC1-EF0D-41BE-8A75-55BF59E29AC3}" type="parTrans" cxnId="{AF5A5A02-0953-4250-8AD5-EA23F32CFD8C}">
      <dgm:prSet/>
      <dgm:spPr/>
      <dgm:t>
        <a:bodyPr/>
        <a:lstStyle/>
        <a:p>
          <a:endParaRPr lang="en-US"/>
        </a:p>
      </dgm:t>
    </dgm:pt>
    <dgm:pt modelId="{A96CD28B-AA73-431B-ACE5-84B68EAF9CAE}" type="sibTrans" cxnId="{AF5A5A02-0953-4250-8AD5-EA23F32CFD8C}">
      <dgm:prSet/>
      <dgm:spPr/>
      <dgm:t>
        <a:bodyPr/>
        <a:lstStyle/>
        <a:p>
          <a:endParaRPr lang="en-US"/>
        </a:p>
      </dgm:t>
    </dgm:pt>
    <dgm:pt modelId="{5485E970-568A-45EA-9760-5CC7273EA5DE}">
      <dgm:prSet/>
      <dgm:spPr/>
      <dgm:t>
        <a:bodyPr/>
        <a:lstStyle/>
        <a:p>
          <a:r>
            <a:rPr lang="en-GB" baseline="0"/>
            <a:t>- Bannerman v White [1861] </a:t>
          </a:r>
          <a:endParaRPr lang="en-US"/>
        </a:p>
      </dgm:t>
    </dgm:pt>
    <dgm:pt modelId="{76B5A8AD-8853-410D-A51A-BC8DA38745F7}" type="parTrans" cxnId="{3F546D4E-E072-4252-8A68-89E8E733DA1A}">
      <dgm:prSet/>
      <dgm:spPr/>
      <dgm:t>
        <a:bodyPr/>
        <a:lstStyle/>
        <a:p>
          <a:endParaRPr lang="en-US"/>
        </a:p>
      </dgm:t>
    </dgm:pt>
    <dgm:pt modelId="{3C9BADEF-504B-4989-AAFB-BCF7BC35A2D2}" type="sibTrans" cxnId="{3F546D4E-E072-4252-8A68-89E8E733DA1A}">
      <dgm:prSet/>
      <dgm:spPr/>
      <dgm:t>
        <a:bodyPr/>
        <a:lstStyle/>
        <a:p>
          <a:endParaRPr lang="en-US"/>
        </a:p>
      </dgm:t>
    </dgm:pt>
    <dgm:pt modelId="{8EE063DA-67A2-4F6E-8E58-B3B482B835F7}" type="pres">
      <dgm:prSet presAssocID="{E1983F02-F48C-43B9-A8F9-E4DADED01956}" presName="outerComposite" presStyleCnt="0">
        <dgm:presLayoutVars>
          <dgm:chMax val="5"/>
          <dgm:dir/>
          <dgm:resizeHandles val="exact"/>
        </dgm:presLayoutVars>
      </dgm:prSet>
      <dgm:spPr/>
    </dgm:pt>
    <dgm:pt modelId="{5A6228C1-273D-4227-B94B-172B59259FC2}" type="pres">
      <dgm:prSet presAssocID="{E1983F02-F48C-43B9-A8F9-E4DADED01956}" presName="dummyMaxCanvas" presStyleCnt="0">
        <dgm:presLayoutVars/>
      </dgm:prSet>
      <dgm:spPr/>
    </dgm:pt>
    <dgm:pt modelId="{2D3DBF3A-FC66-46F3-9847-CB7296AE225F}" type="pres">
      <dgm:prSet presAssocID="{E1983F02-F48C-43B9-A8F9-E4DADED01956}" presName="ThreeNodes_1" presStyleLbl="node1" presStyleIdx="0" presStyleCnt="3">
        <dgm:presLayoutVars>
          <dgm:bulletEnabled val="1"/>
        </dgm:presLayoutVars>
      </dgm:prSet>
      <dgm:spPr/>
    </dgm:pt>
    <dgm:pt modelId="{E26C5155-61F3-4D92-BC7E-B091A3EB0858}" type="pres">
      <dgm:prSet presAssocID="{E1983F02-F48C-43B9-A8F9-E4DADED01956}" presName="ThreeNodes_2" presStyleLbl="node1" presStyleIdx="1" presStyleCnt="3">
        <dgm:presLayoutVars>
          <dgm:bulletEnabled val="1"/>
        </dgm:presLayoutVars>
      </dgm:prSet>
      <dgm:spPr/>
    </dgm:pt>
    <dgm:pt modelId="{D56173B3-194C-4FA1-915C-20A2C4C97EFA}" type="pres">
      <dgm:prSet presAssocID="{E1983F02-F48C-43B9-A8F9-E4DADED01956}" presName="ThreeNodes_3" presStyleLbl="node1" presStyleIdx="2" presStyleCnt="3">
        <dgm:presLayoutVars>
          <dgm:bulletEnabled val="1"/>
        </dgm:presLayoutVars>
      </dgm:prSet>
      <dgm:spPr/>
    </dgm:pt>
    <dgm:pt modelId="{D7B50FA9-967F-49FB-B7C9-DCA60A06BF45}" type="pres">
      <dgm:prSet presAssocID="{E1983F02-F48C-43B9-A8F9-E4DADED01956}" presName="ThreeConn_1-2" presStyleLbl="fgAccFollowNode1" presStyleIdx="0" presStyleCnt="2">
        <dgm:presLayoutVars>
          <dgm:bulletEnabled val="1"/>
        </dgm:presLayoutVars>
      </dgm:prSet>
      <dgm:spPr/>
    </dgm:pt>
    <dgm:pt modelId="{058C61DA-2B7D-41C5-A63A-88B46B884B57}" type="pres">
      <dgm:prSet presAssocID="{E1983F02-F48C-43B9-A8F9-E4DADED01956}" presName="ThreeConn_2-3" presStyleLbl="fgAccFollowNode1" presStyleIdx="1" presStyleCnt="2">
        <dgm:presLayoutVars>
          <dgm:bulletEnabled val="1"/>
        </dgm:presLayoutVars>
      </dgm:prSet>
      <dgm:spPr/>
    </dgm:pt>
    <dgm:pt modelId="{A5CFE2F0-CD10-4CAD-8E99-202959D9E88D}" type="pres">
      <dgm:prSet presAssocID="{E1983F02-F48C-43B9-A8F9-E4DADED01956}" presName="ThreeNodes_1_text" presStyleLbl="node1" presStyleIdx="2" presStyleCnt="3">
        <dgm:presLayoutVars>
          <dgm:bulletEnabled val="1"/>
        </dgm:presLayoutVars>
      </dgm:prSet>
      <dgm:spPr/>
    </dgm:pt>
    <dgm:pt modelId="{A0E3D9FA-C04C-4B94-9531-287457B3DF9B}" type="pres">
      <dgm:prSet presAssocID="{E1983F02-F48C-43B9-A8F9-E4DADED01956}" presName="ThreeNodes_2_text" presStyleLbl="node1" presStyleIdx="2" presStyleCnt="3">
        <dgm:presLayoutVars>
          <dgm:bulletEnabled val="1"/>
        </dgm:presLayoutVars>
      </dgm:prSet>
      <dgm:spPr/>
    </dgm:pt>
    <dgm:pt modelId="{06A7055D-536F-44A5-870F-58A32173C7FB}" type="pres">
      <dgm:prSet presAssocID="{E1983F02-F48C-43B9-A8F9-E4DADED01956}" presName="ThreeNodes_3_text" presStyleLbl="node1" presStyleIdx="2" presStyleCnt="3">
        <dgm:presLayoutVars>
          <dgm:bulletEnabled val="1"/>
        </dgm:presLayoutVars>
      </dgm:prSet>
      <dgm:spPr/>
    </dgm:pt>
  </dgm:ptLst>
  <dgm:cxnLst>
    <dgm:cxn modelId="{AF5A5A02-0953-4250-8AD5-EA23F32CFD8C}" srcId="{E1983F02-F48C-43B9-A8F9-E4DADED01956}" destId="{23CDD9A0-BD4C-4B64-8A5F-AE513516FE38}" srcOrd="1" destOrd="0" parTransId="{0AC6ABC1-EF0D-41BE-8A75-55BF59E29AC3}" sibTransId="{A96CD28B-AA73-431B-ACE5-84B68EAF9CAE}"/>
    <dgm:cxn modelId="{1FB52904-74F1-4995-A938-31E37FBC371F}" type="presOf" srcId="{5485E970-568A-45EA-9760-5CC7273EA5DE}" destId="{06A7055D-536F-44A5-870F-58A32173C7FB}" srcOrd="1" destOrd="0" presId="urn:microsoft.com/office/officeart/2005/8/layout/vProcess5"/>
    <dgm:cxn modelId="{2106B710-A9D6-4EDC-9C18-5CC98EB587E9}" type="presOf" srcId="{E1983F02-F48C-43B9-A8F9-E4DADED01956}" destId="{8EE063DA-67A2-4F6E-8E58-B3B482B835F7}" srcOrd="0" destOrd="0" presId="urn:microsoft.com/office/officeart/2005/8/layout/vProcess5"/>
    <dgm:cxn modelId="{414DD722-37AE-450A-A0A2-8C2A8F3AE37D}" type="presOf" srcId="{A96CD28B-AA73-431B-ACE5-84B68EAF9CAE}" destId="{058C61DA-2B7D-41C5-A63A-88B46B884B57}" srcOrd="0" destOrd="0" presId="urn:microsoft.com/office/officeart/2005/8/layout/vProcess5"/>
    <dgm:cxn modelId="{F6440033-CB7D-47DE-9877-A655066B8D26}" type="presOf" srcId="{23CDD9A0-BD4C-4B64-8A5F-AE513516FE38}" destId="{E26C5155-61F3-4D92-BC7E-B091A3EB0858}" srcOrd="0" destOrd="0" presId="urn:microsoft.com/office/officeart/2005/8/layout/vProcess5"/>
    <dgm:cxn modelId="{1803083A-2139-4D2A-89F8-84DB40560F90}" srcId="{E1983F02-F48C-43B9-A8F9-E4DADED01956}" destId="{85520A3E-8015-4F79-AE6B-8769251ABA50}" srcOrd="0" destOrd="0" parTransId="{D2B433C5-E8AC-4F8B-BD99-26F6312010C5}" sibTransId="{CE76FF43-0589-4C2F-8798-5DF2CE2E2D0D}"/>
    <dgm:cxn modelId="{3F546D4E-E072-4252-8A68-89E8E733DA1A}" srcId="{E1983F02-F48C-43B9-A8F9-E4DADED01956}" destId="{5485E970-568A-45EA-9760-5CC7273EA5DE}" srcOrd="2" destOrd="0" parTransId="{76B5A8AD-8853-410D-A51A-BC8DA38745F7}" sibTransId="{3C9BADEF-504B-4989-AAFB-BCF7BC35A2D2}"/>
    <dgm:cxn modelId="{E9E0748B-7C35-4D42-A374-12144FD3A7E5}" type="presOf" srcId="{23CDD9A0-BD4C-4B64-8A5F-AE513516FE38}" destId="{A0E3D9FA-C04C-4B94-9531-287457B3DF9B}" srcOrd="1" destOrd="0" presId="urn:microsoft.com/office/officeart/2005/8/layout/vProcess5"/>
    <dgm:cxn modelId="{5F76258F-4D65-4D50-A56B-B2C598824ABE}" type="presOf" srcId="{85520A3E-8015-4F79-AE6B-8769251ABA50}" destId="{A5CFE2F0-CD10-4CAD-8E99-202959D9E88D}" srcOrd="1" destOrd="0" presId="urn:microsoft.com/office/officeart/2005/8/layout/vProcess5"/>
    <dgm:cxn modelId="{C7EB7999-2525-43FC-B21C-4E51CCB1A99E}" type="presOf" srcId="{85520A3E-8015-4F79-AE6B-8769251ABA50}" destId="{2D3DBF3A-FC66-46F3-9847-CB7296AE225F}" srcOrd="0" destOrd="0" presId="urn:microsoft.com/office/officeart/2005/8/layout/vProcess5"/>
    <dgm:cxn modelId="{56B159DD-71E4-4C50-AA29-3FBD331626DD}" type="presOf" srcId="{CE76FF43-0589-4C2F-8798-5DF2CE2E2D0D}" destId="{D7B50FA9-967F-49FB-B7C9-DCA60A06BF45}" srcOrd="0" destOrd="0" presId="urn:microsoft.com/office/officeart/2005/8/layout/vProcess5"/>
    <dgm:cxn modelId="{0AB1F6F9-BEA8-4D52-8967-6F1557087878}" type="presOf" srcId="{5485E970-568A-45EA-9760-5CC7273EA5DE}" destId="{D56173B3-194C-4FA1-915C-20A2C4C97EFA}" srcOrd="0" destOrd="0" presId="urn:microsoft.com/office/officeart/2005/8/layout/vProcess5"/>
    <dgm:cxn modelId="{66EADB10-93C6-43F7-8C7E-714429813742}" type="presParOf" srcId="{8EE063DA-67A2-4F6E-8E58-B3B482B835F7}" destId="{5A6228C1-273D-4227-B94B-172B59259FC2}" srcOrd="0" destOrd="0" presId="urn:microsoft.com/office/officeart/2005/8/layout/vProcess5"/>
    <dgm:cxn modelId="{F27573A0-24F9-4E86-8717-65A2379C6640}" type="presParOf" srcId="{8EE063DA-67A2-4F6E-8E58-B3B482B835F7}" destId="{2D3DBF3A-FC66-46F3-9847-CB7296AE225F}" srcOrd="1" destOrd="0" presId="urn:microsoft.com/office/officeart/2005/8/layout/vProcess5"/>
    <dgm:cxn modelId="{CE7C3130-A832-4E90-83CB-8064511A6C20}" type="presParOf" srcId="{8EE063DA-67A2-4F6E-8E58-B3B482B835F7}" destId="{E26C5155-61F3-4D92-BC7E-B091A3EB0858}" srcOrd="2" destOrd="0" presId="urn:microsoft.com/office/officeart/2005/8/layout/vProcess5"/>
    <dgm:cxn modelId="{716B4BD6-FF77-4880-A45A-3A8AF87E505E}" type="presParOf" srcId="{8EE063DA-67A2-4F6E-8E58-B3B482B835F7}" destId="{D56173B3-194C-4FA1-915C-20A2C4C97EFA}" srcOrd="3" destOrd="0" presId="urn:microsoft.com/office/officeart/2005/8/layout/vProcess5"/>
    <dgm:cxn modelId="{F5221564-26FD-4319-B282-6AFE4C661262}" type="presParOf" srcId="{8EE063DA-67A2-4F6E-8E58-B3B482B835F7}" destId="{D7B50FA9-967F-49FB-B7C9-DCA60A06BF45}" srcOrd="4" destOrd="0" presId="urn:microsoft.com/office/officeart/2005/8/layout/vProcess5"/>
    <dgm:cxn modelId="{208EF94D-A391-45A6-8E8C-1926A9A9DE26}" type="presParOf" srcId="{8EE063DA-67A2-4F6E-8E58-B3B482B835F7}" destId="{058C61DA-2B7D-41C5-A63A-88B46B884B57}" srcOrd="5" destOrd="0" presId="urn:microsoft.com/office/officeart/2005/8/layout/vProcess5"/>
    <dgm:cxn modelId="{6837965F-EB67-4905-8A90-18FE24136FC4}" type="presParOf" srcId="{8EE063DA-67A2-4F6E-8E58-B3B482B835F7}" destId="{A5CFE2F0-CD10-4CAD-8E99-202959D9E88D}" srcOrd="6" destOrd="0" presId="urn:microsoft.com/office/officeart/2005/8/layout/vProcess5"/>
    <dgm:cxn modelId="{299370D1-00BA-43C9-A0E0-4773C709D13E}" type="presParOf" srcId="{8EE063DA-67A2-4F6E-8E58-B3B482B835F7}" destId="{A0E3D9FA-C04C-4B94-9531-287457B3DF9B}" srcOrd="7" destOrd="0" presId="urn:microsoft.com/office/officeart/2005/8/layout/vProcess5"/>
    <dgm:cxn modelId="{EA221C95-8B57-4260-9656-D9DEB2C0937F}" type="presParOf" srcId="{8EE063DA-67A2-4F6E-8E58-B3B482B835F7}" destId="{06A7055D-536F-44A5-870F-58A32173C7FB}"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D9FDB9-3B91-4F90-ADC1-07E0A0048F1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FA9FB90-BF8C-4679-B87F-1308844C7DC6}">
      <dgm:prSet/>
      <dgm:spPr/>
      <dgm:t>
        <a:bodyPr/>
        <a:lstStyle/>
        <a:p>
          <a:r>
            <a:rPr lang="en-GB" baseline="0"/>
            <a:t>- The courts will look at if the statement is written down or is a statement said during the negotiations and not written down. </a:t>
          </a:r>
          <a:endParaRPr lang="en-US"/>
        </a:p>
      </dgm:t>
    </dgm:pt>
    <dgm:pt modelId="{51906E68-6748-44BB-8483-A17CECC77956}" type="parTrans" cxnId="{0C6681E2-2120-458B-9CD2-E3B6093B46D7}">
      <dgm:prSet/>
      <dgm:spPr/>
      <dgm:t>
        <a:bodyPr/>
        <a:lstStyle/>
        <a:p>
          <a:endParaRPr lang="en-US"/>
        </a:p>
      </dgm:t>
    </dgm:pt>
    <dgm:pt modelId="{7F087F62-8245-4A12-93D7-5D1126B416A8}" type="sibTrans" cxnId="{0C6681E2-2120-458B-9CD2-E3B6093B46D7}">
      <dgm:prSet/>
      <dgm:spPr/>
      <dgm:t>
        <a:bodyPr/>
        <a:lstStyle/>
        <a:p>
          <a:endParaRPr lang="en-US"/>
        </a:p>
      </dgm:t>
    </dgm:pt>
    <dgm:pt modelId="{A6844100-E000-4E63-8600-4F556026766F}">
      <dgm:prSet/>
      <dgm:spPr/>
      <dgm:t>
        <a:bodyPr/>
        <a:lstStyle/>
        <a:p>
          <a:r>
            <a:rPr lang="en-GB" baseline="0" dirty="0"/>
            <a:t>- If it is not written in the contract – it is more likely to be representation. </a:t>
          </a:r>
          <a:endParaRPr lang="en-US" dirty="0"/>
        </a:p>
      </dgm:t>
    </dgm:pt>
    <dgm:pt modelId="{A24B6840-620F-4869-BDD6-C057930C3DF5}" type="parTrans" cxnId="{9D408F5D-135D-4736-99DD-63874EBADE41}">
      <dgm:prSet/>
      <dgm:spPr/>
      <dgm:t>
        <a:bodyPr/>
        <a:lstStyle/>
        <a:p>
          <a:endParaRPr lang="en-US"/>
        </a:p>
      </dgm:t>
    </dgm:pt>
    <dgm:pt modelId="{4449FC6A-8EE9-4EB3-957D-4708962010F7}" type="sibTrans" cxnId="{9D408F5D-135D-4736-99DD-63874EBADE41}">
      <dgm:prSet/>
      <dgm:spPr/>
      <dgm:t>
        <a:bodyPr/>
        <a:lstStyle/>
        <a:p>
          <a:endParaRPr lang="en-US"/>
        </a:p>
      </dgm:t>
    </dgm:pt>
    <dgm:pt modelId="{1752B7D6-C024-49FD-8480-587A2AA6B3A1}">
      <dgm:prSet/>
      <dgm:spPr/>
      <dgm:t>
        <a:bodyPr/>
        <a:lstStyle/>
        <a:p>
          <a:r>
            <a:rPr lang="en-GB" baseline="0"/>
            <a:t>- If the contract is half written and half oral it may be classed as a term. </a:t>
          </a:r>
          <a:endParaRPr lang="en-US"/>
        </a:p>
      </dgm:t>
    </dgm:pt>
    <dgm:pt modelId="{B88AD8C2-179F-4A73-BF12-9B58A99F684F}" type="parTrans" cxnId="{822FEA30-6F7F-48A1-9B9A-DF1F7640AA45}">
      <dgm:prSet/>
      <dgm:spPr/>
      <dgm:t>
        <a:bodyPr/>
        <a:lstStyle/>
        <a:p>
          <a:endParaRPr lang="en-US"/>
        </a:p>
      </dgm:t>
    </dgm:pt>
    <dgm:pt modelId="{4D624728-E753-49BD-94EC-82B9846ACFFC}" type="sibTrans" cxnId="{822FEA30-6F7F-48A1-9B9A-DF1F7640AA45}">
      <dgm:prSet/>
      <dgm:spPr/>
      <dgm:t>
        <a:bodyPr/>
        <a:lstStyle/>
        <a:p>
          <a:endParaRPr lang="en-US"/>
        </a:p>
      </dgm:t>
    </dgm:pt>
    <dgm:pt modelId="{30BA821E-ACB1-4AEB-AA91-707E229F752F}">
      <dgm:prSet/>
      <dgm:spPr/>
      <dgm:t>
        <a:bodyPr/>
        <a:lstStyle/>
        <a:p>
          <a:r>
            <a:rPr lang="en-GB" baseline="0"/>
            <a:t>- It is up to the court interpretation. </a:t>
          </a:r>
          <a:endParaRPr lang="en-US"/>
        </a:p>
      </dgm:t>
    </dgm:pt>
    <dgm:pt modelId="{AEA8ECD1-7A38-4AB2-8C36-2444DD70A51D}" type="parTrans" cxnId="{F34CC678-33A6-4E62-B845-237FBC97E698}">
      <dgm:prSet/>
      <dgm:spPr/>
      <dgm:t>
        <a:bodyPr/>
        <a:lstStyle/>
        <a:p>
          <a:endParaRPr lang="en-US"/>
        </a:p>
      </dgm:t>
    </dgm:pt>
    <dgm:pt modelId="{3B33A8CA-62A9-4A94-88CF-58D77A1833F4}" type="sibTrans" cxnId="{F34CC678-33A6-4E62-B845-237FBC97E698}">
      <dgm:prSet/>
      <dgm:spPr/>
      <dgm:t>
        <a:bodyPr/>
        <a:lstStyle/>
        <a:p>
          <a:endParaRPr lang="en-US"/>
        </a:p>
      </dgm:t>
    </dgm:pt>
    <dgm:pt modelId="{8BB07410-ED65-4AB8-A2EF-3343E8EF9392}" type="pres">
      <dgm:prSet presAssocID="{0AD9FDB9-3B91-4F90-ADC1-07E0A0048F10}" presName="outerComposite" presStyleCnt="0">
        <dgm:presLayoutVars>
          <dgm:chMax val="5"/>
          <dgm:dir/>
          <dgm:resizeHandles val="exact"/>
        </dgm:presLayoutVars>
      </dgm:prSet>
      <dgm:spPr/>
    </dgm:pt>
    <dgm:pt modelId="{397C8CD6-25DC-42D0-A39C-A63795621259}" type="pres">
      <dgm:prSet presAssocID="{0AD9FDB9-3B91-4F90-ADC1-07E0A0048F10}" presName="dummyMaxCanvas" presStyleCnt="0">
        <dgm:presLayoutVars/>
      </dgm:prSet>
      <dgm:spPr/>
    </dgm:pt>
    <dgm:pt modelId="{6D5CAC83-DFDF-4C06-81B4-23D942D6DAA4}" type="pres">
      <dgm:prSet presAssocID="{0AD9FDB9-3B91-4F90-ADC1-07E0A0048F10}" presName="FourNodes_1" presStyleLbl="node1" presStyleIdx="0" presStyleCnt="4">
        <dgm:presLayoutVars>
          <dgm:bulletEnabled val="1"/>
        </dgm:presLayoutVars>
      </dgm:prSet>
      <dgm:spPr/>
    </dgm:pt>
    <dgm:pt modelId="{C06D63D2-04B6-4FF3-911D-019830EE5813}" type="pres">
      <dgm:prSet presAssocID="{0AD9FDB9-3B91-4F90-ADC1-07E0A0048F10}" presName="FourNodes_2" presStyleLbl="node1" presStyleIdx="1" presStyleCnt="4">
        <dgm:presLayoutVars>
          <dgm:bulletEnabled val="1"/>
        </dgm:presLayoutVars>
      </dgm:prSet>
      <dgm:spPr/>
    </dgm:pt>
    <dgm:pt modelId="{B102217B-FBD9-4CFD-B276-BBE51235987D}" type="pres">
      <dgm:prSet presAssocID="{0AD9FDB9-3B91-4F90-ADC1-07E0A0048F10}" presName="FourNodes_3" presStyleLbl="node1" presStyleIdx="2" presStyleCnt="4">
        <dgm:presLayoutVars>
          <dgm:bulletEnabled val="1"/>
        </dgm:presLayoutVars>
      </dgm:prSet>
      <dgm:spPr/>
    </dgm:pt>
    <dgm:pt modelId="{DB8B9774-DA1F-4687-BA2A-4153E8C1296A}" type="pres">
      <dgm:prSet presAssocID="{0AD9FDB9-3B91-4F90-ADC1-07E0A0048F10}" presName="FourNodes_4" presStyleLbl="node1" presStyleIdx="3" presStyleCnt="4">
        <dgm:presLayoutVars>
          <dgm:bulletEnabled val="1"/>
        </dgm:presLayoutVars>
      </dgm:prSet>
      <dgm:spPr/>
    </dgm:pt>
    <dgm:pt modelId="{66E7D34A-D585-4AAF-90B0-470904576237}" type="pres">
      <dgm:prSet presAssocID="{0AD9FDB9-3B91-4F90-ADC1-07E0A0048F10}" presName="FourConn_1-2" presStyleLbl="fgAccFollowNode1" presStyleIdx="0" presStyleCnt="3">
        <dgm:presLayoutVars>
          <dgm:bulletEnabled val="1"/>
        </dgm:presLayoutVars>
      </dgm:prSet>
      <dgm:spPr/>
    </dgm:pt>
    <dgm:pt modelId="{043A44E6-AF48-42AB-BCE7-ACF8F7D2486B}" type="pres">
      <dgm:prSet presAssocID="{0AD9FDB9-3B91-4F90-ADC1-07E0A0048F10}" presName="FourConn_2-3" presStyleLbl="fgAccFollowNode1" presStyleIdx="1" presStyleCnt="3">
        <dgm:presLayoutVars>
          <dgm:bulletEnabled val="1"/>
        </dgm:presLayoutVars>
      </dgm:prSet>
      <dgm:spPr/>
    </dgm:pt>
    <dgm:pt modelId="{2BCFDFF8-F421-4ED3-BB84-8377444A3E25}" type="pres">
      <dgm:prSet presAssocID="{0AD9FDB9-3B91-4F90-ADC1-07E0A0048F10}" presName="FourConn_3-4" presStyleLbl="fgAccFollowNode1" presStyleIdx="2" presStyleCnt="3">
        <dgm:presLayoutVars>
          <dgm:bulletEnabled val="1"/>
        </dgm:presLayoutVars>
      </dgm:prSet>
      <dgm:spPr/>
    </dgm:pt>
    <dgm:pt modelId="{247F0A75-64E0-4501-918C-21694B4526CC}" type="pres">
      <dgm:prSet presAssocID="{0AD9FDB9-3B91-4F90-ADC1-07E0A0048F10}" presName="FourNodes_1_text" presStyleLbl="node1" presStyleIdx="3" presStyleCnt="4">
        <dgm:presLayoutVars>
          <dgm:bulletEnabled val="1"/>
        </dgm:presLayoutVars>
      </dgm:prSet>
      <dgm:spPr/>
    </dgm:pt>
    <dgm:pt modelId="{0E94DA01-DA72-4C75-B0AC-15A92816FD7C}" type="pres">
      <dgm:prSet presAssocID="{0AD9FDB9-3B91-4F90-ADC1-07E0A0048F10}" presName="FourNodes_2_text" presStyleLbl="node1" presStyleIdx="3" presStyleCnt="4">
        <dgm:presLayoutVars>
          <dgm:bulletEnabled val="1"/>
        </dgm:presLayoutVars>
      </dgm:prSet>
      <dgm:spPr/>
    </dgm:pt>
    <dgm:pt modelId="{41FBD834-8737-4277-BBD5-F7E431579A00}" type="pres">
      <dgm:prSet presAssocID="{0AD9FDB9-3B91-4F90-ADC1-07E0A0048F10}" presName="FourNodes_3_text" presStyleLbl="node1" presStyleIdx="3" presStyleCnt="4">
        <dgm:presLayoutVars>
          <dgm:bulletEnabled val="1"/>
        </dgm:presLayoutVars>
      </dgm:prSet>
      <dgm:spPr/>
    </dgm:pt>
    <dgm:pt modelId="{EF2556D4-A8A0-45A0-9377-E76CA3AE09E1}" type="pres">
      <dgm:prSet presAssocID="{0AD9FDB9-3B91-4F90-ADC1-07E0A0048F10}" presName="FourNodes_4_text" presStyleLbl="node1" presStyleIdx="3" presStyleCnt="4">
        <dgm:presLayoutVars>
          <dgm:bulletEnabled val="1"/>
        </dgm:presLayoutVars>
      </dgm:prSet>
      <dgm:spPr/>
    </dgm:pt>
  </dgm:ptLst>
  <dgm:cxnLst>
    <dgm:cxn modelId="{5434C813-6BDD-4EF7-8917-4D0D62D210D4}" type="presOf" srcId="{1752B7D6-C024-49FD-8480-587A2AA6B3A1}" destId="{41FBD834-8737-4277-BBD5-F7E431579A00}" srcOrd="1" destOrd="0" presId="urn:microsoft.com/office/officeart/2005/8/layout/vProcess5"/>
    <dgm:cxn modelId="{994C292D-E1C2-46B9-8259-BA96E02CE33D}" type="presOf" srcId="{A6844100-E000-4E63-8600-4F556026766F}" destId="{0E94DA01-DA72-4C75-B0AC-15A92816FD7C}" srcOrd="1" destOrd="0" presId="urn:microsoft.com/office/officeart/2005/8/layout/vProcess5"/>
    <dgm:cxn modelId="{822FEA30-6F7F-48A1-9B9A-DF1F7640AA45}" srcId="{0AD9FDB9-3B91-4F90-ADC1-07E0A0048F10}" destId="{1752B7D6-C024-49FD-8480-587A2AA6B3A1}" srcOrd="2" destOrd="0" parTransId="{B88AD8C2-179F-4A73-BF12-9B58A99F684F}" sibTransId="{4D624728-E753-49BD-94EC-82B9846ACFFC}"/>
    <dgm:cxn modelId="{9D408F5D-135D-4736-99DD-63874EBADE41}" srcId="{0AD9FDB9-3B91-4F90-ADC1-07E0A0048F10}" destId="{A6844100-E000-4E63-8600-4F556026766F}" srcOrd="1" destOrd="0" parTransId="{A24B6840-620F-4869-BDD6-C057930C3DF5}" sibTransId="{4449FC6A-8EE9-4EB3-957D-4708962010F7}"/>
    <dgm:cxn modelId="{2075AE75-1892-4283-8458-07DCB5D3428D}" type="presOf" srcId="{30BA821E-ACB1-4AEB-AA91-707E229F752F}" destId="{EF2556D4-A8A0-45A0-9377-E76CA3AE09E1}" srcOrd="1" destOrd="0" presId="urn:microsoft.com/office/officeart/2005/8/layout/vProcess5"/>
    <dgm:cxn modelId="{A19C1C77-4B23-4840-A824-29BEFA467692}" type="presOf" srcId="{7F087F62-8245-4A12-93D7-5D1126B416A8}" destId="{66E7D34A-D585-4AAF-90B0-470904576237}" srcOrd="0" destOrd="0" presId="urn:microsoft.com/office/officeart/2005/8/layout/vProcess5"/>
    <dgm:cxn modelId="{F34CC678-33A6-4E62-B845-237FBC97E698}" srcId="{0AD9FDB9-3B91-4F90-ADC1-07E0A0048F10}" destId="{30BA821E-ACB1-4AEB-AA91-707E229F752F}" srcOrd="3" destOrd="0" parTransId="{AEA8ECD1-7A38-4AB2-8C36-2444DD70A51D}" sibTransId="{3B33A8CA-62A9-4A94-88CF-58D77A1833F4}"/>
    <dgm:cxn modelId="{C635905A-CFCB-432D-A25B-C76DC9F19269}" type="presOf" srcId="{FFA9FB90-BF8C-4679-B87F-1308844C7DC6}" destId="{247F0A75-64E0-4501-918C-21694B4526CC}" srcOrd="1" destOrd="0" presId="urn:microsoft.com/office/officeart/2005/8/layout/vProcess5"/>
    <dgm:cxn modelId="{965CA99D-66F0-4D1A-869C-B18E9986BCB1}" type="presOf" srcId="{FFA9FB90-BF8C-4679-B87F-1308844C7DC6}" destId="{6D5CAC83-DFDF-4C06-81B4-23D942D6DAA4}" srcOrd="0" destOrd="0" presId="urn:microsoft.com/office/officeart/2005/8/layout/vProcess5"/>
    <dgm:cxn modelId="{E663F0AD-D9B0-4433-A2C7-473AF0721342}" type="presOf" srcId="{0AD9FDB9-3B91-4F90-ADC1-07E0A0048F10}" destId="{8BB07410-ED65-4AB8-A2EF-3343E8EF9392}" srcOrd="0" destOrd="0" presId="urn:microsoft.com/office/officeart/2005/8/layout/vProcess5"/>
    <dgm:cxn modelId="{2E9A5DC3-034D-4EFE-9C00-942BD7E43374}" type="presOf" srcId="{A6844100-E000-4E63-8600-4F556026766F}" destId="{C06D63D2-04B6-4FF3-911D-019830EE5813}" srcOrd="0" destOrd="0" presId="urn:microsoft.com/office/officeart/2005/8/layout/vProcess5"/>
    <dgm:cxn modelId="{C0AD43C4-D8D3-4C67-BFAE-64BBE0676E60}" type="presOf" srcId="{1752B7D6-C024-49FD-8480-587A2AA6B3A1}" destId="{B102217B-FBD9-4CFD-B276-BBE51235987D}" srcOrd="0" destOrd="0" presId="urn:microsoft.com/office/officeart/2005/8/layout/vProcess5"/>
    <dgm:cxn modelId="{AC5D1CDA-6683-4CBB-9AA1-068A14A3B089}" type="presOf" srcId="{4449FC6A-8EE9-4EB3-957D-4708962010F7}" destId="{043A44E6-AF48-42AB-BCE7-ACF8F7D2486B}" srcOrd="0" destOrd="0" presId="urn:microsoft.com/office/officeart/2005/8/layout/vProcess5"/>
    <dgm:cxn modelId="{0C6681E2-2120-458B-9CD2-E3B6093B46D7}" srcId="{0AD9FDB9-3B91-4F90-ADC1-07E0A0048F10}" destId="{FFA9FB90-BF8C-4679-B87F-1308844C7DC6}" srcOrd="0" destOrd="0" parTransId="{51906E68-6748-44BB-8483-A17CECC77956}" sibTransId="{7F087F62-8245-4A12-93D7-5D1126B416A8}"/>
    <dgm:cxn modelId="{A75203E9-40E0-4128-B30D-6B55EA44409B}" type="presOf" srcId="{30BA821E-ACB1-4AEB-AA91-707E229F752F}" destId="{DB8B9774-DA1F-4687-BA2A-4153E8C1296A}" srcOrd="0" destOrd="0" presId="urn:microsoft.com/office/officeart/2005/8/layout/vProcess5"/>
    <dgm:cxn modelId="{3A9AE6F3-0C2B-46BA-B0AE-7990C41F6D43}" type="presOf" srcId="{4D624728-E753-49BD-94EC-82B9846ACFFC}" destId="{2BCFDFF8-F421-4ED3-BB84-8377444A3E25}" srcOrd="0" destOrd="0" presId="urn:microsoft.com/office/officeart/2005/8/layout/vProcess5"/>
    <dgm:cxn modelId="{FAF31A2E-5397-4EF4-A58C-78DDFBFDD2E0}" type="presParOf" srcId="{8BB07410-ED65-4AB8-A2EF-3343E8EF9392}" destId="{397C8CD6-25DC-42D0-A39C-A63795621259}" srcOrd="0" destOrd="0" presId="urn:microsoft.com/office/officeart/2005/8/layout/vProcess5"/>
    <dgm:cxn modelId="{F24DCF6F-E8F4-489B-B868-15EC1DBB5A0A}" type="presParOf" srcId="{8BB07410-ED65-4AB8-A2EF-3343E8EF9392}" destId="{6D5CAC83-DFDF-4C06-81B4-23D942D6DAA4}" srcOrd="1" destOrd="0" presId="urn:microsoft.com/office/officeart/2005/8/layout/vProcess5"/>
    <dgm:cxn modelId="{EB148299-4EE2-4B67-8566-22CF6FB8CCE4}" type="presParOf" srcId="{8BB07410-ED65-4AB8-A2EF-3343E8EF9392}" destId="{C06D63D2-04B6-4FF3-911D-019830EE5813}" srcOrd="2" destOrd="0" presId="urn:microsoft.com/office/officeart/2005/8/layout/vProcess5"/>
    <dgm:cxn modelId="{7A759488-93E0-47C0-915C-4BF735BE5E6F}" type="presParOf" srcId="{8BB07410-ED65-4AB8-A2EF-3343E8EF9392}" destId="{B102217B-FBD9-4CFD-B276-BBE51235987D}" srcOrd="3" destOrd="0" presId="urn:microsoft.com/office/officeart/2005/8/layout/vProcess5"/>
    <dgm:cxn modelId="{C2EFF94B-4FC5-419D-B4B9-D64AB76152FA}" type="presParOf" srcId="{8BB07410-ED65-4AB8-A2EF-3343E8EF9392}" destId="{DB8B9774-DA1F-4687-BA2A-4153E8C1296A}" srcOrd="4" destOrd="0" presId="urn:microsoft.com/office/officeart/2005/8/layout/vProcess5"/>
    <dgm:cxn modelId="{789439C0-6E9A-4140-BC62-BEA7C2B388B5}" type="presParOf" srcId="{8BB07410-ED65-4AB8-A2EF-3343E8EF9392}" destId="{66E7D34A-D585-4AAF-90B0-470904576237}" srcOrd="5" destOrd="0" presId="urn:microsoft.com/office/officeart/2005/8/layout/vProcess5"/>
    <dgm:cxn modelId="{47CBFD24-BA78-4F47-BD40-7037D9CE41C4}" type="presParOf" srcId="{8BB07410-ED65-4AB8-A2EF-3343E8EF9392}" destId="{043A44E6-AF48-42AB-BCE7-ACF8F7D2486B}" srcOrd="6" destOrd="0" presId="urn:microsoft.com/office/officeart/2005/8/layout/vProcess5"/>
    <dgm:cxn modelId="{4DDBF909-2D4A-4F6F-A629-313F40158E05}" type="presParOf" srcId="{8BB07410-ED65-4AB8-A2EF-3343E8EF9392}" destId="{2BCFDFF8-F421-4ED3-BB84-8377444A3E25}" srcOrd="7" destOrd="0" presId="urn:microsoft.com/office/officeart/2005/8/layout/vProcess5"/>
    <dgm:cxn modelId="{06919EA2-D664-488E-A55E-A743E7086D07}" type="presParOf" srcId="{8BB07410-ED65-4AB8-A2EF-3343E8EF9392}" destId="{247F0A75-64E0-4501-918C-21694B4526CC}" srcOrd="8" destOrd="0" presId="urn:microsoft.com/office/officeart/2005/8/layout/vProcess5"/>
    <dgm:cxn modelId="{18694DBD-3E98-446F-8869-0C0E40B8286D}" type="presParOf" srcId="{8BB07410-ED65-4AB8-A2EF-3343E8EF9392}" destId="{0E94DA01-DA72-4C75-B0AC-15A92816FD7C}" srcOrd="9" destOrd="0" presId="urn:microsoft.com/office/officeart/2005/8/layout/vProcess5"/>
    <dgm:cxn modelId="{5C28DE13-C8E1-4346-82E6-7233055FD6F8}" type="presParOf" srcId="{8BB07410-ED65-4AB8-A2EF-3343E8EF9392}" destId="{41FBD834-8737-4277-BBD5-F7E431579A00}" srcOrd="10" destOrd="0" presId="urn:microsoft.com/office/officeart/2005/8/layout/vProcess5"/>
    <dgm:cxn modelId="{1417BB25-48D2-4222-9B37-5D25959C91EE}" type="presParOf" srcId="{8BB07410-ED65-4AB8-A2EF-3343E8EF9392}" destId="{EF2556D4-A8A0-45A0-9377-E76CA3AE09E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6F30B0-3D6E-4AF1-AE1B-0E1DA90B862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63421F-9C61-46FD-8C55-2B203E205A88}">
      <dgm:prSet/>
      <dgm:spPr/>
      <dgm:t>
        <a:bodyPr/>
        <a:lstStyle/>
        <a:p>
          <a:pPr>
            <a:lnSpc>
              <a:spcPct val="100000"/>
            </a:lnSpc>
          </a:pPr>
          <a:r>
            <a:rPr lang="en-GB" baseline="0"/>
            <a:t>- If there is a delay between the statement made and the contract being entered into then it will likely not be classed as a term.</a:t>
          </a:r>
          <a:endParaRPr lang="en-US"/>
        </a:p>
      </dgm:t>
    </dgm:pt>
    <dgm:pt modelId="{D6683442-90DA-45D9-9DBE-FE08A2D2AC64}" type="parTrans" cxnId="{D5A1924D-081F-467F-A15D-E7CAC86043B8}">
      <dgm:prSet/>
      <dgm:spPr/>
      <dgm:t>
        <a:bodyPr/>
        <a:lstStyle/>
        <a:p>
          <a:endParaRPr lang="en-US"/>
        </a:p>
      </dgm:t>
    </dgm:pt>
    <dgm:pt modelId="{05413EC2-E02E-4119-8ED5-C519965B9D4E}" type="sibTrans" cxnId="{D5A1924D-081F-467F-A15D-E7CAC86043B8}">
      <dgm:prSet/>
      <dgm:spPr/>
      <dgm:t>
        <a:bodyPr/>
        <a:lstStyle/>
        <a:p>
          <a:endParaRPr lang="en-US"/>
        </a:p>
      </dgm:t>
    </dgm:pt>
    <dgm:pt modelId="{AC73E501-AACB-4E3E-838F-C66540B09BD7}">
      <dgm:prSet/>
      <dgm:spPr/>
      <dgm:t>
        <a:bodyPr/>
        <a:lstStyle/>
        <a:p>
          <a:pPr>
            <a:lnSpc>
              <a:spcPct val="100000"/>
            </a:lnSpc>
          </a:pPr>
          <a:r>
            <a:rPr lang="en-GB" baseline="0"/>
            <a:t>- Routledge v Mckay [1954] – not a term because of the time between the date of the statement and the contract. 23</a:t>
          </a:r>
          <a:r>
            <a:rPr lang="en-GB" baseline="30000"/>
            <a:t>rd</a:t>
          </a:r>
          <a:r>
            <a:rPr lang="en-GB" baseline="0"/>
            <a:t> of October  statement/ Contract entered 30</a:t>
          </a:r>
          <a:r>
            <a:rPr lang="en-GB" baseline="30000"/>
            <a:t>th</a:t>
          </a:r>
          <a:r>
            <a:rPr lang="en-GB" baseline="0"/>
            <a:t> October. </a:t>
          </a:r>
          <a:endParaRPr lang="en-US"/>
        </a:p>
      </dgm:t>
    </dgm:pt>
    <dgm:pt modelId="{F166B534-6590-4F1E-B49D-DDF9DFE90CD8}" type="parTrans" cxnId="{C053F6DF-A493-4852-A384-D7229F000B7E}">
      <dgm:prSet/>
      <dgm:spPr/>
      <dgm:t>
        <a:bodyPr/>
        <a:lstStyle/>
        <a:p>
          <a:endParaRPr lang="en-US"/>
        </a:p>
      </dgm:t>
    </dgm:pt>
    <dgm:pt modelId="{EE009453-5B31-4380-81FF-A0C5683A42A2}" type="sibTrans" cxnId="{C053F6DF-A493-4852-A384-D7229F000B7E}">
      <dgm:prSet/>
      <dgm:spPr/>
      <dgm:t>
        <a:bodyPr/>
        <a:lstStyle/>
        <a:p>
          <a:endParaRPr lang="en-US"/>
        </a:p>
      </dgm:t>
    </dgm:pt>
    <dgm:pt modelId="{C43812A4-31BB-4620-88A6-F17504C3FC7E}" type="pres">
      <dgm:prSet presAssocID="{796F30B0-3D6E-4AF1-AE1B-0E1DA90B862B}" presName="root" presStyleCnt="0">
        <dgm:presLayoutVars>
          <dgm:dir/>
          <dgm:resizeHandles val="exact"/>
        </dgm:presLayoutVars>
      </dgm:prSet>
      <dgm:spPr/>
    </dgm:pt>
    <dgm:pt modelId="{FD21D547-BF1E-4615-8EF0-EE9967553762}" type="pres">
      <dgm:prSet presAssocID="{B863421F-9C61-46FD-8C55-2B203E205A88}" presName="compNode" presStyleCnt="0"/>
      <dgm:spPr/>
    </dgm:pt>
    <dgm:pt modelId="{EEACE302-5FD2-4C0B-9111-3CB6AC4BBC03}" type="pres">
      <dgm:prSet presAssocID="{B863421F-9C61-46FD-8C55-2B203E205A88}" presName="bgRect" presStyleLbl="bgShp" presStyleIdx="0" presStyleCnt="2"/>
      <dgm:spPr/>
    </dgm:pt>
    <dgm:pt modelId="{B1FD02E5-0163-4E65-B8A5-4244FF8BAC9A}" type="pres">
      <dgm:prSet presAssocID="{B863421F-9C61-46FD-8C55-2B203E205A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3F72507-3C79-43D2-BC35-A156CB4925B6}" type="pres">
      <dgm:prSet presAssocID="{B863421F-9C61-46FD-8C55-2B203E205A88}" presName="spaceRect" presStyleCnt="0"/>
      <dgm:spPr/>
    </dgm:pt>
    <dgm:pt modelId="{5004300E-712D-4AC5-9F89-EEDE457562EE}" type="pres">
      <dgm:prSet presAssocID="{B863421F-9C61-46FD-8C55-2B203E205A88}" presName="parTx" presStyleLbl="revTx" presStyleIdx="0" presStyleCnt="2">
        <dgm:presLayoutVars>
          <dgm:chMax val="0"/>
          <dgm:chPref val="0"/>
        </dgm:presLayoutVars>
      </dgm:prSet>
      <dgm:spPr/>
    </dgm:pt>
    <dgm:pt modelId="{54A09DCA-020B-4CE4-B17B-A2D26B46FCF0}" type="pres">
      <dgm:prSet presAssocID="{05413EC2-E02E-4119-8ED5-C519965B9D4E}" presName="sibTrans" presStyleCnt="0"/>
      <dgm:spPr/>
    </dgm:pt>
    <dgm:pt modelId="{97A9E81F-C42F-4C4A-BC14-64801EECDC1B}" type="pres">
      <dgm:prSet presAssocID="{AC73E501-AACB-4E3E-838F-C66540B09BD7}" presName="compNode" presStyleCnt="0"/>
      <dgm:spPr/>
    </dgm:pt>
    <dgm:pt modelId="{342073B8-BAC3-4BD6-A6B0-29E1706EED46}" type="pres">
      <dgm:prSet presAssocID="{AC73E501-AACB-4E3E-838F-C66540B09BD7}" presName="bgRect" presStyleLbl="bgShp" presStyleIdx="1" presStyleCnt="2"/>
      <dgm:spPr/>
    </dgm:pt>
    <dgm:pt modelId="{63AB7C91-DAE0-45F8-8C8A-9940729F2989}" type="pres">
      <dgm:prSet presAssocID="{AC73E501-AACB-4E3E-838F-C66540B09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EEF2646-AE9E-477A-A4F9-E2C42D173D86}" type="pres">
      <dgm:prSet presAssocID="{AC73E501-AACB-4E3E-838F-C66540B09BD7}" presName="spaceRect" presStyleCnt="0"/>
      <dgm:spPr/>
    </dgm:pt>
    <dgm:pt modelId="{D705EF73-BBBA-4329-9686-738F1136E81A}" type="pres">
      <dgm:prSet presAssocID="{AC73E501-AACB-4E3E-838F-C66540B09BD7}" presName="parTx" presStyleLbl="revTx" presStyleIdx="1" presStyleCnt="2">
        <dgm:presLayoutVars>
          <dgm:chMax val="0"/>
          <dgm:chPref val="0"/>
        </dgm:presLayoutVars>
      </dgm:prSet>
      <dgm:spPr/>
    </dgm:pt>
  </dgm:ptLst>
  <dgm:cxnLst>
    <dgm:cxn modelId="{CB4AF015-E637-4BF6-ACC9-A299281EE124}" type="presOf" srcId="{AC73E501-AACB-4E3E-838F-C66540B09BD7}" destId="{D705EF73-BBBA-4329-9686-738F1136E81A}" srcOrd="0" destOrd="0" presId="urn:microsoft.com/office/officeart/2018/2/layout/IconVerticalSolidList"/>
    <dgm:cxn modelId="{D5A1924D-081F-467F-A15D-E7CAC86043B8}" srcId="{796F30B0-3D6E-4AF1-AE1B-0E1DA90B862B}" destId="{B863421F-9C61-46FD-8C55-2B203E205A88}" srcOrd="0" destOrd="0" parTransId="{D6683442-90DA-45D9-9DBE-FE08A2D2AC64}" sibTransId="{05413EC2-E02E-4119-8ED5-C519965B9D4E}"/>
    <dgm:cxn modelId="{C012EDC1-2FBE-4537-92F5-8661F12483C8}" type="presOf" srcId="{B863421F-9C61-46FD-8C55-2B203E205A88}" destId="{5004300E-712D-4AC5-9F89-EEDE457562EE}" srcOrd="0" destOrd="0" presId="urn:microsoft.com/office/officeart/2018/2/layout/IconVerticalSolidList"/>
    <dgm:cxn modelId="{6BCACAD8-E008-49FF-AC07-233FC61CE512}" type="presOf" srcId="{796F30B0-3D6E-4AF1-AE1B-0E1DA90B862B}" destId="{C43812A4-31BB-4620-88A6-F17504C3FC7E}" srcOrd="0" destOrd="0" presId="urn:microsoft.com/office/officeart/2018/2/layout/IconVerticalSolidList"/>
    <dgm:cxn modelId="{C053F6DF-A493-4852-A384-D7229F000B7E}" srcId="{796F30B0-3D6E-4AF1-AE1B-0E1DA90B862B}" destId="{AC73E501-AACB-4E3E-838F-C66540B09BD7}" srcOrd="1" destOrd="0" parTransId="{F166B534-6590-4F1E-B49D-DDF9DFE90CD8}" sibTransId="{EE009453-5B31-4380-81FF-A0C5683A42A2}"/>
    <dgm:cxn modelId="{A02C53AA-4168-4150-91C9-8A876935CEFB}" type="presParOf" srcId="{C43812A4-31BB-4620-88A6-F17504C3FC7E}" destId="{FD21D547-BF1E-4615-8EF0-EE9967553762}" srcOrd="0" destOrd="0" presId="urn:microsoft.com/office/officeart/2018/2/layout/IconVerticalSolidList"/>
    <dgm:cxn modelId="{B2EB7525-3C17-4821-9F9F-995A015BF1CC}" type="presParOf" srcId="{FD21D547-BF1E-4615-8EF0-EE9967553762}" destId="{EEACE302-5FD2-4C0B-9111-3CB6AC4BBC03}" srcOrd="0" destOrd="0" presId="urn:microsoft.com/office/officeart/2018/2/layout/IconVerticalSolidList"/>
    <dgm:cxn modelId="{1C4460E5-F829-4BD8-837F-F41C1C531B15}" type="presParOf" srcId="{FD21D547-BF1E-4615-8EF0-EE9967553762}" destId="{B1FD02E5-0163-4E65-B8A5-4244FF8BAC9A}" srcOrd="1" destOrd="0" presId="urn:microsoft.com/office/officeart/2018/2/layout/IconVerticalSolidList"/>
    <dgm:cxn modelId="{E76A1859-7D89-41B8-B135-641D9396F328}" type="presParOf" srcId="{FD21D547-BF1E-4615-8EF0-EE9967553762}" destId="{73F72507-3C79-43D2-BC35-A156CB4925B6}" srcOrd="2" destOrd="0" presId="urn:microsoft.com/office/officeart/2018/2/layout/IconVerticalSolidList"/>
    <dgm:cxn modelId="{3DCF6025-26E5-4900-8136-7E6ECBEC79F0}" type="presParOf" srcId="{FD21D547-BF1E-4615-8EF0-EE9967553762}" destId="{5004300E-712D-4AC5-9F89-EEDE457562EE}" srcOrd="3" destOrd="0" presId="urn:microsoft.com/office/officeart/2018/2/layout/IconVerticalSolidList"/>
    <dgm:cxn modelId="{8804F8C7-694F-4B7D-A561-FDAA88F3B898}" type="presParOf" srcId="{C43812A4-31BB-4620-88A6-F17504C3FC7E}" destId="{54A09DCA-020B-4CE4-B17B-A2D26B46FCF0}" srcOrd="1" destOrd="0" presId="urn:microsoft.com/office/officeart/2018/2/layout/IconVerticalSolidList"/>
    <dgm:cxn modelId="{2C605337-E868-496A-BD43-FA8A35150B7C}" type="presParOf" srcId="{C43812A4-31BB-4620-88A6-F17504C3FC7E}" destId="{97A9E81F-C42F-4C4A-BC14-64801EECDC1B}" srcOrd="2" destOrd="0" presId="urn:microsoft.com/office/officeart/2018/2/layout/IconVerticalSolidList"/>
    <dgm:cxn modelId="{51F388BE-D582-4C04-9434-0131095B7DCB}" type="presParOf" srcId="{97A9E81F-C42F-4C4A-BC14-64801EECDC1B}" destId="{342073B8-BAC3-4BD6-A6B0-29E1706EED46}" srcOrd="0" destOrd="0" presId="urn:microsoft.com/office/officeart/2018/2/layout/IconVerticalSolidList"/>
    <dgm:cxn modelId="{4F748E62-8219-4E94-B514-9398A54BA2B7}" type="presParOf" srcId="{97A9E81F-C42F-4C4A-BC14-64801EECDC1B}" destId="{63AB7C91-DAE0-45F8-8C8A-9940729F2989}" srcOrd="1" destOrd="0" presId="urn:microsoft.com/office/officeart/2018/2/layout/IconVerticalSolidList"/>
    <dgm:cxn modelId="{0DD3B604-19C4-4A5F-B919-C5ECC720B0FE}" type="presParOf" srcId="{97A9E81F-C42F-4C4A-BC14-64801EECDC1B}" destId="{1EEF2646-AE9E-477A-A4F9-E2C42D173D86}" srcOrd="2" destOrd="0" presId="urn:microsoft.com/office/officeart/2018/2/layout/IconVerticalSolidList"/>
    <dgm:cxn modelId="{4E5AB5D0-9EC6-4148-A7BD-048CE7DFDC94}" type="presParOf" srcId="{97A9E81F-C42F-4C4A-BC14-64801EECDC1B}" destId="{D705EF73-BBBA-4329-9686-738F1136E81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A5489F-2B45-4893-AF65-A1820B91A9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AA4FA9-A2AA-434C-9378-4AC584DC39C1}">
      <dgm:prSet/>
      <dgm:spPr/>
      <dgm:t>
        <a:bodyPr/>
        <a:lstStyle/>
        <a:p>
          <a:r>
            <a:rPr lang="en-GB" dirty="0"/>
            <a:t>- L’ Estrange v F </a:t>
          </a:r>
          <a:r>
            <a:rPr lang="en-GB" dirty="0" err="1"/>
            <a:t>Granucob</a:t>
          </a:r>
          <a:r>
            <a:rPr lang="en-GB" dirty="0"/>
            <a:t> LTD [1934] – Written in the contract are classed as part of it. </a:t>
          </a:r>
          <a:endParaRPr lang="en-US" dirty="0"/>
        </a:p>
      </dgm:t>
    </dgm:pt>
    <dgm:pt modelId="{41ED9527-036B-45D6-9D01-7154BCB3A58B}" type="parTrans" cxnId="{B80E7CA1-2CA9-40B4-8BC6-F49C9019C431}">
      <dgm:prSet/>
      <dgm:spPr/>
      <dgm:t>
        <a:bodyPr/>
        <a:lstStyle/>
        <a:p>
          <a:endParaRPr lang="en-US"/>
        </a:p>
      </dgm:t>
    </dgm:pt>
    <dgm:pt modelId="{90798ECB-6B72-4689-8B19-C006CC90E653}" type="sibTrans" cxnId="{B80E7CA1-2CA9-40B4-8BC6-F49C9019C431}">
      <dgm:prSet/>
      <dgm:spPr/>
      <dgm:t>
        <a:bodyPr/>
        <a:lstStyle/>
        <a:p>
          <a:endParaRPr lang="en-US"/>
        </a:p>
      </dgm:t>
    </dgm:pt>
    <dgm:pt modelId="{D82079E3-801C-4D93-9D36-CE908C42CCC0}">
      <dgm:prSet/>
      <dgm:spPr/>
      <dgm:t>
        <a:bodyPr/>
        <a:lstStyle/>
        <a:p>
          <a:r>
            <a:rPr lang="en-GB"/>
            <a:t>- Not binding if misrepresentation or mistake has taken place. </a:t>
          </a:r>
          <a:endParaRPr lang="en-US"/>
        </a:p>
      </dgm:t>
    </dgm:pt>
    <dgm:pt modelId="{AC8243C5-7CFF-48FA-B403-EEB95B930F89}" type="parTrans" cxnId="{651BD994-D0F5-405A-9B5E-55270F0D99DE}">
      <dgm:prSet/>
      <dgm:spPr/>
      <dgm:t>
        <a:bodyPr/>
        <a:lstStyle/>
        <a:p>
          <a:endParaRPr lang="en-US"/>
        </a:p>
      </dgm:t>
    </dgm:pt>
    <dgm:pt modelId="{C47B349B-5097-41A0-89F5-1CDF309B79BC}" type="sibTrans" cxnId="{651BD994-D0F5-405A-9B5E-55270F0D99DE}">
      <dgm:prSet/>
      <dgm:spPr/>
      <dgm:t>
        <a:bodyPr/>
        <a:lstStyle/>
        <a:p>
          <a:endParaRPr lang="en-US"/>
        </a:p>
      </dgm:t>
    </dgm:pt>
    <dgm:pt modelId="{1D01DF28-72F3-4186-8FC2-1E4468058204}" type="pres">
      <dgm:prSet presAssocID="{D8A5489F-2B45-4893-AF65-A1820B91A9EC}" presName="root" presStyleCnt="0">
        <dgm:presLayoutVars>
          <dgm:dir/>
          <dgm:resizeHandles val="exact"/>
        </dgm:presLayoutVars>
      </dgm:prSet>
      <dgm:spPr/>
    </dgm:pt>
    <dgm:pt modelId="{C4E53A28-C201-418E-9EF7-32285B90C246}" type="pres">
      <dgm:prSet presAssocID="{86AA4FA9-A2AA-434C-9378-4AC584DC39C1}" presName="compNode" presStyleCnt="0"/>
      <dgm:spPr/>
    </dgm:pt>
    <dgm:pt modelId="{9E2FF4C3-0031-4A31-88BC-20C530EAECBC}" type="pres">
      <dgm:prSet presAssocID="{86AA4FA9-A2AA-434C-9378-4AC584DC39C1}" presName="bgRect" presStyleLbl="bgShp" presStyleIdx="0" presStyleCnt="2"/>
      <dgm:spPr/>
    </dgm:pt>
    <dgm:pt modelId="{2EC1CE14-DF31-41B8-8590-9685167DF01A}" type="pres">
      <dgm:prSet presAssocID="{86AA4FA9-A2AA-434C-9378-4AC584DC39C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8FE4625-04F0-4FF3-90AB-A6EA4965B99C}" type="pres">
      <dgm:prSet presAssocID="{86AA4FA9-A2AA-434C-9378-4AC584DC39C1}" presName="spaceRect" presStyleCnt="0"/>
      <dgm:spPr/>
    </dgm:pt>
    <dgm:pt modelId="{32B09967-23BD-439F-A8CC-DAC7EABDF5E7}" type="pres">
      <dgm:prSet presAssocID="{86AA4FA9-A2AA-434C-9378-4AC584DC39C1}" presName="parTx" presStyleLbl="revTx" presStyleIdx="0" presStyleCnt="2">
        <dgm:presLayoutVars>
          <dgm:chMax val="0"/>
          <dgm:chPref val="0"/>
        </dgm:presLayoutVars>
      </dgm:prSet>
      <dgm:spPr/>
    </dgm:pt>
    <dgm:pt modelId="{AF2FFEEB-A20C-43A3-91F8-409BEE42F3AF}" type="pres">
      <dgm:prSet presAssocID="{90798ECB-6B72-4689-8B19-C006CC90E653}" presName="sibTrans" presStyleCnt="0"/>
      <dgm:spPr/>
    </dgm:pt>
    <dgm:pt modelId="{EAF81BC9-7D46-4E3D-99FF-35471150D428}" type="pres">
      <dgm:prSet presAssocID="{D82079E3-801C-4D93-9D36-CE908C42CCC0}" presName="compNode" presStyleCnt="0"/>
      <dgm:spPr/>
    </dgm:pt>
    <dgm:pt modelId="{7923C9E4-1ED8-4A01-993A-68073BA70083}" type="pres">
      <dgm:prSet presAssocID="{D82079E3-801C-4D93-9D36-CE908C42CCC0}" presName="bgRect" presStyleLbl="bgShp" presStyleIdx="1" presStyleCnt="2"/>
      <dgm:spPr/>
    </dgm:pt>
    <dgm:pt modelId="{346A9FC2-D927-4EDB-8C7B-9AA514A53021}" type="pres">
      <dgm:prSet presAssocID="{D82079E3-801C-4D93-9D36-CE908C42CC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11CDB2AE-2B72-494C-89ED-50DD26B5AA81}" type="pres">
      <dgm:prSet presAssocID="{D82079E3-801C-4D93-9D36-CE908C42CCC0}" presName="spaceRect" presStyleCnt="0"/>
      <dgm:spPr/>
    </dgm:pt>
    <dgm:pt modelId="{0E1EEC11-1DBC-4A15-ABFC-2FB140CB99A8}" type="pres">
      <dgm:prSet presAssocID="{D82079E3-801C-4D93-9D36-CE908C42CCC0}" presName="parTx" presStyleLbl="revTx" presStyleIdx="1" presStyleCnt="2">
        <dgm:presLayoutVars>
          <dgm:chMax val="0"/>
          <dgm:chPref val="0"/>
        </dgm:presLayoutVars>
      </dgm:prSet>
      <dgm:spPr/>
    </dgm:pt>
  </dgm:ptLst>
  <dgm:cxnLst>
    <dgm:cxn modelId="{16074003-6787-4870-A2FC-C429D939004E}" type="presOf" srcId="{D82079E3-801C-4D93-9D36-CE908C42CCC0}" destId="{0E1EEC11-1DBC-4A15-ABFC-2FB140CB99A8}" srcOrd="0" destOrd="0" presId="urn:microsoft.com/office/officeart/2018/2/layout/IconVerticalSolidList"/>
    <dgm:cxn modelId="{651BD994-D0F5-405A-9B5E-55270F0D99DE}" srcId="{D8A5489F-2B45-4893-AF65-A1820B91A9EC}" destId="{D82079E3-801C-4D93-9D36-CE908C42CCC0}" srcOrd="1" destOrd="0" parTransId="{AC8243C5-7CFF-48FA-B403-EEB95B930F89}" sibTransId="{C47B349B-5097-41A0-89F5-1CDF309B79BC}"/>
    <dgm:cxn modelId="{B80E7CA1-2CA9-40B4-8BC6-F49C9019C431}" srcId="{D8A5489F-2B45-4893-AF65-A1820B91A9EC}" destId="{86AA4FA9-A2AA-434C-9378-4AC584DC39C1}" srcOrd="0" destOrd="0" parTransId="{41ED9527-036B-45D6-9D01-7154BCB3A58B}" sibTransId="{90798ECB-6B72-4689-8B19-C006CC90E653}"/>
    <dgm:cxn modelId="{CEEF4CDB-E308-4938-A5EA-EAB663276C08}" type="presOf" srcId="{D8A5489F-2B45-4893-AF65-A1820B91A9EC}" destId="{1D01DF28-72F3-4186-8FC2-1E4468058204}" srcOrd="0" destOrd="0" presId="urn:microsoft.com/office/officeart/2018/2/layout/IconVerticalSolidList"/>
    <dgm:cxn modelId="{F579B5F8-132A-4AD7-A527-B5CC75A34607}" type="presOf" srcId="{86AA4FA9-A2AA-434C-9378-4AC584DC39C1}" destId="{32B09967-23BD-439F-A8CC-DAC7EABDF5E7}" srcOrd="0" destOrd="0" presId="urn:microsoft.com/office/officeart/2018/2/layout/IconVerticalSolidList"/>
    <dgm:cxn modelId="{EB723C8F-9E81-4072-8E0C-D40832A09184}" type="presParOf" srcId="{1D01DF28-72F3-4186-8FC2-1E4468058204}" destId="{C4E53A28-C201-418E-9EF7-32285B90C246}" srcOrd="0" destOrd="0" presId="urn:microsoft.com/office/officeart/2018/2/layout/IconVerticalSolidList"/>
    <dgm:cxn modelId="{E5606485-225B-49B7-99F5-37B9D0FA3BCB}" type="presParOf" srcId="{C4E53A28-C201-418E-9EF7-32285B90C246}" destId="{9E2FF4C3-0031-4A31-88BC-20C530EAECBC}" srcOrd="0" destOrd="0" presId="urn:microsoft.com/office/officeart/2018/2/layout/IconVerticalSolidList"/>
    <dgm:cxn modelId="{B8B81E37-6F27-4A1A-A052-0EDB67D6729F}" type="presParOf" srcId="{C4E53A28-C201-418E-9EF7-32285B90C246}" destId="{2EC1CE14-DF31-41B8-8590-9685167DF01A}" srcOrd="1" destOrd="0" presId="urn:microsoft.com/office/officeart/2018/2/layout/IconVerticalSolidList"/>
    <dgm:cxn modelId="{38ACE373-DF54-4E3C-B055-A9181DFFB97E}" type="presParOf" srcId="{C4E53A28-C201-418E-9EF7-32285B90C246}" destId="{58FE4625-04F0-4FF3-90AB-A6EA4965B99C}" srcOrd="2" destOrd="0" presId="urn:microsoft.com/office/officeart/2018/2/layout/IconVerticalSolidList"/>
    <dgm:cxn modelId="{6E5E1995-9538-4351-844B-04131026C8FC}" type="presParOf" srcId="{C4E53A28-C201-418E-9EF7-32285B90C246}" destId="{32B09967-23BD-439F-A8CC-DAC7EABDF5E7}" srcOrd="3" destOrd="0" presId="urn:microsoft.com/office/officeart/2018/2/layout/IconVerticalSolidList"/>
    <dgm:cxn modelId="{414199BC-0C4A-46FD-95E0-542B91BAD90B}" type="presParOf" srcId="{1D01DF28-72F3-4186-8FC2-1E4468058204}" destId="{AF2FFEEB-A20C-43A3-91F8-409BEE42F3AF}" srcOrd="1" destOrd="0" presId="urn:microsoft.com/office/officeart/2018/2/layout/IconVerticalSolidList"/>
    <dgm:cxn modelId="{1A3BF870-E3D0-456D-A729-756064EA45DF}" type="presParOf" srcId="{1D01DF28-72F3-4186-8FC2-1E4468058204}" destId="{EAF81BC9-7D46-4E3D-99FF-35471150D428}" srcOrd="2" destOrd="0" presId="urn:microsoft.com/office/officeart/2018/2/layout/IconVerticalSolidList"/>
    <dgm:cxn modelId="{4839CA61-293D-4942-9267-050171A1344C}" type="presParOf" srcId="{EAF81BC9-7D46-4E3D-99FF-35471150D428}" destId="{7923C9E4-1ED8-4A01-993A-68073BA70083}" srcOrd="0" destOrd="0" presId="urn:microsoft.com/office/officeart/2018/2/layout/IconVerticalSolidList"/>
    <dgm:cxn modelId="{91E15F8B-EB60-47A0-909B-62E8BC3C3039}" type="presParOf" srcId="{EAF81BC9-7D46-4E3D-99FF-35471150D428}" destId="{346A9FC2-D927-4EDB-8C7B-9AA514A53021}" srcOrd="1" destOrd="0" presId="urn:microsoft.com/office/officeart/2018/2/layout/IconVerticalSolidList"/>
    <dgm:cxn modelId="{650BF4E2-9DD0-4AB7-ABC1-094888C274AF}" type="presParOf" srcId="{EAF81BC9-7D46-4E3D-99FF-35471150D428}" destId="{11CDB2AE-2B72-494C-89ED-50DD26B5AA81}" srcOrd="2" destOrd="0" presId="urn:microsoft.com/office/officeart/2018/2/layout/IconVerticalSolidList"/>
    <dgm:cxn modelId="{4763662E-3854-4885-9704-EF021388CBC1}" type="presParOf" srcId="{EAF81BC9-7D46-4E3D-99FF-35471150D428}" destId="{0E1EEC11-1DBC-4A15-ABFC-2FB140CB99A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29595D-1B2B-45AF-A591-D80D6BF07BD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703C453-AF4F-4997-BC06-FFF0A7E1E672}">
      <dgm:prSet/>
      <dgm:spPr/>
      <dgm:t>
        <a:bodyPr/>
        <a:lstStyle/>
        <a:p>
          <a:r>
            <a:rPr lang="en-GB"/>
            <a:t>Research the case; </a:t>
          </a:r>
          <a:endParaRPr lang="en-US"/>
        </a:p>
      </dgm:t>
    </dgm:pt>
    <dgm:pt modelId="{897A2BC3-783D-46E3-8539-B6F4A12500DC}" type="parTrans" cxnId="{0526CA8D-022D-47EC-8298-7215244BF02C}">
      <dgm:prSet/>
      <dgm:spPr/>
      <dgm:t>
        <a:bodyPr/>
        <a:lstStyle/>
        <a:p>
          <a:endParaRPr lang="en-US"/>
        </a:p>
      </dgm:t>
    </dgm:pt>
    <dgm:pt modelId="{C0E3AB90-2AC1-4160-981C-2AD15916D254}" type="sibTrans" cxnId="{0526CA8D-022D-47EC-8298-7215244BF02C}">
      <dgm:prSet/>
      <dgm:spPr/>
      <dgm:t>
        <a:bodyPr/>
        <a:lstStyle/>
        <a:p>
          <a:endParaRPr lang="en-US"/>
        </a:p>
      </dgm:t>
    </dgm:pt>
    <dgm:pt modelId="{2BCD3F9F-150B-42CF-A12B-C078C4AFEE37}">
      <dgm:prSet/>
      <dgm:spPr/>
      <dgm:t>
        <a:bodyPr/>
        <a:lstStyle/>
        <a:p>
          <a:r>
            <a:rPr lang="en-GB"/>
            <a:t>Curtis v Chemical Cleaning and Dyeing Co LTD [1951]</a:t>
          </a:r>
          <a:endParaRPr lang="en-US"/>
        </a:p>
      </dgm:t>
    </dgm:pt>
    <dgm:pt modelId="{231B227D-872E-438C-812E-B43496D0D077}" type="parTrans" cxnId="{06B3AFD2-ECC7-4765-AEED-2CA1B7E57052}">
      <dgm:prSet/>
      <dgm:spPr/>
      <dgm:t>
        <a:bodyPr/>
        <a:lstStyle/>
        <a:p>
          <a:endParaRPr lang="en-US"/>
        </a:p>
      </dgm:t>
    </dgm:pt>
    <dgm:pt modelId="{2DF602BE-FB98-4291-BDE5-C523C9FCE90B}" type="sibTrans" cxnId="{06B3AFD2-ECC7-4765-AEED-2CA1B7E57052}">
      <dgm:prSet/>
      <dgm:spPr/>
      <dgm:t>
        <a:bodyPr/>
        <a:lstStyle/>
        <a:p>
          <a:endParaRPr lang="en-US"/>
        </a:p>
      </dgm:t>
    </dgm:pt>
    <dgm:pt modelId="{02869ED9-0A32-4B09-8941-1740D2ACD5F2}">
      <dgm:prSet/>
      <dgm:spPr/>
      <dgm:t>
        <a:bodyPr/>
        <a:lstStyle/>
        <a:p>
          <a:r>
            <a:rPr lang="en-GB"/>
            <a:t>Feedback to the class. </a:t>
          </a:r>
          <a:endParaRPr lang="en-US"/>
        </a:p>
      </dgm:t>
    </dgm:pt>
    <dgm:pt modelId="{D9AE50FC-C9E0-4872-81C8-05C931C1F51B}" type="parTrans" cxnId="{ECEAFE85-460B-4B31-B1F9-CE9469C6A272}">
      <dgm:prSet/>
      <dgm:spPr/>
      <dgm:t>
        <a:bodyPr/>
        <a:lstStyle/>
        <a:p>
          <a:endParaRPr lang="en-US"/>
        </a:p>
      </dgm:t>
    </dgm:pt>
    <dgm:pt modelId="{B1D58CE2-C938-4014-9E62-7068D9DD1799}" type="sibTrans" cxnId="{ECEAFE85-460B-4B31-B1F9-CE9469C6A272}">
      <dgm:prSet/>
      <dgm:spPr/>
      <dgm:t>
        <a:bodyPr/>
        <a:lstStyle/>
        <a:p>
          <a:endParaRPr lang="en-US"/>
        </a:p>
      </dgm:t>
    </dgm:pt>
    <dgm:pt modelId="{223FBC14-5B9C-4C47-A48D-501FEF7480B0}">
      <dgm:prSet/>
      <dgm:spPr/>
      <dgm:t>
        <a:bodyPr/>
        <a:lstStyle/>
        <a:p>
          <a:r>
            <a:rPr lang="en-GB"/>
            <a:t>Facts and the outcome. </a:t>
          </a:r>
          <a:endParaRPr lang="en-US"/>
        </a:p>
      </dgm:t>
    </dgm:pt>
    <dgm:pt modelId="{B1A0AFF9-1482-44AC-867E-C5C498F371B0}" type="parTrans" cxnId="{892FC9CE-85E1-4D5A-8F0E-A1EA65BD1B17}">
      <dgm:prSet/>
      <dgm:spPr/>
      <dgm:t>
        <a:bodyPr/>
        <a:lstStyle/>
        <a:p>
          <a:endParaRPr lang="en-US"/>
        </a:p>
      </dgm:t>
    </dgm:pt>
    <dgm:pt modelId="{232FAA44-CCAB-4285-AD64-E7AD570668AE}" type="sibTrans" cxnId="{892FC9CE-85E1-4D5A-8F0E-A1EA65BD1B17}">
      <dgm:prSet/>
      <dgm:spPr/>
      <dgm:t>
        <a:bodyPr/>
        <a:lstStyle/>
        <a:p>
          <a:endParaRPr lang="en-US"/>
        </a:p>
      </dgm:t>
    </dgm:pt>
    <dgm:pt modelId="{B34D1FBF-80B8-465B-904E-E3CC6D6DD84E}" type="pres">
      <dgm:prSet presAssocID="{4B29595D-1B2B-45AF-A591-D80D6BF07BD9}" presName="root" presStyleCnt="0">
        <dgm:presLayoutVars>
          <dgm:dir/>
          <dgm:resizeHandles val="exact"/>
        </dgm:presLayoutVars>
      </dgm:prSet>
      <dgm:spPr/>
    </dgm:pt>
    <dgm:pt modelId="{E2C772AD-C5AC-4EB4-83F4-882A3CB63276}" type="pres">
      <dgm:prSet presAssocID="{6703C453-AF4F-4997-BC06-FFF0A7E1E672}" presName="compNode" presStyleCnt="0"/>
      <dgm:spPr/>
    </dgm:pt>
    <dgm:pt modelId="{970A04CF-0604-4571-A382-302BACD30B26}" type="pres">
      <dgm:prSet presAssocID="{6703C453-AF4F-4997-BC06-FFF0A7E1E672}" presName="bgRect" presStyleLbl="bgShp" presStyleIdx="0" presStyleCnt="4"/>
      <dgm:spPr/>
    </dgm:pt>
    <dgm:pt modelId="{339AE7EA-DA06-4327-BA1B-A8F36DDBB061}" type="pres">
      <dgm:prSet presAssocID="{6703C453-AF4F-4997-BC06-FFF0A7E1E6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tective"/>
        </a:ext>
      </dgm:extLst>
    </dgm:pt>
    <dgm:pt modelId="{BF5BF4BF-5F2B-4ACC-AAE9-E227ED23F244}" type="pres">
      <dgm:prSet presAssocID="{6703C453-AF4F-4997-BC06-FFF0A7E1E672}" presName="spaceRect" presStyleCnt="0"/>
      <dgm:spPr/>
    </dgm:pt>
    <dgm:pt modelId="{194A80B4-25A9-4AD8-A318-B68FE8FD8385}" type="pres">
      <dgm:prSet presAssocID="{6703C453-AF4F-4997-BC06-FFF0A7E1E672}" presName="parTx" presStyleLbl="revTx" presStyleIdx="0" presStyleCnt="4">
        <dgm:presLayoutVars>
          <dgm:chMax val="0"/>
          <dgm:chPref val="0"/>
        </dgm:presLayoutVars>
      </dgm:prSet>
      <dgm:spPr/>
    </dgm:pt>
    <dgm:pt modelId="{5F25A4CA-7691-4877-BC3A-E03DDD8452FA}" type="pres">
      <dgm:prSet presAssocID="{C0E3AB90-2AC1-4160-981C-2AD15916D254}" presName="sibTrans" presStyleCnt="0"/>
      <dgm:spPr/>
    </dgm:pt>
    <dgm:pt modelId="{F723C9C0-3E6B-42FC-9778-47B418E64B6F}" type="pres">
      <dgm:prSet presAssocID="{2BCD3F9F-150B-42CF-A12B-C078C4AFEE37}" presName="compNode" presStyleCnt="0"/>
      <dgm:spPr/>
    </dgm:pt>
    <dgm:pt modelId="{764754D2-0DFD-4EC7-9CE6-BE59B98C1A7F}" type="pres">
      <dgm:prSet presAssocID="{2BCD3F9F-150B-42CF-A12B-C078C4AFEE37}" presName="bgRect" presStyleLbl="bgShp" presStyleIdx="1" presStyleCnt="4"/>
      <dgm:spPr/>
    </dgm:pt>
    <dgm:pt modelId="{34A78425-B6AC-4398-861D-79144126F61E}" type="pres">
      <dgm:prSet presAssocID="{2BCD3F9F-150B-42CF-A12B-C078C4AFEE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2A68ED92-0483-4653-9DAA-51AE03A60615}" type="pres">
      <dgm:prSet presAssocID="{2BCD3F9F-150B-42CF-A12B-C078C4AFEE37}" presName="spaceRect" presStyleCnt="0"/>
      <dgm:spPr/>
    </dgm:pt>
    <dgm:pt modelId="{8F313B4A-9E5F-42F8-A2D3-774F5BEF4753}" type="pres">
      <dgm:prSet presAssocID="{2BCD3F9F-150B-42CF-A12B-C078C4AFEE37}" presName="parTx" presStyleLbl="revTx" presStyleIdx="1" presStyleCnt="4">
        <dgm:presLayoutVars>
          <dgm:chMax val="0"/>
          <dgm:chPref val="0"/>
        </dgm:presLayoutVars>
      </dgm:prSet>
      <dgm:spPr/>
    </dgm:pt>
    <dgm:pt modelId="{B3EFEAB5-1AFA-422B-AD29-86DC4EB6FAD0}" type="pres">
      <dgm:prSet presAssocID="{2DF602BE-FB98-4291-BDE5-C523C9FCE90B}" presName="sibTrans" presStyleCnt="0"/>
      <dgm:spPr/>
    </dgm:pt>
    <dgm:pt modelId="{64EB1D64-8B29-4F6B-B70A-EA046D393ED6}" type="pres">
      <dgm:prSet presAssocID="{02869ED9-0A32-4B09-8941-1740D2ACD5F2}" presName="compNode" presStyleCnt="0"/>
      <dgm:spPr/>
    </dgm:pt>
    <dgm:pt modelId="{D1B55214-C574-4A82-A31E-30D988571C76}" type="pres">
      <dgm:prSet presAssocID="{02869ED9-0A32-4B09-8941-1740D2ACD5F2}" presName="bgRect" presStyleLbl="bgShp" presStyleIdx="2" presStyleCnt="4"/>
      <dgm:spPr/>
    </dgm:pt>
    <dgm:pt modelId="{65058687-127B-4D3E-A04C-9C18E8BA8DB9}" type="pres">
      <dgm:prSet presAssocID="{02869ED9-0A32-4B09-8941-1740D2ACD5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E5792BB4-7383-4237-AFC8-515B621CF523}" type="pres">
      <dgm:prSet presAssocID="{02869ED9-0A32-4B09-8941-1740D2ACD5F2}" presName="spaceRect" presStyleCnt="0"/>
      <dgm:spPr/>
    </dgm:pt>
    <dgm:pt modelId="{F305079B-1EBC-4C59-BC27-0B4D65558ACA}" type="pres">
      <dgm:prSet presAssocID="{02869ED9-0A32-4B09-8941-1740D2ACD5F2}" presName="parTx" presStyleLbl="revTx" presStyleIdx="2" presStyleCnt="4">
        <dgm:presLayoutVars>
          <dgm:chMax val="0"/>
          <dgm:chPref val="0"/>
        </dgm:presLayoutVars>
      </dgm:prSet>
      <dgm:spPr/>
    </dgm:pt>
    <dgm:pt modelId="{DFC2BDF8-9825-4EAE-AD75-3F17F121EDDD}" type="pres">
      <dgm:prSet presAssocID="{B1D58CE2-C938-4014-9E62-7068D9DD1799}" presName="sibTrans" presStyleCnt="0"/>
      <dgm:spPr/>
    </dgm:pt>
    <dgm:pt modelId="{CEF68609-03DE-42C8-859A-AC5F06CE9680}" type="pres">
      <dgm:prSet presAssocID="{223FBC14-5B9C-4C47-A48D-501FEF7480B0}" presName="compNode" presStyleCnt="0"/>
      <dgm:spPr/>
    </dgm:pt>
    <dgm:pt modelId="{41253CC0-17A6-4C0D-ACA4-980FEF56E3DD}" type="pres">
      <dgm:prSet presAssocID="{223FBC14-5B9C-4C47-A48D-501FEF7480B0}" presName="bgRect" presStyleLbl="bgShp" presStyleIdx="3" presStyleCnt="4"/>
      <dgm:spPr/>
    </dgm:pt>
    <dgm:pt modelId="{0D797582-67BB-4A6D-B057-A99B5173D58C}" type="pres">
      <dgm:prSet presAssocID="{223FBC14-5B9C-4C47-A48D-501FEF7480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1E299A11-E503-4EF7-9993-B1197B56C3B9}" type="pres">
      <dgm:prSet presAssocID="{223FBC14-5B9C-4C47-A48D-501FEF7480B0}" presName="spaceRect" presStyleCnt="0"/>
      <dgm:spPr/>
    </dgm:pt>
    <dgm:pt modelId="{8E14A7D1-DED0-4C63-832B-5BF31A5BC678}" type="pres">
      <dgm:prSet presAssocID="{223FBC14-5B9C-4C47-A48D-501FEF7480B0}" presName="parTx" presStyleLbl="revTx" presStyleIdx="3" presStyleCnt="4">
        <dgm:presLayoutVars>
          <dgm:chMax val="0"/>
          <dgm:chPref val="0"/>
        </dgm:presLayoutVars>
      </dgm:prSet>
      <dgm:spPr/>
    </dgm:pt>
  </dgm:ptLst>
  <dgm:cxnLst>
    <dgm:cxn modelId="{2A029E3E-AB56-48F6-9285-F569B2DEA064}" type="presOf" srcId="{6703C453-AF4F-4997-BC06-FFF0A7E1E672}" destId="{194A80B4-25A9-4AD8-A318-B68FE8FD8385}" srcOrd="0" destOrd="0" presId="urn:microsoft.com/office/officeart/2018/2/layout/IconVerticalSolidList"/>
    <dgm:cxn modelId="{81F03A5E-4576-41F0-B596-4F4DCEBAFB97}" type="presOf" srcId="{223FBC14-5B9C-4C47-A48D-501FEF7480B0}" destId="{8E14A7D1-DED0-4C63-832B-5BF31A5BC678}" srcOrd="0" destOrd="0" presId="urn:microsoft.com/office/officeart/2018/2/layout/IconVerticalSolidList"/>
    <dgm:cxn modelId="{ECEAFE85-460B-4B31-B1F9-CE9469C6A272}" srcId="{4B29595D-1B2B-45AF-A591-D80D6BF07BD9}" destId="{02869ED9-0A32-4B09-8941-1740D2ACD5F2}" srcOrd="2" destOrd="0" parTransId="{D9AE50FC-C9E0-4872-81C8-05C931C1F51B}" sibTransId="{B1D58CE2-C938-4014-9E62-7068D9DD1799}"/>
    <dgm:cxn modelId="{0526CA8D-022D-47EC-8298-7215244BF02C}" srcId="{4B29595D-1B2B-45AF-A591-D80D6BF07BD9}" destId="{6703C453-AF4F-4997-BC06-FFF0A7E1E672}" srcOrd="0" destOrd="0" parTransId="{897A2BC3-783D-46E3-8539-B6F4A12500DC}" sibTransId="{C0E3AB90-2AC1-4160-981C-2AD15916D254}"/>
    <dgm:cxn modelId="{6C3F0692-1B9E-4AC1-A4EC-9C834AAAB1A1}" type="presOf" srcId="{2BCD3F9F-150B-42CF-A12B-C078C4AFEE37}" destId="{8F313B4A-9E5F-42F8-A2D3-774F5BEF4753}" srcOrd="0" destOrd="0" presId="urn:microsoft.com/office/officeart/2018/2/layout/IconVerticalSolidList"/>
    <dgm:cxn modelId="{892FC9CE-85E1-4D5A-8F0E-A1EA65BD1B17}" srcId="{4B29595D-1B2B-45AF-A591-D80D6BF07BD9}" destId="{223FBC14-5B9C-4C47-A48D-501FEF7480B0}" srcOrd="3" destOrd="0" parTransId="{B1A0AFF9-1482-44AC-867E-C5C498F371B0}" sibTransId="{232FAA44-CCAB-4285-AD64-E7AD570668AE}"/>
    <dgm:cxn modelId="{06B3AFD2-ECC7-4765-AEED-2CA1B7E57052}" srcId="{4B29595D-1B2B-45AF-A591-D80D6BF07BD9}" destId="{2BCD3F9F-150B-42CF-A12B-C078C4AFEE37}" srcOrd="1" destOrd="0" parTransId="{231B227D-872E-438C-812E-B43496D0D077}" sibTransId="{2DF602BE-FB98-4291-BDE5-C523C9FCE90B}"/>
    <dgm:cxn modelId="{EFAFF2E0-754A-4026-A9E6-1DF23D822A35}" type="presOf" srcId="{02869ED9-0A32-4B09-8941-1740D2ACD5F2}" destId="{F305079B-1EBC-4C59-BC27-0B4D65558ACA}" srcOrd="0" destOrd="0" presId="urn:microsoft.com/office/officeart/2018/2/layout/IconVerticalSolidList"/>
    <dgm:cxn modelId="{E9B69AE7-3615-432A-81FB-DEBCF66F6954}" type="presOf" srcId="{4B29595D-1B2B-45AF-A591-D80D6BF07BD9}" destId="{B34D1FBF-80B8-465B-904E-E3CC6D6DD84E}" srcOrd="0" destOrd="0" presId="urn:microsoft.com/office/officeart/2018/2/layout/IconVerticalSolidList"/>
    <dgm:cxn modelId="{642B2415-F609-4308-B564-7720C2C2033A}" type="presParOf" srcId="{B34D1FBF-80B8-465B-904E-E3CC6D6DD84E}" destId="{E2C772AD-C5AC-4EB4-83F4-882A3CB63276}" srcOrd="0" destOrd="0" presId="urn:microsoft.com/office/officeart/2018/2/layout/IconVerticalSolidList"/>
    <dgm:cxn modelId="{EA8BEC69-3DAE-4C3C-8892-0814DD3ED66B}" type="presParOf" srcId="{E2C772AD-C5AC-4EB4-83F4-882A3CB63276}" destId="{970A04CF-0604-4571-A382-302BACD30B26}" srcOrd="0" destOrd="0" presId="urn:microsoft.com/office/officeart/2018/2/layout/IconVerticalSolidList"/>
    <dgm:cxn modelId="{EF383F7A-0C18-48B0-A1AA-24FF99D7B326}" type="presParOf" srcId="{E2C772AD-C5AC-4EB4-83F4-882A3CB63276}" destId="{339AE7EA-DA06-4327-BA1B-A8F36DDBB061}" srcOrd="1" destOrd="0" presId="urn:microsoft.com/office/officeart/2018/2/layout/IconVerticalSolidList"/>
    <dgm:cxn modelId="{7E62FE69-69F7-452A-98BF-20EFA4CC2F28}" type="presParOf" srcId="{E2C772AD-C5AC-4EB4-83F4-882A3CB63276}" destId="{BF5BF4BF-5F2B-4ACC-AAE9-E227ED23F244}" srcOrd="2" destOrd="0" presId="urn:microsoft.com/office/officeart/2018/2/layout/IconVerticalSolidList"/>
    <dgm:cxn modelId="{7F4CD2A9-9711-4E1C-828F-8FD0330C6B0C}" type="presParOf" srcId="{E2C772AD-C5AC-4EB4-83F4-882A3CB63276}" destId="{194A80B4-25A9-4AD8-A318-B68FE8FD8385}" srcOrd="3" destOrd="0" presId="urn:microsoft.com/office/officeart/2018/2/layout/IconVerticalSolidList"/>
    <dgm:cxn modelId="{9836D25D-3160-46CA-8711-B3EA5A90EDC1}" type="presParOf" srcId="{B34D1FBF-80B8-465B-904E-E3CC6D6DD84E}" destId="{5F25A4CA-7691-4877-BC3A-E03DDD8452FA}" srcOrd="1" destOrd="0" presId="urn:microsoft.com/office/officeart/2018/2/layout/IconVerticalSolidList"/>
    <dgm:cxn modelId="{E491AEEF-3F45-41E7-BF09-B513DD4E1066}" type="presParOf" srcId="{B34D1FBF-80B8-465B-904E-E3CC6D6DD84E}" destId="{F723C9C0-3E6B-42FC-9778-47B418E64B6F}" srcOrd="2" destOrd="0" presId="urn:microsoft.com/office/officeart/2018/2/layout/IconVerticalSolidList"/>
    <dgm:cxn modelId="{2DAB0A6F-E500-48C5-B33E-1308F5D5FE17}" type="presParOf" srcId="{F723C9C0-3E6B-42FC-9778-47B418E64B6F}" destId="{764754D2-0DFD-4EC7-9CE6-BE59B98C1A7F}" srcOrd="0" destOrd="0" presId="urn:microsoft.com/office/officeart/2018/2/layout/IconVerticalSolidList"/>
    <dgm:cxn modelId="{2B3F3C8A-14E3-4AF5-A433-9793BBBDF39F}" type="presParOf" srcId="{F723C9C0-3E6B-42FC-9778-47B418E64B6F}" destId="{34A78425-B6AC-4398-861D-79144126F61E}" srcOrd="1" destOrd="0" presId="urn:microsoft.com/office/officeart/2018/2/layout/IconVerticalSolidList"/>
    <dgm:cxn modelId="{F91F8811-EE5E-4D5F-9FE7-055F898CE363}" type="presParOf" srcId="{F723C9C0-3E6B-42FC-9778-47B418E64B6F}" destId="{2A68ED92-0483-4653-9DAA-51AE03A60615}" srcOrd="2" destOrd="0" presId="urn:microsoft.com/office/officeart/2018/2/layout/IconVerticalSolidList"/>
    <dgm:cxn modelId="{DBF921A0-D23B-4312-989A-597C946EF2DD}" type="presParOf" srcId="{F723C9C0-3E6B-42FC-9778-47B418E64B6F}" destId="{8F313B4A-9E5F-42F8-A2D3-774F5BEF4753}" srcOrd="3" destOrd="0" presId="urn:microsoft.com/office/officeart/2018/2/layout/IconVerticalSolidList"/>
    <dgm:cxn modelId="{EED4AA8E-D5AD-485F-9320-15F7F0A14086}" type="presParOf" srcId="{B34D1FBF-80B8-465B-904E-E3CC6D6DD84E}" destId="{B3EFEAB5-1AFA-422B-AD29-86DC4EB6FAD0}" srcOrd="3" destOrd="0" presId="urn:microsoft.com/office/officeart/2018/2/layout/IconVerticalSolidList"/>
    <dgm:cxn modelId="{E6B27FF7-A63F-4DA5-B8DA-47614C53974D}" type="presParOf" srcId="{B34D1FBF-80B8-465B-904E-E3CC6D6DD84E}" destId="{64EB1D64-8B29-4F6B-B70A-EA046D393ED6}" srcOrd="4" destOrd="0" presId="urn:microsoft.com/office/officeart/2018/2/layout/IconVerticalSolidList"/>
    <dgm:cxn modelId="{59311793-1EB3-453E-ACEE-D1F998129DCC}" type="presParOf" srcId="{64EB1D64-8B29-4F6B-B70A-EA046D393ED6}" destId="{D1B55214-C574-4A82-A31E-30D988571C76}" srcOrd="0" destOrd="0" presId="urn:microsoft.com/office/officeart/2018/2/layout/IconVerticalSolidList"/>
    <dgm:cxn modelId="{359C0534-3B2F-4FBC-8E51-39A9060EC0E4}" type="presParOf" srcId="{64EB1D64-8B29-4F6B-B70A-EA046D393ED6}" destId="{65058687-127B-4D3E-A04C-9C18E8BA8DB9}" srcOrd="1" destOrd="0" presId="urn:microsoft.com/office/officeart/2018/2/layout/IconVerticalSolidList"/>
    <dgm:cxn modelId="{734430A6-A5B3-4EDC-942C-ACD1C2395167}" type="presParOf" srcId="{64EB1D64-8B29-4F6B-B70A-EA046D393ED6}" destId="{E5792BB4-7383-4237-AFC8-515B621CF523}" srcOrd="2" destOrd="0" presId="urn:microsoft.com/office/officeart/2018/2/layout/IconVerticalSolidList"/>
    <dgm:cxn modelId="{47731233-EB64-486C-82F7-DA3B7E16F55A}" type="presParOf" srcId="{64EB1D64-8B29-4F6B-B70A-EA046D393ED6}" destId="{F305079B-1EBC-4C59-BC27-0B4D65558ACA}" srcOrd="3" destOrd="0" presId="urn:microsoft.com/office/officeart/2018/2/layout/IconVerticalSolidList"/>
    <dgm:cxn modelId="{B44EC9A2-EC13-48B8-ABE1-A7EBF0A4A219}" type="presParOf" srcId="{B34D1FBF-80B8-465B-904E-E3CC6D6DD84E}" destId="{DFC2BDF8-9825-4EAE-AD75-3F17F121EDDD}" srcOrd="5" destOrd="0" presId="urn:microsoft.com/office/officeart/2018/2/layout/IconVerticalSolidList"/>
    <dgm:cxn modelId="{E381C1E2-4578-4BF7-80CC-C6A9B8B7081E}" type="presParOf" srcId="{B34D1FBF-80B8-465B-904E-E3CC6D6DD84E}" destId="{CEF68609-03DE-42C8-859A-AC5F06CE9680}" srcOrd="6" destOrd="0" presId="urn:microsoft.com/office/officeart/2018/2/layout/IconVerticalSolidList"/>
    <dgm:cxn modelId="{F5AD1FA1-A7A9-4F7E-9C3F-5E91C4577679}" type="presParOf" srcId="{CEF68609-03DE-42C8-859A-AC5F06CE9680}" destId="{41253CC0-17A6-4C0D-ACA4-980FEF56E3DD}" srcOrd="0" destOrd="0" presId="urn:microsoft.com/office/officeart/2018/2/layout/IconVerticalSolidList"/>
    <dgm:cxn modelId="{D25FC914-4BEE-4F09-A4B2-BEFB0BF73D69}" type="presParOf" srcId="{CEF68609-03DE-42C8-859A-AC5F06CE9680}" destId="{0D797582-67BB-4A6D-B057-A99B5173D58C}" srcOrd="1" destOrd="0" presId="urn:microsoft.com/office/officeart/2018/2/layout/IconVerticalSolidList"/>
    <dgm:cxn modelId="{D21A1ACE-51DC-4AC3-AD49-65B0E5F049AE}" type="presParOf" srcId="{CEF68609-03DE-42C8-859A-AC5F06CE9680}" destId="{1E299A11-E503-4EF7-9993-B1197B56C3B9}" srcOrd="2" destOrd="0" presId="urn:microsoft.com/office/officeart/2018/2/layout/IconVerticalSolidList"/>
    <dgm:cxn modelId="{E65BE9ED-6406-497B-8B10-95290FC484F0}" type="presParOf" srcId="{CEF68609-03DE-42C8-859A-AC5F06CE9680}" destId="{8E14A7D1-DED0-4C63-832B-5BF31A5BC67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DD8495-1F63-40AD-86E7-F9ED823950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B2E115-7696-450E-8B41-5B42D9C61282}">
      <dgm:prSet/>
      <dgm:spPr/>
      <dgm:t>
        <a:bodyPr/>
        <a:lstStyle/>
        <a:p>
          <a:r>
            <a:rPr lang="en-GB"/>
            <a:t>Put them in by; </a:t>
          </a:r>
          <a:endParaRPr lang="en-US"/>
        </a:p>
      </dgm:t>
    </dgm:pt>
    <dgm:pt modelId="{E49A238D-EF97-4B73-BB44-86F2E0809ECE}" type="parTrans" cxnId="{F42A66C1-E61A-4BAC-BDEA-E2AA4176F1BA}">
      <dgm:prSet/>
      <dgm:spPr/>
      <dgm:t>
        <a:bodyPr/>
        <a:lstStyle/>
        <a:p>
          <a:endParaRPr lang="en-US"/>
        </a:p>
      </dgm:t>
    </dgm:pt>
    <dgm:pt modelId="{9AC9E395-B9B2-4A0F-AD9C-DADEE41F5F11}" type="sibTrans" cxnId="{F42A66C1-E61A-4BAC-BDEA-E2AA4176F1BA}">
      <dgm:prSet/>
      <dgm:spPr/>
      <dgm:t>
        <a:bodyPr/>
        <a:lstStyle/>
        <a:p>
          <a:endParaRPr lang="en-US"/>
        </a:p>
      </dgm:t>
    </dgm:pt>
    <dgm:pt modelId="{712E5FB3-7F9B-41C7-8E4B-816B9FFC3D5F}">
      <dgm:prSet/>
      <dgm:spPr/>
      <dgm:t>
        <a:bodyPr/>
        <a:lstStyle/>
        <a:p>
          <a:r>
            <a:rPr lang="en-GB"/>
            <a:t>Notice. </a:t>
          </a:r>
          <a:endParaRPr lang="en-US"/>
        </a:p>
      </dgm:t>
    </dgm:pt>
    <dgm:pt modelId="{B6CC31DC-8E7D-4945-ABA1-04C0479D7543}" type="parTrans" cxnId="{846520D7-48CE-4486-8256-A4D81A00966F}">
      <dgm:prSet/>
      <dgm:spPr/>
      <dgm:t>
        <a:bodyPr/>
        <a:lstStyle/>
        <a:p>
          <a:endParaRPr lang="en-US"/>
        </a:p>
      </dgm:t>
    </dgm:pt>
    <dgm:pt modelId="{C1A156A0-D7E6-4E24-BF97-36C3AD77B63D}" type="sibTrans" cxnId="{846520D7-48CE-4486-8256-A4D81A00966F}">
      <dgm:prSet/>
      <dgm:spPr/>
      <dgm:t>
        <a:bodyPr/>
        <a:lstStyle/>
        <a:p>
          <a:endParaRPr lang="en-US"/>
        </a:p>
      </dgm:t>
    </dgm:pt>
    <dgm:pt modelId="{DBEC55B9-AC1D-49AF-8A49-92C1C3CB06A8}">
      <dgm:prSet/>
      <dgm:spPr/>
      <dgm:t>
        <a:bodyPr/>
        <a:lstStyle/>
        <a:p>
          <a:r>
            <a:rPr lang="en-GB"/>
            <a:t>‘’ Consistent court of dealing’’. </a:t>
          </a:r>
          <a:endParaRPr lang="en-US"/>
        </a:p>
      </dgm:t>
    </dgm:pt>
    <dgm:pt modelId="{83897459-D8DC-457E-A83A-2CC426CB02E7}" type="parTrans" cxnId="{F23185FC-06AC-4029-B56F-97E938B2891C}">
      <dgm:prSet/>
      <dgm:spPr/>
      <dgm:t>
        <a:bodyPr/>
        <a:lstStyle/>
        <a:p>
          <a:endParaRPr lang="en-US"/>
        </a:p>
      </dgm:t>
    </dgm:pt>
    <dgm:pt modelId="{41A9AE7E-8E05-4796-B275-36FAB4D7CEDA}" type="sibTrans" cxnId="{F23185FC-06AC-4029-B56F-97E938B2891C}">
      <dgm:prSet/>
      <dgm:spPr/>
      <dgm:t>
        <a:bodyPr/>
        <a:lstStyle/>
        <a:p>
          <a:endParaRPr lang="en-US"/>
        </a:p>
      </dgm:t>
    </dgm:pt>
    <dgm:pt modelId="{53803515-3F29-4A6C-83B7-6C1E0EF5DD89}">
      <dgm:prSet/>
      <dgm:spPr/>
      <dgm:t>
        <a:bodyPr/>
        <a:lstStyle/>
        <a:p>
          <a:r>
            <a:rPr lang="en-GB"/>
            <a:t>‘’ Common understanding of the parties’’</a:t>
          </a:r>
          <a:endParaRPr lang="en-US"/>
        </a:p>
      </dgm:t>
    </dgm:pt>
    <dgm:pt modelId="{41584B55-5B8C-404E-AB7A-449DF5C68866}" type="parTrans" cxnId="{16E63085-479F-43A8-A0B7-2B70593E56AB}">
      <dgm:prSet/>
      <dgm:spPr/>
      <dgm:t>
        <a:bodyPr/>
        <a:lstStyle/>
        <a:p>
          <a:endParaRPr lang="en-US"/>
        </a:p>
      </dgm:t>
    </dgm:pt>
    <dgm:pt modelId="{1D287F1E-8CDE-4444-8014-2B4838DF970B}" type="sibTrans" cxnId="{16E63085-479F-43A8-A0B7-2B70593E56AB}">
      <dgm:prSet/>
      <dgm:spPr/>
      <dgm:t>
        <a:bodyPr/>
        <a:lstStyle/>
        <a:p>
          <a:endParaRPr lang="en-US"/>
        </a:p>
      </dgm:t>
    </dgm:pt>
    <dgm:pt modelId="{3E24BFDD-04E9-4D2D-9D33-5E10324F94F3}" type="pres">
      <dgm:prSet presAssocID="{DCDD8495-1F63-40AD-86E7-F9ED823950BB}" presName="hierChild1" presStyleCnt="0">
        <dgm:presLayoutVars>
          <dgm:chPref val="1"/>
          <dgm:dir/>
          <dgm:animOne val="branch"/>
          <dgm:animLvl val="lvl"/>
          <dgm:resizeHandles/>
        </dgm:presLayoutVars>
      </dgm:prSet>
      <dgm:spPr/>
    </dgm:pt>
    <dgm:pt modelId="{7DD42044-1A3C-4BDB-B165-4EE5747EA722}" type="pres">
      <dgm:prSet presAssocID="{DFB2E115-7696-450E-8B41-5B42D9C61282}" presName="hierRoot1" presStyleCnt="0"/>
      <dgm:spPr/>
    </dgm:pt>
    <dgm:pt modelId="{67E49DBB-15D8-447E-A716-B7150650A1FA}" type="pres">
      <dgm:prSet presAssocID="{DFB2E115-7696-450E-8B41-5B42D9C61282}" presName="composite" presStyleCnt="0"/>
      <dgm:spPr/>
    </dgm:pt>
    <dgm:pt modelId="{34352E88-14CD-425F-BC42-9CA6D88D8EC5}" type="pres">
      <dgm:prSet presAssocID="{DFB2E115-7696-450E-8B41-5B42D9C61282}" presName="background" presStyleLbl="node0" presStyleIdx="0" presStyleCnt="1"/>
      <dgm:spPr/>
    </dgm:pt>
    <dgm:pt modelId="{C8F22B6A-A7E4-4739-94F6-3ABBE6A828DD}" type="pres">
      <dgm:prSet presAssocID="{DFB2E115-7696-450E-8B41-5B42D9C61282}" presName="text" presStyleLbl="fgAcc0" presStyleIdx="0" presStyleCnt="1">
        <dgm:presLayoutVars>
          <dgm:chPref val="3"/>
        </dgm:presLayoutVars>
      </dgm:prSet>
      <dgm:spPr/>
    </dgm:pt>
    <dgm:pt modelId="{4805F44D-636B-4BE9-9A7D-E4CD2180352D}" type="pres">
      <dgm:prSet presAssocID="{DFB2E115-7696-450E-8B41-5B42D9C61282}" presName="hierChild2" presStyleCnt="0"/>
      <dgm:spPr/>
    </dgm:pt>
    <dgm:pt modelId="{A7E46B4A-A507-4978-B88E-77BC2E6C65CC}" type="pres">
      <dgm:prSet presAssocID="{B6CC31DC-8E7D-4945-ABA1-04C0479D7543}" presName="Name10" presStyleLbl="parChTrans1D2" presStyleIdx="0" presStyleCnt="3"/>
      <dgm:spPr/>
    </dgm:pt>
    <dgm:pt modelId="{71A62F92-F3F1-4F3F-B8D1-D39EDCAB8281}" type="pres">
      <dgm:prSet presAssocID="{712E5FB3-7F9B-41C7-8E4B-816B9FFC3D5F}" presName="hierRoot2" presStyleCnt="0"/>
      <dgm:spPr/>
    </dgm:pt>
    <dgm:pt modelId="{E9230098-B838-4163-A88E-5AEEFCF78A2A}" type="pres">
      <dgm:prSet presAssocID="{712E5FB3-7F9B-41C7-8E4B-816B9FFC3D5F}" presName="composite2" presStyleCnt="0"/>
      <dgm:spPr/>
    </dgm:pt>
    <dgm:pt modelId="{EB0B6032-0DB4-4DAC-BB3A-5F2CB6E8DCEA}" type="pres">
      <dgm:prSet presAssocID="{712E5FB3-7F9B-41C7-8E4B-816B9FFC3D5F}" presName="background2" presStyleLbl="node2" presStyleIdx="0" presStyleCnt="3"/>
      <dgm:spPr/>
    </dgm:pt>
    <dgm:pt modelId="{6EF36F7E-9F53-48B4-BD42-7B71D3E19552}" type="pres">
      <dgm:prSet presAssocID="{712E5FB3-7F9B-41C7-8E4B-816B9FFC3D5F}" presName="text2" presStyleLbl="fgAcc2" presStyleIdx="0" presStyleCnt="3">
        <dgm:presLayoutVars>
          <dgm:chPref val="3"/>
        </dgm:presLayoutVars>
      </dgm:prSet>
      <dgm:spPr/>
    </dgm:pt>
    <dgm:pt modelId="{18F87DA5-4755-4407-9B68-30F97BE1AF40}" type="pres">
      <dgm:prSet presAssocID="{712E5FB3-7F9B-41C7-8E4B-816B9FFC3D5F}" presName="hierChild3" presStyleCnt="0"/>
      <dgm:spPr/>
    </dgm:pt>
    <dgm:pt modelId="{713D597F-FEDA-4EEA-9EA4-EB249DD9F7B0}" type="pres">
      <dgm:prSet presAssocID="{83897459-D8DC-457E-A83A-2CC426CB02E7}" presName="Name10" presStyleLbl="parChTrans1D2" presStyleIdx="1" presStyleCnt="3"/>
      <dgm:spPr/>
    </dgm:pt>
    <dgm:pt modelId="{4AA53CD0-5A48-4DCC-AE2B-FDD8CB969345}" type="pres">
      <dgm:prSet presAssocID="{DBEC55B9-AC1D-49AF-8A49-92C1C3CB06A8}" presName="hierRoot2" presStyleCnt="0"/>
      <dgm:spPr/>
    </dgm:pt>
    <dgm:pt modelId="{8AA6476E-8707-41CA-8082-803A22688A38}" type="pres">
      <dgm:prSet presAssocID="{DBEC55B9-AC1D-49AF-8A49-92C1C3CB06A8}" presName="composite2" presStyleCnt="0"/>
      <dgm:spPr/>
    </dgm:pt>
    <dgm:pt modelId="{62E97717-5281-4EBB-8FF5-5DF9B011D2D6}" type="pres">
      <dgm:prSet presAssocID="{DBEC55B9-AC1D-49AF-8A49-92C1C3CB06A8}" presName="background2" presStyleLbl="node2" presStyleIdx="1" presStyleCnt="3"/>
      <dgm:spPr/>
    </dgm:pt>
    <dgm:pt modelId="{97606BFA-D4F3-45B9-86B0-28C300DE9F31}" type="pres">
      <dgm:prSet presAssocID="{DBEC55B9-AC1D-49AF-8A49-92C1C3CB06A8}" presName="text2" presStyleLbl="fgAcc2" presStyleIdx="1" presStyleCnt="3">
        <dgm:presLayoutVars>
          <dgm:chPref val="3"/>
        </dgm:presLayoutVars>
      </dgm:prSet>
      <dgm:spPr/>
    </dgm:pt>
    <dgm:pt modelId="{27D5CEDB-85F6-411D-98B0-8FE6E2AEA01B}" type="pres">
      <dgm:prSet presAssocID="{DBEC55B9-AC1D-49AF-8A49-92C1C3CB06A8}" presName="hierChild3" presStyleCnt="0"/>
      <dgm:spPr/>
    </dgm:pt>
    <dgm:pt modelId="{CB3278EF-C750-429B-A17F-021BD4D3C81B}" type="pres">
      <dgm:prSet presAssocID="{41584B55-5B8C-404E-AB7A-449DF5C68866}" presName="Name10" presStyleLbl="parChTrans1D2" presStyleIdx="2" presStyleCnt="3"/>
      <dgm:spPr/>
    </dgm:pt>
    <dgm:pt modelId="{783614F7-FF63-447C-BA5D-392FBADAE50C}" type="pres">
      <dgm:prSet presAssocID="{53803515-3F29-4A6C-83B7-6C1E0EF5DD89}" presName="hierRoot2" presStyleCnt="0"/>
      <dgm:spPr/>
    </dgm:pt>
    <dgm:pt modelId="{53C24E46-EDA1-4B36-8556-301B431DBB6D}" type="pres">
      <dgm:prSet presAssocID="{53803515-3F29-4A6C-83B7-6C1E0EF5DD89}" presName="composite2" presStyleCnt="0"/>
      <dgm:spPr/>
    </dgm:pt>
    <dgm:pt modelId="{01FE79E7-E242-45F3-8E74-60BDA9104CD7}" type="pres">
      <dgm:prSet presAssocID="{53803515-3F29-4A6C-83B7-6C1E0EF5DD89}" presName="background2" presStyleLbl="node2" presStyleIdx="2" presStyleCnt="3"/>
      <dgm:spPr/>
    </dgm:pt>
    <dgm:pt modelId="{DC9A8CDC-9DB5-4D16-96B9-604516094B12}" type="pres">
      <dgm:prSet presAssocID="{53803515-3F29-4A6C-83B7-6C1E0EF5DD89}" presName="text2" presStyleLbl="fgAcc2" presStyleIdx="2" presStyleCnt="3">
        <dgm:presLayoutVars>
          <dgm:chPref val="3"/>
        </dgm:presLayoutVars>
      </dgm:prSet>
      <dgm:spPr/>
    </dgm:pt>
    <dgm:pt modelId="{78F1E975-A9C7-46CA-9059-882D26341A54}" type="pres">
      <dgm:prSet presAssocID="{53803515-3F29-4A6C-83B7-6C1E0EF5DD89}" presName="hierChild3" presStyleCnt="0"/>
      <dgm:spPr/>
    </dgm:pt>
  </dgm:ptLst>
  <dgm:cxnLst>
    <dgm:cxn modelId="{30474335-D3BF-4EF0-AC01-1876A7BEF0BD}" type="presOf" srcId="{DBEC55B9-AC1D-49AF-8A49-92C1C3CB06A8}" destId="{97606BFA-D4F3-45B9-86B0-28C300DE9F31}" srcOrd="0" destOrd="0" presId="urn:microsoft.com/office/officeart/2005/8/layout/hierarchy1"/>
    <dgm:cxn modelId="{0C6EB13C-0DA4-4CAC-A577-07E444FF5D27}" type="presOf" srcId="{DCDD8495-1F63-40AD-86E7-F9ED823950BB}" destId="{3E24BFDD-04E9-4D2D-9D33-5E10324F94F3}" srcOrd="0" destOrd="0" presId="urn:microsoft.com/office/officeart/2005/8/layout/hierarchy1"/>
    <dgm:cxn modelId="{A0280866-0B50-4EDE-A1A5-CC4929BC59B5}" type="presOf" srcId="{DFB2E115-7696-450E-8B41-5B42D9C61282}" destId="{C8F22B6A-A7E4-4739-94F6-3ABBE6A828DD}" srcOrd="0" destOrd="0" presId="urn:microsoft.com/office/officeart/2005/8/layout/hierarchy1"/>
    <dgm:cxn modelId="{16E63085-479F-43A8-A0B7-2B70593E56AB}" srcId="{DFB2E115-7696-450E-8B41-5B42D9C61282}" destId="{53803515-3F29-4A6C-83B7-6C1E0EF5DD89}" srcOrd="2" destOrd="0" parTransId="{41584B55-5B8C-404E-AB7A-449DF5C68866}" sibTransId="{1D287F1E-8CDE-4444-8014-2B4838DF970B}"/>
    <dgm:cxn modelId="{3B793C97-5100-4769-9AC2-FBD1A8E98AB1}" type="presOf" srcId="{53803515-3F29-4A6C-83B7-6C1E0EF5DD89}" destId="{DC9A8CDC-9DB5-4D16-96B9-604516094B12}" srcOrd="0" destOrd="0" presId="urn:microsoft.com/office/officeart/2005/8/layout/hierarchy1"/>
    <dgm:cxn modelId="{CB70E1B3-CD90-4F21-9FD5-ABD7A19E4027}" type="presOf" srcId="{712E5FB3-7F9B-41C7-8E4B-816B9FFC3D5F}" destId="{6EF36F7E-9F53-48B4-BD42-7B71D3E19552}" srcOrd="0" destOrd="0" presId="urn:microsoft.com/office/officeart/2005/8/layout/hierarchy1"/>
    <dgm:cxn modelId="{A4BBE2B9-4FD5-4038-BC6E-E574CB7C6811}" type="presOf" srcId="{83897459-D8DC-457E-A83A-2CC426CB02E7}" destId="{713D597F-FEDA-4EEA-9EA4-EB249DD9F7B0}" srcOrd="0" destOrd="0" presId="urn:microsoft.com/office/officeart/2005/8/layout/hierarchy1"/>
    <dgm:cxn modelId="{F42A66C1-E61A-4BAC-BDEA-E2AA4176F1BA}" srcId="{DCDD8495-1F63-40AD-86E7-F9ED823950BB}" destId="{DFB2E115-7696-450E-8B41-5B42D9C61282}" srcOrd="0" destOrd="0" parTransId="{E49A238D-EF97-4B73-BB44-86F2E0809ECE}" sibTransId="{9AC9E395-B9B2-4A0F-AD9C-DADEE41F5F11}"/>
    <dgm:cxn modelId="{DFAF2BD3-DFE9-4326-8B6E-38AA6C48CED3}" type="presOf" srcId="{41584B55-5B8C-404E-AB7A-449DF5C68866}" destId="{CB3278EF-C750-429B-A17F-021BD4D3C81B}" srcOrd="0" destOrd="0" presId="urn:microsoft.com/office/officeart/2005/8/layout/hierarchy1"/>
    <dgm:cxn modelId="{663C0BD5-B9B9-49FA-95B2-7A4E36EBCCF3}" type="presOf" srcId="{B6CC31DC-8E7D-4945-ABA1-04C0479D7543}" destId="{A7E46B4A-A507-4978-B88E-77BC2E6C65CC}" srcOrd="0" destOrd="0" presId="urn:microsoft.com/office/officeart/2005/8/layout/hierarchy1"/>
    <dgm:cxn modelId="{846520D7-48CE-4486-8256-A4D81A00966F}" srcId="{DFB2E115-7696-450E-8B41-5B42D9C61282}" destId="{712E5FB3-7F9B-41C7-8E4B-816B9FFC3D5F}" srcOrd="0" destOrd="0" parTransId="{B6CC31DC-8E7D-4945-ABA1-04C0479D7543}" sibTransId="{C1A156A0-D7E6-4E24-BF97-36C3AD77B63D}"/>
    <dgm:cxn modelId="{F23185FC-06AC-4029-B56F-97E938B2891C}" srcId="{DFB2E115-7696-450E-8B41-5B42D9C61282}" destId="{DBEC55B9-AC1D-49AF-8A49-92C1C3CB06A8}" srcOrd="1" destOrd="0" parTransId="{83897459-D8DC-457E-A83A-2CC426CB02E7}" sibTransId="{41A9AE7E-8E05-4796-B275-36FAB4D7CEDA}"/>
    <dgm:cxn modelId="{1733BEAC-8030-4130-9E9D-138F28F5AF03}" type="presParOf" srcId="{3E24BFDD-04E9-4D2D-9D33-5E10324F94F3}" destId="{7DD42044-1A3C-4BDB-B165-4EE5747EA722}" srcOrd="0" destOrd="0" presId="urn:microsoft.com/office/officeart/2005/8/layout/hierarchy1"/>
    <dgm:cxn modelId="{0919C3FB-1E7C-416E-B188-0E50133D9CB6}" type="presParOf" srcId="{7DD42044-1A3C-4BDB-B165-4EE5747EA722}" destId="{67E49DBB-15D8-447E-A716-B7150650A1FA}" srcOrd="0" destOrd="0" presId="urn:microsoft.com/office/officeart/2005/8/layout/hierarchy1"/>
    <dgm:cxn modelId="{BD20C6B0-B401-46DA-A0DB-DE6F67606A6E}" type="presParOf" srcId="{67E49DBB-15D8-447E-A716-B7150650A1FA}" destId="{34352E88-14CD-425F-BC42-9CA6D88D8EC5}" srcOrd="0" destOrd="0" presId="urn:microsoft.com/office/officeart/2005/8/layout/hierarchy1"/>
    <dgm:cxn modelId="{1B150A20-7D66-4C26-B328-32DABB5A4356}" type="presParOf" srcId="{67E49DBB-15D8-447E-A716-B7150650A1FA}" destId="{C8F22B6A-A7E4-4739-94F6-3ABBE6A828DD}" srcOrd="1" destOrd="0" presId="urn:microsoft.com/office/officeart/2005/8/layout/hierarchy1"/>
    <dgm:cxn modelId="{BC026CBA-2C19-4E48-ABCA-D29F4EA29649}" type="presParOf" srcId="{7DD42044-1A3C-4BDB-B165-4EE5747EA722}" destId="{4805F44D-636B-4BE9-9A7D-E4CD2180352D}" srcOrd="1" destOrd="0" presId="urn:microsoft.com/office/officeart/2005/8/layout/hierarchy1"/>
    <dgm:cxn modelId="{354F5F50-95FA-47D2-9D01-1C03AFBD4F25}" type="presParOf" srcId="{4805F44D-636B-4BE9-9A7D-E4CD2180352D}" destId="{A7E46B4A-A507-4978-B88E-77BC2E6C65CC}" srcOrd="0" destOrd="0" presId="urn:microsoft.com/office/officeart/2005/8/layout/hierarchy1"/>
    <dgm:cxn modelId="{7FB97632-BEC7-4E72-8CA7-67E5A61583BA}" type="presParOf" srcId="{4805F44D-636B-4BE9-9A7D-E4CD2180352D}" destId="{71A62F92-F3F1-4F3F-B8D1-D39EDCAB8281}" srcOrd="1" destOrd="0" presId="urn:microsoft.com/office/officeart/2005/8/layout/hierarchy1"/>
    <dgm:cxn modelId="{BCF8EAA9-DB3A-4E3E-A172-12BC5275A7F1}" type="presParOf" srcId="{71A62F92-F3F1-4F3F-B8D1-D39EDCAB8281}" destId="{E9230098-B838-4163-A88E-5AEEFCF78A2A}" srcOrd="0" destOrd="0" presId="urn:microsoft.com/office/officeart/2005/8/layout/hierarchy1"/>
    <dgm:cxn modelId="{9E55C704-9924-480D-A7CC-B298AF95CF78}" type="presParOf" srcId="{E9230098-B838-4163-A88E-5AEEFCF78A2A}" destId="{EB0B6032-0DB4-4DAC-BB3A-5F2CB6E8DCEA}" srcOrd="0" destOrd="0" presId="urn:microsoft.com/office/officeart/2005/8/layout/hierarchy1"/>
    <dgm:cxn modelId="{A2E7F379-D5C1-44FD-B091-E26C495B9D0F}" type="presParOf" srcId="{E9230098-B838-4163-A88E-5AEEFCF78A2A}" destId="{6EF36F7E-9F53-48B4-BD42-7B71D3E19552}" srcOrd="1" destOrd="0" presId="urn:microsoft.com/office/officeart/2005/8/layout/hierarchy1"/>
    <dgm:cxn modelId="{A759D72C-6029-4DC6-B46D-3EAE5073E400}" type="presParOf" srcId="{71A62F92-F3F1-4F3F-B8D1-D39EDCAB8281}" destId="{18F87DA5-4755-4407-9B68-30F97BE1AF40}" srcOrd="1" destOrd="0" presId="urn:microsoft.com/office/officeart/2005/8/layout/hierarchy1"/>
    <dgm:cxn modelId="{FC027E3C-3B71-45A5-AA64-D438FF659E28}" type="presParOf" srcId="{4805F44D-636B-4BE9-9A7D-E4CD2180352D}" destId="{713D597F-FEDA-4EEA-9EA4-EB249DD9F7B0}" srcOrd="2" destOrd="0" presId="urn:microsoft.com/office/officeart/2005/8/layout/hierarchy1"/>
    <dgm:cxn modelId="{1F0629F4-6383-4F6D-BA6A-44871151A01A}" type="presParOf" srcId="{4805F44D-636B-4BE9-9A7D-E4CD2180352D}" destId="{4AA53CD0-5A48-4DCC-AE2B-FDD8CB969345}" srcOrd="3" destOrd="0" presId="urn:microsoft.com/office/officeart/2005/8/layout/hierarchy1"/>
    <dgm:cxn modelId="{BDB84A14-41BE-4D8C-8F18-4E514C375BEC}" type="presParOf" srcId="{4AA53CD0-5A48-4DCC-AE2B-FDD8CB969345}" destId="{8AA6476E-8707-41CA-8082-803A22688A38}" srcOrd="0" destOrd="0" presId="urn:microsoft.com/office/officeart/2005/8/layout/hierarchy1"/>
    <dgm:cxn modelId="{6398A46A-0318-45C0-9FBE-DA9CD4BE5333}" type="presParOf" srcId="{8AA6476E-8707-41CA-8082-803A22688A38}" destId="{62E97717-5281-4EBB-8FF5-5DF9B011D2D6}" srcOrd="0" destOrd="0" presId="urn:microsoft.com/office/officeart/2005/8/layout/hierarchy1"/>
    <dgm:cxn modelId="{856219F5-DD03-4DE1-858B-828E302CA898}" type="presParOf" srcId="{8AA6476E-8707-41CA-8082-803A22688A38}" destId="{97606BFA-D4F3-45B9-86B0-28C300DE9F31}" srcOrd="1" destOrd="0" presId="urn:microsoft.com/office/officeart/2005/8/layout/hierarchy1"/>
    <dgm:cxn modelId="{E88D9771-DC39-4F29-BAFA-36D585D9E53E}" type="presParOf" srcId="{4AA53CD0-5A48-4DCC-AE2B-FDD8CB969345}" destId="{27D5CEDB-85F6-411D-98B0-8FE6E2AEA01B}" srcOrd="1" destOrd="0" presId="urn:microsoft.com/office/officeart/2005/8/layout/hierarchy1"/>
    <dgm:cxn modelId="{8F5D7C43-0453-400F-8FF4-E599576D1580}" type="presParOf" srcId="{4805F44D-636B-4BE9-9A7D-E4CD2180352D}" destId="{CB3278EF-C750-429B-A17F-021BD4D3C81B}" srcOrd="4" destOrd="0" presId="urn:microsoft.com/office/officeart/2005/8/layout/hierarchy1"/>
    <dgm:cxn modelId="{36C2DABF-F51F-4A58-88D6-DCBEE904FE1A}" type="presParOf" srcId="{4805F44D-636B-4BE9-9A7D-E4CD2180352D}" destId="{783614F7-FF63-447C-BA5D-392FBADAE50C}" srcOrd="5" destOrd="0" presId="urn:microsoft.com/office/officeart/2005/8/layout/hierarchy1"/>
    <dgm:cxn modelId="{6E834924-D737-46BB-9D06-954152F00313}" type="presParOf" srcId="{783614F7-FF63-447C-BA5D-392FBADAE50C}" destId="{53C24E46-EDA1-4B36-8556-301B431DBB6D}" srcOrd="0" destOrd="0" presId="urn:microsoft.com/office/officeart/2005/8/layout/hierarchy1"/>
    <dgm:cxn modelId="{E5D0F93A-FA60-4629-81A7-43B4BB3B720A}" type="presParOf" srcId="{53C24E46-EDA1-4B36-8556-301B431DBB6D}" destId="{01FE79E7-E242-45F3-8E74-60BDA9104CD7}" srcOrd="0" destOrd="0" presId="urn:microsoft.com/office/officeart/2005/8/layout/hierarchy1"/>
    <dgm:cxn modelId="{63D3588E-72AD-4949-B249-709D24D119CC}" type="presParOf" srcId="{53C24E46-EDA1-4B36-8556-301B431DBB6D}" destId="{DC9A8CDC-9DB5-4D16-96B9-604516094B12}" srcOrd="1" destOrd="0" presId="urn:microsoft.com/office/officeart/2005/8/layout/hierarchy1"/>
    <dgm:cxn modelId="{74BCEABC-615D-40A7-9F11-AE578FEE7C4A}" type="presParOf" srcId="{783614F7-FF63-447C-BA5D-392FBADAE50C}" destId="{78F1E975-A9C7-46CA-9059-882D26341A5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21F6A7-C0E2-4B0F-834C-C852C69029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734B82F-1539-413A-9E8F-D8932BF54965}">
      <dgm:prSet/>
      <dgm:spPr/>
      <dgm:t>
        <a:bodyPr/>
        <a:lstStyle/>
        <a:p>
          <a:r>
            <a:rPr lang="en-GB" baseline="0"/>
            <a:t>- Look at the timing – has to be when the contract was created. </a:t>
          </a:r>
          <a:endParaRPr lang="en-US"/>
        </a:p>
      </dgm:t>
    </dgm:pt>
    <dgm:pt modelId="{11052CAF-D976-4599-87B8-96BDFE728DA0}" type="parTrans" cxnId="{D46190C9-E2E5-4862-9D65-FF626E12FA86}">
      <dgm:prSet/>
      <dgm:spPr/>
      <dgm:t>
        <a:bodyPr/>
        <a:lstStyle/>
        <a:p>
          <a:endParaRPr lang="en-US"/>
        </a:p>
      </dgm:t>
    </dgm:pt>
    <dgm:pt modelId="{49D2C864-F9C0-4E0C-9734-B4250156DC5C}" type="sibTrans" cxnId="{D46190C9-E2E5-4862-9D65-FF626E12FA86}">
      <dgm:prSet/>
      <dgm:spPr/>
      <dgm:t>
        <a:bodyPr/>
        <a:lstStyle/>
        <a:p>
          <a:endParaRPr lang="en-US"/>
        </a:p>
      </dgm:t>
    </dgm:pt>
    <dgm:pt modelId="{B515D85E-3049-465A-BAB6-2FE540AB5FC5}">
      <dgm:prSet/>
      <dgm:spPr/>
      <dgm:t>
        <a:bodyPr/>
        <a:lstStyle/>
        <a:p>
          <a:r>
            <a:rPr lang="en-GB" baseline="0"/>
            <a:t>- Format of the document – Chapelton v Barry Urban District Council [ 1940] – Deckchair. </a:t>
          </a:r>
          <a:endParaRPr lang="en-US"/>
        </a:p>
      </dgm:t>
    </dgm:pt>
    <dgm:pt modelId="{69AEEE31-2DDF-4FA8-ACC5-078255D5015F}" type="parTrans" cxnId="{9B8C414A-020D-4180-A772-A7B16C4AEB86}">
      <dgm:prSet/>
      <dgm:spPr/>
      <dgm:t>
        <a:bodyPr/>
        <a:lstStyle/>
        <a:p>
          <a:endParaRPr lang="en-US"/>
        </a:p>
      </dgm:t>
    </dgm:pt>
    <dgm:pt modelId="{11462A69-9D45-4D6C-A085-2D407BCB943E}" type="sibTrans" cxnId="{9B8C414A-020D-4180-A772-A7B16C4AEB86}">
      <dgm:prSet/>
      <dgm:spPr/>
      <dgm:t>
        <a:bodyPr/>
        <a:lstStyle/>
        <a:p>
          <a:endParaRPr lang="en-US"/>
        </a:p>
      </dgm:t>
    </dgm:pt>
    <dgm:pt modelId="{204421F5-6D5A-45AF-862C-410E7EA8F5DD}">
      <dgm:prSet/>
      <dgm:spPr/>
      <dgm:t>
        <a:bodyPr/>
        <a:lstStyle/>
        <a:p>
          <a:r>
            <a:rPr lang="en-GB" baseline="0"/>
            <a:t>- More unusual the clause the more notice that is needed. </a:t>
          </a:r>
          <a:endParaRPr lang="en-US"/>
        </a:p>
      </dgm:t>
    </dgm:pt>
    <dgm:pt modelId="{1FD03E36-9AED-4D82-9837-D42F9E8FC2B5}" type="parTrans" cxnId="{785FE224-B1A0-4895-BFBB-6E6B6D677E02}">
      <dgm:prSet/>
      <dgm:spPr/>
      <dgm:t>
        <a:bodyPr/>
        <a:lstStyle/>
        <a:p>
          <a:endParaRPr lang="en-US"/>
        </a:p>
      </dgm:t>
    </dgm:pt>
    <dgm:pt modelId="{C2866A8B-57AC-4FCE-BA99-55D7BA46C0BC}" type="sibTrans" cxnId="{785FE224-B1A0-4895-BFBB-6E6B6D677E02}">
      <dgm:prSet/>
      <dgm:spPr/>
      <dgm:t>
        <a:bodyPr/>
        <a:lstStyle/>
        <a:p>
          <a:endParaRPr lang="en-US"/>
        </a:p>
      </dgm:t>
    </dgm:pt>
    <dgm:pt modelId="{58901200-9396-40C9-A7CF-93EC36D5A227}" type="pres">
      <dgm:prSet presAssocID="{8E21F6A7-C0E2-4B0F-834C-C852C69029DC}" presName="root" presStyleCnt="0">
        <dgm:presLayoutVars>
          <dgm:dir/>
          <dgm:resizeHandles val="exact"/>
        </dgm:presLayoutVars>
      </dgm:prSet>
      <dgm:spPr/>
    </dgm:pt>
    <dgm:pt modelId="{8D04037C-A56B-4BA7-A436-100A5B342A9C}" type="pres">
      <dgm:prSet presAssocID="{6734B82F-1539-413A-9E8F-D8932BF54965}" presName="compNode" presStyleCnt="0"/>
      <dgm:spPr/>
    </dgm:pt>
    <dgm:pt modelId="{1A168605-4783-43CB-9A5E-4446D6EFA7E5}" type="pres">
      <dgm:prSet presAssocID="{6734B82F-1539-413A-9E8F-D8932BF54965}" presName="bgRect" presStyleLbl="bgShp" presStyleIdx="0" presStyleCnt="3"/>
      <dgm:spPr/>
    </dgm:pt>
    <dgm:pt modelId="{108F3834-A04F-4290-9A4D-89C99BCB3103}" type="pres">
      <dgm:prSet presAssocID="{6734B82F-1539-413A-9E8F-D8932BF549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D7CC299-17A4-4E78-9229-DE1E8561E9A5}" type="pres">
      <dgm:prSet presAssocID="{6734B82F-1539-413A-9E8F-D8932BF54965}" presName="spaceRect" presStyleCnt="0"/>
      <dgm:spPr/>
    </dgm:pt>
    <dgm:pt modelId="{7342B9FF-6FB6-42B8-8C29-0A09A7FBF4A0}" type="pres">
      <dgm:prSet presAssocID="{6734B82F-1539-413A-9E8F-D8932BF54965}" presName="parTx" presStyleLbl="revTx" presStyleIdx="0" presStyleCnt="3">
        <dgm:presLayoutVars>
          <dgm:chMax val="0"/>
          <dgm:chPref val="0"/>
        </dgm:presLayoutVars>
      </dgm:prSet>
      <dgm:spPr/>
    </dgm:pt>
    <dgm:pt modelId="{8F12313E-9D3C-405E-8B1C-21BADD16ED60}" type="pres">
      <dgm:prSet presAssocID="{49D2C864-F9C0-4E0C-9734-B4250156DC5C}" presName="sibTrans" presStyleCnt="0"/>
      <dgm:spPr/>
    </dgm:pt>
    <dgm:pt modelId="{A73FB1C5-EC4E-49AA-A96B-826783352939}" type="pres">
      <dgm:prSet presAssocID="{B515D85E-3049-465A-BAB6-2FE540AB5FC5}" presName="compNode" presStyleCnt="0"/>
      <dgm:spPr/>
    </dgm:pt>
    <dgm:pt modelId="{7F2B6A2E-9568-44EA-A221-4F1740155286}" type="pres">
      <dgm:prSet presAssocID="{B515D85E-3049-465A-BAB6-2FE540AB5FC5}" presName="bgRect" presStyleLbl="bgShp" presStyleIdx="1" presStyleCnt="3"/>
      <dgm:spPr/>
    </dgm:pt>
    <dgm:pt modelId="{D2AB5FC5-B742-45D0-AC8E-0E0C7E71E694}" type="pres">
      <dgm:prSet presAssocID="{B515D85E-3049-465A-BAB6-2FE540AB5F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9FB9F38-346B-4B09-AAAC-36FEB3E5CD04}" type="pres">
      <dgm:prSet presAssocID="{B515D85E-3049-465A-BAB6-2FE540AB5FC5}" presName="spaceRect" presStyleCnt="0"/>
      <dgm:spPr/>
    </dgm:pt>
    <dgm:pt modelId="{0B9B3592-E26D-4C77-B164-596CB76F04B7}" type="pres">
      <dgm:prSet presAssocID="{B515D85E-3049-465A-BAB6-2FE540AB5FC5}" presName="parTx" presStyleLbl="revTx" presStyleIdx="1" presStyleCnt="3">
        <dgm:presLayoutVars>
          <dgm:chMax val="0"/>
          <dgm:chPref val="0"/>
        </dgm:presLayoutVars>
      </dgm:prSet>
      <dgm:spPr/>
    </dgm:pt>
    <dgm:pt modelId="{B82013D3-4C5A-44D2-8E4A-2124E5A589E1}" type="pres">
      <dgm:prSet presAssocID="{11462A69-9D45-4D6C-A085-2D407BCB943E}" presName="sibTrans" presStyleCnt="0"/>
      <dgm:spPr/>
    </dgm:pt>
    <dgm:pt modelId="{A855E3FE-B31C-41EC-AE71-7FEF5CE1B995}" type="pres">
      <dgm:prSet presAssocID="{204421F5-6D5A-45AF-862C-410E7EA8F5DD}" presName="compNode" presStyleCnt="0"/>
      <dgm:spPr/>
    </dgm:pt>
    <dgm:pt modelId="{6B31DB98-21E9-4216-B0DA-44526E68CC1F}" type="pres">
      <dgm:prSet presAssocID="{204421F5-6D5A-45AF-862C-410E7EA8F5DD}" presName="bgRect" presStyleLbl="bgShp" presStyleIdx="2" presStyleCnt="3"/>
      <dgm:spPr/>
    </dgm:pt>
    <dgm:pt modelId="{216224B5-E7DF-4A75-9A66-01E1B6CB042C}" type="pres">
      <dgm:prSet presAssocID="{204421F5-6D5A-45AF-862C-410E7EA8F5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B12086DF-704C-4364-A204-CE4E1E74520A}" type="pres">
      <dgm:prSet presAssocID="{204421F5-6D5A-45AF-862C-410E7EA8F5DD}" presName="spaceRect" presStyleCnt="0"/>
      <dgm:spPr/>
    </dgm:pt>
    <dgm:pt modelId="{8D773039-30EB-40AB-A211-9E572211D70F}" type="pres">
      <dgm:prSet presAssocID="{204421F5-6D5A-45AF-862C-410E7EA8F5DD}" presName="parTx" presStyleLbl="revTx" presStyleIdx="2" presStyleCnt="3">
        <dgm:presLayoutVars>
          <dgm:chMax val="0"/>
          <dgm:chPref val="0"/>
        </dgm:presLayoutVars>
      </dgm:prSet>
      <dgm:spPr/>
    </dgm:pt>
  </dgm:ptLst>
  <dgm:cxnLst>
    <dgm:cxn modelId="{785FE224-B1A0-4895-BFBB-6E6B6D677E02}" srcId="{8E21F6A7-C0E2-4B0F-834C-C852C69029DC}" destId="{204421F5-6D5A-45AF-862C-410E7EA8F5DD}" srcOrd="2" destOrd="0" parTransId="{1FD03E36-9AED-4D82-9837-D42F9E8FC2B5}" sibTransId="{C2866A8B-57AC-4FCE-BA99-55D7BA46C0BC}"/>
    <dgm:cxn modelId="{D1ED1B3F-EADB-4176-AFDC-4555B4C1353F}" type="presOf" srcId="{204421F5-6D5A-45AF-862C-410E7EA8F5DD}" destId="{8D773039-30EB-40AB-A211-9E572211D70F}" srcOrd="0" destOrd="0" presId="urn:microsoft.com/office/officeart/2018/2/layout/IconVerticalSolidList"/>
    <dgm:cxn modelId="{9B8C414A-020D-4180-A772-A7B16C4AEB86}" srcId="{8E21F6A7-C0E2-4B0F-834C-C852C69029DC}" destId="{B515D85E-3049-465A-BAB6-2FE540AB5FC5}" srcOrd="1" destOrd="0" parTransId="{69AEEE31-2DDF-4FA8-ACC5-078255D5015F}" sibTransId="{11462A69-9D45-4D6C-A085-2D407BCB943E}"/>
    <dgm:cxn modelId="{D0D1DD6E-1BC7-445E-95AD-B0B7EB0C728B}" type="presOf" srcId="{8E21F6A7-C0E2-4B0F-834C-C852C69029DC}" destId="{58901200-9396-40C9-A7CF-93EC36D5A227}" srcOrd="0" destOrd="0" presId="urn:microsoft.com/office/officeart/2018/2/layout/IconVerticalSolidList"/>
    <dgm:cxn modelId="{733FAE73-8B53-442F-AD3E-838EC4B9D138}" type="presOf" srcId="{B515D85E-3049-465A-BAB6-2FE540AB5FC5}" destId="{0B9B3592-E26D-4C77-B164-596CB76F04B7}" srcOrd="0" destOrd="0" presId="urn:microsoft.com/office/officeart/2018/2/layout/IconVerticalSolidList"/>
    <dgm:cxn modelId="{3EF757B4-F359-431B-81C6-F11F66BF12C0}" type="presOf" srcId="{6734B82F-1539-413A-9E8F-D8932BF54965}" destId="{7342B9FF-6FB6-42B8-8C29-0A09A7FBF4A0}" srcOrd="0" destOrd="0" presId="urn:microsoft.com/office/officeart/2018/2/layout/IconVerticalSolidList"/>
    <dgm:cxn modelId="{D46190C9-E2E5-4862-9D65-FF626E12FA86}" srcId="{8E21F6A7-C0E2-4B0F-834C-C852C69029DC}" destId="{6734B82F-1539-413A-9E8F-D8932BF54965}" srcOrd="0" destOrd="0" parTransId="{11052CAF-D976-4599-87B8-96BDFE728DA0}" sibTransId="{49D2C864-F9C0-4E0C-9734-B4250156DC5C}"/>
    <dgm:cxn modelId="{07A48DD0-2CD4-4C0E-942F-0F082673BB8A}" type="presParOf" srcId="{58901200-9396-40C9-A7CF-93EC36D5A227}" destId="{8D04037C-A56B-4BA7-A436-100A5B342A9C}" srcOrd="0" destOrd="0" presId="urn:microsoft.com/office/officeart/2018/2/layout/IconVerticalSolidList"/>
    <dgm:cxn modelId="{11015871-420E-40E7-9343-00555DED414C}" type="presParOf" srcId="{8D04037C-A56B-4BA7-A436-100A5B342A9C}" destId="{1A168605-4783-43CB-9A5E-4446D6EFA7E5}" srcOrd="0" destOrd="0" presId="urn:microsoft.com/office/officeart/2018/2/layout/IconVerticalSolidList"/>
    <dgm:cxn modelId="{6B91DECE-76FE-4132-BB8E-92ECD18B55D2}" type="presParOf" srcId="{8D04037C-A56B-4BA7-A436-100A5B342A9C}" destId="{108F3834-A04F-4290-9A4D-89C99BCB3103}" srcOrd="1" destOrd="0" presId="urn:microsoft.com/office/officeart/2018/2/layout/IconVerticalSolidList"/>
    <dgm:cxn modelId="{0B679220-A9C0-4791-804B-A0258ED2D5BC}" type="presParOf" srcId="{8D04037C-A56B-4BA7-A436-100A5B342A9C}" destId="{CD7CC299-17A4-4E78-9229-DE1E8561E9A5}" srcOrd="2" destOrd="0" presId="urn:microsoft.com/office/officeart/2018/2/layout/IconVerticalSolidList"/>
    <dgm:cxn modelId="{ACB4428E-B3A7-4288-A009-DBF3147CB10A}" type="presParOf" srcId="{8D04037C-A56B-4BA7-A436-100A5B342A9C}" destId="{7342B9FF-6FB6-42B8-8C29-0A09A7FBF4A0}" srcOrd="3" destOrd="0" presId="urn:microsoft.com/office/officeart/2018/2/layout/IconVerticalSolidList"/>
    <dgm:cxn modelId="{D32F97A6-2667-4350-A9C2-E6CB61DEAC97}" type="presParOf" srcId="{58901200-9396-40C9-A7CF-93EC36D5A227}" destId="{8F12313E-9D3C-405E-8B1C-21BADD16ED60}" srcOrd="1" destOrd="0" presId="urn:microsoft.com/office/officeart/2018/2/layout/IconVerticalSolidList"/>
    <dgm:cxn modelId="{FE08F11A-572D-4B67-B6E4-1720F637DA80}" type="presParOf" srcId="{58901200-9396-40C9-A7CF-93EC36D5A227}" destId="{A73FB1C5-EC4E-49AA-A96B-826783352939}" srcOrd="2" destOrd="0" presId="urn:microsoft.com/office/officeart/2018/2/layout/IconVerticalSolidList"/>
    <dgm:cxn modelId="{CA465E9C-9BAB-4B31-B64F-BF4066338F71}" type="presParOf" srcId="{A73FB1C5-EC4E-49AA-A96B-826783352939}" destId="{7F2B6A2E-9568-44EA-A221-4F1740155286}" srcOrd="0" destOrd="0" presId="urn:microsoft.com/office/officeart/2018/2/layout/IconVerticalSolidList"/>
    <dgm:cxn modelId="{5A4F61DC-95FE-4ABD-A50C-83F3BAAE7D9F}" type="presParOf" srcId="{A73FB1C5-EC4E-49AA-A96B-826783352939}" destId="{D2AB5FC5-B742-45D0-AC8E-0E0C7E71E694}" srcOrd="1" destOrd="0" presId="urn:microsoft.com/office/officeart/2018/2/layout/IconVerticalSolidList"/>
    <dgm:cxn modelId="{9A951F4D-4290-4D89-8BD3-47B21977CBAD}" type="presParOf" srcId="{A73FB1C5-EC4E-49AA-A96B-826783352939}" destId="{D9FB9F38-346B-4B09-AAAC-36FEB3E5CD04}" srcOrd="2" destOrd="0" presId="urn:microsoft.com/office/officeart/2018/2/layout/IconVerticalSolidList"/>
    <dgm:cxn modelId="{26859994-1A04-4E69-AB55-00DCA0B56ECF}" type="presParOf" srcId="{A73FB1C5-EC4E-49AA-A96B-826783352939}" destId="{0B9B3592-E26D-4C77-B164-596CB76F04B7}" srcOrd="3" destOrd="0" presId="urn:microsoft.com/office/officeart/2018/2/layout/IconVerticalSolidList"/>
    <dgm:cxn modelId="{4EDD4EF2-DA96-4ED8-942A-C92BACFE4A32}" type="presParOf" srcId="{58901200-9396-40C9-A7CF-93EC36D5A227}" destId="{B82013D3-4C5A-44D2-8E4A-2124E5A589E1}" srcOrd="3" destOrd="0" presId="urn:microsoft.com/office/officeart/2018/2/layout/IconVerticalSolidList"/>
    <dgm:cxn modelId="{E83EDF7F-90B5-469A-A829-E28676E659FA}" type="presParOf" srcId="{58901200-9396-40C9-A7CF-93EC36D5A227}" destId="{A855E3FE-B31C-41EC-AE71-7FEF5CE1B995}" srcOrd="4" destOrd="0" presId="urn:microsoft.com/office/officeart/2018/2/layout/IconVerticalSolidList"/>
    <dgm:cxn modelId="{2CA23274-842C-4C61-897B-ED7394DCF23C}" type="presParOf" srcId="{A855E3FE-B31C-41EC-AE71-7FEF5CE1B995}" destId="{6B31DB98-21E9-4216-B0DA-44526E68CC1F}" srcOrd="0" destOrd="0" presId="urn:microsoft.com/office/officeart/2018/2/layout/IconVerticalSolidList"/>
    <dgm:cxn modelId="{BE9BE093-5439-44C7-A925-301B52F70A01}" type="presParOf" srcId="{A855E3FE-B31C-41EC-AE71-7FEF5CE1B995}" destId="{216224B5-E7DF-4A75-9A66-01E1B6CB042C}" srcOrd="1" destOrd="0" presId="urn:microsoft.com/office/officeart/2018/2/layout/IconVerticalSolidList"/>
    <dgm:cxn modelId="{5713338C-AB48-465F-AC72-885CADA789BB}" type="presParOf" srcId="{A855E3FE-B31C-41EC-AE71-7FEF5CE1B995}" destId="{B12086DF-704C-4364-A204-CE4E1E74520A}" srcOrd="2" destOrd="0" presId="urn:microsoft.com/office/officeart/2018/2/layout/IconVerticalSolidList"/>
    <dgm:cxn modelId="{A206AD82-E5B1-4561-8D46-5BB328A72060}" type="presParOf" srcId="{A855E3FE-B31C-41EC-AE71-7FEF5CE1B995}" destId="{8D773039-30EB-40AB-A211-9E572211D70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FBF502-D90E-4E31-AFAF-25473682F4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4A6556-9C15-4EFA-807D-72CE528B1E8D}">
      <dgm:prSet/>
      <dgm:spPr/>
      <dgm:t>
        <a:bodyPr/>
        <a:lstStyle/>
        <a:p>
          <a:r>
            <a:rPr lang="en-GB"/>
            <a:t>- Previously used the same terms – classed as consistent course of dealing. </a:t>
          </a:r>
          <a:endParaRPr lang="en-US"/>
        </a:p>
      </dgm:t>
    </dgm:pt>
    <dgm:pt modelId="{B1949312-EAB2-48CA-A70A-833B5CB8C75B}" type="parTrans" cxnId="{CEE01167-2B43-4221-863D-DA4F14662F93}">
      <dgm:prSet/>
      <dgm:spPr/>
      <dgm:t>
        <a:bodyPr/>
        <a:lstStyle/>
        <a:p>
          <a:endParaRPr lang="en-US"/>
        </a:p>
      </dgm:t>
    </dgm:pt>
    <dgm:pt modelId="{5E29EBE0-DE5B-4177-8E57-1F300037E095}" type="sibTrans" cxnId="{CEE01167-2B43-4221-863D-DA4F14662F93}">
      <dgm:prSet/>
      <dgm:spPr/>
      <dgm:t>
        <a:bodyPr/>
        <a:lstStyle/>
        <a:p>
          <a:endParaRPr lang="en-US"/>
        </a:p>
      </dgm:t>
    </dgm:pt>
    <dgm:pt modelId="{851F3813-EEFC-4763-923C-E52BA09E7D97}">
      <dgm:prSet/>
      <dgm:spPr/>
      <dgm:t>
        <a:bodyPr/>
        <a:lstStyle/>
        <a:p>
          <a:r>
            <a:rPr lang="en-GB"/>
            <a:t>- Not regularly used in different trading contracts. </a:t>
          </a:r>
          <a:endParaRPr lang="en-US"/>
        </a:p>
      </dgm:t>
    </dgm:pt>
    <dgm:pt modelId="{89358B89-EFFE-459C-9D3A-C6FC26E67CA8}" type="parTrans" cxnId="{823885DA-9F0F-4638-B30B-091CDCB84BAC}">
      <dgm:prSet/>
      <dgm:spPr/>
      <dgm:t>
        <a:bodyPr/>
        <a:lstStyle/>
        <a:p>
          <a:endParaRPr lang="en-US"/>
        </a:p>
      </dgm:t>
    </dgm:pt>
    <dgm:pt modelId="{82776C30-77CB-4E18-AC21-092613314E7C}" type="sibTrans" cxnId="{823885DA-9F0F-4638-B30B-091CDCB84BAC}">
      <dgm:prSet/>
      <dgm:spPr/>
      <dgm:t>
        <a:bodyPr/>
        <a:lstStyle/>
        <a:p>
          <a:endParaRPr lang="en-US"/>
        </a:p>
      </dgm:t>
    </dgm:pt>
    <dgm:pt modelId="{EA337ABD-0946-4446-ACE2-EC691BF6DE30}">
      <dgm:prSet/>
      <dgm:spPr/>
      <dgm:t>
        <a:bodyPr/>
        <a:lstStyle/>
        <a:p>
          <a:r>
            <a:rPr lang="en-GB"/>
            <a:t>- Course of dealing must be ‘’ Consistent and unequivocal’’ (Transformers and Rectifiers LTD v Needs Ltd [2015]</a:t>
          </a:r>
          <a:endParaRPr lang="en-US"/>
        </a:p>
      </dgm:t>
    </dgm:pt>
    <dgm:pt modelId="{5ECDC23F-8256-440C-9DF1-0D279F6A05D0}" type="parTrans" cxnId="{9B529700-8777-4363-B83C-A6DBCEB8D72B}">
      <dgm:prSet/>
      <dgm:spPr/>
      <dgm:t>
        <a:bodyPr/>
        <a:lstStyle/>
        <a:p>
          <a:endParaRPr lang="en-US"/>
        </a:p>
      </dgm:t>
    </dgm:pt>
    <dgm:pt modelId="{9D6A209F-E647-4BC8-9DC9-EF07C451C107}" type="sibTrans" cxnId="{9B529700-8777-4363-B83C-A6DBCEB8D72B}">
      <dgm:prSet/>
      <dgm:spPr/>
      <dgm:t>
        <a:bodyPr/>
        <a:lstStyle/>
        <a:p>
          <a:endParaRPr lang="en-US"/>
        </a:p>
      </dgm:t>
    </dgm:pt>
    <dgm:pt modelId="{DF5DF8AE-4541-41BD-86DB-EC7A5EC0F0ED}" type="pres">
      <dgm:prSet presAssocID="{2BFBF502-D90E-4E31-AFAF-25473682F4AE}" presName="linear" presStyleCnt="0">
        <dgm:presLayoutVars>
          <dgm:animLvl val="lvl"/>
          <dgm:resizeHandles val="exact"/>
        </dgm:presLayoutVars>
      </dgm:prSet>
      <dgm:spPr/>
    </dgm:pt>
    <dgm:pt modelId="{F8803FD8-58F2-44A7-BB62-5D561011D5D0}" type="pres">
      <dgm:prSet presAssocID="{BF4A6556-9C15-4EFA-807D-72CE528B1E8D}" presName="parentText" presStyleLbl="node1" presStyleIdx="0" presStyleCnt="3">
        <dgm:presLayoutVars>
          <dgm:chMax val="0"/>
          <dgm:bulletEnabled val="1"/>
        </dgm:presLayoutVars>
      </dgm:prSet>
      <dgm:spPr/>
    </dgm:pt>
    <dgm:pt modelId="{61628B54-67D4-49FA-8ABF-C3A0819ED62C}" type="pres">
      <dgm:prSet presAssocID="{5E29EBE0-DE5B-4177-8E57-1F300037E095}" presName="spacer" presStyleCnt="0"/>
      <dgm:spPr/>
    </dgm:pt>
    <dgm:pt modelId="{0EE0E58A-0153-43BE-9AB3-78B573D7B4C8}" type="pres">
      <dgm:prSet presAssocID="{851F3813-EEFC-4763-923C-E52BA09E7D97}" presName="parentText" presStyleLbl="node1" presStyleIdx="1" presStyleCnt="3">
        <dgm:presLayoutVars>
          <dgm:chMax val="0"/>
          <dgm:bulletEnabled val="1"/>
        </dgm:presLayoutVars>
      </dgm:prSet>
      <dgm:spPr/>
    </dgm:pt>
    <dgm:pt modelId="{CD50DDD0-9848-43EC-AB98-CA6033043281}" type="pres">
      <dgm:prSet presAssocID="{82776C30-77CB-4E18-AC21-092613314E7C}" presName="spacer" presStyleCnt="0"/>
      <dgm:spPr/>
    </dgm:pt>
    <dgm:pt modelId="{84AEE8BA-FD7B-429F-B405-64D8043A0CFA}" type="pres">
      <dgm:prSet presAssocID="{EA337ABD-0946-4446-ACE2-EC691BF6DE30}" presName="parentText" presStyleLbl="node1" presStyleIdx="2" presStyleCnt="3">
        <dgm:presLayoutVars>
          <dgm:chMax val="0"/>
          <dgm:bulletEnabled val="1"/>
        </dgm:presLayoutVars>
      </dgm:prSet>
      <dgm:spPr/>
    </dgm:pt>
  </dgm:ptLst>
  <dgm:cxnLst>
    <dgm:cxn modelId="{9B529700-8777-4363-B83C-A6DBCEB8D72B}" srcId="{2BFBF502-D90E-4E31-AFAF-25473682F4AE}" destId="{EA337ABD-0946-4446-ACE2-EC691BF6DE30}" srcOrd="2" destOrd="0" parTransId="{5ECDC23F-8256-440C-9DF1-0D279F6A05D0}" sibTransId="{9D6A209F-E647-4BC8-9DC9-EF07C451C107}"/>
    <dgm:cxn modelId="{BEA1B431-9FFA-4ACC-A7D1-04A2D671FD42}" type="presOf" srcId="{851F3813-EEFC-4763-923C-E52BA09E7D97}" destId="{0EE0E58A-0153-43BE-9AB3-78B573D7B4C8}" srcOrd="0" destOrd="0" presId="urn:microsoft.com/office/officeart/2005/8/layout/vList2"/>
    <dgm:cxn modelId="{CEE01167-2B43-4221-863D-DA4F14662F93}" srcId="{2BFBF502-D90E-4E31-AFAF-25473682F4AE}" destId="{BF4A6556-9C15-4EFA-807D-72CE528B1E8D}" srcOrd="0" destOrd="0" parTransId="{B1949312-EAB2-48CA-A70A-833B5CB8C75B}" sibTransId="{5E29EBE0-DE5B-4177-8E57-1F300037E095}"/>
    <dgm:cxn modelId="{4106349B-D0D6-4DDC-AD5E-43569508A81D}" type="presOf" srcId="{EA337ABD-0946-4446-ACE2-EC691BF6DE30}" destId="{84AEE8BA-FD7B-429F-B405-64D8043A0CFA}" srcOrd="0" destOrd="0" presId="urn:microsoft.com/office/officeart/2005/8/layout/vList2"/>
    <dgm:cxn modelId="{4F9825B3-A6BD-4613-BC21-48CAF30EEE1E}" type="presOf" srcId="{BF4A6556-9C15-4EFA-807D-72CE528B1E8D}" destId="{F8803FD8-58F2-44A7-BB62-5D561011D5D0}" srcOrd="0" destOrd="0" presId="urn:microsoft.com/office/officeart/2005/8/layout/vList2"/>
    <dgm:cxn modelId="{823885DA-9F0F-4638-B30B-091CDCB84BAC}" srcId="{2BFBF502-D90E-4E31-AFAF-25473682F4AE}" destId="{851F3813-EEFC-4763-923C-E52BA09E7D97}" srcOrd="1" destOrd="0" parTransId="{89358B89-EFFE-459C-9D3A-C6FC26E67CA8}" sibTransId="{82776C30-77CB-4E18-AC21-092613314E7C}"/>
    <dgm:cxn modelId="{038318EF-5BF0-41F6-9A62-10EA55D18501}" type="presOf" srcId="{2BFBF502-D90E-4E31-AFAF-25473682F4AE}" destId="{DF5DF8AE-4541-41BD-86DB-EC7A5EC0F0ED}" srcOrd="0" destOrd="0" presId="urn:microsoft.com/office/officeart/2005/8/layout/vList2"/>
    <dgm:cxn modelId="{56DF482D-5061-45D2-803E-35A1B310B976}" type="presParOf" srcId="{DF5DF8AE-4541-41BD-86DB-EC7A5EC0F0ED}" destId="{F8803FD8-58F2-44A7-BB62-5D561011D5D0}" srcOrd="0" destOrd="0" presId="urn:microsoft.com/office/officeart/2005/8/layout/vList2"/>
    <dgm:cxn modelId="{991C90A1-6F4B-45EB-8865-571EA8CF2C5C}" type="presParOf" srcId="{DF5DF8AE-4541-41BD-86DB-EC7A5EC0F0ED}" destId="{61628B54-67D4-49FA-8ABF-C3A0819ED62C}" srcOrd="1" destOrd="0" presId="urn:microsoft.com/office/officeart/2005/8/layout/vList2"/>
    <dgm:cxn modelId="{CA0BCE7B-9102-4F7F-BA5E-076AAEC45C41}" type="presParOf" srcId="{DF5DF8AE-4541-41BD-86DB-EC7A5EC0F0ED}" destId="{0EE0E58A-0153-43BE-9AB3-78B573D7B4C8}" srcOrd="2" destOrd="0" presId="urn:microsoft.com/office/officeart/2005/8/layout/vList2"/>
    <dgm:cxn modelId="{16D7587B-10C0-4BC5-9943-1E18CAD36ADE}" type="presParOf" srcId="{DF5DF8AE-4541-41BD-86DB-EC7A5EC0F0ED}" destId="{CD50DDD0-9848-43EC-AB98-CA6033043281}" srcOrd="3" destOrd="0" presId="urn:microsoft.com/office/officeart/2005/8/layout/vList2"/>
    <dgm:cxn modelId="{468740EB-3C56-4001-B7CE-3E29E4E656B3}" type="presParOf" srcId="{DF5DF8AE-4541-41BD-86DB-EC7A5EC0F0ED}" destId="{84AEE8BA-FD7B-429F-B405-64D8043A0CFA}"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894AEF-56DA-4330-9D7F-8F37BAE3AD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B924D3-F6A6-4AB7-A7A6-FDAED343D0A3}">
      <dgm:prSet/>
      <dgm:spPr/>
      <dgm:t>
        <a:bodyPr/>
        <a:lstStyle/>
        <a:p>
          <a:r>
            <a:rPr lang="en-GB"/>
            <a:t>- If there is a common understanding between the parties then it will be classed as an express term. </a:t>
          </a:r>
          <a:endParaRPr lang="en-US"/>
        </a:p>
      </dgm:t>
    </dgm:pt>
    <dgm:pt modelId="{8AC8C0CA-1E3D-47FB-8ADA-BB02514EF32A}" type="parTrans" cxnId="{4C53F277-D36B-41B5-B365-9E92D8D24201}">
      <dgm:prSet/>
      <dgm:spPr/>
      <dgm:t>
        <a:bodyPr/>
        <a:lstStyle/>
        <a:p>
          <a:endParaRPr lang="en-US"/>
        </a:p>
      </dgm:t>
    </dgm:pt>
    <dgm:pt modelId="{954B3AA0-43C1-45D0-89E2-B57AD5135AB7}" type="sibTrans" cxnId="{4C53F277-D36B-41B5-B365-9E92D8D24201}">
      <dgm:prSet/>
      <dgm:spPr/>
      <dgm:t>
        <a:bodyPr/>
        <a:lstStyle/>
        <a:p>
          <a:endParaRPr lang="en-US"/>
        </a:p>
      </dgm:t>
    </dgm:pt>
    <dgm:pt modelId="{D3FC4684-8446-45EA-89C0-1EBF6D73E349}">
      <dgm:prSet/>
      <dgm:spPr/>
      <dgm:t>
        <a:bodyPr/>
        <a:lstStyle/>
        <a:p>
          <a:r>
            <a:rPr lang="en-GB"/>
            <a:t>British Crane Hire Corp LTD v Ipswich Plant Hire [1975] </a:t>
          </a:r>
          <a:endParaRPr lang="en-US"/>
        </a:p>
      </dgm:t>
    </dgm:pt>
    <dgm:pt modelId="{FA015333-2F0F-4724-AF73-07651570A218}" type="parTrans" cxnId="{F1E7A03B-3E63-4412-9122-ADF73F74D397}">
      <dgm:prSet/>
      <dgm:spPr/>
      <dgm:t>
        <a:bodyPr/>
        <a:lstStyle/>
        <a:p>
          <a:endParaRPr lang="en-US"/>
        </a:p>
      </dgm:t>
    </dgm:pt>
    <dgm:pt modelId="{FD406F3C-CB5C-4738-858A-F794A103C528}" type="sibTrans" cxnId="{F1E7A03B-3E63-4412-9122-ADF73F74D397}">
      <dgm:prSet/>
      <dgm:spPr/>
      <dgm:t>
        <a:bodyPr/>
        <a:lstStyle/>
        <a:p>
          <a:endParaRPr lang="en-US"/>
        </a:p>
      </dgm:t>
    </dgm:pt>
    <dgm:pt modelId="{6F7E9542-974C-462F-AEBF-7263671016D5}" type="pres">
      <dgm:prSet presAssocID="{B0894AEF-56DA-4330-9D7F-8F37BAE3AD4C}" presName="root" presStyleCnt="0">
        <dgm:presLayoutVars>
          <dgm:dir/>
          <dgm:resizeHandles val="exact"/>
        </dgm:presLayoutVars>
      </dgm:prSet>
      <dgm:spPr/>
    </dgm:pt>
    <dgm:pt modelId="{42B0787D-4F54-46EE-B82B-1387E92D3281}" type="pres">
      <dgm:prSet presAssocID="{3DB924D3-F6A6-4AB7-A7A6-FDAED343D0A3}" presName="compNode" presStyleCnt="0"/>
      <dgm:spPr/>
    </dgm:pt>
    <dgm:pt modelId="{384CB512-3928-464B-BA1B-552319D72565}" type="pres">
      <dgm:prSet presAssocID="{3DB924D3-F6A6-4AB7-A7A6-FDAED343D0A3}" presName="bgRect" presStyleLbl="bgShp" presStyleIdx="0" presStyleCnt="2"/>
      <dgm:spPr/>
    </dgm:pt>
    <dgm:pt modelId="{6F9252E8-C4C3-4C8D-88B8-7097574A884A}" type="pres">
      <dgm:prSet presAssocID="{3DB924D3-F6A6-4AB7-A7A6-FDAED343D0A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289D720-D7BB-42A3-94E1-1EFF6E7AFA3F}" type="pres">
      <dgm:prSet presAssocID="{3DB924D3-F6A6-4AB7-A7A6-FDAED343D0A3}" presName="spaceRect" presStyleCnt="0"/>
      <dgm:spPr/>
    </dgm:pt>
    <dgm:pt modelId="{441594B7-163E-46B6-AF06-1A43BB7E4F7B}" type="pres">
      <dgm:prSet presAssocID="{3DB924D3-F6A6-4AB7-A7A6-FDAED343D0A3}" presName="parTx" presStyleLbl="revTx" presStyleIdx="0" presStyleCnt="2">
        <dgm:presLayoutVars>
          <dgm:chMax val="0"/>
          <dgm:chPref val="0"/>
        </dgm:presLayoutVars>
      </dgm:prSet>
      <dgm:spPr/>
    </dgm:pt>
    <dgm:pt modelId="{886C4404-2996-4D2D-B3A1-9AD4D70B6B2F}" type="pres">
      <dgm:prSet presAssocID="{954B3AA0-43C1-45D0-89E2-B57AD5135AB7}" presName="sibTrans" presStyleCnt="0"/>
      <dgm:spPr/>
    </dgm:pt>
    <dgm:pt modelId="{208E78EF-E8CC-4B8F-BFFC-D78B5362C7C3}" type="pres">
      <dgm:prSet presAssocID="{D3FC4684-8446-45EA-89C0-1EBF6D73E349}" presName="compNode" presStyleCnt="0"/>
      <dgm:spPr/>
    </dgm:pt>
    <dgm:pt modelId="{09E8BF05-3A40-4387-A702-8A3E078B2968}" type="pres">
      <dgm:prSet presAssocID="{D3FC4684-8446-45EA-89C0-1EBF6D73E349}" presName="bgRect" presStyleLbl="bgShp" presStyleIdx="1" presStyleCnt="2"/>
      <dgm:spPr/>
    </dgm:pt>
    <dgm:pt modelId="{E365168B-96C4-4BDA-8B1C-6821DF28D55A}" type="pres">
      <dgm:prSet presAssocID="{D3FC4684-8446-45EA-89C0-1EBF6D73E3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ane"/>
        </a:ext>
      </dgm:extLst>
    </dgm:pt>
    <dgm:pt modelId="{E957EA13-D919-497E-974D-31DACD9426D4}" type="pres">
      <dgm:prSet presAssocID="{D3FC4684-8446-45EA-89C0-1EBF6D73E349}" presName="spaceRect" presStyleCnt="0"/>
      <dgm:spPr/>
    </dgm:pt>
    <dgm:pt modelId="{6B29FB2F-E439-4C06-887D-A3A677E4E32D}" type="pres">
      <dgm:prSet presAssocID="{D3FC4684-8446-45EA-89C0-1EBF6D73E349}" presName="parTx" presStyleLbl="revTx" presStyleIdx="1" presStyleCnt="2">
        <dgm:presLayoutVars>
          <dgm:chMax val="0"/>
          <dgm:chPref val="0"/>
        </dgm:presLayoutVars>
      </dgm:prSet>
      <dgm:spPr/>
    </dgm:pt>
  </dgm:ptLst>
  <dgm:cxnLst>
    <dgm:cxn modelId="{F1E7A03B-3E63-4412-9122-ADF73F74D397}" srcId="{B0894AEF-56DA-4330-9D7F-8F37BAE3AD4C}" destId="{D3FC4684-8446-45EA-89C0-1EBF6D73E349}" srcOrd="1" destOrd="0" parTransId="{FA015333-2F0F-4724-AF73-07651570A218}" sibTransId="{FD406F3C-CB5C-4738-858A-F794A103C528}"/>
    <dgm:cxn modelId="{1713D547-D8C3-42A6-BDB9-C59CE86E8C12}" type="presOf" srcId="{B0894AEF-56DA-4330-9D7F-8F37BAE3AD4C}" destId="{6F7E9542-974C-462F-AEBF-7263671016D5}" srcOrd="0" destOrd="0" presId="urn:microsoft.com/office/officeart/2018/2/layout/IconVerticalSolidList"/>
    <dgm:cxn modelId="{C3BEEC72-10AF-46F4-B5C4-9A21E20A2E61}" type="presOf" srcId="{3DB924D3-F6A6-4AB7-A7A6-FDAED343D0A3}" destId="{441594B7-163E-46B6-AF06-1A43BB7E4F7B}" srcOrd="0" destOrd="0" presId="urn:microsoft.com/office/officeart/2018/2/layout/IconVerticalSolidList"/>
    <dgm:cxn modelId="{4C53F277-D36B-41B5-B365-9E92D8D24201}" srcId="{B0894AEF-56DA-4330-9D7F-8F37BAE3AD4C}" destId="{3DB924D3-F6A6-4AB7-A7A6-FDAED343D0A3}" srcOrd="0" destOrd="0" parTransId="{8AC8C0CA-1E3D-47FB-8ADA-BB02514EF32A}" sibTransId="{954B3AA0-43C1-45D0-89E2-B57AD5135AB7}"/>
    <dgm:cxn modelId="{16CE14B0-3FDE-49E5-A4E5-9C954A8250DC}" type="presOf" srcId="{D3FC4684-8446-45EA-89C0-1EBF6D73E349}" destId="{6B29FB2F-E439-4C06-887D-A3A677E4E32D}" srcOrd="0" destOrd="0" presId="urn:microsoft.com/office/officeart/2018/2/layout/IconVerticalSolidList"/>
    <dgm:cxn modelId="{AAB0FB45-A400-42DF-8F81-D055F4C529F5}" type="presParOf" srcId="{6F7E9542-974C-462F-AEBF-7263671016D5}" destId="{42B0787D-4F54-46EE-B82B-1387E92D3281}" srcOrd="0" destOrd="0" presId="urn:microsoft.com/office/officeart/2018/2/layout/IconVerticalSolidList"/>
    <dgm:cxn modelId="{31ECB4AF-AAFB-480B-B49A-F38EF7E07A07}" type="presParOf" srcId="{42B0787D-4F54-46EE-B82B-1387E92D3281}" destId="{384CB512-3928-464B-BA1B-552319D72565}" srcOrd="0" destOrd="0" presId="urn:microsoft.com/office/officeart/2018/2/layout/IconVerticalSolidList"/>
    <dgm:cxn modelId="{7032B2B8-D50D-47E7-B9D0-784386507A55}" type="presParOf" srcId="{42B0787D-4F54-46EE-B82B-1387E92D3281}" destId="{6F9252E8-C4C3-4C8D-88B8-7097574A884A}" srcOrd="1" destOrd="0" presId="urn:microsoft.com/office/officeart/2018/2/layout/IconVerticalSolidList"/>
    <dgm:cxn modelId="{62DD7C9C-4920-4A0C-A340-AD0078E23966}" type="presParOf" srcId="{42B0787D-4F54-46EE-B82B-1387E92D3281}" destId="{D289D720-D7BB-42A3-94E1-1EFF6E7AFA3F}" srcOrd="2" destOrd="0" presId="urn:microsoft.com/office/officeart/2018/2/layout/IconVerticalSolidList"/>
    <dgm:cxn modelId="{2C13BF8E-E04E-49C7-AC82-83124C8A0F52}" type="presParOf" srcId="{42B0787D-4F54-46EE-B82B-1387E92D3281}" destId="{441594B7-163E-46B6-AF06-1A43BB7E4F7B}" srcOrd="3" destOrd="0" presId="urn:microsoft.com/office/officeart/2018/2/layout/IconVerticalSolidList"/>
    <dgm:cxn modelId="{F6230A10-8F52-4F20-9955-63E1246F1206}" type="presParOf" srcId="{6F7E9542-974C-462F-AEBF-7263671016D5}" destId="{886C4404-2996-4D2D-B3A1-9AD4D70B6B2F}" srcOrd="1" destOrd="0" presId="urn:microsoft.com/office/officeart/2018/2/layout/IconVerticalSolidList"/>
    <dgm:cxn modelId="{568B2398-226E-488B-8098-21E3396A4543}" type="presParOf" srcId="{6F7E9542-974C-462F-AEBF-7263671016D5}" destId="{208E78EF-E8CC-4B8F-BFFC-D78B5362C7C3}" srcOrd="2" destOrd="0" presId="urn:microsoft.com/office/officeart/2018/2/layout/IconVerticalSolidList"/>
    <dgm:cxn modelId="{09145E75-38AA-41B6-B02C-D20B955F76A5}" type="presParOf" srcId="{208E78EF-E8CC-4B8F-BFFC-D78B5362C7C3}" destId="{09E8BF05-3A40-4387-A702-8A3E078B2968}" srcOrd="0" destOrd="0" presId="urn:microsoft.com/office/officeart/2018/2/layout/IconVerticalSolidList"/>
    <dgm:cxn modelId="{5262E17E-C066-47E6-AA02-FF387FD324C7}" type="presParOf" srcId="{208E78EF-E8CC-4B8F-BFFC-D78B5362C7C3}" destId="{E365168B-96C4-4BDA-8B1C-6821DF28D55A}" srcOrd="1" destOrd="0" presId="urn:microsoft.com/office/officeart/2018/2/layout/IconVerticalSolidList"/>
    <dgm:cxn modelId="{E4C82393-5FFD-4B58-9682-F119B9269323}" type="presParOf" srcId="{208E78EF-E8CC-4B8F-BFFC-D78B5362C7C3}" destId="{E957EA13-D919-497E-974D-31DACD9426D4}" srcOrd="2" destOrd="0" presId="urn:microsoft.com/office/officeart/2018/2/layout/IconVerticalSolidList"/>
    <dgm:cxn modelId="{C4E59E17-D759-4513-AB7F-77591AA572FE}" type="presParOf" srcId="{208E78EF-E8CC-4B8F-BFFC-D78B5362C7C3}" destId="{6B29FB2F-E439-4C06-887D-A3A677E4E32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30260-CDB1-46BE-9C26-0797F9EF102E}">
      <dsp:nvSpPr>
        <dsp:cNvPr id="0" name=""/>
        <dsp:cNvSpPr/>
      </dsp:nvSpPr>
      <dsp:spPr>
        <a:xfrm>
          <a:off x="0" y="1802"/>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29CC4-EF22-48D1-94E9-1AC9E790F559}">
      <dsp:nvSpPr>
        <dsp:cNvPr id="0" name=""/>
        <dsp:cNvSpPr/>
      </dsp:nvSpPr>
      <dsp:spPr>
        <a:xfrm>
          <a:off x="232297" y="174585"/>
          <a:ext cx="422359" cy="422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3505B-153A-4404-B9E7-97094F30FECF}">
      <dsp:nvSpPr>
        <dsp:cNvPr id="0" name=""/>
        <dsp:cNvSpPr/>
      </dsp:nvSpPr>
      <dsp:spPr>
        <a:xfrm>
          <a:off x="886954" y="1802"/>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Aims and learning objectives </a:t>
          </a:r>
          <a:endParaRPr lang="en-US" sz="1900" kern="1200"/>
        </a:p>
      </dsp:txBody>
      <dsp:txXfrm>
        <a:off x="886954" y="1802"/>
        <a:ext cx="4929795" cy="767925"/>
      </dsp:txXfrm>
    </dsp:sp>
    <dsp:sp modelId="{C1C86D8E-681B-4E93-B001-0949CFB191EC}">
      <dsp:nvSpPr>
        <dsp:cNvPr id="0" name=""/>
        <dsp:cNvSpPr/>
      </dsp:nvSpPr>
      <dsp:spPr>
        <a:xfrm>
          <a:off x="0" y="961709"/>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9DB26-A12B-472C-8B34-9074E86BBCF1}">
      <dsp:nvSpPr>
        <dsp:cNvPr id="0" name=""/>
        <dsp:cNvSpPr/>
      </dsp:nvSpPr>
      <dsp:spPr>
        <a:xfrm>
          <a:off x="232297" y="1134492"/>
          <a:ext cx="422359" cy="422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349F0-4302-42F8-85F2-F17E16D6FBF6}">
      <dsp:nvSpPr>
        <dsp:cNvPr id="0" name=""/>
        <dsp:cNvSpPr/>
      </dsp:nvSpPr>
      <dsp:spPr>
        <a:xfrm>
          <a:off x="886954" y="961709"/>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The contents of a contract. </a:t>
          </a:r>
          <a:endParaRPr lang="en-US" sz="1900" kern="1200"/>
        </a:p>
      </dsp:txBody>
      <dsp:txXfrm>
        <a:off x="886954" y="961709"/>
        <a:ext cx="4929795" cy="767925"/>
      </dsp:txXfrm>
    </dsp:sp>
    <dsp:sp modelId="{680FF219-A7DD-4D6A-A010-F70939A6FEFB}">
      <dsp:nvSpPr>
        <dsp:cNvPr id="0" name=""/>
        <dsp:cNvSpPr/>
      </dsp:nvSpPr>
      <dsp:spPr>
        <a:xfrm>
          <a:off x="0" y="1921616"/>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E4B89-C7B8-4C13-AE9A-4F4D054993DA}">
      <dsp:nvSpPr>
        <dsp:cNvPr id="0" name=""/>
        <dsp:cNvSpPr/>
      </dsp:nvSpPr>
      <dsp:spPr>
        <a:xfrm>
          <a:off x="232297" y="2094399"/>
          <a:ext cx="422359" cy="422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65786C-D924-4D28-96D1-93A7FA61856F}">
      <dsp:nvSpPr>
        <dsp:cNvPr id="0" name=""/>
        <dsp:cNvSpPr/>
      </dsp:nvSpPr>
      <dsp:spPr>
        <a:xfrm>
          <a:off x="886954" y="1921616"/>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Activities. </a:t>
          </a:r>
          <a:endParaRPr lang="en-US" sz="1900" kern="1200"/>
        </a:p>
      </dsp:txBody>
      <dsp:txXfrm>
        <a:off x="886954" y="1921616"/>
        <a:ext cx="4929795" cy="767925"/>
      </dsp:txXfrm>
    </dsp:sp>
    <dsp:sp modelId="{ACE8E43D-E9D3-4FD3-A080-85EFAEADF628}">
      <dsp:nvSpPr>
        <dsp:cNvPr id="0" name=""/>
        <dsp:cNvSpPr/>
      </dsp:nvSpPr>
      <dsp:spPr>
        <a:xfrm>
          <a:off x="0" y="2881523"/>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D767A-2BA2-45AF-9F38-0D91951C736C}">
      <dsp:nvSpPr>
        <dsp:cNvPr id="0" name=""/>
        <dsp:cNvSpPr/>
      </dsp:nvSpPr>
      <dsp:spPr>
        <a:xfrm>
          <a:off x="232297" y="3054307"/>
          <a:ext cx="422359" cy="422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F0AC9-413E-43AF-B6EC-BDC87B447A90}">
      <dsp:nvSpPr>
        <dsp:cNvPr id="0" name=""/>
        <dsp:cNvSpPr/>
      </dsp:nvSpPr>
      <dsp:spPr>
        <a:xfrm>
          <a:off x="886954" y="2881523"/>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Next week.</a:t>
          </a:r>
          <a:endParaRPr lang="en-US" sz="1900" kern="1200"/>
        </a:p>
      </dsp:txBody>
      <dsp:txXfrm>
        <a:off x="886954" y="2881523"/>
        <a:ext cx="4929795" cy="767925"/>
      </dsp:txXfrm>
    </dsp:sp>
    <dsp:sp modelId="{920C85B8-F85A-46D3-9B5D-2B6373FCC1B4}">
      <dsp:nvSpPr>
        <dsp:cNvPr id="0" name=""/>
        <dsp:cNvSpPr/>
      </dsp:nvSpPr>
      <dsp:spPr>
        <a:xfrm>
          <a:off x="0" y="3841430"/>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A6607-EB02-4C5E-A872-739F45CC1CA8}">
      <dsp:nvSpPr>
        <dsp:cNvPr id="0" name=""/>
        <dsp:cNvSpPr/>
      </dsp:nvSpPr>
      <dsp:spPr>
        <a:xfrm>
          <a:off x="232297" y="4014214"/>
          <a:ext cx="422359" cy="422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5C951-AE89-4D13-8201-34B699FFAC54}">
      <dsp:nvSpPr>
        <dsp:cNvPr id="0" name=""/>
        <dsp:cNvSpPr/>
      </dsp:nvSpPr>
      <dsp:spPr>
        <a:xfrm>
          <a:off x="886954" y="3841430"/>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Summary. </a:t>
          </a:r>
          <a:endParaRPr lang="en-US" sz="1900" kern="1200"/>
        </a:p>
      </dsp:txBody>
      <dsp:txXfrm>
        <a:off x="886954" y="3841430"/>
        <a:ext cx="4929795" cy="767925"/>
      </dsp:txXfrm>
    </dsp:sp>
    <dsp:sp modelId="{D7EDD003-92EE-4A7D-9FB8-6293D6F89675}">
      <dsp:nvSpPr>
        <dsp:cNvPr id="0" name=""/>
        <dsp:cNvSpPr/>
      </dsp:nvSpPr>
      <dsp:spPr>
        <a:xfrm>
          <a:off x="0" y="4801338"/>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58267-38EB-4A2D-925C-F7AE3881C45B}">
      <dsp:nvSpPr>
        <dsp:cNvPr id="0" name=""/>
        <dsp:cNvSpPr/>
      </dsp:nvSpPr>
      <dsp:spPr>
        <a:xfrm>
          <a:off x="232297" y="4974121"/>
          <a:ext cx="422359" cy="4223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03923-17E7-4F73-9243-951127D973B3}">
      <dsp:nvSpPr>
        <dsp:cNvPr id="0" name=""/>
        <dsp:cNvSpPr/>
      </dsp:nvSpPr>
      <dsp:spPr>
        <a:xfrm>
          <a:off x="886954" y="4801338"/>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Thank you, any questions?</a:t>
          </a:r>
          <a:endParaRPr lang="en-US" sz="1900" kern="1200"/>
        </a:p>
      </dsp:txBody>
      <dsp:txXfrm>
        <a:off x="886954" y="4801338"/>
        <a:ext cx="4929795" cy="767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CA731-9C4E-497A-A0B1-542622574719}">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For a contract to be valid it has to contain the three key elements. </a:t>
          </a:r>
          <a:endParaRPr lang="en-US" sz="3000" kern="1200"/>
        </a:p>
      </dsp:txBody>
      <dsp:txXfrm>
        <a:off x="31576" y="31576"/>
        <a:ext cx="7565075" cy="1014925"/>
      </dsp:txXfrm>
    </dsp:sp>
    <dsp:sp modelId="{9C68F635-283B-4460-8DF2-285416320B89}">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However, it is important that we know what can be included within a contract. </a:t>
          </a:r>
          <a:endParaRPr lang="en-US" sz="3000" kern="1200"/>
        </a:p>
      </dsp:txBody>
      <dsp:txXfrm>
        <a:off x="801729" y="1289333"/>
        <a:ext cx="7194349" cy="1014925"/>
      </dsp:txXfrm>
    </dsp:sp>
    <dsp:sp modelId="{BB9F5CE0-424F-4962-82DD-A54BA551BA6E}">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Are there specific terms?</a:t>
          </a:r>
          <a:endParaRPr lang="en-US" sz="3000" kern="1200"/>
        </a:p>
      </dsp:txBody>
      <dsp:txXfrm>
        <a:off x="1571882" y="2547090"/>
        <a:ext cx="7194349" cy="1014925"/>
      </dsp:txXfrm>
    </dsp:sp>
    <dsp:sp modelId="{0B1D6670-B952-472C-BB47-D8D3D057E706}">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6A812E68-30D7-4A92-AFAB-2F5D72152080}">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DBF3A-FC66-46F3-9847-CB7296AE225F}">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Would the individual have had of entered the contract if the statement was not used? </a:t>
          </a:r>
          <a:endParaRPr lang="en-US" sz="3000" kern="1200"/>
        </a:p>
      </dsp:txBody>
      <dsp:txXfrm>
        <a:off x="31576" y="31576"/>
        <a:ext cx="7565075" cy="1014925"/>
      </dsp:txXfrm>
    </dsp:sp>
    <dsp:sp modelId="{E26C5155-61F3-4D92-BC7E-B091A3EB0858}">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If the answer to this question is no – it is a term. </a:t>
          </a:r>
          <a:endParaRPr lang="en-US" sz="3000" kern="1200"/>
        </a:p>
      </dsp:txBody>
      <dsp:txXfrm>
        <a:off x="801729" y="1289333"/>
        <a:ext cx="7194349" cy="1014925"/>
      </dsp:txXfrm>
    </dsp:sp>
    <dsp:sp modelId="{D56173B3-194C-4FA1-915C-20A2C4C97EFA}">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Bannerman v White [1861] </a:t>
          </a:r>
          <a:endParaRPr lang="en-US" sz="3000" kern="1200"/>
        </a:p>
      </dsp:txBody>
      <dsp:txXfrm>
        <a:off x="1571882" y="2547090"/>
        <a:ext cx="7194349" cy="1014925"/>
      </dsp:txXfrm>
    </dsp:sp>
    <dsp:sp modelId="{D7B50FA9-967F-49FB-B7C9-DCA60A06BF45}">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058C61DA-2B7D-41C5-A63A-88B46B884B57}">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CAC83-DFDF-4C06-81B4-23D942D6DAA4}">
      <dsp:nvSpPr>
        <dsp:cNvPr id="0" name=""/>
        <dsp:cNvSpPr/>
      </dsp:nvSpPr>
      <dsp:spPr>
        <a:xfrm>
          <a:off x="0" y="0"/>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The courts will look at if the statement is written down or is a statement said during the negotiations and not written down. </a:t>
          </a:r>
          <a:endParaRPr lang="en-US" sz="2100" kern="1200"/>
        </a:p>
      </dsp:txBody>
      <dsp:txXfrm>
        <a:off x="23156" y="23156"/>
        <a:ext cx="7295055" cy="744278"/>
      </dsp:txXfrm>
    </dsp:sp>
    <dsp:sp modelId="{C06D63D2-04B6-4FF3-911D-019830EE5813}">
      <dsp:nvSpPr>
        <dsp:cNvPr id="0" name=""/>
        <dsp:cNvSpPr/>
      </dsp:nvSpPr>
      <dsp:spPr>
        <a:xfrm>
          <a:off x="688003" y="934333"/>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 If it is not written in the contract – it is more likely to be representation. </a:t>
          </a:r>
          <a:endParaRPr lang="en-US" sz="2100" kern="1200" dirty="0"/>
        </a:p>
      </dsp:txBody>
      <dsp:txXfrm>
        <a:off x="711159" y="957489"/>
        <a:ext cx="6966770" cy="744278"/>
      </dsp:txXfrm>
    </dsp:sp>
    <dsp:sp modelId="{B102217B-FBD9-4CFD-B276-BBE51235987D}">
      <dsp:nvSpPr>
        <dsp:cNvPr id="0" name=""/>
        <dsp:cNvSpPr/>
      </dsp:nvSpPr>
      <dsp:spPr>
        <a:xfrm>
          <a:off x="1365738" y="1868667"/>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If the contract is half written and half oral it may be classed as a term. </a:t>
          </a:r>
          <a:endParaRPr lang="en-US" sz="2100" kern="1200"/>
        </a:p>
      </dsp:txBody>
      <dsp:txXfrm>
        <a:off x="1388894" y="1891823"/>
        <a:ext cx="6977038" cy="744278"/>
      </dsp:txXfrm>
    </dsp:sp>
    <dsp:sp modelId="{DB8B9774-DA1F-4687-BA2A-4153E8C1296A}">
      <dsp:nvSpPr>
        <dsp:cNvPr id="0" name=""/>
        <dsp:cNvSpPr/>
      </dsp:nvSpPr>
      <dsp:spPr>
        <a:xfrm>
          <a:off x="2053742" y="2803001"/>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It is up to the court interpretation. </a:t>
          </a:r>
          <a:endParaRPr lang="en-US" sz="2100" kern="1200"/>
        </a:p>
      </dsp:txBody>
      <dsp:txXfrm>
        <a:off x="2076898" y="2826157"/>
        <a:ext cx="6966770" cy="744278"/>
      </dsp:txXfrm>
    </dsp:sp>
    <dsp:sp modelId="{66E7D34A-D585-4AAF-90B0-470904576237}">
      <dsp:nvSpPr>
        <dsp:cNvPr id="0" name=""/>
        <dsp:cNvSpPr/>
      </dsp:nvSpPr>
      <dsp:spPr>
        <a:xfrm>
          <a:off x="7701085" y="605520"/>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16709" y="605520"/>
        <a:ext cx="282635" cy="386697"/>
      </dsp:txXfrm>
    </dsp:sp>
    <dsp:sp modelId="{043A44E6-AF48-42AB-BCE7-ACF8F7D2486B}">
      <dsp:nvSpPr>
        <dsp:cNvPr id="0" name=""/>
        <dsp:cNvSpPr/>
      </dsp:nvSpPr>
      <dsp:spPr>
        <a:xfrm>
          <a:off x="8389089" y="1539854"/>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04713" y="1539854"/>
        <a:ext cx="282635" cy="386697"/>
      </dsp:txXfrm>
    </dsp:sp>
    <dsp:sp modelId="{2BCFDFF8-F421-4ED3-BB84-8377444A3E25}">
      <dsp:nvSpPr>
        <dsp:cNvPr id="0" name=""/>
        <dsp:cNvSpPr/>
      </dsp:nvSpPr>
      <dsp:spPr>
        <a:xfrm>
          <a:off x="9066824" y="2474188"/>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182448" y="2474188"/>
        <a:ext cx="282635" cy="3866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E302-5FD2-4C0B-9111-3CB6AC4BBC03}">
      <dsp:nvSpPr>
        <dsp:cNvPr id="0" name=""/>
        <dsp:cNvSpPr/>
      </dsp:nvSpPr>
      <dsp:spPr>
        <a:xfrm>
          <a:off x="0" y="583958"/>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FD02E5-0163-4E65-B8A5-4244FF8BAC9A}">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4300E-712D-4AC5-9F89-EEDE457562EE}">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If there is a delay between the statement made and the contract being entered into then it will likely not be classed as a term.</a:t>
          </a:r>
          <a:endParaRPr lang="en-US" sz="1900" kern="1200"/>
        </a:p>
      </dsp:txBody>
      <dsp:txXfrm>
        <a:off x="1245179" y="583958"/>
        <a:ext cx="9023532" cy="1078077"/>
      </dsp:txXfrm>
    </dsp:sp>
    <dsp:sp modelId="{342073B8-BAC3-4BD6-A6B0-29E1706EED46}">
      <dsp:nvSpPr>
        <dsp:cNvPr id="0" name=""/>
        <dsp:cNvSpPr/>
      </dsp:nvSpPr>
      <dsp:spPr>
        <a:xfrm>
          <a:off x="0" y="1931555"/>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B7C91-DAE0-45F8-8C8A-9940729F2989}">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5EF73-BBBA-4329-9686-738F1136E81A}">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Routledge v Mckay [1954] – not a term because of the time between the date of the statement and the contract. 23</a:t>
          </a:r>
          <a:r>
            <a:rPr lang="en-GB" sz="1900" kern="1200" baseline="30000"/>
            <a:t>rd</a:t>
          </a:r>
          <a:r>
            <a:rPr lang="en-GB" sz="1900" kern="1200" baseline="0"/>
            <a:t> of October  statement/ Contract entered 30</a:t>
          </a:r>
          <a:r>
            <a:rPr lang="en-GB" sz="1900" kern="1200" baseline="30000"/>
            <a:t>th</a:t>
          </a:r>
          <a:r>
            <a:rPr lang="en-GB" sz="1900" kern="1200" baseline="0"/>
            <a:t> October. </a:t>
          </a:r>
          <a:endParaRPr lang="en-US" sz="1900" kern="1200"/>
        </a:p>
      </dsp:txBody>
      <dsp:txXfrm>
        <a:off x="1245179" y="1931555"/>
        <a:ext cx="9023532" cy="10780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FF4C3-0031-4A31-88BC-20C530EAECBC}">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1CE14-DF31-41B8-8590-9685167DF01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09967-23BD-439F-A8CC-DAC7EABDF5E7}">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dirty="0"/>
            <a:t>- L’ Estrange v F </a:t>
          </a:r>
          <a:r>
            <a:rPr lang="en-GB" sz="2500" kern="1200" dirty="0" err="1"/>
            <a:t>Granucob</a:t>
          </a:r>
          <a:r>
            <a:rPr lang="en-GB" sz="2500" kern="1200" dirty="0"/>
            <a:t> LTD [1934] – Written in the contract are classed as part of it. </a:t>
          </a:r>
          <a:endParaRPr lang="en-US" sz="2500" kern="1200" dirty="0"/>
        </a:p>
      </dsp:txBody>
      <dsp:txXfrm>
        <a:off x="1930374" y="905298"/>
        <a:ext cx="3886375" cy="1671319"/>
      </dsp:txXfrm>
    </dsp:sp>
    <dsp:sp modelId="{7923C9E4-1ED8-4A01-993A-68073BA70083}">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A9FC2-D927-4EDB-8C7B-9AA514A53021}">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EEC11-1DBC-4A15-ABFC-2FB140CB99A8}">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Not binding if misrepresentation or mistake has taken place. </a:t>
          </a:r>
          <a:endParaRPr lang="en-US" sz="2500" kern="1200"/>
        </a:p>
      </dsp:txBody>
      <dsp:txXfrm>
        <a:off x="1930374" y="2994447"/>
        <a:ext cx="3886375" cy="1671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A04CF-0604-4571-A382-302BACD30B26}">
      <dsp:nvSpPr>
        <dsp:cNvPr id="0" name=""/>
        <dsp:cNvSpPr/>
      </dsp:nvSpPr>
      <dsp:spPr>
        <a:xfrm>
          <a:off x="0" y="2312"/>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AE7EA-DA06-4327-BA1B-A8F36DDBB061}">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4A80B4-25A9-4AD8-A318-B68FE8FD8385}">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Research the case; </a:t>
          </a:r>
          <a:endParaRPr lang="en-US" sz="2200" kern="1200"/>
        </a:p>
      </dsp:txBody>
      <dsp:txXfrm>
        <a:off x="1353524" y="2312"/>
        <a:ext cx="4463225" cy="1171882"/>
      </dsp:txXfrm>
    </dsp:sp>
    <dsp:sp modelId="{764754D2-0DFD-4EC7-9CE6-BE59B98C1A7F}">
      <dsp:nvSpPr>
        <dsp:cNvPr id="0" name=""/>
        <dsp:cNvSpPr/>
      </dsp:nvSpPr>
      <dsp:spPr>
        <a:xfrm>
          <a:off x="0" y="1467165"/>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78425-B6AC-4398-861D-79144126F61E}">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313B4A-9E5F-42F8-A2D3-774F5BEF4753}">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Curtis v Chemical Cleaning and Dyeing Co LTD [1951]</a:t>
          </a:r>
          <a:endParaRPr lang="en-US" sz="2200" kern="1200"/>
        </a:p>
      </dsp:txBody>
      <dsp:txXfrm>
        <a:off x="1353524" y="1467165"/>
        <a:ext cx="4463225" cy="1171882"/>
      </dsp:txXfrm>
    </dsp:sp>
    <dsp:sp modelId="{D1B55214-C574-4A82-A31E-30D988571C76}">
      <dsp:nvSpPr>
        <dsp:cNvPr id="0" name=""/>
        <dsp:cNvSpPr/>
      </dsp:nvSpPr>
      <dsp:spPr>
        <a:xfrm>
          <a:off x="0" y="2932018"/>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58687-127B-4D3E-A04C-9C18E8BA8DB9}">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5079B-1EBC-4C59-BC27-0B4D65558ACA}">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Feedback to the class. </a:t>
          </a:r>
          <a:endParaRPr lang="en-US" sz="2200" kern="1200"/>
        </a:p>
      </dsp:txBody>
      <dsp:txXfrm>
        <a:off x="1353524" y="2932018"/>
        <a:ext cx="4463225" cy="1171882"/>
      </dsp:txXfrm>
    </dsp:sp>
    <dsp:sp modelId="{41253CC0-17A6-4C0D-ACA4-980FEF56E3DD}">
      <dsp:nvSpPr>
        <dsp:cNvPr id="0" name=""/>
        <dsp:cNvSpPr/>
      </dsp:nvSpPr>
      <dsp:spPr>
        <a:xfrm>
          <a:off x="0" y="4396871"/>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97582-67BB-4A6D-B057-A99B5173D58C}">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4A7D1-DED0-4C63-832B-5BF31A5BC678}">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Facts and the outcome. </a:t>
          </a:r>
          <a:endParaRPr lang="en-US" sz="2200" kern="1200"/>
        </a:p>
      </dsp:txBody>
      <dsp:txXfrm>
        <a:off x="1353524" y="4396871"/>
        <a:ext cx="4463225" cy="11718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278EF-C750-429B-A17F-021BD4D3C81B}">
      <dsp:nvSpPr>
        <dsp:cNvPr id="0" name=""/>
        <dsp:cNvSpPr/>
      </dsp:nvSpPr>
      <dsp:spPr>
        <a:xfrm>
          <a:off x="5014646" y="1369731"/>
          <a:ext cx="2633613" cy="626680"/>
        </a:xfrm>
        <a:custGeom>
          <a:avLst/>
          <a:gdLst/>
          <a:ahLst/>
          <a:cxnLst/>
          <a:rect l="0" t="0" r="0" b="0"/>
          <a:pathLst>
            <a:path>
              <a:moveTo>
                <a:pt x="0" y="0"/>
              </a:moveTo>
              <a:lnTo>
                <a:pt x="0" y="427064"/>
              </a:lnTo>
              <a:lnTo>
                <a:pt x="2633613" y="427064"/>
              </a:lnTo>
              <a:lnTo>
                <a:pt x="2633613"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3D597F-FEDA-4EEA-9EA4-EB249DD9F7B0}">
      <dsp:nvSpPr>
        <dsp:cNvPr id="0" name=""/>
        <dsp:cNvSpPr/>
      </dsp:nvSpPr>
      <dsp:spPr>
        <a:xfrm>
          <a:off x="4968926" y="1369731"/>
          <a:ext cx="91440" cy="626680"/>
        </a:xfrm>
        <a:custGeom>
          <a:avLst/>
          <a:gdLst/>
          <a:ahLst/>
          <a:cxnLst/>
          <a:rect l="0" t="0" r="0" b="0"/>
          <a:pathLst>
            <a:path>
              <a:moveTo>
                <a:pt x="45720" y="0"/>
              </a:moveTo>
              <a:lnTo>
                <a:pt x="4572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7E46B4A-A507-4978-B88E-77BC2E6C65CC}">
      <dsp:nvSpPr>
        <dsp:cNvPr id="0" name=""/>
        <dsp:cNvSpPr/>
      </dsp:nvSpPr>
      <dsp:spPr>
        <a:xfrm>
          <a:off x="2381032" y="1369731"/>
          <a:ext cx="2633613" cy="626680"/>
        </a:xfrm>
        <a:custGeom>
          <a:avLst/>
          <a:gdLst/>
          <a:ahLst/>
          <a:cxnLst/>
          <a:rect l="0" t="0" r="0" b="0"/>
          <a:pathLst>
            <a:path>
              <a:moveTo>
                <a:pt x="2633613" y="0"/>
              </a:moveTo>
              <a:lnTo>
                <a:pt x="2633613" y="427064"/>
              </a:lnTo>
              <a:lnTo>
                <a:pt x="0" y="427064"/>
              </a:lnTo>
              <a:lnTo>
                <a:pt x="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352E88-14CD-425F-BC42-9CA6D88D8EC5}">
      <dsp:nvSpPr>
        <dsp:cNvPr id="0" name=""/>
        <dsp:cNvSpPr/>
      </dsp:nvSpPr>
      <dsp:spPr>
        <a:xfrm>
          <a:off x="3937258"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2B6A-A7E4-4739-94F6-3ABBE6A828DD}">
      <dsp:nvSpPr>
        <dsp:cNvPr id="0" name=""/>
        <dsp:cNvSpPr/>
      </dsp:nvSpPr>
      <dsp:spPr>
        <a:xfrm>
          <a:off x="4176678"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in by; </a:t>
          </a:r>
          <a:endParaRPr lang="en-US" sz="2400" kern="1200"/>
        </a:p>
      </dsp:txBody>
      <dsp:txXfrm>
        <a:off x="4216754" y="268973"/>
        <a:ext cx="2074622" cy="1288130"/>
      </dsp:txXfrm>
    </dsp:sp>
    <dsp:sp modelId="{EB0B6032-0DB4-4DAC-BB3A-5F2CB6E8DCEA}">
      <dsp:nvSpPr>
        <dsp:cNvPr id="0" name=""/>
        <dsp:cNvSpPr/>
      </dsp:nvSpPr>
      <dsp:spPr>
        <a:xfrm>
          <a:off x="1303645"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36F7E-9F53-48B4-BD42-7B71D3E19552}">
      <dsp:nvSpPr>
        <dsp:cNvPr id="0" name=""/>
        <dsp:cNvSpPr/>
      </dsp:nvSpPr>
      <dsp:spPr>
        <a:xfrm>
          <a:off x="1543064"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 </a:t>
          </a:r>
          <a:endParaRPr lang="en-US" sz="2400" kern="1200"/>
        </a:p>
      </dsp:txBody>
      <dsp:txXfrm>
        <a:off x="1583140" y="2263936"/>
        <a:ext cx="2074622" cy="1288130"/>
      </dsp:txXfrm>
    </dsp:sp>
    <dsp:sp modelId="{62E97717-5281-4EBB-8FF5-5DF9B011D2D6}">
      <dsp:nvSpPr>
        <dsp:cNvPr id="0" name=""/>
        <dsp:cNvSpPr/>
      </dsp:nvSpPr>
      <dsp:spPr>
        <a:xfrm>
          <a:off x="3937258"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606BFA-D4F3-45B9-86B0-28C300DE9F31}">
      <dsp:nvSpPr>
        <dsp:cNvPr id="0" name=""/>
        <dsp:cNvSpPr/>
      </dsp:nvSpPr>
      <dsp:spPr>
        <a:xfrm>
          <a:off x="4176678"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Consistent court of dealing’’. </a:t>
          </a:r>
          <a:endParaRPr lang="en-US" sz="2400" kern="1200"/>
        </a:p>
      </dsp:txBody>
      <dsp:txXfrm>
        <a:off x="4216754" y="2263936"/>
        <a:ext cx="2074622" cy="1288130"/>
      </dsp:txXfrm>
    </dsp:sp>
    <dsp:sp modelId="{01FE79E7-E242-45F3-8E74-60BDA9104CD7}">
      <dsp:nvSpPr>
        <dsp:cNvPr id="0" name=""/>
        <dsp:cNvSpPr/>
      </dsp:nvSpPr>
      <dsp:spPr>
        <a:xfrm>
          <a:off x="6570872"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9A8CDC-9DB5-4D16-96B9-604516094B12}">
      <dsp:nvSpPr>
        <dsp:cNvPr id="0" name=""/>
        <dsp:cNvSpPr/>
      </dsp:nvSpPr>
      <dsp:spPr>
        <a:xfrm>
          <a:off x="6810292"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Common understanding of the parties’’</a:t>
          </a:r>
          <a:endParaRPr lang="en-US" sz="2400" kern="1200"/>
        </a:p>
      </dsp:txBody>
      <dsp:txXfrm>
        <a:off x="6850368" y="2263936"/>
        <a:ext cx="2074622" cy="12881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68605-4783-43CB-9A5E-4446D6EFA7E5}">
      <dsp:nvSpPr>
        <dsp:cNvPr id="0" name=""/>
        <dsp:cNvSpPr/>
      </dsp:nvSpPr>
      <dsp:spPr>
        <a:xfrm>
          <a:off x="0" y="680"/>
          <a:ext cx="5816750" cy="15913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F3834-A04F-4290-9A4D-89C99BCB3103}">
      <dsp:nvSpPr>
        <dsp:cNvPr id="0" name=""/>
        <dsp:cNvSpPr/>
      </dsp:nvSpPr>
      <dsp:spPr>
        <a:xfrm>
          <a:off x="481381" y="358732"/>
          <a:ext cx="875239" cy="8752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2B9FF-6FB6-42B8-8C29-0A09A7FBF4A0}">
      <dsp:nvSpPr>
        <dsp:cNvPr id="0" name=""/>
        <dsp:cNvSpPr/>
      </dsp:nvSpPr>
      <dsp:spPr>
        <a:xfrm>
          <a:off x="1838002" y="68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Look at the timing – has to be when the contract was created. </a:t>
          </a:r>
          <a:endParaRPr lang="en-US" sz="2400" kern="1200"/>
        </a:p>
      </dsp:txBody>
      <dsp:txXfrm>
        <a:off x="1838002" y="680"/>
        <a:ext cx="3978747" cy="1591344"/>
      </dsp:txXfrm>
    </dsp:sp>
    <dsp:sp modelId="{7F2B6A2E-9568-44EA-A221-4F1740155286}">
      <dsp:nvSpPr>
        <dsp:cNvPr id="0" name=""/>
        <dsp:cNvSpPr/>
      </dsp:nvSpPr>
      <dsp:spPr>
        <a:xfrm>
          <a:off x="0" y="1989860"/>
          <a:ext cx="5816750" cy="15913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AB5FC5-B742-45D0-AC8E-0E0C7E71E694}">
      <dsp:nvSpPr>
        <dsp:cNvPr id="0" name=""/>
        <dsp:cNvSpPr/>
      </dsp:nvSpPr>
      <dsp:spPr>
        <a:xfrm>
          <a:off x="481381" y="2347913"/>
          <a:ext cx="875239" cy="8752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B3592-E26D-4C77-B164-596CB76F04B7}">
      <dsp:nvSpPr>
        <dsp:cNvPr id="0" name=""/>
        <dsp:cNvSpPr/>
      </dsp:nvSpPr>
      <dsp:spPr>
        <a:xfrm>
          <a:off x="1838002" y="198986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Format of the document – Chapelton v Barry Urban District Council [ 1940] – Deckchair. </a:t>
          </a:r>
          <a:endParaRPr lang="en-US" sz="2400" kern="1200"/>
        </a:p>
      </dsp:txBody>
      <dsp:txXfrm>
        <a:off x="1838002" y="1989860"/>
        <a:ext cx="3978747" cy="1591344"/>
      </dsp:txXfrm>
    </dsp:sp>
    <dsp:sp modelId="{6B31DB98-21E9-4216-B0DA-44526E68CC1F}">
      <dsp:nvSpPr>
        <dsp:cNvPr id="0" name=""/>
        <dsp:cNvSpPr/>
      </dsp:nvSpPr>
      <dsp:spPr>
        <a:xfrm>
          <a:off x="0" y="3979041"/>
          <a:ext cx="5816750" cy="15913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224B5-E7DF-4A75-9A66-01E1B6CB042C}">
      <dsp:nvSpPr>
        <dsp:cNvPr id="0" name=""/>
        <dsp:cNvSpPr/>
      </dsp:nvSpPr>
      <dsp:spPr>
        <a:xfrm>
          <a:off x="481381" y="4337093"/>
          <a:ext cx="875239" cy="8752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73039-30EB-40AB-A211-9E572211D70F}">
      <dsp:nvSpPr>
        <dsp:cNvPr id="0" name=""/>
        <dsp:cNvSpPr/>
      </dsp:nvSpPr>
      <dsp:spPr>
        <a:xfrm>
          <a:off x="1838002" y="3979041"/>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More unusual the clause the more notice that is needed. </a:t>
          </a:r>
          <a:endParaRPr lang="en-US" sz="2400" kern="1200"/>
        </a:p>
      </dsp:txBody>
      <dsp:txXfrm>
        <a:off x="1838002" y="3979041"/>
        <a:ext cx="3978747" cy="15913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03FD8-58F2-44A7-BB62-5D561011D5D0}">
      <dsp:nvSpPr>
        <dsp:cNvPr id="0" name=""/>
        <dsp:cNvSpPr/>
      </dsp:nvSpPr>
      <dsp:spPr>
        <a:xfrm>
          <a:off x="0" y="79798"/>
          <a:ext cx="5816750" cy="17539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Previously used the same terms – classed as consistent course of dealing. </a:t>
          </a:r>
          <a:endParaRPr lang="en-US" sz="2600" kern="1200"/>
        </a:p>
      </dsp:txBody>
      <dsp:txXfrm>
        <a:off x="85618" y="165416"/>
        <a:ext cx="5645514" cy="1582667"/>
      </dsp:txXfrm>
    </dsp:sp>
    <dsp:sp modelId="{0EE0E58A-0153-43BE-9AB3-78B573D7B4C8}">
      <dsp:nvSpPr>
        <dsp:cNvPr id="0" name=""/>
        <dsp:cNvSpPr/>
      </dsp:nvSpPr>
      <dsp:spPr>
        <a:xfrm>
          <a:off x="0" y="1908581"/>
          <a:ext cx="5816750" cy="1753903"/>
        </a:xfrm>
        <a:prstGeom prst="roundRect">
          <a:avLst/>
        </a:prstGeom>
        <a:solidFill>
          <a:schemeClr val="accent2">
            <a:hueOff val="-751084"/>
            <a:satOff val="-4879"/>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Not regularly used in different trading contracts. </a:t>
          </a:r>
          <a:endParaRPr lang="en-US" sz="2600" kern="1200"/>
        </a:p>
      </dsp:txBody>
      <dsp:txXfrm>
        <a:off x="85618" y="1994199"/>
        <a:ext cx="5645514" cy="1582667"/>
      </dsp:txXfrm>
    </dsp:sp>
    <dsp:sp modelId="{84AEE8BA-FD7B-429F-B405-64D8043A0CFA}">
      <dsp:nvSpPr>
        <dsp:cNvPr id="0" name=""/>
        <dsp:cNvSpPr/>
      </dsp:nvSpPr>
      <dsp:spPr>
        <a:xfrm>
          <a:off x="0" y="3737364"/>
          <a:ext cx="5816750" cy="1753903"/>
        </a:xfrm>
        <a:prstGeom prst="roundRect">
          <a:avLst/>
        </a:prstGeom>
        <a:solidFill>
          <a:schemeClr val="accent2">
            <a:hueOff val="-1502167"/>
            <a:satOff val="-9757"/>
            <a:lumOff val="-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Course of dealing must be ‘’ Consistent and unequivocal’’ (Transformers and Rectifiers LTD v Needs Ltd [2015]</a:t>
          </a:r>
          <a:endParaRPr lang="en-US" sz="2600" kern="1200"/>
        </a:p>
      </dsp:txBody>
      <dsp:txXfrm>
        <a:off x="85618" y="3822982"/>
        <a:ext cx="5645514" cy="15826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CB512-3928-464B-BA1B-552319D72565}">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252E8-C4C3-4C8D-88B8-7097574A884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94B7-163E-46B6-AF06-1A43BB7E4F7B}">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 If there is a common understanding between the parties then it will be classed as an express term. </a:t>
          </a:r>
          <a:endParaRPr lang="en-US" sz="2300" kern="1200"/>
        </a:p>
      </dsp:txBody>
      <dsp:txXfrm>
        <a:off x="1930374" y="905298"/>
        <a:ext cx="3886375" cy="1671319"/>
      </dsp:txXfrm>
    </dsp:sp>
    <dsp:sp modelId="{09E8BF05-3A40-4387-A702-8A3E078B2968}">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5168B-96C4-4BDA-8B1C-6821DF28D55A}">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9FB2F-E439-4C06-887D-A3A677E4E32D}">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British Crane Hire Corp LTD v Ipswich Plant Hire [1975] </a:t>
          </a:r>
          <a:endParaRPr lang="en-US" sz="2300" kern="1200"/>
        </a:p>
      </dsp:txBody>
      <dsp:txXfrm>
        <a:off x="1930374" y="2994447"/>
        <a:ext cx="3886375" cy="16713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CA47E-A0AF-4903-ABA6-3FB96C750B8A}"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ABF29-BB13-4AFD-B66C-8FB5B09A8E1F}" type="slidenum">
              <a:rPr lang="en-GB" smtClean="0"/>
              <a:t>‹#›</a:t>
            </a:fld>
            <a:endParaRPr lang="en-GB"/>
          </a:p>
        </p:txBody>
      </p:sp>
    </p:spTree>
    <p:extLst>
      <p:ext uri="{BB962C8B-B14F-4D97-AF65-F5344CB8AC3E}">
        <p14:creationId xmlns:p14="http://schemas.microsoft.com/office/powerpoint/2010/main" val="2438670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Expressed is stated in the contract and agreed by both parties. </a:t>
            </a:r>
          </a:p>
          <a:p>
            <a:endParaRPr lang="en-GB" dirty="0"/>
          </a:p>
          <a:p>
            <a:r>
              <a:rPr lang="en-GB" dirty="0"/>
              <a:t>Implied is not discussed by both parties but read into the contract. </a:t>
            </a:r>
          </a:p>
          <a:p>
            <a:endParaRPr lang="en-GB" dirty="0"/>
          </a:p>
          <a:p>
            <a:r>
              <a:rPr lang="en-GB" dirty="0"/>
              <a:t>Terms can lead to a claim for a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7</a:t>
            </a:fld>
            <a:endParaRPr lang="en-GB"/>
          </a:p>
        </p:txBody>
      </p:sp>
    </p:spTree>
    <p:extLst>
      <p:ext uri="{BB962C8B-B14F-4D97-AF65-F5344CB8AC3E}">
        <p14:creationId xmlns:p14="http://schemas.microsoft.com/office/powerpoint/2010/main" val="2443807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Breach of a term is a breach of contract. </a:t>
            </a:r>
          </a:p>
          <a:p>
            <a:endParaRPr lang="en-GB" dirty="0"/>
          </a:p>
          <a:p>
            <a:r>
              <a:rPr lang="en-GB" dirty="0"/>
              <a:t>Breach of a representation is grounds for misrepresentation. </a:t>
            </a:r>
          </a:p>
          <a:p>
            <a:endParaRPr lang="en-GB" dirty="0"/>
          </a:p>
          <a:p>
            <a:r>
              <a:rPr lang="en-GB" dirty="0"/>
              <a:t>A misrepresentation can become a term of the contract which leads to one or two outcomes such as misrepresentation or breach. </a:t>
            </a:r>
          </a:p>
          <a:p>
            <a:endParaRPr lang="en-GB" dirty="0"/>
          </a:p>
          <a:p>
            <a:r>
              <a:rPr lang="en-GB" dirty="0"/>
              <a:t>It all depends on what the parties intended. </a:t>
            </a:r>
          </a:p>
        </p:txBody>
      </p:sp>
      <p:sp>
        <p:nvSpPr>
          <p:cNvPr id="4" name="Slide Number Placeholder 3"/>
          <p:cNvSpPr>
            <a:spLocks noGrp="1"/>
          </p:cNvSpPr>
          <p:nvPr>
            <p:ph type="sldNum" sz="quarter" idx="5"/>
          </p:nvPr>
        </p:nvSpPr>
        <p:spPr/>
        <p:txBody>
          <a:bodyPr/>
          <a:lstStyle/>
          <a:p>
            <a:fld id="{E88ABF29-BB13-4AFD-B66C-8FB5B09A8E1F}" type="slidenum">
              <a:rPr lang="en-GB" smtClean="0"/>
              <a:t>8</a:t>
            </a:fld>
            <a:endParaRPr lang="en-GB"/>
          </a:p>
        </p:txBody>
      </p:sp>
    </p:spTree>
    <p:extLst>
      <p:ext uri="{BB962C8B-B14F-4D97-AF65-F5344CB8AC3E}">
        <p14:creationId xmlns:p14="http://schemas.microsoft.com/office/powerpoint/2010/main" val="157301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Bannerman v White [1861] – </a:t>
            </a:r>
            <a:r>
              <a:rPr lang="en-GB" dirty="0" err="1"/>
              <a:t>Sulpher</a:t>
            </a:r>
            <a:r>
              <a:rPr lang="en-GB" dirty="0"/>
              <a:t> used in Hops, seller said no, the buyer said that if there had been he would not have bought them. Later transpired when the contract was attempted to be ended by the buyer that there was </a:t>
            </a:r>
            <a:r>
              <a:rPr lang="en-GB" dirty="0" err="1"/>
              <a:t>Sulpher</a:t>
            </a:r>
            <a:r>
              <a:rPr lang="en-GB" dirty="0"/>
              <a:t> in the Hops. Classed as a term of the contract.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9</a:t>
            </a:fld>
            <a:endParaRPr lang="en-GB"/>
          </a:p>
        </p:txBody>
      </p:sp>
    </p:spTree>
    <p:extLst>
      <p:ext uri="{BB962C8B-B14F-4D97-AF65-F5344CB8AC3E}">
        <p14:creationId xmlns:p14="http://schemas.microsoft.com/office/powerpoint/2010/main" val="3068797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Schawel</a:t>
            </a:r>
            <a:r>
              <a:rPr lang="en-GB" dirty="0"/>
              <a:t> v Reade [1913] – Horse was not sound as claimed by the seller , breach of contract. – Seller statement is important regardless of the delay. </a:t>
            </a:r>
          </a:p>
          <a:p>
            <a:endParaRPr lang="en-GB" dirty="0"/>
          </a:p>
          <a:p>
            <a:r>
              <a:rPr lang="en-GB" dirty="0"/>
              <a:t>The more emphasis put on a statement the more likely it is to be a term – </a:t>
            </a:r>
            <a:r>
              <a:rPr lang="en-GB" dirty="0" err="1"/>
              <a:t>Ecay</a:t>
            </a:r>
            <a:r>
              <a:rPr lang="en-GB" dirty="0"/>
              <a:t> v Godfrey [1947] – said the boat was good but should have it surveyed. This meant that the good part should not be classed as a term. </a:t>
            </a:r>
          </a:p>
        </p:txBody>
      </p:sp>
      <p:sp>
        <p:nvSpPr>
          <p:cNvPr id="4" name="Slide Number Placeholder 3"/>
          <p:cNvSpPr>
            <a:spLocks noGrp="1"/>
          </p:cNvSpPr>
          <p:nvPr>
            <p:ph type="sldNum" sz="quarter" idx="5"/>
          </p:nvPr>
        </p:nvSpPr>
        <p:spPr/>
        <p:txBody>
          <a:bodyPr/>
          <a:lstStyle/>
          <a:p>
            <a:fld id="{E88ABF29-BB13-4AFD-B66C-8FB5B09A8E1F}" type="slidenum">
              <a:rPr lang="en-GB" smtClean="0"/>
              <a:t>11</a:t>
            </a:fld>
            <a:endParaRPr lang="en-GB"/>
          </a:p>
        </p:txBody>
      </p:sp>
    </p:spTree>
    <p:extLst>
      <p:ext uri="{BB962C8B-B14F-4D97-AF65-F5344CB8AC3E}">
        <p14:creationId xmlns:p14="http://schemas.microsoft.com/office/powerpoint/2010/main" val="304911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Dick Bentley Productions LTD v Harold Smith Motors LTD 1965 – expertise of the dealer were relied upon and therefore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12</a:t>
            </a:fld>
            <a:endParaRPr lang="en-GB"/>
          </a:p>
        </p:txBody>
      </p:sp>
    </p:spTree>
    <p:extLst>
      <p:ext uri="{BB962C8B-B14F-4D97-AF65-F5344CB8AC3E}">
        <p14:creationId xmlns:p14="http://schemas.microsoft.com/office/powerpoint/2010/main" val="2397108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will be considered in a number of situations such as – where a contract has been signed/ where one party wants some written terms in the oral contract. </a:t>
            </a:r>
          </a:p>
          <a:p>
            <a:endParaRPr lang="en-GB" dirty="0"/>
          </a:p>
          <a:p>
            <a:r>
              <a:rPr lang="en-GB" dirty="0"/>
              <a:t>Exclusion clause – stops claims for breach of contract. </a:t>
            </a:r>
          </a:p>
          <a:p>
            <a:r>
              <a:rPr lang="en-GB" dirty="0"/>
              <a:t>Limitation clause – limits how much someone is liable. </a:t>
            </a:r>
          </a:p>
        </p:txBody>
      </p:sp>
      <p:sp>
        <p:nvSpPr>
          <p:cNvPr id="4" name="Slide Number Placeholder 3"/>
          <p:cNvSpPr>
            <a:spLocks noGrp="1"/>
          </p:cNvSpPr>
          <p:nvPr>
            <p:ph type="sldNum" sz="quarter" idx="5"/>
          </p:nvPr>
        </p:nvSpPr>
        <p:spPr/>
        <p:txBody>
          <a:bodyPr/>
          <a:lstStyle/>
          <a:p>
            <a:fld id="{E88ABF29-BB13-4AFD-B66C-8FB5B09A8E1F}" type="slidenum">
              <a:rPr lang="en-GB" smtClean="0"/>
              <a:t>13</a:t>
            </a:fld>
            <a:endParaRPr lang="en-GB"/>
          </a:p>
        </p:txBody>
      </p:sp>
    </p:spTree>
    <p:extLst>
      <p:ext uri="{BB962C8B-B14F-4D97-AF65-F5344CB8AC3E}">
        <p14:creationId xmlns:p14="http://schemas.microsoft.com/office/powerpoint/2010/main" val="3365521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Thornton v Shoe Lane Parking [1971] </a:t>
            </a:r>
          </a:p>
          <a:p>
            <a:pPr marL="228600" indent="-228600">
              <a:buAutoNum type="arabicPeriod"/>
            </a:pPr>
            <a:endParaRPr lang="en-GB" dirty="0"/>
          </a:p>
          <a:p>
            <a:pPr marL="228600" indent="-228600">
              <a:buAutoNum type="arabicPeriod"/>
            </a:pPr>
            <a:r>
              <a:rPr lang="en-GB" dirty="0"/>
              <a:t>J Spurling LTD v Bradshaw [ 1956] </a:t>
            </a:r>
          </a:p>
          <a:p>
            <a:pPr marL="228600" indent="-228600">
              <a:buAutoNum type="arabicPeriod"/>
            </a:pPr>
            <a:endParaRPr lang="en-GB" dirty="0"/>
          </a:p>
          <a:p>
            <a:pPr marL="228600" indent="-228600">
              <a:buAutoNum type="arabicPeriod"/>
            </a:pPr>
            <a:r>
              <a:rPr lang="en-GB" dirty="0" err="1"/>
              <a:t>Interfoto</a:t>
            </a:r>
            <a:r>
              <a:rPr lang="en-GB" dirty="0"/>
              <a:t> Picture Library Ltd v Stiletto Visual Programmes Ltd [1988] – debt not payable because the clause was unusual. - £5 a per day for each day you keep. </a:t>
            </a:r>
          </a:p>
          <a:p>
            <a:pPr marL="228600" indent="-228600">
              <a:buAutoNum type="arabicPeriod"/>
            </a:pPr>
            <a:endParaRPr lang="en-GB" dirty="0"/>
          </a:p>
          <a:p>
            <a:pPr marL="228600" indent="-228600">
              <a:buAutoNum type="arabicPeriod"/>
            </a:pPr>
            <a:r>
              <a:rPr lang="en-GB" dirty="0" err="1"/>
              <a:t>hotolibrary</a:t>
            </a:r>
            <a:r>
              <a:rPr lang="en-GB" dirty="0"/>
              <a:t> Group Ltd v </a:t>
            </a:r>
            <a:r>
              <a:rPr lang="en-GB" dirty="0" err="1"/>
              <a:t>Burda</a:t>
            </a:r>
            <a:r>
              <a:rPr lang="en-GB" dirty="0"/>
              <a:t> Senator Verlag GmbH [2008], which involved similar facts. The term providing for the payment of a loss fee was included in the claimants’ delivery note: crucially, though, this note was neither signed nor returned by the defendant company, which argued that there was no contract between itself and the claimants. It was held by the court that the terms of the delivery note had been incorporated as terms in a contract, as the supply of transparencies and delivery note amounted to an offer which was accepted by acceptance of the transparencies (i.e. acceptance by conduct – see 2.4.2.1). Moreover, the relevant terms were held not to be unusual or onerous.</a:t>
            </a:r>
          </a:p>
        </p:txBody>
      </p:sp>
      <p:sp>
        <p:nvSpPr>
          <p:cNvPr id="4" name="Slide Number Placeholder 3"/>
          <p:cNvSpPr>
            <a:spLocks noGrp="1"/>
          </p:cNvSpPr>
          <p:nvPr>
            <p:ph type="sldNum" sz="quarter" idx="5"/>
          </p:nvPr>
        </p:nvSpPr>
        <p:spPr/>
        <p:txBody>
          <a:bodyPr/>
          <a:lstStyle/>
          <a:p>
            <a:fld id="{E88ABF29-BB13-4AFD-B66C-8FB5B09A8E1F}" type="slidenum">
              <a:rPr lang="en-GB" smtClean="0"/>
              <a:t>18</a:t>
            </a:fld>
            <a:endParaRPr lang="en-GB"/>
          </a:p>
        </p:txBody>
      </p:sp>
    </p:spTree>
    <p:extLst>
      <p:ext uri="{BB962C8B-B14F-4D97-AF65-F5344CB8AC3E}">
        <p14:creationId xmlns:p14="http://schemas.microsoft.com/office/powerpoint/2010/main" val="2856386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J Spurling LTD v Bradshaw [1956] </a:t>
            </a:r>
          </a:p>
          <a:p>
            <a:pPr marL="228600" indent="-228600">
              <a:buAutoNum type="arabicPeriod"/>
            </a:pPr>
            <a:r>
              <a:rPr lang="en-GB" dirty="0"/>
              <a:t>Hollier v Rambler Motors [1972] – Cannot use exclusion clause because in the past 5 years the individual had only been to the garage 3 or 4 times. </a:t>
            </a:r>
          </a:p>
        </p:txBody>
      </p:sp>
      <p:sp>
        <p:nvSpPr>
          <p:cNvPr id="4" name="Slide Number Placeholder 3"/>
          <p:cNvSpPr>
            <a:spLocks noGrp="1"/>
          </p:cNvSpPr>
          <p:nvPr>
            <p:ph type="sldNum" sz="quarter" idx="5"/>
          </p:nvPr>
        </p:nvSpPr>
        <p:spPr/>
        <p:txBody>
          <a:bodyPr/>
          <a:lstStyle/>
          <a:p>
            <a:fld id="{E88ABF29-BB13-4AFD-B66C-8FB5B09A8E1F}" type="slidenum">
              <a:rPr lang="en-GB" smtClean="0"/>
              <a:t>19</a:t>
            </a:fld>
            <a:endParaRPr lang="en-GB"/>
          </a:p>
        </p:txBody>
      </p:sp>
    </p:spTree>
    <p:extLst>
      <p:ext uri="{BB962C8B-B14F-4D97-AF65-F5344CB8AC3E}">
        <p14:creationId xmlns:p14="http://schemas.microsoft.com/office/powerpoint/2010/main" val="459462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3/13/2026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76717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13470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2514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23704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8042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74214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2337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31568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6187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3/13/2026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50234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3/13/2026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17704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3/13/2026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1179419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9.m4a"/><Relationship Id="rId7" Type="http://schemas.openxmlformats.org/officeDocument/2006/relationships/image" Target="../media/image19.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36.svg"/><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9.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0.xml"/><Relationship Id="rId3" Type="http://schemas.microsoft.com/office/2007/relationships/media" Target="../media/media21.m4a"/><Relationship Id="rId7" Type="http://schemas.openxmlformats.org/officeDocument/2006/relationships/diagramData" Target="../diagrams/data10.xml"/><Relationship Id="rId12" Type="http://schemas.openxmlformats.org/officeDocument/2006/relationships/image" Target="../media/image2.png"/><Relationship Id="rId2" Type="http://schemas.microsoft.com/office/2007/relationships/media" Target="../media/media20.m4a"/><Relationship Id="rId1" Type="http://schemas.openxmlformats.org/officeDocument/2006/relationships/audio" Target="NULL" TargetMode="External"/><Relationship Id="rId6" Type="http://schemas.openxmlformats.org/officeDocument/2006/relationships/notesSlide" Target="../notesSlides/notesSlide8.xml"/><Relationship Id="rId11" Type="http://schemas.microsoft.com/office/2007/relationships/diagramDrawing" Target="../diagrams/drawing10.xml"/><Relationship Id="rId5" Type="http://schemas.openxmlformats.org/officeDocument/2006/relationships/slideLayout" Target="../slideLayouts/slideLayout2.xml"/><Relationship Id="rId10" Type="http://schemas.openxmlformats.org/officeDocument/2006/relationships/diagramColors" Target="../diagrams/colors10.xml"/><Relationship Id="rId4" Type="http://schemas.openxmlformats.org/officeDocument/2006/relationships/audio" Target="../media/media21.m4a"/><Relationship Id="rId9"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47.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49.sv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1EBAB-84CB-6C62-F36E-7D4A44E2EF65}"/>
              </a:ext>
            </a:extLst>
          </p:cNvPr>
          <p:cNvSpPr>
            <a:spLocks noGrp="1"/>
          </p:cNvSpPr>
          <p:nvPr>
            <p:ph type="ctrTitle"/>
          </p:nvPr>
        </p:nvSpPr>
        <p:spPr>
          <a:xfrm>
            <a:off x="5315736" y="640081"/>
            <a:ext cx="5916145" cy="3812102"/>
          </a:xfrm>
        </p:spPr>
        <p:txBody>
          <a:bodyPr anchor="b">
            <a:normAutofit/>
          </a:bodyPr>
          <a:lstStyle/>
          <a:p>
            <a:r>
              <a:rPr lang="en-GB" b="1" i="1" u="sng" dirty="0">
                <a:solidFill>
                  <a:schemeClr val="bg1"/>
                </a:solidFill>
              </a:rPr>
              <a:t>Contents of a contract</a:t>
            </a:r>
          </a:p>
        </p:txBody>
      </p:sp>
      <p:sp>
        <p:nvSpPr>
          <p:cNvPr id="3" name="Subtitle 2">
            <a:extLst>
              <a:ext uri="{FF2B5EF4-FFF2-40B4-BE49-F238E27FC236}">
                <a16:creationId xmlns:a16="http://schemas.microsoft.com/office/drawing/2014/main" id="{A57E7B0C-9CC5-14BA-C463-FD6CE5AD4666}"/>
              </a:ext>
            </a:extLst>
          </p:cNvPr>
          <p:cNvSpPr>
            <a:spLocks noGrp="1"/>
          </p:cNvSpPr>
          <p:nvPr>
            <p:ph type="subTitle" idx="1"/>
          </p:nvPr>
        </p:nvSpPr>
        <p:spPr>
          <a:xfrm>
            <a:off x="5315735" y="4646030"/>
            <a:ext cx="5916145" cy="1344868"/>
          </a:xfrm>
        </p:spPr>
        <p:txBody>
          <a:bodyPr anchor="t">
            <a:normAutofit/>
          </a:bodyPr>
          <a:lstStyle/>
          <a:p>
            <a:pPr algn="l"/>
            <a:r>
              <a:rPr lang="en-GB" dirty="0"/>
              <a:t>By Zita Draper</a:t>
            </a:r>
          </a:p>
        </p:txBody>
      </p:sp>
      <p:pic>
        <p:nvPicPr>
          <p:cNvPr id="4" name="Picture 3" descr="Topview of mint green workspace with laptop, coffee, notebook, pen, glasses, and mouse">
            <a:extLst>
              <a:ext uri="{FF2B5EF4-FFF2-40B4-BE49-F238E27FC236}">
                <a16:creationId xmlns:a16="http://schemas.microsoft.com/office/drawing/2014/main" id="{2F04FC64-B4BF-C51F-BCCF-97235C0DFAA3}"/>
              </a:ext>
            </a:extLst>
          </p:cNvPr>
          <p:cNvPicPr>
            <a:picLocks noChangeAspect="1"/>
          </p:cNvPicPr>
          <p:nvPr/>
        </p:nvPicPr>
        <p:blipFill rotWithShape="1">
          <a:blip r:embed="rId4"/>
          <a:srcRect r="54669" b="-1"/>
          <a:stretch/>
        </p:blipFill>
        <p:spPr>
          <a:xfrm>
            <a:off x="20" y="10"/>
            <a:ext cx="4657325" cy="6857990"/>
          </a:xfrm>
          <a:prstGeom prst="rect">
            <a:avLst/>
          </a:prstGeom>
        </p:spPr>
      </p:pic>
      <p:pic>
        <p:nvPicPr>
          <p:cNvPr id="5" name="Recorded Sound">
            <a:hlinkClick r:id="" action="ppaction://media"/>
            <a:extLst>
              <a:ext uri="{FF2B5EF4-FFF2-40B4-BE49-F238E27FC236}">
                <a16:creationId xmlns:a16="http://schemas.microsoft.com/office/drawing/2014/main" id="{A9C593BB-8A5E-95FC-C73F-CE9E9360D8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5605" y="5913909"/>
            <a:ext cx="1021080" cy="1021080"/>
          </a:xfrm>
          <a:prstGeom prst="rect">
            <a:avLst/>
          </a:prstGeom>
        </p:spPr>
      </p:pic>
    </p:spTree>
    <p:extLst>
      <p:ext uri="{BB962C8B-B14F-4D97-AF65-F5344CB8AC3E}">
        <p14:creationId xmlns:p14="http://schemas.microsoft.com/office/powerpoint/2010/main" val="2093606563"/>
      </p:ext>
    </p:extLst>
  </p:cSld>
  <p:clrMapOvr>
    <a:masterClrMapping/>
  </p:clrMapOvr>
  <mc:AlternateContent xmlns:mc="http://schemas.openxmlformats.org/markup-compatibility/2006">
    <mc:Choice xmlns:p14="http://schemas.microsoft.com/office/powerpoint/2010/main" Requires="p14">
      <p:transition spd="slow" p14:dur="2000" advTm="5053"/>
    </mc:Choice>
    <mc:Fallback>
      <p:transition spd="slow" advTm="5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98A7A-75AC-75E8-B852-A1F549B6ECAD}"/>
              </a:ext>
            </a:extLst>
          </p:cNvPr>
          <p:cNvSpPr>
            <a:spLocks noGrp="1"/>
          </p:cNvSpPr>
          <p:nvPr>
            <p:ph type="title"/>
          </p:nvPr>
        </p:nvSpPr>
        <p:spPr>
          <a:xfrm>
            <a:off x="960120" y="643467"/>
            <a:ext cx="3212593" cy="5571066"/>
          </a:xfrm>
        </p:spPr>
        <p:txBody>
          <a:bodyPr>
            <a:normAutofit/>
          </a:bodyPr>
          <a:lstStyle/>
          <a:p>
            <a:r>
              <a:rPr lang="en-GB" sz="6100" b="1" i="1" u="sng"/>
              <a:t>Content </a:t>
            </a:r>
          </a:p>
        </p:txBody>
      </p:sp>
      <p:graphicFrame>
        <p:nvGraphicFramePr>
          <p:cNvPr id="5" name="Content Placeholder 2">
            <a:extLst>
              <a:ext uri="{FF2B5EF4-FFF2-40B4-BE49-F238E27FC236}">
                <a16:creationId xmlns:a16="http://schemas.microsoft.com/office/drawing/2014/main" id="{969AE933-EE1B-83D8-462A-B5C1DD412ACC}"/>
              </a:ext>
            </a:extLst>
          </p:cNvPr>
          <p:cNvGraphicFramePr>
            <a:graphicFrameLocks noGrp="1"/>
          </p:cNvGraphicFramePr>
          <p:nvPr>
            <p:ph idx="1"/>
            <p:extLst>
              <p:ext uri="{D42A27DB-BD31-4B8C-83A1-F6EECF244321}">
                <p14:modId xmlns:p14="http://schemas.microsoft.com/office/powerpoint/2010/main" val="347713754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86A9F9A-EF3A-6575-5649-73750E1E7BA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8120" y="5730240"/>
            <a:ext cx="906780" cy="906780"/>
          </a:xfrm>
          <a:prstGeom prst="rect">
            <a:avLst/>
          </a:prstGeom>
        </p:spPr>
      </p:pic>
    </p:spTree>
    <p:extLst>
      <p:ext uri="{BB962C8B-B14F-4D97-AF65-F5344CB8AC3E}">
        <p14:creationId xmlns:p14="http://schemas.microsoft.com/office/powerpoint/2010/main" val="1579941145"/>
      </p:ext>
    </p:extLst>
  </p:cSld>
  <p:clrMapOvr>
    <a:masterClrMapping/>
  </p:clrMapOvr>
  <mc:AlternateContent xmlns:mc="http://schemas.openxmlformats.org/markup-compatibility/2006">
    <mc:Choice xmlns:p14="http://schemas.microsoft.com/office/powerpoint/2010/main" Requires="p14">
      <p:transition spd="slow" p14:dur="2000" advTm="23000"/>
    </mc:Choice>
    <mc:Fallback>
      <p:transition spd="slow" advTm="2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A5DEC-C6DB-8EB1-C1F6-886F3B659DB9}"/>
              </a:ext>
            </a:extLst>
          </p:cNvPr>
          <p:cNvSpPr>
            <a:spLocks noGrp="1"/>
          </p:cNvSpPr>
          <p:nvPr>
            <p:ph type="title"/>
          </p:nvPr>
        </p:nvSpPr>
        <p:spPr>
          <a:xfrm>
            <a:off x="960120" y="317814"/>
            <a:ext cx="10268712" cy="1700784"/>
          </a:xfrm>
        </p:spPr>
        <p:txBody>
          <a:bodyPr>
            <a:normAutofit/>
          </a:bodyPr>
          <a:lstStyle/>
          <a:p>
            <a:r>
              <a:rPr lang="en-GB" sz="5600" b="1" i="1" u="sng"/>
              <a:t>Aims and learning objectives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ying glass on clear background">
            <a:extLst>
              <a:ext uri="{FF2B5EF4-FFF2-40B4-BE49-F238E27FC236}">
                <a16:creationId xmlns:a16="http://schemas.microsoft.com/office/drawing/2014/main" id="{7E3381C2-34CB-9F99-D140-C7CCE218A08A}"/>
              </a:ext>
            </a:extLst>
          </p:cNvPr>
          <p:cNvPicPr>
            <a:picLocks noChangeAspect="1"/>
          </p:cNvPicPr>
          <p:nvPr/>
        </p:nvPicPr>
        <p:blipFill rotWithShape="1">
          <a:blip r:embed="rId4"/>
          <a:srcRect l="26180" r="-1"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2A280CBB-2927-9D89-E7A4-1FB86AD89AA0}"/>
              </a:ext>
            </a:extLst>
          </p:cNvPr>
          <p:cNvSpPr>
            <a:spLocks noGrp="1"/>
          </p:cNvSpPr>
          <p:nvPr>
            <p:ph idx="1"/>
          </p:nvPr>
        </p:nvSpPr>
        <p:spPr>
          <a:xfrm>
            <a:off x="5004426" y="2587625"/>
            <a:ext cx="6223961" cy="3317875"/>
          </a:xfrm>
        </p:spPr>
        <p:txBody>
          <a:bodyPr anchor="ctr">
            <a:normAutofit/>
          </a:bodyPr>
          <a:lstStyle/>
          <a:p>
            <a:r>
              <a:rPr lang="en-GB" dirty="0"/>
              <a:t>- The aim of today’s session is to discuss the content of a contract. </a:t>
            </a:r>
          </a:p>
          <a:p>
            <a:endParaRPr lang="en-GB" dirty="0"/>
          </a:p>
          <a:p>
            <a:r>
              <a:rPr lang="en-GB" dirty="0"/>
              <a:t>- By the end of today’s session students should be able to demonstrate that they understand the contents of a contract. </a:t>
            </a:r>
          </a:p>
        </p:txBody>
      </p:sp>
      <p:pic>
        <p:nvPicPr>
          <p:cNvPr id="4" name="Recorded Sound">
            <a:hlinkClick r:id="" action="ppaction://media"/>
            <a:extLst>
              <a:ext uri="{FF2B5EF4-FFF2-40B4-BE49-F238E27FC236}">
                <a16:creationId xmlns:a16="http://schemas.microsoft.com/office/drawing/2014/main" id="{E8923AED-6F4F-2EDE-D790-9A2709142C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879" y="5646420"/>
            <a:ext cx="921277" cy="921277"/>
          </a:xfrm>
          <a:prstGeom prst="rect">
            <a:avLst/>
          </a:prstGeom>
        </p:spPr>
      </p:pic>
    </p:spTree>
    <p:extLst>
      <p:ext uri="{BB962C8B-B14F-4D97-AF65-F5344CB8AC3E}">
        <p14:creationId xmlns:p14="http://schemas.microsoft.com/office/powerpoint/2010/main" val="30162391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495"/>
    </mc:Choice>
    <mc:Fallback>
      <p:transition spd="slow" advTm="12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splattered paint&#10;&#10;Description automatically generated">
            <a:extLst>
              <a:ext uri="{FF2B5EF4-FFF2-40B4-BE49-F238E27FC236}">
                <a16:creationId xmlns:a16="http://schemas.microsoft.com/office/drawing/2014/main" id="{E999F37F-73D2-8D14-451C-2653DAC4FBC2}"/>
              </a:ext>
            </a:extLst>
          </p:cNvPr>
          <p:cNvPicPr>
            <a:picLocks noChangeAspect="1"/>
          </p:cNvPicPr>
          <p:nvPr/>
        </p:nvPicPr>
        <p:blipFill rotWithShape="1">
          <a:blip r:embed="rId4"/>
          <a:srcRect b="174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916A18-8B1C-0C23-C6DA-8661F93D510A}"/>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b="1" i="1" u="sng">
                <a:solidFill>
                  <a:srgbClr val="FFFFFF"/>
                </a:solidFill>
              </a:rPr>
              <a:t>The contents of a contract</a:t>
            </a:r>
          </a:p>
        </p:txBody>
      </p:sp>
      <p:pic>
        <p:nvPicPr>
          <p:cNvPr id="2" name="Recorded Sound">
            <a:hlinkClick r:id="" action="ppaction://media"/>
            <a:extLst>
              <a:ext uri="{FF2B5EF4-FFF2-40B4-BE49-F238E27FC236}">
                <a16:creationId xmlns:a16="http://schemas.microsoft.com/office/drawing/2014/main" id="{8C31724C-4456-E74D-3BDE-575D99BD6C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85860" y="2931269"/>
            <a:ext cx="1257300" cy="1257300"/>
          </a:xfrm>
          <a:prstGeom prst="rect">
            <a:avLst/>
          </a:prstGeom>
        </p:spPr>
      </p:pic>
    </p:spTree>
    <p:extLst>
      <p:ext uri="{BB962C8B-B14F-4D97-AF65-F5344CB8AC3E}">
        <p14:creationId xmlns:p14="http://schemas.microsoft.com/office/powerpoint/2010/main" val="1816008665"/>
      </p:ext>
    </p:extLst>
  </p:cSld>
  <p:clrMapOvr>
    <a:masterClrMapping/>
  </p:clrMapOvr>
  <mc:AlternateContent xmlns:mc="http://schemas.openxmlformats.org/markup-compatibility/2006">
    <mc:Choice xmlns:p14="http://schemas.microsoft.com/office/powerpoint/2010/main" Requires="p14">
      <p:transition spd="slow" p14:dur="2000" advTm="4042"/>
    </mc:Choice>
    <mc:Fallback>
      <p:transition spd="slow" advTm="4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5AE8-665F-ADE0-3E48-4F3F9E3A533C}"/>
              </a:ext>
            </a:extLst>
          </p:cNvPr>
          <p:cNvSpPr>
            <a:spLocks noGrp="1"/>
          </p:cNvSpPr>
          <p:nvPr>
            <p:ph type="title"/>
          </p:nvPr>
        </p:nvSpPr>
        <p:spPr/>
        <p:txBody>
          <a:bodyPr>
            <a:normAutofit/>
          </a:bodyPr>
          <a:lstStyle/>
          <a:p>
            <a:pPr algn="ctr"/>
            <a:r>
              <a:rPr lang="en-GB" sz="5400" b="1" i="1" u="sng" dirty="0"/>
              <a:t>The contents</a:t>
            </a:r>
          </a:p>
        </p:txBody>
      </p:sp>
      <p:graphicFrame>
        <p:nvGraphicFramePr>
          <p:cNvPr id="7" name="Content Placeholder 2">
            <a:extLst>
              <a:ext uri="{FF2B5EF4-FFF2-40B4-BE49-F238E27FC236}">
                <a16:creationId xmlns:a16="http://schemas.microsoft.com/office/drawing/2014/main" id="{43C67BA4-E53C-46D8-3879-9EE8828B8B1E}"/>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3630F2F-20CB-8609-45ED-3A94E06BA14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5260" y="5920740"/>
            <a:ext cx="777240" cy="777240"/>
          </a:xfrm>
          <a:prstGeom prst="rect">
            <a:avLst/>
          </a:prstGeom>
        </p:spPr>
      </p:pic>
    </p:spTree>
    <p:extLst>
      <p:ext uri="{BB962C8B-B14F-4D97-AF65-F5344CB8AC3E}">
        <p14:creationId xmlns:p14="http://schemas.microsoft.com/office/powerpoint/2010/main" val="2851684479"/>
      </p:ext>
    </p:extLst>
  </p:cSld>
  <p:clrMapOvr>
    <a:masterClrMapping/>
  </p:clrMapOvr>
  <mc:AlternateContent xmlns:mc="http://schemas.openxmlformats.org/markup-compatibility/2006">
    <mc:Choice xmlns:p14="http://schemas.microsoft.com/office/powerpoint/2010/main" Requires="p14">
      <p:transition spd="slow" p14:dur="2000" advTm="16772"/>
    </mc:Choice>
    <mc:Fallback>
      <p:transition spd="slow" advTm="16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05233-1296-8D78-1918-FBE0590B5111}"/>
              </a:ext>
            </a:extLst>
          </p:cNvPr>
          <p:cNvSpPr>
            <a:spLocks noGrp="1"/>
          </p:cNvSpPr>
          <p:nvPr>
            <p:ph type="title"/>
          </p:nvPr>
        </p:nvSpPr>
        <p:spPr>
          <a:xfrm>
            <a:off x="960438" y="317499"/>
            <a:ext cx="4500737" cy="2095501"/>
          </a:xfrm>
        </p:spPr>
        <p:txBody>
          <a:bodyPr>
            <a:normAutofit/>
          </a:bodyPr>
          <a:lstStyle/>
          <a:p>
            <a:pPr algn="ctr"/>
            <a:r>
              <a:rPr lang="en-GB" sz="6100" b="1" i="1" u="sng" dirty="0">
                <a:solidFill>
                  <a:schemeClr val="tx1"/>
                </a:solidFill>
              </a:rPr>
              <a:t>Things to be aware of!</a:t>
            </a:r>
          </a:p>
        </p:txBody>
      </p:sp>
      <p:sp>
        <p:nvSpPr>
          <p:cNvPr id="3" name="Content Placeholder 2">
            <a:extLst>
              <a:ext uri="{FF2B5EF4-FFF2-40B4-BE49-F238E27FC236}">
                <a16:creationId xmlns:a16="http://schemas.microsoft.com/office/drawing/2014/main" id="{4C6AC531-0865-93DF-47F3-53B45E465EC1}"/>
              </a:ext>
            </a:extLst>
          </p:cNvPr>
          <p:cNvSpPr>
            <a:spLocks noGrp="1"/>
          </p:cNvSpPr>
          <p:nvPr>
            <p:ph idx="1"/>
          </p:nvPr>
        </p:nvSpPr>
        <p:spPr>
          <a:xfrm>
            <a:off x="960438" y="2587625"/>
            <a:ext cx="4500737" cy="3594100"/>
          </a:xfrm>
        </p:spPr>
        <p:txBody>
          <a:bodyPr anchor="t">
            <a:normAutofit/>
          </a:bodyPr>
          <a:lstStyle/>
          <a:p>
            <a:r>
              <a:rPr lang="en-GB" dirty="0"/>
              <a:t>- During negotiations different terms are used. </a:t>
            </a:r>
          </a:p>
          <a:p>
            <a:endParaRPr lang="en-GB" dirty="0"/>
          </a:p>
          <a:p>
            <a:r>
              <a:rPr lang="en-GB" dirty="0"/>
              <a:t>- Including puffs, representations and terms – different types of statements. </a:t>
            </a:r>
          </a:p>
        </p:txBody>
      </p:sp>
      <p:pic>
        <p:nvPicPr>
          <p:cNvPr id="5" name="Picture 4" descr="Many question marks on black background">
            <a:extLst>
              <a:ext uri="{FF2B5EF4-FFF2-40B4-BE49-F238E27FC236}">
                <a16:creationId xmlns:a16="http://schemas.microsoft.com/office/drawing/2014/main" id="{966D4887-4E68-EB5B-A60C-89079459F0F3}"/>
              </a:ext>
            </a:extLst>
          </p:cNvPr>
          <p:cNvPicPr>
            <a:picLocks noChangeAspect="1"/>
          </p:cNvPicPr>
          <p:nvPr/>
        </p:nvPicPr>
        <p:blipFill rotWithShape="1">
          <a:blip r:embed="rId4"/>
          <a:srcRect l="45763" r="2" b="2"/>
          <a:stretch/>
        </p:blipFill>
        <p:spPr>
          <a:xfrm>
            <a:off x="6094474" y="10"/>
            <a:ext cx="6097526" cy="6857990"/>
          </a:xfrm>
          <a:prstGeom prst="rect">
            <a:avLst/>
          </a:prstGeom>
        </p:spPr>
      </p:pic>
      <p:pic>
        <p:nvPicPr>
          <p:cNvPr id="4" name="Recorded Sound">
            <a:hlinkClick r:id="" action="ppaction://media"/>
            <a:extLst>
              <a:ext uri="{FF2B5EF4-FFF2-40B4-BE49-F238E27FC236}">
                <a16:creationId xmlns:a16="http://schemas.microsoft.com/office/drawing/2014/main" id="{CE525DED-1372-90DF-3875-A15AC600AE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0500" y="5341620"/>
            <a:ext cx="1417320" cy="1417320"/>
          </a:xfrm>
          <a:prstGeom prst="rect">
            <a:avLst/>
          </a:prstGeom>
        </p:spPr>
      </p:pic>
    </p:spTree>
    <p:extLst>
      <p:ext uri="{BB962C8B-B14F-4D97-AF65-F5344CB8AC3E}">
        <p14:creationId xmlns:p14="http://schemas.microsoft.com/office/powerpoint/2010/main" val="254466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9621"/>
    </mc:Choice>
    <mc:Fallback>
      <p:transition spd="slow" advTm="19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F8C9E-A3D9-3C19-D7FA-EA23B42C6CDD}"/>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Continued</a:t>
            </a:r>
          </a:p>
        </p:txBody>
      </p:sp>
      <p:sp>
        <p:nvSpPr>
          <p:cNvPr id="3" name="Content Placeholder 2">
            <a:extLst>
              <a:ext uri="{FF2B5EF4-FFF2-40B4-BE49-F238E27FC236}">
                <a16:creationId xmlns:a16="http://schemas.microsoft.com/office/drawing/2014/main" id="{E7427247-F4FE-A906-879C-CC7D7EFA92EA}"/>
              </a:ext>
            </a:extLst>
          </p:cNvPr>
          <p:cNvSpPr>
            <a:spLocks noGrp="1"/>
          </p:cNvSpPr>
          <p:nvPr>
            <p:ph idx="1"/>
          </p:nvPr>
        </p:nvSpPr>
        <p:spPr>
          <a:xfrm>
            <a:off x="960438" y="2587625"/>
            <a:ext cx="4500737" cy="3594100"/>
          </a:xfrm>
        </p:spPr>
        <p:txBody>
          <a:bodyPr anchor="t">
            <a:normAutofit/>
          </a:bodyPr>
          <a:lstStyle/>
          <a:p>
            <a:pPr marL="457200" indent="-457200">
              <a:lnSpc>
                <a:spcPct val="91000"/>
              </a:lnSpc>
              <a:buFont typeface="Wingdings" panose="05000000000000000000" pitchFamily="2" charset="2"/>
              <a:buChar char="v"/>
            </a:pPr>
            <a:r>
              <a:rPr lang="en-GB" sz="1800" dirty="0"/>
              <a:t> Puff is a general term – gimmick – not to be taken seriously. </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Representations – used in negotiations – to get the other party to agree to the contract – makes way for remedies of misrepresentation.</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Terms – Statements in the contract- which can be expressed or implied. </a:t>
            </a:r>
          </a:p>
        </p:txBody>
      </p:sp>
      <p:pic>
        <p:nvPicPr>
          <p:cNvPr id="5" name="Picture 4" descr="White stones balanced in a stack">
            <a:extLst>
              <a:ext uri="{FF2B5EF4-FFF2-40B4-BE49-F238E27FC236}">
                <a16:creationId xmlns:a16="http://schemas.microsoft.com/office/drawing/2014/main" id="{262B1972-25C9-315E-8A0E-ADC3E229EDB8}"/>
              </a:ext>
            </a:extLst>
          </p:cNvPr>
          <p:cNvPicPr>
            <a:picLocks noChangeAspect="1"/>
          </p:cNvPicPr>
          <p:nvPr/>
        </p:nvPicPr>
        <p:blipFill rotWithShape="1">
          <a:blip r:embed="rId5"/>
          <a:srcRect l="40652" r="-1" b="-1"/>
          <a:stretch/>
        </p:blipFill>
        <p:spPr>
          <a:xfrm>
            <a:off x="6094474" y="10"/>
            <a:ext cx="6097526" cy="6857990"/>
          </a:xfrm>
          <a:prstGeom prst="rect">
            <a:avLst/>
          </a:prstGeom>
        </p:spPr>
      </p:pic>
      <p:pic>
        <p:nvPicPr>
          <p:cNvPr id="4" name="Recorded Sound">
            <a:hlinkClick r:id="" action="ppaction://media"/>
            <a:extLst>
              <a:ext uri="{FF2B5EF4-FFF2-40B4-BE49-F238E27FC236}">
                <a16:creationId xmlns:a16="http://schemas.microsoft.com/office/drawing/2014/main" id="{F0593B8B-74C6-C344-7FF8-F0324BA4B4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7160" y="6035040"/>
            <a:ext cx="617220" cy="617220"/>
          </a:xfrm>
          <a:prstGeom prst="rect">
            <a:avLst/>
          </a:prstGeom>
        </p:spPr>
      </p:pic>
    </p:spTree>
    <p:extLst>
      <p:ext uri="{BB962C8B-B14F-4D97-AF65-F5344CB8AC3E}">
        <p14:creationId xmlns:p14="http://schemas.microsoft.com/office/powerpoint/2010/main" val="25409112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6212"/>
    </mc:Choice>
    <mc:Fallback>
      <p:transition spd="slow" advTm="56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7DC0559E-052C-2289-46EC-5FE950815E93}"/>
              </a:ext>
            </a:extLst>
          </p:cNvPr>
          <p:cNvPicPr>
            <a:picLocks noChangeAspect="1"/>
          </p:cNvPicPr>
          <p:nvPr/>
        </p:nvPicPr>
        <p:blipFill rotWithShape="1">
          <a:blip r:embed="rId7"/>
          <a:srcRect t="10151" r="-1" b="5557"/>
          <a:stretch/>
        </p:blipFill>
        <p:spPr>
          <a:xfrm>
            <a:off x="1524" y="10"/>
            <a:ext cx="12188952" cy="6857990"/>
          </a:xfrm>
          <a:prstGeom prst="rect">
            <a:avLst/>
          </a:prstGeom>
        </p:spPr>
      </p:pic>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EA798-F9DF-46DA-E2F6-17188692B326}"/>
              </a:ext>
            </a:extLst>
          </p:cNvPr>
          <p:cNvSpPr>
            <a:spLocks noGrp="1"/>
          </p:cNvSpPr>
          <p:nvPr>
            <p:ph type="title"/>
          </p:nvPr>
        </p:nvSpPr>
        <p:spPr>
          <a:xfrm>
            <a:off x="6677023" y="990599"/>
            <a:ext cx="4857751" cy="1563989"/>
          </a:xfrm>
        </p:spPr>
        <p:txBody>
          <a:bodyPr>
            <a:normAutofit/>
          </a:bodyPr>
          <a:lstStyle/>
          <a:p>
            <a:r>
              <a:rPr lang="en-GB" sz="5100" b="1" i="1" u="sng"/>
              <a:t>Need to know the difference</a:t>
            </a:r>
          </a:p>
        </p:txBody>
      </p:sp>
      <p:sp>
        <p:nvSpPr>
          <p:cNvPr id="13" name="Rectangle 12">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3A8BD3-BDFE-A58C-48AF-BA9235BE0FFA}"/>
              </a:ext>
            </a:extLst>
          </p:cNvPr>
          <p:cNvSpPr>
            <a:spLocks noGrp="1"/>
          </p:cNvSpPr>
          <p:nvPr>
            <p:ph idx="1"/>
          </p:nvPr>
        </p:nvSpPr>
        <p:spPr>
          <a:xfrm>
            <a:off x="6677024" y="3071909"/>
            <a:ext cx="4924426" cy="2795492"/>
          </a:xfrm>
        </p:spPr>
        <p:txBody>
          <a:bodyPr>
            <a:normAutofit/>
          </a:bodyPr>
          <a:lstStyle/>
          <a:p>
            <a:pPr marL="457200" indent="-457200">
              <a:lnSpc>
                <a:spcPct val="91000"/>
              </a:lnSpc>
              <a:buFont typeface="Arial" panose="020B0604020202020204" pitchFamily="34" charset="0"/>
              <a:buChar char="•"/>
            </a:pPr>
            <a:r>
              <a:rPr lang="en-GB" sz="2200" dirty="0"/>
              <a:t>It is important that we can distinguish between representation and a term. </a:t>
            </a:r>
          </a:p>
          <a:p>
            <a:pPr marL="457200" indent="-457200">
              <a:lnSpc>
                <a:spcPct val="91000"/>
              </a:lnSpc>
              <a:buFont typeface="Arial" panose="020B0604020202020204" pitchFamily="34" charset="0"/>
              <a:buChar char="•"/>
            </a:pPr>
            <a:r>
              <a:rPr lang="en-GB" sz="2200" dirty="0"/>
              <a:t>We do this by looking at several elements. </a:t>
            </a:r>
          </a:p>
          <a:p>
            <a:pPr marL="457200" indent="-457200">
              <a:lnSpc>
                <a:spcPct val="91000"/>
              </a:lnSpc>
              <a:buFont typeface="Arial" panose="020B0604020202020204" pitchFamily="34" charset="0"/>
              <a:buChar char="•"/>
            </a:pPr>
            <a:r>
              <a:rPr lang="en-GB" sz="2200" dirty="0"/>
              <a:t>We will consider these one by one. </a:t>
            </a:r>
          </a:p>
          <a:p>
            <a:pPr>
              <a:lnSpc>
                <a:spcPct val="91000"/>
              </a:lnSpc>
            </a:pPr>
            <a:endParaRPr lang="en-GB" sz="2200" dirty="0"/>
          </a:p>
          <a:p>
            <a:pPr marL="457200" indent="-457200">
              <a:lnSpc>
                <a:spcPct val="91000"/>
              </a:lnSpc>
              <a:buFont typeface="Arial" panose="020B0604020202020204" pitchFamily="34" charset="0"/>
              <a:buChar char="•"/>
            </a:pPr>
            <a:endParaRPr lang="en-GB" sz="2200" dirty="0"/>
          </a:p>
        </p:txBody>
      </p:sp>
      <p:pic>
        <p:nvPicPr>
          <p:cNvPr id="4" name="Recorded Sound">
            <a:hlinkClick r:id="" action="ppaction://media"/>
            <a:extLst>
              <a:ext uri="{FF2B5EF4-FFF2-40B4-BE49-F238E27FC236}">
                <a16:creationId xmlns:a16="http://schemas.microsoft.com/office/drawing/2014/main" id="{61EC38AC-EA6F-332E-EDBD-654B3E5AB90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68000" y="3389713"/>
            <a:ext cx="760094" cy="760094"/>
          </a:xfrm>
          <a:prstGeom prst="rect">
            <a:avLst/>
          </a:prstGeom>
        </p:spPr>
      </p:pic>
      <p:pic>
        <p:nvPicPr>
          <p:cNvPr id="6" name="Recorded Sound">
            <a:hlinkClick r:id="" action="ppaction://media"/>
            <a:extLst>
              <a:ext uri="{FF2B5EF4-FFF2-40B4-BE49-F238E27FC236}">
                <a16:creationId xmlns:a16="http://schemas.microsoft.com/office/drawing/2014/main" id="{65B8C717-7623-5FB3-BE3F-53383A8AC92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042523" y="5013961"/>
            <a:ext cx="853440" cy="853440"/>
          </a:xfrm>
          <a:prstGeom prst="rect">
            <a:avLst/>
          </a:prstGeom>
        </p:spPr>
      </p:pic>
    </p:spTree>
    <p:extLst>
      <p:ext uri="{BB962C8B-B14F-4D97-AF65-F5344CB8AC3E}">
        <p14:creationId xmlns:p14="http://schemas.microsoft.com/office/powerpoint/2010/main" val="413556289"/>
      </p:ext>
    </p:extLst>
  </p:cSld>
  <p:clrMapOvr>
    <a:masterClrMapping/>
  </p:clrMapOvr>
  <mc:AlternateContent xmlns:mc="http://schemas.openxmlformats.org/markup-compatibility/2006">
    <mc:Choice xmlns:p14="http://schemas.microsoft.com/office/powerpoint/2010/main" Requires="p14">
      <p:transition spd="slow" p14:dur="2000" advTm="21170"/>
    </mc:Choice>
    <mc:Fallback>
      <p:transition spd="slow" advTm="21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70" fill="hold"/>
                                        <p:tgtEl>
                                          <p:spTgt spid="4"/>
                                        </p:tgtEl>
                                      </p:cBhvr>
                                    </p:cmd>
                                  </p:childTnLst>
                                </p:cTn>
                              </p:par>
                            </p:childTnLst>
                          </p:cTn>
                        </p:par>
                        <p:par>
                          <p:cTn id="7" fill="hold">
                            <p:stCondLst>
                              <p:cond delay="21170"/>
                            </p:stCondLst>
                            <p:childTnLst>
                              <p:par>
                                <p:cTn id="8" presetID="1" presetClass="mediacall" presetSubtype="0" fill="hold" nodeType="afterEffect">
                                  <p:stCondLst>
                                    <p:cond delay="0"/>
                                  </p:stCondLst>
                                  <p:childTnLst>
                                    <p:cmd type="call" cmd="playFrom(0.0)">
                                      <p:cBhvr>
                                        <p:cTn id="9" dur="11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413F-7619-C1D5-0CB6-92446C111D1D}"/>
              </a:ext>
            </a:extLst>
          </p:cNvPr>
          <p:cNvSpPr>
            <a:spLocks noGrp="1"/>
          </p:cNvSpPr>
          <p:nvPr>
            <p:ph type="title"/>
          </p:nvPr>
        </p:nvSpPr>
        <p:spPr/>
        <p:txBody>
          <a:bodyPr>
            <a:normAutofit fontScale="90000"/>
          </a:bodyPr>
          <a:lstStyle/>
          <a:p>
            <a:r>
              <a:rPr lang="en-GB" b="1" i="1" u="sng" dirty="0"/>
              <a:t>Importance of the statement</a:t>
            </a:r>
          </a:p>
        </p:txBody>
      </p:sp>
      <p:graphicFrame>
        <p:nvGraphicFramePr>
          <p:cNvPr id="5" name="Content Placeholder 2">
            <a:extLst>
              <a:ext uri="{FF2B5EF4-FFF2-40B4-BE49-F238E27FC236}">
                <a16:creationId xmlns:a16="http://schemas.microsoft.com/office/drawing/2014/main" id="{3F367E18-B4DE-066B-44ED-C6C7FC38675F}"/>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4A4B1E4F-102E-AD7B-2859-017A0B3EFBB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20980" y="5539740"/>
            <a:ext cx="1181100" cy="1181100"/>
          </a:xfrm>
          <a:prstGeom prst="rect">
            <a:avLst/>
          </a:prstGeom>
        </p:spPr>
      </p:pic>
    </p:spTree>
    <p:extLst>
      <p:ext uri="{BB962C8B-B14F-4D97-AF65-F5344CB8AC3E}">
        <p14:creationId xmlns:p14="http://schemas.microsoft.com/office/powerpoint/2010/main" val="2728323689"/>
      </p:ext>
    </p:extLst>
  </p:cSld>
  <p:clrMapOvr>
    <a:masterClrMapping/>
  </p:clrMapOvr>
  <mc:AlternateContent xmlns:mc="http://schemas.openxmlformats.org/markup-compatibility/2006">
    <mc:Choice xmlns:p14="http://schemas.microsoft.com/office/powerpoint/2010/main" Requires="p14">
      <p:transition spd="slow" p14:dur="2000" advTm="31738"/>
    </mc:Choice>
    <mc:Fallback>
      <p:transition spd="slow" advTm="31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2372-B558-A4DF-596E-A1FFE9C9D6C2}"/>
              </a:ext>
            </a:extLst>
          </p:cNvPr>
          <p:cNvSpPr>
            <a:spLocks noGrp="1"/>
          </p:cNvSpPr>
          <p:nvPr>
            <p:ph type="title"/>
          </p:nvPr>
        </p:nvSpPr>
        <p:spPr/>
        <p:txBody>
          <a:bodyPr/>
          <a:lstStyle/>
          <a:p>
            <a:pPr algn="ctr"/>
            <a:r>
              <a:rPr lang="en-GB" b="1" i="1" u="sng"/>
              <a:t>Is the statement written?</a:t>
            </a:r>
            <a:endParaRPr lang="en-GB" b="1" i="1" u="sng" dirty="0"/>
          </a:p>
        </p:txBody>
      </p:sp>
      <p:graphicFrame>
        <p:nvGraphicFramePr>
          <p:cNvPr id="13" name="Content Placeholder 2">
            <a:extLst>
              <a:ext uri="{FF2B5EF4-FFF2-40B4-BE49-F238E27FC236}">
                <a16:creationId xmlns:a16="http://schemas.microsoft.com/office/drawing/2014/main" id="{0319531C-C5A4-1832-A1A7-949755D94BA2}"/>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62A3094-4805-A5E7-367A-B7C43E048CB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0500" y="5974080"/>
            <a:ext cx="769620" cy="769620"/>
          </a:xfrm>
          <a:prstGeom prst="rect">
            <a:avLst/>
          </a:prstGeom>
        </p:spPr>
      </p:pic>
    </p:spTree>
    <p:extLst>
      <p:ext uri="{BB962C8B-B14F-4D97-AF65-F5344CB8AC3E}">
        <p14:creationId xmlns:p14="http://schemas.microsoft.com/office/powerpoint/2010/main" val="2139903993"/>
      </p:ext>
    </p:extLst>
  </p:cSld>
  <p:clrMapOvr>
    <a:masterClrMapping/>
  </p:clrMapOvr>
  <mc:AlternateContent xmlns:mc="http://schemas.openxmlformats.org/markup-compatibility/2006">
    <mc:Choice xmlns:p14="http://schemas.microsoft.com/office/powerpoint/2010/main" Requires="p14">
      <p:transition spd="slow" p14:dur="2000" advTm="46936"/>
    </mc:Choice>
    <mc:Fallback>
      <p:transition spd="slow" advTm="46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74B4-6419-0FFD-1463-6E8CE40218AA}"/>
              </a:ext>
            </a:extLst>
          </p:cNvPr>
          <p:cNvSpPr>
            <a:spLocks noGrp="1"/>
          </p:cNvSpPr>
          <p:nvPr>
            <p:ph type="title"/>
          </p:nvPr>
        </p:nvSpPr>
        <p:spPr/>
        <p:txBody>
          <a:bodyPr>
            <a:normAutofit/>
          </a:bodyPr>
          <a:lstStyle/>
          <a:p>
            <a:pPr algn="ctr"/>
            <a:r>
              <a:rPr lang="en-GB" sz="8000" b="1" i="1" u="sng" dirty="0"/>
              <a:t>Timing </a:t>
            </a:r>
          </a:p>
        </p:txBody>
      </p:sp>
      <p:graphicFrame>
        <p:nvGraphicFramePr>
          <p:cNvPr id="5" name="Content Placeholder 2">
            <a:extLst>
              <a:ext uri="{FF2B5EF4-FFF2-40B4-BE49-F238E27FC236}">
                <a16:creationId xmlns:a16="http://schemas.microsoft.com/office/drawing/2014/main" id="{322B43BA-BC30-50FD-3316-FAC10744B494}"/>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7C2C7AA-EF21-6B45-52E0-F4DAD76197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2880" y="5890260"/>
            <a:ext cx="685800" cy="685800"/>
          </a:xfrm>
          <a:prstGeom prst="rect">
            <a:avLst/>
          </a:prstGeom>
        </p:spPr>
      </p:pic>
    </p:spTree>
    <p:extLst>
      <p:ext uri="{BB962C8B-B14F-4D97-AF65-F5344CB8AC3E}">
        <p14:creationId xmlns:p14="http://schemas.microsoft.com/office/powerpoint/2010/main" val="979652247"/>
      </p:ext>
    </p:extLst>
  </p:cSld>
  <p:clrMapOvr>
    <a:masterClrMapping/>
  </p:clrMapOvr>
  <mc:AlternateContent xmlns:mc="http://schemas.openxmlformats.org/markup-compatibility/2006">
    <mc:Choice xmlns:p14="http://schemas.microsoft.com/office/powerpoint/2010/main" Requires="p14">
      <p:transition spd="slow" p14:dur="2000" advTm="26395"/>
    </mc:Choice>
    <mc:Fallback>
      <p:transition spd="slow" advTm="2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2FD72-71D9-CB79-CA64-AD1C20672E8D}"/>
              </a:ext>
            </a:extLst>
          </p:cNvPr>
          <p:cNvSpPr>
            <a:spLocks noGrp="1"/>
          </p:cNvSpPr>
          <p:nvPr>
            <p:ph type="title"/>
          </p:nvPr>
        </p:nvSpPr>
        <p:spPr>
          <a:xfrm>
            <a:off x="960438" y="317499"/>
            <a:ext cx="4500737" cy="2095501"/>
          </a:xfrm>
        </p:spPr>
        <p:txBody>
          <a:bodyPr>
            <a:normAutofit/>
          </a:bodyPr>
          <a:lstStyle/>
          <a:p>
            <a:r>
              <a:rPr lang="en-GB" sz="4600" b="1" i="1" u="sng">
                <a:solidFill>
                  <a:schemeClr val="tx1"/>
                </a:solidFill>
              </a:rPr>
              <a:t>Special knowledge or skill</a:t>
            </a:r>
          </a:p>
        </p:txBody>
      </p:sp>
      <p:sp>
        <p:nvSpPr>
          <p:cNvPr id="3" name="Content Placeholder 2">
            <a:extLst>
              <a:ext uri="{FF2B5EF4-FFF2-40B4-BE49-F238E27FC236}">
                <a16:creationId xmlns:a16="http://schemas.microsoft.com/office/drawing/2014/main" id="{31815705-601C-46C5-6C27-578E23CFC6F3}"/>
              </a:ext>
            </a:extLst>
          </p:cNvPr>
          <p:cNvSpPr>
            <a:spLocks noGrp="1"/>
          </p:cNvSpPr>
          <p:nvPr>
            <p:ph idx="1"/>
          </p:nvPr>
        </p:nvSpPr>
        <p:spPr>
          <a:xfrm>
            <a:off x="960438" y="2587625"/>
            <a:ext cx="4500737" cy="3594100"/>
          </a:xfrm>
        </p:spPr>
        <p:txBody>
          <a:bodyPr anchor="t">
            <a:normAutofit/>
          </a:bodyPr>
          <a:lstStyle/>
          <a:p>
            <a:pPr>
              <a:lnSpc>
                <a:spcPct val="91000"/>
              </a:lnSpc>
            </a:pPr>
            <a:r>
              <a:rPr lang="en-GB" sz="2200" dirty="0"/>
              <a:t>- If the individual who is making the contract and stating the terms is an expert in their field it would be classed as a term. </a:t>
            </a:r>
          </a:p>
          <a:p>
            <a:pPr>
              <a:lnSpc>
                <a:spcPct val="91000"/>
              </a:lnSpc>
            </a:pPr>
            <a:endParaRPr lang="en-GB" sz="2200" dirty="0"/>
          </a:p>
          <a:p>
            <a:pPr>
              <a:lnSpc>
                <a:spcPct val="91000"/>
              </a:lnSpc>
            </a:pPr>
            <a:r>
              <a:rPr lang="en-GB" sz="2200" dirty="0"/>
              <a:t>Oscar Chess LTD v Williams [1957] – not a contractual term because the seller of the car was not an expert but the buyer was.</a:t>
            </a:r>
          </a:p>
        </p:txBody>
      </p:sp>
      <p:pic>
        <p:nvPicPr>
          <p:cNvPr id="5" name="Picture 4" descr="Light bulb on yellow background with sketched light beams and cord">
            <a:extLst>
              <a:ext uri="{FF2B5EF4-FFF2-40B4-BE49-F238E27FC236}">
                <a16:creationId xmlns:a16="http://schemas.microsoft.com/office/drawing/2014/main" id="{55159A3A-1AC4-BDE2-FD62-B78F72F912A7}"/>
              </a:ext>
            </a:extLst>
          </p:cNvPr>
          <p:cNvPicPr>
            <a:picLocks noChangeAspect="1"/>
          </p:cNvPicPr>
          <p:nvPr/>
        </p:nvPicPr>
        <p:blipFill rotWithShape="1">
          <a:blip r:embed="rId5"/>
          <a:srcRect l="44789" r="531"/>
          <a:stretch/>
        </p:blipFill>
        <p:spPr>
          <a:xfrm>
            <a:off x="6094474" y="10"/>
            <a:ext cx="6097526" cy="6857990"/>
          </a:xfrm>
          <a:prstGeom prst="rect">
            <a:avLst/>
          </a:prstGeom>
        </p:spPr>
      </p:pic>
      <p:pic>
        <p:nvPicPr>
          <p:cNvPr id="6" name="Recorded Sound">
            <a:hlinkClick r:id="" action="ppaction://media"/>
            <a:extLst>
              <a:ext uri="{FF2B5EF4-FFF2-40B4-BE49-F238E27FC236}">
                <a16:creationId xmlns:a16="http://schemas.microsoft.com/office/drawing/2014/main" id="{99750AE6-D812-9285-49D0-DFF1B97E98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1460" y="5935980"/>
            <a:ext cx="693420" cy="693420"/>
          </a:xfrm>
          <a:prstGeom prst="rect">
            <a:avLst/>
          </a:prstGeom>
        </p:spPr>
      </p:pic>
    </p:spTree>
    <p:extLst>
      <p:ext uri="{BB962C8B-B14F-4D97-AF65-F5344CB8AC3E}">
        <p14:creationId xmlns:p14="http://schemas.microsoft.com/office/powerpoint/2010/main" val="10651577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7233"/>
    </mc:Choice>
    <mc:Fallback>
      <p:transition spd="slow" advTm="27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ACCD-94AC-EAF2-FEF0-EF02FAD04D85}"/>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Express terms </a:t>
            </a:r>
          </a:p>
        </p:txBody>
      </p:sp>
      <p:sp>
        <p:nvSpPr>
          <p:cNvPr id="3" name="Content Placeholder 2">
            <a:extLst>
              <a:ext uri="{FF2B5EF4-FFF2-40B4-BE49-F238E27FC236}">
                <a16:creationId xmlns:a16="http://schemas.microsoft.com/office/drawing/2014/main" id="{2C583BBF-A31E-001C-320A-B3E5D5F09CEF}"/>
              </a:ext>
            </a:extLst>
          </p:cNvPr>
          <p:cNvSpPr>
            <a:spLocks noGrp="1"/>
          </p:cNvSpPr>
          <p:nvPr>
            <p:ph idx="1"/>
          </p:nvPr>
        </p:nvSpPr>
        <p:spPr>
          <a:xfrm>
            <a:off x="960438" y="2587625"/>
            <a:ext cx="4500737" cy="3594100"/>
          </a:xfrm>
        </p:spPr>
        <p:txBody>
          <a:bodyPr anchor="t">
            <a:normAutofit/>
          </a:bodyPr>
          <a:lstStyle/>
          <a:p>
            <a:pPr>
              <a:lnSpc>
                <a:spcPct val="91000"/>
              </a:lnSpc>
            </a:pPr>
            <a:r>
              <a:rPr lang="en-GB" sz="1400" dirty="0"/>
              <a:t>To discover whether something is a express or implied term the courts will consider elements such as what is said in the contract. </a:t>
            </a:r>
          </a:p>
          <a:p>
            <a:pPr>
              <a:lnSpc>
                <a:spcPct val="91000"/>
              </a:lnSpc>
            </a:pPr>
            <a:endParaRPr lang="en-GB" sz="1400" dirty="0"/>
          </a:p>
          <a:p>
            <a:pPr>
              <a:lnSpc>
                <a:spcPct val="91000"/>
              </a:lnSpc>
            </a:pPr>
            <a:r>
              <a:rPr lang="en-GB" sz="1400" dirty="0"/>
              <a:t>- Has there been notice of the terms. </a:t>
            </a:r>
          </a:p>
          <a:p>
            <a:pPr>
              <a:lnSpc>
                <a:spcPct val="91000"/>
              </a:lnSpc>
            </a:pPr>
            <a:endParaRPr lang="en-GB" sz="1400" dirty="0"/>
          </a:p>
          <a:p>
            <a:pPr>
              <a:lnSpc>
                <a:spcPct val="91000"/>
              </a:lnSpc>
            </a:pPr>
            <a:r>
              <a:rPr lang="en-GB" sz="1400" dirty="0"/>
              <a:t>- Mainly concerns exclusion clauses/ limitation clause.</a:t>
            </a:r>
          </a:p>
          <a:p>
            <a:pPr>
              <a:lnSpc>
                <a:spcPct val="91000"/>
              </a:lnSpc>
            </a:pPr>
            <a:endParaRPr lang="en-GB" sz="1400" dirty="0"/>
          </a:p>
          <a:p>
            <a:pPr>
              <a:lnSpc>
                <a:spcPct val="91000"/>
              </a:lnSpc>
            </a:pPr>
            <a:r>
              <a:rPr lang="en-GB" sz="1400" dirty="0"/>
              <a:t>Arcadis Consulting (Uk) LTD v AMEC (BSC) LTD [2016] – no limitation clause. </a:t>
            </a:r>
          </a:p>
        </p:txBody>
      </p:sp>
      <p:pic>
        <p:nvPicPr>
          <p:cNvPr id="5" name="Picture 4" descr="Many question marks on black background">
            <a:extLst>
              <a:ext uri="{FF2B5EF4-FFF2-40B4-BE49-F238E27FC236}">
                <a16:creationId xmlns:a16="http://schemas.microsoft.com/office/drawing/2014/main" id="{E5D0B7FD-DB7A-A9B2-174F-C04DC19F9145}"/>
              </a:ext>
            </a:extLst>
          </p:cNvPr>
          <p:cNvPicPr>
            <a:picLocks noChangeAspect="1"/>
          </p:cNvPicPr>
          <p:nvPr/>
        </p:nvPicPr>
        <p:blipFill rotWithShape="1">
          <a:blip r:embed="rId5"/>
          <a:srcRect l="45763" r="2" b="2"/>
          <a:stretch/>
        </p:blipFill>
        <p:spPr>
          <a:xfrm>
            <a:off x="6094474" y="10"/>
            <a:ext cx="6097526" cy="6857990"/>
          </a:xfrm>
          <a:prstGeom prst="rect">
            <a:avLst/>
          </a:prstGeom>
        </p:spPr>
      </p:pic>
      <p:pic>
        <p:nvPicPr>
          <p:cNvPr id="4" name="Recorded Sound">
            <a:hlinkClick r:id="" action="ppaction://media"/>
            <a:extLst>
              <a:ext uri="{FF2B5EF4-FFF2-40B4-BE49-F238E27FC236}">
                <a16:creationId xmlns:a16="http://schemas.microsoft.com/office/drawing/2014/main" id="{189AABEF-404E-4378-7377-85FDA783DE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3360" y="5722620"/>
            <a:ext cx="876300" cy="876300"/>
          </a:xfrm>
          <a:prstGeom prst="rect">
            <a:avLst/>
          </a:prstGeom>
        </p:spPr>
      </p:pic>
    </p:spTree>
    <p:extLst>
      <p:ext uri="{BB962C8B-B14F-4D97-AF65-F5344CB8AC3E}">
        <p14:creationId xmlns:p14="http://schemas.microsoft.com/office/powerpoint/2010/main" val="10271698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8876"/>
    </mc:Choice>
    <mc:Fallback>
      <p:transition spd="slow" advTm="28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0A93A-D7C6-5FDB-FF82-FCF75C6FC849}"/>
              </a:ext>
            </a:extLst>
          </p:cNvPr>
          <p:cNvSpPr>
            <a:spLocks noGrp="1"/>
          </p:cNvSpPr>
          <p:nvPr>
            <p:ph type="title"/>
          </p:nvPr>
        </p:nvSpPr>
        <p:spPr>
          <a:xfrm>
            <a:off x="960120" y="643467"/>
            <a:ext cx="3212593" cy="5571066"/>
          </a:xfrm>
        </p:spPr>
        <p:txBody>
          <a:bodyPr>
            <a:normAutofit/>
          </a:bodyPr>
          <a:lstStyle/>
          <a:p>
            <a:r>
              <a:rPr lang="en-GB" sz="5100" b="1" i="1" u="sng"/>
              <a:t>Written contract including terms</a:t>
            </a:r>
          </a:p>
        </p:txBody>
      </p:sp>
      <p:graphicFrame>
        <p:nvGraphicFramePr>
          <p:cNvPr id="5" name="Content Placeholder 2">
            <a:extLst>
              <a:ext uri="{FF2B5EF4-FFF2-40B4-BE49-F238E27FC236}">
                <a16:creationId xmlns:a16="http://schemas.microsoft.com/office/drawing/2014/main" id="{4539C284-9BC1-C1E4-D223-121D63D1B0F3}"/>
              </a:ext>
            </a:extLst>
          </p:cNvPr>
          <p:cNvGraphicFramePr>
            <a:graphicFrameLocks noGrp="1"/>
          </p:cNvGraphicFramePr>
          <p:nvPr>
            <p:ph idx="1"/>
            <p:extLst>
              <p:ext uri="{D42A27DB-BD31-4B8C-83A1-F6EECF244321}">
                <p14:modId xmlns:p14="http://schemas.microsoft.com/office/powerpoint/2010/main" val="65167912"/>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E2A0D4C-4401-B828-3A05-D71BCF5E354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7160" y="5958840"/>
            <a:ext cx="731520" cy="731520"/>
          </a:xfrm>
          <a:prstGeom prst="rect">
            <a:avLst/>
          </a:prstGeom>
        </p:spPr>
      </p:pic>
    </p:spTree>
    <p:extLst>
      <p:ext uri="{BB962C8B-B14F-4D97-AF65-F5344CB8AC3E}">
        <p14:creationId xmlns:p14="http://schemas.microsoft.com/office/powerpoint/2010/main" val="3018372162"/>
      </p:ext>
    </p:extLst>
  </p:cSld>
  <p:clrMapOvr>
    <a:masterClrMapping/>
  </p:clrMapOvr>
  <mc:AlternateContent xmlns:mc="http://schemas.openxmlformats.org/markup-compatibility/2006">
    <mc:Choice xmlns:p14="http://schemas.microsoft.com/office/powerpoint/2010/main" Requires="p14">
      <p:transition spd="slow" p14:dur="2000" advTm="58620"/>
    </mc:Choice>
    <mc:Fallback>
      <p:transition spd="slow" advTm="58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158F5-9B46-DEF3-CE00-F8CA5DCE8F90}"/>
              </a:ext>
            </a:extLst>
          </p:cNvPr>
          <p:cNvSpPr>
            <a:spLocks noGrp="1"/>
          </p:cNvSpPr>
          <p:nvPr>
            <p:ph type="title"/>
          </p:nvPr>
        </p:nvSpPr>
        <p:spPr>
          <a:xfrm>
            <a:off x="960120" y="643467"/>
            <a:ext cx="3212593" cy="5571066"/>
          </a:xfrm>
        </p:spPr>
        <p:txBody>
          <a:bodyPr>
            <a:normAutofit/>
          </a:bodyPr>
          <a:lstStyle/>
          <a:p>
            <a:r>
              <a:rPr lang="en-GB" b="1" i="1" u="sng"/>
              <a:t>Activity</a:t>
            </a:r>
          </a:p>
        </p:txBody>
      </p:sp>
      <p:graphicFrame>
        <p:nvGraphicFramePr>
          <p:cNvPr id="5" name="Content Placeholder 2">
            <a:extLst>
              <a:ext uri="{FF2B5EF4-FFF2-40B4-BE49-F238E27FC236}">
                <a16:creationId xmlns:a16="http://schemas.microsoft.com/office/drawing/2014/main" id="{4A355751-8E5A-3627-DA31-048709CFB566}"/>
              </a:ext>
            </a:extLst>
          </p:cNvPr>
          <p:cNvGraphicFramePr>
            <a:graphicFrameLocks noGrp="1"/>
          </p:cNvGraphicFramePr>
          <p:nvPr>
            <p:ph idx="1"/>
            <p:extLst>
              <p:ext uri="{D42A27DB-BD31-4B8C-83A1-F6EECF244321}">
                <p14:modId xmlns:p14="http://schemas.microsoft.com/office/powerpoint/2010/main" val="655421918"/>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4EF2A93-84F0-99AC-01CD-51F0C2EDF7B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66700" y="5913120"/>
            <a:ext cx="708660" cy="708660"/>
          </a:xfrm>
          <a:prstGeom prst="rect">
            <a:avLst/>
          </a:prstGeom>
        </p:spPr>
      </p:pic>
    </p:spTree>
    <p:extLst>
      <p:ext uri="{BB962C8B-B14F-4D97-AF65-F5344CB8AC3E}">
        <p14:creationId xmlns:p14="http://schemas.microsoft.com/office/powerpoint/2010/main" val="736732044"/>
      </p:ext>
    </p:extLst>
  </p:cSld>
  <p:clrMapOvr>
    <a:masterClrMapping/>
  </p:clrMapOvr>
  <mc:AlternateContent xmlns:mc="http://schemas.openxmlformats.org/markup-compatibility/2006">
    <mc:Choice xmlns:p14="http://schemas.microsoft.com/office/powerpoint/2010/main" Requires="p14">
      <p:transition spd="slow" p14:dur="2000" advTm="14517"/>
    </mc:Choice>
    <mc:Fallback>
      <p:transition spd="slow" advTm="1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9183-16C5-07DA-6A21-7767A914AE2F}"/>
              </a:ext>
            </a:extLst>
          </p:cNvPr>
          <p:cNvSpPr>
            <a:spLocks noGrp="1"/>
          </p:cNvSpPr>
          <p:nvPr>
            <p:ph type="title"/>
          </p:nvPr>
        </p:nvSpPr>
        <p:spPr/>
        <p:txBody>
          <a:bodyPr>
            <a:normAutofit fontScale="90000"/>
          </a:bodyPr>
          <a:lstStyle/>
          <a:p>
            <a:pPr algn="ctr"/>
            <a:r>
              <a:rPr lang="en-GB" b="1" i="1" u="sng" dirty="0"/>
              <a:t>Written terms in an oral contract </a:t>
            </a:r>
          </a:p>
        </p:txBody>
      </p:sp>
      <p:graphicFrame>
        <p:nvGraphicFramePr>
          <p:cNvPr id="5" name="Content Placeholder 2">
            <a:extLst>
              <a:ext uri="{FF2B5EF4-FFF2-40B4-BE49-F238E27FC236}">
                <a16:creationId xmlns:a16="http://schemas.microsoft.com/office/drawing/2014/main" id="{F49D8AD1-6E37-A018-1134-D3E7B0496D90}"/>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B3D0F89-D506-CD71-E767-00B3E178E0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9080" y="5471160"/>
            <a:ext cx="1135380" cy="1135380"/>
          </a:xfrm>
          <a:prstGeom prst="rect">
            <a:avLst/>
          </a:prstGeom>
        </p:spPr>
      </p:pic>
    </p:spTree>
    <p:extLst>
      <p:ext uri="{BB962C8B-B14F-4D97-AF65-F5344CB8AC3E}">
        <p14:creationId xmlns:p14="http://schemas.microsoft.com/office/powerpoint/2010/main" val="3078383802"/>
      </p:ext>
    </p:extLst>
  </p:cSld>
  <p:clrMapOvr>
    <a:masterClrMapping/>
  </p:clrMapOvr>
  <mc:AlternateContent xmlns:mc="http://schemas.openxmlformats.org/markup-compatibility/2006">
    <mc:Choice xmlns:p14="http://schemas.microsoft.com/office/powerpoint/2010/main" Requires="p14">
      <p:transition spd="slow" p14:dur="2000" advTm="24911"/>
    </mc:Choice>
    <mc:Fallback>
      <p:transition spd="slow" advTm="24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9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EA3EC-0C40-2E01-56CD-7B93CE7C22C8}"/>
              </a:ext>
            </a:extLst>
          </p:cNvPr>
          <p:cNvSpPr>
            <a:spLocks noGrp="1"/>
          </p:cNvSpPr>
          <p:nvPr>
            <p:ph type="title"/>
          </p:nvPr>
        </p:nvSpPr>
        <p:spPr>
          <a:xfrm>
            <a:off x="960438" y="640080"/>
            <a:ext cx="4500737" cy="2194560"/>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4F1029B9-F3C5-884F-131A-9FC768A4A926}"/>
              </a:ext>
            </a:extLst>
          </p:cNvPr>
          <p:cNvSpPr>
            <a:spLocks noGrp="1"/>
          </p:cNvSpPr>
          <p:nvPr>
            <p:ph idx="1"/>
          </p:nvPr>
        </p:nvSpPr>
        <p:spPr>
          <a:xfrm>
            <a:off x="960438" y="2916936"/>
            <a:ext cx="4500737" cy="3264408"/>
          </a:xfrm>
        </p:spPr>
        <p:txBody>
          <a:bodyPr anchor="t">
            <a:normAutofit/>
          </a:bodyPr>
          <a:lstStyle/>
          <a:p>
            <a:pPr>
              <a:lnSpc>
                <a:spcPct val="91000"/>
              </a:lnSpc>
            </a:pPr>
            <a:r>
              <a:rPr lang="en-GB" sz="1800">
                <a:solidFill>
                  <a:schemeClr val="bg1"/>
                </a:solidFill>
              </a:rPr>
              <a:t>Notice – at time of the contract individual needs to be aware of the terms. </a:t>
            </a:r>
          </a:p>
          <a:p>
            <a:pPr>
              <a:lnSpc>
                <a:spcPct val="91000"/>
              </a:lnSpc>
            </a:pPr>
            <a:r>
              <a:rPr lang="en-GB" sz="1800">
                <a:solidFill>
                  <a:schemeClr val="bg1"/>
                </a:solidFill>
              </a:rPr>
              <a:t>Olley v Marlborough Court Hotel [1949] – Hotel were responsible for the theft of fur. </a:t>
            </a:r>
          </a:p>
          <a:p>
            <a:pPr>
              <a:lnSpc>
                <a:spcPct val="91000"/>
              </a:lnSpc>
            </a:pPr>
            <a:r>
              <a:rPr lang="en-GB" sz="1800">
                <a:solidFill>
                  <a:schemeClr val="bg1"/>
                </a:solidFill>
              </a:rPr>
              <a:t>Reasonable notice – does not matter if the individual did not read it – Parket v South Eastern Railway Company [1877] – did not read the terms on the back of the ticket. </a:t>
            </a:r>
          </a:p>
        </p:txBody>
      </p:sp>
      <p:pic>
        <p:nvPicPr>
          <p:cNvPr id="7" name="Graphic 6" descr="Judge">
            <a:extLst>
              <a:ext uri="{FF2B5EF4-FFF2-40B4-BE49-F238E27FC236}">
                <a16:creationId xmlns:a16="http://schemas.microsoft.com/office/drawing/2014/main" id="{289BFC90-C6FA-F3A1-48CA-4E3971467E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41822" y="1031490"/>
            <a:ext cx="4795019" cy="4795019"/>
          </a:xfrm>
          <a:prstGeom prst="rect">
            <a:avLst/>
          </a:prstGeom>
        </p:spPr>
      </p:pic>
      <p:pic>
        <p:nvPicPr>
          <p:cNvPr id="6" name="Recorded Sound">
            <a:hlinkClick r:id="" action="ppaction://media"/>
            <a:extLst>
              <a:ext uri="{FF2B5EF4-FFF2-40B4-BE49-F238E27FC236}">
                <a16:creationId xmlns:a16="http://schemas.microsoft.com/office/drawing/2014/main" id="{C8E0B976-18DB-7B66-C30F-7CC6F49B3C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67640" y="5943600"/>
            <a:ext cx="739140" cy="739140"/>
          </a:xfrm>
          <a:prstGeom prst="rect">
            <a:avLst/>
          </a:prstGeom>
        </p:spPr>
      </p:pic>
    </p:spTree>
    <p:extLst>
      <p:ext uri="{BB962C8B-B14F-4D97-AF65-F5344CB8AC3E}">
        <p14:creationId xmlns:p14="http://schemas.microsoft.com/office/powerpoint/2010/main" val="1153520856"/>
      </p:ext>
    </p:extLst>
  </p:cSld>
  <p:clrMapOvr>
    <a:masterClrMapping/>
  </p:clrMapOvr>
  <mc:AlternateContent xmlns:mc="http://schemas.openxmlformats.org/markup-compatibility/2006">
    <mc:Choice xmlns:p14="http://schemas.microsoft.com/office/powerpoint/2010/main" Requires="p14">
      <p:transition spd="slow" p14:dur="2000" advTm="67468"/>
    </mc:Choice>
    <mc:Fallback>
      <p:transition spd="slow" advTm="67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8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EC64C-91FA-AABC-3672-34E0E4E76511}"/>
              </a:ext>
            </a:extLst>
          </p:cNvPr>
          <p:cNvSpPr>
            <a:spLocks noGrp="1"/>
          </p:cNvSpPr>
          <p:nvPr>
            <p:ph type="title"/>
          </p:nvPr>
        </p:nvSpPr>
        <p:spPr>
          <a:xfrm>
            <a:off x="960120" y="643467"/>
            <a:ext cx="3212593" cy="5571066"/>
          </a:xfrm>
        </p:spPr>
        <p:txBody>
          <a:bodyPr>
            <a:normAutofit/>
          </a:bodyPr>
          <a:lstStyle/>
          <a:p>
            <a:r>
              <a:rPr lang="en-GB" sz="4100" b="1" i="1" u="sng"/>
              <a:t>Courts will consider if reasonable notice has been given</a:t>
            </a:r>
          </a:p>
        </p:txBody>
      </p:sp>
      <p:graphicFrame>
        <p:nvGraphicFramePr>
          <p:cNvPr id="5" name="Content Placeholder 2">
            <a:extLst>
              <a:ext uri="{FF2B5EF4-FFF2-40B4-BE49-F238E27FC236}">
                <a16:creationId xmlns:a16="http://schemas.microsoft.com/office/drawing/2014/main" id="{280661E3-4AE5-E36D-AAFA-423D469F63D3}"/>
              </a:ext>
            </a:extLst>
          </p:cNvPr>
          <p:cNvGraphicFramePr>
            <a:graphicFrameLocks noGrp="1"/>
          </p:cNvGraphicFramePr>
          <p:nvPr>
            <p:ph idx="1"/>
            <p:extLst>
              <p:ext uri="{D42A27DB-BD31-4B8C-83A1-F6EECF244321}">
                <p14:modId xmlns:p14="http://schemas.microsoft.com/office/powerpoint/2010/main" val="61233933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903C16B-2A3D-C4AE-26C6-94CDA7B0C9F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7640" y="5935980"/>
            <a:ext cx="792480" cy="792480"/>
          </a:xfrm>
          <a:prstGeom prst="rect">
            <a:avLst/>
          </a:prstGeom>
        </p:spPr>
      </p:pic>
    </p:spTree>
    <p:extLst>
      <p:ext uri="{BB962C8B-B14F-4D97-AF65-F5344CB8AC3E}">
        <p14:creationId xmlns:p14="http://schemas.microsoft.com/office/powerpoint/2010/main" val="1380723306"/>
      </p:ext>
    </p:extLst>
  </p:cSld>
  <p:clrMapOvr>
    <a:masterClrMapping/>
  </p:clrMapOvr>
  <mc:AlternateContent xmlns:mc="http://schemas.openxmlformats.org/markup-compatibility/2006">
    <mc:Choice xmlns:p14="http://schemas.microsoft.com/office/powerpoint/2010/main" Requires="p14">
      <p:transition spd="slow" p14:dur="2000" advTm="117359"/>
    </mc:Choice>
    <mc:Fallback>
      <p:transition spd="slow" advTm="117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3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AD080-1021-5CE4-ECA1-295676204E26}"/>
              </a:ext>
            </a:extLst>
          </p:cNvPr>
          <p:cNvSpPr>
            <a:spLocks noGrp="1"/>
          </p:cNvSpPr>
          <p:nvPr>
            <p:ph type="title"/>
          </p:nvPr>
        </p:nvSpPr>
        <p:spPr>
          <a:xfrm>
            <a:off x="960120" y="643467"/>
            <a:ext cx="3212593" cy="5571066"/>
          </a:xfrm>
        </p:spPr>
        <p:txBody>
          <a:bodyPr>
            <a:normAutofit/>
          </a:bodyPr>
          <a:lstStyle/>
          <a:p>
            <a:r>
              <a:rPr lang="en-GB" sz="4600" b="1" i="1" u="sng"/>
              <a:t>Consistent course of dealing </a:t>
            </a:r>
          </a:p>
        </p:txBody>
      </p:sp>
      <p:graphicFrame>
        <p:nvGraphicFramePr>
          <p:cNvPr id="5" name="Content Placeholder 2">
            <a:extLst>
              <a:ext uri="{FF2B5EF4-FFF2-40B4-BE49-F238E27FC236}">
                <a16:creationId xmlns:a16="http://schemas.microsoft.com/office/drawing/2014/main" id="{431EE06D-7E71-D979-7B12-51BC3C530FC1}"/>
              </a:ext>
            </a:extLst>
          </p:cNvPr>
          <p:cNvGraphicFramePr>
            <a:graphicFrameLocks noGrp="1"/>
          </p:cNvGraphicFramePr>
          <p:nvPr>
            <p:ph idx="1"/>
            <p:extLst>
              <p:ext uri="{D42A27DB-BD31-4B8C-83A1-F6EECF244321}">
                <p14:modId xmlns:p14="http://schemas.microsoft.com/office/powerpoint/2010/main" val="1276502039"/>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04F59520-7722-3A83-0CA7-BBD356A367E5}"/>
              </a:ext>
            </a:extLst>
          </p:cNvPr>
          <p:cNvPicPr>
            <a:picLocks noChangeAspect="1"/>
          </p:cNvPicPr>
          <p:nvPr>
            <a:audioFile r:link="rId1"/>
            <p:extLst>
              <p:ext uri="{DAA4B4D4-6D71-4841-9C94-3DE7FCFB9230}">
                <p14:media xmlns:p14="http://schemas.microsoft.com/office/powerpoint/2010/main" r:embed="rId2">
                  <p14:trim end="12044.7551"/>
                </p14:media>
              </p:ext>
            </p:extLst>
          </p:nvPr>
        </p:nvPicPr>
        <p:blipFill>
          <a:blip r:embed="rId12"/>
          <a:stretch>
            <a:fillRect/>
          </a:stretch>
        </p:blipFill>
        <p:spPr>
          <a:xfrm>
            <a:off x="209319" y="5768340"/>
            <a:ext cx="881804" cy="881804"/>
          </a:xfrm>
          <a:prstGeom prst="rect">
            <a:avLst/>
          </a:prstGeom>
        </p:spPr>
      </p:pic>
      <p:pic>
        <p:nvPicPr>
          <p:cNvPr id="4" name="Recorded Sound">
            <a:hlinkClick r:id="" action="ppaction://media"/>
            <a:extLst>
              <a:ext uri="{FF2B5EF4-FFF2-40B4-BE49-F238E27FC236}">
                <a16:creationId xmlns:a16="http://schemas.microsoft.com/office/drawing/2014/main" id="{68C43934-7DF2-CD00-93CA-7A99F0EFE18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923501" y="5590964"/>
            <a:ext cx="1059180" cy="1059180"/>
          </a:xfrm>
          <a:prstGeom prst="rect">
            <a:avLst/>
          </a:prstGeom>
        </p:spPr>
      </p:pic>
    </p:spTree>
    <p:extLst>
      <p:ext uri="{BB962C8B-B14F-4D97-AF65-F5344CB8AC3E}">
        <p14:creationId xmlns:p14="http://schemas.microsoft.com/office/powerpoint/2010/main" val="885565631"/>
      </p:ext>
    </p:extLst>
  </p:cSld>
  <p:clrMapOvr>
    <a:masterClrMapping/>
  </p:clrMapOvr>
  <mc:AlternateContent xmlns:mc="http://schemas.openxmlformats.org/markup-compatibility/2006">
    <mc:Choice xmlns:p14="http://schemas.microsoft.com/office/powerpoint/2010/main" Requires="p14">
      <p:transition spd="slow" p14:dur="2000" advTm="52667"/>
    </mc:Choice>
    <mc:Fallback>
      <p:transition spd="slow" advTm="52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623" fill="hold"/>
                                        <p:tgtEl>
                                          <p:spTgt spid="3"/>
                                        </p:tgtEl>
                                      </p:cBhvr>
                                    </p:cmd>
                                  </p:childTnLst>
                                </p:cTn>
                              </p:par>
                            </p:childTnLst>
                          </p:cTn>
                        </p:par>
                        <p:par>
                          <p:cTn id="7" fill="hold">
                            <p:stCondLst>
                              <p:cond delay="40623"/>
                            </p:stCondLst>
                            <p:childTnLst>
                              <p:par>
                                <p:cTn id="8" presetID="1" presetClass="mediacall" presetSubtype="0" fill="hold" nodeType="afterEffect">
                                  <p:stCondLst>
                                    <p:cond delay="0"/>
                                  </p:stCondLst>
                                  <p:childTnLst>
                                    <p:cmd type="call" cmd="playFrom(0.0)">
                                      <p:cBhvr>
                                        <p:cTn id="9" dur="378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766FF-3CB6-0A69-1CF5-AB0F318861A0}"/>
              </a:ext>
            </a:extLst>
          </p:cNvPr>
          <p:cNvSpPr>
            <a:spLocks noGrp="1"/>
          </p:cNvSpPr>
          <p:nvPr>
            <p:ph type="title"/>
          </p:nvPr>
        </p:nvSpPr>
        <p:spPr>
          <a:xfrm>
            <a:off x="960120" y="643467"/>
            <a:ext cx="3212593" cy="5571066"/>
          </a:xfrm>
        </p:spPr>
        <p:txBody>
          <a:bodyPr>
            <a:normAutofit/>
          </a:bodyPr>
          <a:lstStyle/>
          <a:p>
            <a:r>
              <a:rPr lang="en-GB" sz="3100" b="1" i="1" u="sng"/>
              <a:t>Common understanding</a:t>
            </a:r>
          </a:p>
        </p:txBody>
      </p:sp>
      <p:graphicFrame>
        <p:nvGraphicFramePr>
          <p:cNvPr id="15" name="Content Placeholder 2">
            <a:extLst>
              <a:ext uri="{FF2B5EF4-FFF2-40B4-BE49-F238E27FC236}">
                <a16:creationId xmlns:a16="http://schemas.microsoft.com/office/drawing/2014/main" id="{C8DB7707-9DA8-54CB-D390-154BBF34B989}"/>
              </a:ext>
            </a:extLst>
          </p:cNvPr>
          <p:cNvGraphicFramePr>
            <a:graphicFrameLocks noGrp="1"/>
          </p:cNvGraphicFramePr>
          <p:nvPr>
            <p:ph idx="1"/>
            <p:extLst>
              <p:ext uri="{D42A27DB-BD31-4B8C-83A1-F6EECF244321}">
                <p14:modId xmlns:p14="http://schemas.microsoft.com/office/powerpoint/2010/main" val="3116126287"/>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D09B755-DCD0-B169-E784-1F14CD852E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5827" y="5737860"/>
            <a:ext cx="883920" cy="883920"/>
          </a:xfrm>
          <a:prstGeom prst="rect">
            <a:avLst/>
          </a:prstGeom>
        </p:spPr>
      </p:pic>
    </p:spTree>
    <p:extLst>
      <p:ext uri="{BB962C8B-B14F-4D97-AF65-F5344CB8AC3E}">
        <p14:creationId xmlns:p14="http://schemas.microsoft.com/office/powerpoint/2010/main" val="353504197"/>
      </p:ext>
    </p:extLst>
  </p:cSld>
  <p:clrMapOvr>
    <a:masterClrMapping/>
  </p:clrMapOvr>
  <mc:AlternateContent xmlns:mc="http://schemas.openxmlformats.org/markup-compatibility/2006">
    <mc:Choice xmlns:p14="http://schemas.microsoft.com/office/powerpoint/2010/main" Requires="p14">
      <p:transition spd="slow" p14:dur="2000" advTm="33313"/>
    </mc:Choice>
    <mc:Fallback>
      <p:transition spd="slow" advTm="33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3D black question marks with one yellow question mark">
            <a:extLst>
              <a:ext uri="{FF2B5EF4-FFF2-40B4-BE49-F238E27FC236}">
                <a16:creationId xmlns:a16="http://schemas.microsoft.com/office/drawing/2014/main" id="{6FA986F1-874E-ACB0-F685-D77506228074}"/>
              </a:ext>
            </a:extLst>
          </p:cNvPr>
          <p:cNvPicPr>
            <a:picLocks noChangeAspect="1"/>
          </p:cNvPicPr>
          <p:nvPr/>
        </p:nvPicPr>
        <p:blipFill rotWithShape="1">
          <a:blip r:embed="rId4"/>
          <a:srcRect l="28990" r="6122" b="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978A-EE2A-130C-5A3A-892B2B1D550A}"/>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b="1" i="1" u="sng" dirty="0">
                <a:solidFill>
                  <a:srgbClr val="FFFFFF"/>
                </a:solidFill>
              </a:rPr>
              <a:t>Quick fire questions </a:t>
            </a:r>
          </a:p>
        </p:txBody>
      </p:sp>
      <p:pic>
        <p:nvPicPr>
          <p:cNvPr id="3" name="Recorded Sound">
            <a:hlinkClick r:id="" action="ppaction://media"/>
            <a:extLst>
              <a:ext uri="{FF2B5EF4-FFF2-40B4-BE49-F238E27FC236}">
                <a16:creationId xmlns:a16="http://schemas.microsoft.com/office/drawing/2014/main" id="{97E5FC12-EDE5-BD84-6FC1-C8B7546306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0" y="5562600"/>
            <a:ext cx="1015882" cy="1015882"/>
          </a:xfrm>
          <a:prstGeom prst="rect">
            <a:avLst/>
          </a:prstGeom>
        </p:spPr>
      </p:pic>
    </p:spTree>
    <p:extLst>
      <p:ext uri="{BB962C8B-B14F-4D97-AF65-F5344CB8AC3E}">
        <p14:creationId xmlns:p14="http://schemas.microsoft.com/office/powerpoint/2010/main" val="1062070572"/>
      </p:ext>
    </p:extLst>
  </p:cSld>
  <p:clrMapOvr>
    <a:masterClrMapping/>
  </p:clrMapOvr>
  <mc:AlternateContent xmlns:mc="http://schemas.openxmlformats.org/markup-compatibility/2006">
    <mc:Choice xmlns:p14="http://schemas.microsoft.com/office/powerpoint/2010/main" Requires="p14">
      <p:transition spd="slow" p14:dur="2000" advTm="6494"/>
    </mc:Choice>
    <mc:Fallback>
      <p:transition spd="slow" advTm="6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5DE32-667E-9356-2F7B-10AB6025B7D6}"/>
              </a:ext>
            </a:extLst>
          </p:cNvPr>
          <p:cNvSpPr>
            <a:spLocks noGrp="1"/>
          </p:cNvSpPr>
          <p:nvPr>
            <p:ph type="title"/>
          </p:nvPr>
        </p:nvSpPr>
        <p:spPr>
          <a:xfrm>
            <a:off x="960438" y="640080"/>
            <a:ext cx="4500737" cy="2194560"/>
          </a:xfrm>
        </p:spPr>
        <p:txBody>
          <a:bodyPr>
            <a:normAutofit/>
          </a:bodyPr>
          <a:lstStyle/>
          <a:p>
            <a:r>
              <a:rPr lang="en-GB" b="1" i="1" u="sng"/>
              <a:t>Next week</a:t>
            </a:r>
          </a:p>
        </p:txBody>
      </p:sp>
      <p:sp>
        <p:nvSpPr>
          <p:cNvPr id="3" name="Content Placeholder 2">
            <a:extLst>
              <a:ext uri="{FF2B5EF4-FFF2-40B4-BE49-F238E27FC236}">
                <a16:creationId xmlns:a16="http://schemas.microsoft.com/office/drawing/2014/main" id="{57732127-57C4-ACF8-F79B-CC7DEB173CC7}"/>
              </a:ext>
            </a:extLst>
          </p:cNvPr>
          <p:cNvSpPr>
            <a:spLocks noGrp="1"/>
          </p:cNvSpPr>
          <p:nvPr>
            <p:ph idx="1"/>
          </p:nvPr>
        </p:nvSpPr>
        <p:spPr>
          <a:xfrm>
            <a:off x="960438" y="2916936"/>
            <a:ext cx="4500737" cy="3264408"/>
          </a:xfrm>
        </p:spPr>
        <p:txBody>
          <a:bodyPr anchor="t">
            <a:normAutofit/>
          </a:bodyPr>
          <a:lstStyle/>
          <a:p>
            <a:r>
              <a:rPr lang="en-GB" dirty="0">
                <a:solidFill>
                  <a:schemeClr val="bg1"/>
                </a:solidFill>
              </a:rPr>
              <a:t>- Exemption clauses. </a:t>
            </a:r>
          </a:p>
          <a:p>
            <a:endParaRPr lang="en-GB" dirty="0">
              <a:solidFill>
                <a:schemeClr val="bg1"/>
              </a:solidFill>
            </a:endParaRPr>
          </a:p>
          <a:p>
            <a:r>
              <a:rPr lang="en-GB" dirty="0">
                <a:solidFill>
                  <a:schemeClr val="bg1"/>
                </a:solidFill>
              </a:rPr>
              <a:t>- Important to attend. </a:t>
            </a:r>
          </a:p>
        </p:txBody>
      </p:sp>
      <p:pic>
        <p:nvPicPr>
          <p:cNvPr id="7" name="Graphic 6" descr="Contract">
            <a:extLst>
              <a:ext uri="{FF2B5EF4-FFF2-40B4-BE49-F238E27FC236}">
                <a16:creationId xmlns:a16="http://schemas.microsoft.com/office/drawing/2014/main" id="{5CE8D9D0-DF16-7ABB-F66B-2BB4CADC207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41822" y="1031490"/>
            <a:ext cx="4795019" cy="4795019"/>
          </a:xfrm>
          <a:prstGeom prst="rect">
            <a:avLst/>
          </a:prstGeom>
        </p:spPr>
      </p:pic>
      <p:pic>
        <p:nvPicPr>
          <p:cNvPr id="5" name="Recorded Sound">
            <a:hlinkClick r:id="" action="ppaction://media"/>
            <a:extLst>
              <a:ext uri="{FF2B5EF4-FFF2-40B4-BE49-F238E27FC236}">
                <a16:creationId xmlns:a16="http://schemas.microsoft.com/office/drawing/2014/main" id="{A48EBCF3-6E29-98B3-F568-A1A9456F79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6219" y="5826509"/>
            <a:ext cx="741931" cy="741931"/>
          </a:xfrm>
          <a:prstGeom prst="rect">
            <a:avLst/>
          </a:prstGeom>
        </p:spPr>
      </p:pic>
    </p:spTree>
    <p:extLst>
      <p:ext uri="{BB962C8B-B14F-4D97-AF65-F5344CB8AC3E}">
        <p14:creationId xmlns:p14="http://schemas.microsoft.com/office/powerpoint/2010/main" val="1209919448"/>
      </p:ext>
    </p:extLst>
  </p:cSld>
  <p:clrMapOvr>
    <a:masterClrMapping/>
  </p:clrMapOvr>
  <mc:AlternateContent xmlns:mc="http://schemas.openxmlformats.org/markup-compatibility/2006">
    <mc:Choice xmlns:p14="http://schemas.microsoft.com/office/powerpoint/2010/main" Requires="p14">
      <p:transition spd="slow" p14:dur="2000" advTm="11153"/>
    </mc:Choice>
    <mc:Fallback>
      <p:transition spd="slow" advTm="11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close-up of a flower&#10;&#10;Description automatically generated">
            <a:extLst>
              <a:ext uri="{FF2B5EF4-FFF2-40B4-BE49-F238E27FC236}">
                <a16:creationId xmlns:a16="http://schemas.microsoft.com/office/drawing/2014/main" id="{CF56E902-A984-6B11-2401-DBF57D4D8DCA}"/>
              </a:ext>
            </a:extLst>
          </p:cNvPr>
          <p:cNvPicPr>
            <a:picLocks noChangeAspect="1"/>
          </p:cNvPicPr>
          <p:nvPr/>
        </p:nvPicPr>
        <p:blipFill rotWithShape="1">
          <a:blip r:embed="rId4"/>
          <a:srcRect t="8896" b="1405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FB30B12-B2CA-B765-2289-4B6B26F0C248}"/>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dirty="0">
                <a:solidFill>
                  <a:srgbClr val="FFFFFF"/>
                </a:solidFill>
              </a:rPr>
              <a:t>Thank you!</a:t>
            </a:r>
          </a:p>
        </p:txBody>
      </p:sp>
      <p:sp>
        <p:nvSpPr>
          <p:cNvPr id="5" name="Text Placeholder 4">
            <a:extLst>
              <a:ext uri="{FF2B5EF4-FFF2-40B4-BE49-F238E27FC236}">
                <a16:creationId xmlns:a16="http://schemas.microsoft.com/office/drawing/2014/main" id="{FFFFA930-6095-2DEE-9E3F-259DB2D98989}"/>
              </a:ext>
            </a:extLst>
          </p:cNvPr>
          <p:cNvSpPr>
            <a:spLocks noGrp="1"/>
          </p:cNvSpPr>
          <p:nvPr>
            <p:ph type="body" idx="1"/>
          </p:nvPr>
        </p:nvSpPr>
        <p:spPr>
          <a:xfrm>
            <a:off x="960438" y="4294461"/>
            <a:ext cx="10267950" cy="1271452"/>
          </a:xfrm>
        </p:spPr>
        <p:txBody>
          <a:bodyPr vert="horz" lIns="91440" tIns="45720" rIns="91440" bIns="45720" rtlCol="0" anchor="t">
            <a:normAutofit/>
          </a:bodyPr>
          <a:lstStyle/>
          <a:p>
            <a:pPr algn="ctr"/>
            <a:r>
              <a:rPr lang="en-US">
                <a:solidFill>
                  <a:schemeClr val="bg1"/>
                </a:solidFill>
              </a:rPr>
              <a:t>Any Questions?</a:t>
            </a:r>
          </a:p>
        </p:txBody>
      </p:sp>
      <p:pic>
        <p:nvPicPr>
          <p:cNvPr id="2" name="Recorded Sound">
            <a:hlinkClick r:id="" action="ppaction://media"/>
            <a:extLst>
              <a:ext uri="{FF2B5EF4-FFF2-40B4-BE49-F238E27FC236}">
                <a16:creationId xmlns:a16="http://schemas.microsoft.com/office/drawing/2014/main" id="{B7A7276A-F3A9-51A3-FD13-8CE6D1B724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1460" y="5897880"/>
            <a:ext cx="797660" cy="797660"/>
          </a:xfrm>
          <a:prstGeom prst="rect">
            <a:avLst/>
          </a:prstGeom>
        </p:spPr>
      </p:pic>
    </p:spTree>
    <p:extLst>
      <p:ext uri="{BB962C8B-B14F-4D97-AF65-F5344CB8AC3E}">
        <p14:creationId xmlns:p14="http://schemas.microsoft.com/office/powerpoint/2010/main" val="4069196645"/>
      </p:ext>
    </p:extLst>
  </p:cSld>
  <p:clrMapOvr>
    <a:masterClrMapping/>
  </p:clrMapOvr>
  <mc:AlternateContent xmlns:mc="http://schemas.openxmlformats.org/markup-compatibility/2006">
    <mc:Choice xmlns:p14="http://schemas.microsoft.com/office/powerpoint/2010/main" Requires="p14">
      <p:transition spd="slow" p14:dur="2000" advTm="9192"/>
    </mc:Choice>
    <mc:Fallback>
      <p:transition spd="slow" advTm="9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JuxtaposeVTI">
  <a:themeElements>
    <a:clrScheme name="AnalogousFromLightSeedLeftStep">
      <a:dk1>
        <a:srgbClr val="000000"/>
      </a:dk1>
      <a:lt1>
        <a:srgbClr val="FFFFFF"/>
      </a:lt1>
      <a:dk2>
        <a:srgbClr val="3E2441"/>
      </a:dk2>
      <a:lt2>
        <a:srgbClr val="E8E6E2"/>
      </a:lt2>
      <a:accent1>
        <a:srgbClr val="96A3C6"/>
      </a:accent1>
      <a:accent2>
        <a:srgbClr val="7FA7BA"/>
      </a:accent2>
      <a:accent3>
        <a:srgbClr val="82ACA8"/>
      </a:accent3>
      <a:accent4>
        <a:srgbClr val="77AE92"/>
      </a:accent4>
      <a:accent5>
        <a:srgbClr val="81AC84"/>
      </a:accent5>
      <a:accent6>
        <a:srgbClr val="8AAE77"/>
      </a:accent6>
      <a:hlink>
        <a:srgbClr val="908157"/>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1394</Words>
  <Application>Microsoft Office PowerPoint</Application>
  <PresentationFormat>Widescreen</PresentationFormat>
  <Paragraphs>129</Paragraphs>
  <Slides>23</Slides>
  <Notes>8</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Franklin Gothic Demi Cond</vt:lpstr>
      <vt:lpstr>Franklin Gothic Medium</vt:lpstr>
      <vt:lpstr>Wingdings</vt:lpstr>
      <vt:lpstr>JuxtaposeVTI</vt:lpstr>
      <vt:lpstr>Contents of a contract</vt:lpstr>
      <vt:lpstr>Content </vt:lpstr>
      <vt:lpstr>Aims and learning objectives</vt:lpstr>
      <vt:lpstr>The contents of a contract</vt:lpstr>
      <vt:lpstr>The contents</vt:lpstr>
      <vt:lpstr>Things to be aware of!</vt:lpstr>
      <vt:lpstr>Continued</vt:lpstr>
      <vt:lpstr>Need to know the difference</vt:lpstr>
      <vt:lpstr>Importance of the statement</vt:lpstr>
      <vt:lpstr>Is the statement written?</vt:lpstr>
      <vt:lpstr>Timing </vt:lpstr>
      <vt:lpstr>Special knowledge or skill</vt:lpstr>
      <vt:lpstr>Express terms </vt:lpstr>
      <vt:lpstr>Written contract including terms</vt:lpstr>
      <vt:lpstr>Activity</vt:lpstr>
      <vt:lpstr>Written terms in an oral contract </vt:lpstr>
      <vt:lpstr>Continued</vt:lpstr>
      <vt:lpstr>Courts will consider if reasonable notice has been given</vt:lpstr>
      <vt:lpstr>Consistent course of dealing </vt:lpstr>
      <vt:lpstr>Common understanding</vt:lpstr>
      <vt:lpstr>Quick fire questions </vt:lpstr>
      <vt:lpstr>Next week</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2</cp:revision>
  <dcterms:created xsi:type="dcterms:W3CDTF">2024-02-14T09:19:13Z</dcterms:created>
  <dcterms:modified xsi:type="dcterms:W3CDTF">2026-03-13T11:43:10Z</dcterms:modified>
</cp:coreProperties>
</file>