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  <p:sldId id="319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CDBEF-F259-4E91-9FE0-0076D78E7EAA}" v="18" dt="2025-11-18T23:59:54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3750" autoAdjust="0"/>
  </p:normalViewPr>
  <p:slideViewPr>
    <p:cSldViewPr snapToGrid="0">
      <p:cViewPr varScale="1">
        <p:scale>
          <a:sx n="61" d="100"/>
          <a:sy n="61" d="100"/>
        </p:scale>
        <p:origin x="732" y="268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naba sama" userId="174394fb63f2f821" providerId="LiveId" clId="{30CCDBEF-F259-4E91-9FE0-0076D78E7EAA}"/>
    <pc:docChg chg="undo custSel addSld delSld modSld">
      <pc:chgData name="jainaba sama" userId="174394fb63f2f821" providerId="LiveId" clId="{30CCDBEF-F259-4E91-9FE0-0076D78E7EAA}" dt="2025-11-19T00:02:29.799" v="282" actId="20577"/>
      <pc:docMkLst>
        <pc:docMk/>
      </pc:docMkLst>
      <pc:sldChg chg="delSp modSp mod">
        <pc:chgData name="jainaba sama" userId="174394fb63f2f821" providerId="LiveId" clId="{30CCDBEF-F259-4E91-9FE0-0076D78E7EAA}" dt="2025-11-19T00:02:29.799" v="282" actId="20577"/>
        <pc:sldMkLst>
          <pc:docMk/>
          <pc:sldMk cId="1775124906" sldId="288"/>
        </pc:sldMkLst>
        <pc:spChg chg="del">
          <ac:chgData name="jainaba sama" userId="174394fb63f2f821" providerId="LiveId" clId="{30CCDBEF-F259-4E91-9FE0-0076D78E7EAA}" dt="2025-11-18T23:48:57.494" v="202" actId="478"/>
          <ac:spMkLst>
            <pc:docMk/>
            <pc:sldMk cId="1775124906" sldId="288"/>
            <ac:spMk id="34" creationId="{09589842-D314-B221-37AC-DE7C0D5BE73A}"/>
          </ac:spMkLst>
        </pc:spChg>
        <pc:graphicFrameChg chg="mod modGraphic">
          <ac:chgData name="jainaba sama" userId="174394fb63f2f821" providerId="LiveId" clId="{30CCDBEF-F259-4E91-9FE0-0076D78E7EAA}" dt="2025-11-19T00:02:29.799" v="282" actId="20577"/>
          <ac:graphicFrameMkLst>
            <pc:docMk/>
            <pc:sldMk cId="1775124906" sldId="288"/>
            <ac:graphicFrameMk id="32" creationId="{8B7CECF3-D0F8-EC0B-13C3-C35405600A89}"/>
          </ac:graphicFrameMkLst>
        </pc:graphicFrameChg>
      </pc:sldChg>
      <pc:sldChg chg="modSp mod">
        <pc:chgData name="jainaba sama" userId="174394fb63f2f821" providerId="LiveId" clId="{30CCDBEF-F259-4E91-9FE0-0076D78E7EAA}" dt="2025-11-18T17:55:04.208" v="92" actId="20577"/>
        <pc:sldMkLst>
          <pc:docMk/>
          <pc:sldMk cId="2135673684" sldId="305"/>
        </pc:sldMkLst>
        <pc:spChg chg="mod">
          <ac:chgData name="jainaba sama" userId="174394fb63f2f821" providerId="LiveId" clId="{30CCDBEF-F259-4E91-9FE0-0076D78E7EAA}" dt="2025-11-18T17:55:04.208" v="92" actId="20577"/>
          <ac:spMkLst>
            <pc:docMk/>
            <pc:sldMk cId="2135673684" sldId="305"/>
            <ac:spMk id="37" creationId="{F8701B31-AB7C-4E0A-952E-ACAC522AF3F8}"/>
          </ac:spMkLst>
        </pc:spChg>
      </pc:sldChg>
      <pc:sldChg chg="delSp modSp mod">
        <pc:chgData name="jainaba sama" userId="174394fb63f2f821" providerId="LiveId" clId="{30CCDBEF-F259-4E91-9FE0-0076D78E7EAA}" dt="2025-11-18T23:50:24.883" v="205" actId="478"/>
        <pc:sldMkLst>
          <pc:docMk/>
          <pc:sldMk cId="731641844" sldId="308"/>
        </pc:sldMkLst>
        <pc:spChg chg="del">
          <ac:chgData name="jainaba sama" userId="174394fb63f2f821" providerId="LiveId" clId="{30CCDBEF-F259-4E91-9FE0-0076D78E7EAA}" dt="2025-11-18T23:50:24.883" v="205" actId="478"/>
          <ac:spMkLst>
            <pc:docMk/>
            <pc:sldMk cId="731641844" sldId="308"/>
            <ac:spMk id="33" creationId="{845B8754-3BC1-3BB0-5180-8D438FB82A9E}"/>
          </ac:spMkLst>
        </pc:spChg>
        <pc:graphicFrameChg chg="mod modGraphic">
          <ac:chgData name="jainaba sama" userId="174394fb63f2f821" providerId="LiveId" clId="{30CCDBEF-F259-4E91-9FE0-0076D78E7EAA}" dt="2025-11-18T18:00:59.312" v="154" actId="313"/>
          <ac:graphicFrameMkLst>
            <pc:docMk/>
            <pc:sldMk cId="731641844" sldId="308"/>
            <ac:graphicFrameMk id="32" creationId="{704C412F-0004-CB41-7458-E777615FF514}"/>
          </ac:graphicFrameMkLst>
        </pc:graphicFrameChg>
      </pc:sldChg>
      <pc:sldChg chg="delSp modSp mod">
        <pc:chgData name="jainaba sama" userId="174394fb63f2f821" providerId="LiveId" clId="{30CCDBEF-F259-4E91-9FE0-0076D78E7EAA}" dt="2025-11-18T23:50:36.231" v="206" actId="478"/>
        <pc:sldMkLst>
          <pc:docMk/>
          <pc:sldMk cId="620991316" sldId="314"/>
        </pc:sldMkLst>
        <pc:spChg chg="del">
          <ac:chgData name="jainaba sama" userId="174394fb63f2f821" providerId="LiveId" clId="{30CCDBEF-F259-4E91-9FE0-0076D78E7EAA}" dt="2025-11-18T23:50:36.231" v="206" actId="478"/>
          <ac:spMkLst>
            <pc:docMk/>
            <pc:sldMk cId="620991316" sldId="314"/>
            <ac:spMk id="8" creationId="{E6A00DFC-D230-E91F-FD93-A220C77D6764}"/>
          </ac:spMkLst>
        </pc:spChg>
        <pc:graphicFrameChg chg="mod modGraphic">
          <ac:chgData name="jainaba sama" userId="174394fb63f2f821" providerId="LiveId" clId="{30CCDBEF-F259-4E91-9FE0-0076D78E7EAA}" dt="2025-11-18T17:48:39.430" v="6" actId="20577"/>
          <ac:graphicFrameMkLst>
            <pc:docMk/>
            <pc:sldMk cId="620991316" sldId="314"/>
            <ac:graphicFrameMk id="4" creationId="{55BA346B-2366-4AE6-EB5A-F2F966E67176}"/>
          </ac:graphicFrameMkLst>
        </pc:graphicFrameChg>
      </pc:sldChg>
      <pc:sldChg chg="delSp modSp mod">
        <pc:chgData name="jainaba sama" userId="174394fb63f2f821" providerId="LiveId" clId="{30CCDBEF-F259-4E91-9FE0-0076D78E7EAA}" dt="2025-11-18T23:50:06.764" v="204" actId="478"/>
        <pc:sldMkLst>
          <pc:docMk/>
          <pc:sldMk cId="1651380195" sldId="317"/>
        </pc:sldMkLst>
        <pc:spChg chg="del">
          <ac:chgData name="jainaba sama" userId="174394fb63f2f821" providerId="LiveId" clId="{30CCDBEF-F259-4E91-9FE0-0076D78E7EAA}" dt="2025-11-18T23:50:06.764" v="204" actId="478"/>
          <ac:spMkLst>
            <pc:docMk/>
            <pc:sldMk cId="1651380195" sldId="317"/>
            <ac:spMk id="6" creationId="{DDFF5DF6-CE5B-0D4D-4DB6-A2F0F16AD776}"/>
          </ac:spMkLst>
        </pc:spChg>
        <pc:graphicFrameChg chg="mod modGraphic">
          <ac:chgData name="jainaba sama" userId="174394fb63f2f821" providerId="LiveId" clId="{30CCDBEF-F259-4E91-9FE0-0076D78E7EAA}" dt="2025-11-18T17:50:50.080" v="14" actId="20577"/>
          <ac:graphicFrameMkLst>
            <pc:docMk/>
            <pc:sldMk cId="1651380195" sldId="317"/>
            <ac:graphicFrameMk id="3" creationId="{A52DA301-4930-117B-9AC1-FA67D7EF9B6B}"/>
          </ac:graphicFrameMkLst>
        </pc:graphicFrameChg>
      </pc:sldChg>
      <pc:sldChg chg="delSp modSp mod">
        <pc:chgData name="jainaba sama" userId="174394fb63f2f821" providerId="LiveId" clId="{30CCDBEF-F259-4E91-9FE0-0076D78E7EAA}" dt="2025-11-18T23:49:37.834" v="203" actId="478"/>
        <pc:sldMkLst>
          <pc:docMk/>
          <pc:sldMk cId="1700549254" sldId="318"/>
        </pc:sldMkLst>
        <pc:spChg chg="del">
          <ac:chgData name="jainaba sama" userId="174394fb63f2f821" providerId="LiveId" clId="{30CCDBEF-F259-4E91-9FE0-0076D78E7EAA}" dt="2025-11-18T23:49:37.834" v="203" actId="478"/>
          <ac:spMkLst>
            <pc:docMk/>
            <pc:sldMk cId="1700549254" sldId="318"/>
            <ac:spMk id="6" creationId="{A666A923-A255-A27A-30D5-7D45448A05BF}"/>
          </ac:spMkLst>
        </pc:spChg>
        <pc:graphicFrameChg chg="mod modGraphic">
          <ac:chgData name="jainaba sama" userId="174394fb63f2f821" providerId="LiveId" clId="{30CCDBEF-F259-4E91-9FE0-0076D78E7EAA}" dt="2025-11-18T17:52:56.435" v="67" actId="20577"/>
          <ac:graphicFrameMkLst>
            <pc:docMk/>
            <pc:sldMk cId="1700549254" sldId="318"/>
            <ac:graphicFrameMk id="5" creationId="{45426821-C3A5-E3C7-ECE5-1856859FB238}"/>
          </ac:graphicFrameMkLst>
        </pc:graphicFrameChg>
      </pc:sldChg>
      <pc:sldChg chg="addSp delSp modSp mod chgLayout">
        <pc:chgData name="jainaba sama" userId="174394fb63f2f821" providerId="LiveId" clId="{30CCDBEF-F259-4E91-9FE0-0076D78E7EAA}" dt="2025-11-18T18:11:57.488" v="201" actId="14100"/>
        <pc:sldMkLst>
          <pc:docMk/>
          <pc:sldMk cId="3524545641" sldId="319"/>
        </pc:sldMkLst>
        <pc:spChg chg="add del mod ord">
          <ac:chgData name="jainaba sama" userId="174394fb63f2f821" providerId="LiveId" clId="{30CCDBEF-F259-4E91-9FE0-0076D78E7EAA}" dt="2025-11-18T18:09:52.821" v="189" actId="21"/>
          <ac:spMkLst>
            <pc:docMk/>
            <pc:sldMk cId="3524545641" sldId="319"/>
            <ac:spMk id="2" creationId="{992B9A8F-D6CF-2244-D0EE-D5DF9E1F91C8}"/>
          </ac:spMkLst>
        </pc:spChg>
        <pc:spChg chg="add del mo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4" creationId="{14EA61ED-6C52-9C42-5FC4-3AC3CA391794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5" creationId="{814FACDD-20DF-D75E-4C48-6D6B0489395C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6" creationId="{5D3127CF-5B7F-2F58-1EF7-5D978394AC98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7" creationId="{9D0D336A-95C8-6A9E-9548-D83E1B49D15A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8" creationId="{30A6332D-2211-861B-AD51-ADF619181EBE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9" creationId="{FDCBEFCA-6025-5256-C9E2-A779BFAD0210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11" creationId="{BC233523-373E-2B99-899E-6B1FF8ECDE72}"/>
          </ac:spMkLst>
        </pc:spChg>
        <pc:spChg chg="add del 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13" creationId="{286D8E24-4966-B49B-B8E7-13A40A18D313}"/>
          </ac:spMkLst>
        </pc:spChg>
        <pc:spChg chg="add del mod">
          <ac:chgData name="jainaba sama" userId="174394fb63f2f821" providerId="LiveId" clId="{30CCDBEF-F259-4E91-9FE0-0076D78E7EAA}" dt="2025-11-18T18:09:06.641" v="183" actId="21"/>
          <ac:spMkLst>
            <pc:docMk/>
            <pc:sldMk cId="3524545641" sldId="319"/>
            <ac:spMk id="16" creationId="{1204C9DF-BF82-A9F1-C4F0-94855B3A91F5}"/>
          </ac:spMkLst>
        </pc:spChg>
        <pc:spChg chg="add mod">
          <ac:chgData name="jainaba sama" userId="174394fb63f2f821" providerId="LiveId" clId="{30CCDBEF-F259-4E91-9FE0-0076D78E7EAA}" dt="2025-11-18T18:11:57.488" v="201" actId="14100"/>
          <ac:spMkLst>
            <pc:docMk/>
            <pc:sldMk cId="3524545641" sldId="319"/>
            <ac:spMk id="18" creationId="{489FEA05-E6AD-4689-E5D3-B537C758D069}"/>
          </ac:spMkLst>
        </pc:spChg>
        <pc:spChg chg="add del mod">
          <ac:chgData name="jainaba sama" userId="174394fb63f2f821" providerId="LiveId" clId="{30CCDBEF-F259-4E91-9FE0-0076D78E7EAA}" dt="2025-11-18T18:09:52.821" v="189" actId="21"/>
          <ac:spMkLst>
            <pc:docMk/>
            <pc:sldMk cId="3524545641" sldId="319"/>
            <ac:spMk id="20" creationId="{D9E7221C-BF59-8E35-082A-74D54DB95B8D}"/>
          </ac:spMkLst>
        </pc:spChg>
        <pc:spChg chg="mod ord">
          <ac:chgData name="jainaba sama" userId="174394fb63f2f821" providerId="LiveId" clId="{30CCDBEF-F259-4E91-9FE0-0076D78E7EAA}" dt="2025-11-18T18:06:31.446" v="174" actId="6264"/>
          <ac:spMkLst>
            <pc:docMk/>
            <pc:sldMk cId="3524545641" sldId="319"/>
            <ac:spMk id="148" creationId="{69BBA246-467D-1DB4-190B-FE7B050DBAB6}"/>
          </ac:spMkLst>
        </pc:spChg>
      </pc:sldChg>
      <pc:sldChg chg="new del">
        <pc:chgData name="jainaba sama" userId="174394fb63f2f821" providerId="LiveId" clId="{30CCDBEF-F259-4E91-9FE0-0076D78E7EAA}" dt="2025-11-18T18:03:38.718" v="164" actId="680"/>
        <pc:sldMkLst>
          <pc:docMk/>
          <pc:sldMk cId="898873837" sldId="32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18/11/2025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18/11/2025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D1FCC-4BC4-0B5F-698F-13F74181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A8DC40-01D8-FE02-B6F2-687D5CB12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91F94-20A4-397B-F9BA-2A3D3F6D4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FDF04-62DF-5FCA-4539-FF6CCA9B1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5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653310"/>
            <a:ext cx="5107709" cy="208283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Reflective Presentation</a:t>
            </a:r>
            <a:br>
              <a:rPr lang="en-GB" dirty="0"/>
            </a:br>
            <a:endParaRPr lang="en-GB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033810"/>
            <a:ext cx="4379976" cy="613370"/>
          </a:xfrm>
        </p:spPr>
        <p:txBody>
          <a:bodyPr rtlCol="0"/>
          <a:lstStyle/>
          <a:p>
            <a:pPr rtl="0"/>
            <a:r>
              <a:rPr lang="en-GB" b="1" dirty="0"/>
              <a:t>Jainaba Sama  (2408620)</a:t>
            </a: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11" y="328722"/>
            <a:ext cx="41148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606337"/>
              </p:ext>
            </p:extLst>
          </p:nvPr>
        </p:nvGraphicFramePr>
        <p:xfrm>
          <a:off x="357911" y="2666770"/>
          <a:ext cx="5081154" cy="2743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81154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1802797">
                <a:tc>
                  <a:txBody>
                    <a:bodyPr/>
                    <a:lstStyle/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focused on my adaptation to university life in the digital era, using Gibbs’ Reflective Cycle.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 main conclusion was that reflective practice is essential for developing academic skills, digital literacy, and confidence.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Reflection helped me identify weaknesses, improve time management, and grow resilience.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194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425324"/>
              </p:ext>
            </p:extLst>
          </p:nvPr>
        </p:nvGraphicFramePr>
        <p:xfrm>
          <a:off x="370194" y="2657890"/>
          <a:ext cx="8240406" cy="36482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40406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6482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</a:rPr>
                        <a:t>Research</a:t>
                      </a:r>
                      <a:endParaRPr lang="en-GB" sz="2800" b="1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 first, I struggled with online libraries, Google search, and referencing because I lacked digital skills.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was hard to navigate academic databases and manage information overload.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improved by watching tutorials, attending study sessions, and practicing self-learning.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 changed my viewpoint: I realised that digital literacy is not optional but central to my academic success.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9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5411906"/>
              </p:ext>
            </p:extLst>
          </p:nvPr>
        </p:nvGraphicFramePr>
        <p:xfrm>
          <a:off x="357909" y="2626804"/>
          <a:ext cx="8104909" cy="36098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04909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217652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</a:rPr>
                        <a:t>Planning &amp; Writing</a:t>
                      </a:r>
                      <a:endParaRPr lang="en-GB" sz="2800" b="1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planned my report using Gibbs’ Cycle as a framework to structure reflection.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Strategies included creating a timetable, breaking tasks into smaller steps, and practicing referencing.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most difficult part was referencing correctly, because I had little prior experience with academic standards.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 time, I improved by learning citation rules and practicing with library resources.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8" y="237763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259966"/>
              </p:ext>
            </p:extLst>
          </p:nvPr>
        </p:nvGraphicFramePr>
        <p:xfrm>
          <a:off x="357908" y="2603839"/>
          <a:ext cx="8148783" cy="40509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48783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0509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</a:rPr>
                        <a:t>Challenges</a:t>
                      </a:r>
                      <a:endParaRPr lang="en-GB" sz="2800" b="1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Biggest challenge: balancing family life with academic deadlines and adapting to digital tools.</a:t>
                      </a:r>
                    </a:p>
                    <a:p>
                      <a:pPr lvl="0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overcame this by creating a self-regulated learning plan, watching tutorials, and seeking lecturer support.</a:t>
                      </a:r>
                    </a:p>
                    <a:p>
                      <a:pPr lvl="0"/>
                      <a:endParaRPr lang="en-GB" sz="2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</a:rPr>
                        <a:t>Successes</a:t>
                      </a:r>
                      <a:endParaRPr lang="en-GB" sz="2800" b="1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most proud of building confidence in presentations and improving my referencing and digital skills.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056" y="0"/>
            <a:ext cx="566928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Looking forward</a:t>
            </a:r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749783"/>
              </p:ext>
            </p:extLst>
          </p:nvPr>
        </p:nvGraphicFramePr>
        <p:xfrm>
          <a:off x="5550408" y="2224604"/>
          <a:ext cx="6281375" cy="37876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281375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1904051">
                <a:tc>
                  <a:txBody>
                    <a:bodyPr/>
                    <a:lstStyle/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Change: </a:t>
                      </a: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will spend more time researching modern education methods before starting assignments.</a:t>
                      </a:r>
                    </a:p>
                    <a:p>
                      <a:pPr marL="0" lvl="0" indent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US" sz="2400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Keep: </a:t>
                      </a: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will keep using reflection and self-regulated learning plans because they worked well.</a:t>
                      </a:r>
                    </a:p>
                    <a:p>
                      <a:pPr marL="0" lvl="0" indent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US" sz="2400" dirty="0">
                        <a:effectLst/>
                      </a:endParaRP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Goal: </a:t>
                      </a:r>
                    </a:p>
                    <a:p>
                      <a:pPr lvl="0"/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 goal is to strengthen digital literacy and time  management example using </a:t>
                      </a:r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Pomodoro technique 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improve future assignments.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91" y="1159995"/>
            <a:ext cx="6145573" cy="3781460"/>
          </a:xfrm>
        </p:spPr>
        <p:txBody>
          <a:bodyPr rtlCol="0">
            <a:normAutofit/>
          </a:bodyPr>
          <a:lstStyle/>
          <a:p>
            <a:pPr rtl="0"/>
            <a:r>
              <a:rPr lang="en-GB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312" y="1755648"/>
            <a:ext cx="4306824" cy="132556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8701B31-AB7C-4E0A-952E-ACAC522AF3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53312" y="3191256"/>
            <a:ext cx="3505201" cy="1798639"/>
          </a:xfrm>
        </p:spPr>
        <p:txBody>
          <a:bodyPr rtlCol="0"/>
          <a:lstStyle/>
          <a:p>
            <a:pPr rtl="0"/>
            <a:r>
              <a:rPr lang="en-GB" dirty="0"/>
              <a:t>Jainaba Sama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C064-F0B2-BD06-F76A-088019A0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B9A8F-D6CF-2244-D0EE-D5DF9E1F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6073"/>
            <a:ext cx="6824472" cy="72237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Reference list 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69BBA246-467D-1DB4-190B-FE7B050DB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9FEA05-E6AD-4689-E5D3-B537C758D069}"/>
              </a:ext>
            </a:extLst>
          </p:cNvPr>
          <p:cNvSpPr txBox="1"/>
          <p:nvPr/>
        </p:nvSpPr>
        <p:spPr>
          <a:xfrm>
            <a:off x="1005840" y="1782751"/>
            <a:ext cx="816559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Béres, L., Fook, J., Meidinger, N., &amp; Salomons, T. (2020). Researching the learning experience of critical reflection.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Cottrell, S., 2023. Critical thinking skills: Effective analysis, argument and reflection. Bloomsbury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Gibbs, G. (1988). Learning by Doing: A guide to teaching and learning methods.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Godfrey, J., 2018. Writing for university. Bloomsbury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Moon, J. (1999) Reflection in Learning and Professional Development, London: Kogan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54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382</TotalTime>
  <Words>437</Words>
  <Application>Microsoft Office PowerPoint</Application>
  <PresentationFormat>Widescreen</PresentationFormat>
  <Paragraphs>66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 Light</vt:lpstr>
      <vt:lpstr>Calibri</vt:lpstr>
      <vt:lpstr>Posterama</vt:lpstr>
      <vt:lpstr>Office Theme</vt:lpstr>
      <vt:lpstr>Reflective Presentation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jainaba sama</cp:lastModifiedBy>
  <cp:revision>2</cp:revision>
  <dcterms:created xsi:type="dcterms:W3CDTF">2025-08-20T09:56:11Z</dcterms:created>
  <dcterms:modified xsi:type="dcterms:W3CDTF">2025-11-19T00:02:31Z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