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Override1.xml" ContentType="application/vnd.openxmlformats-officedocument.themeOverride+xml"/>
  <Override PartName="/ppt/theme/themeOverride2.xml" ContentType="application/vnd.openxmlformats-officedocument.themeOverr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Lst>
  <p:sldIdLst>
    <p:sldId id="298" r:id="rId5"/>
    <p:sldId id="304" r:id="rId6"/>
    <p:sldId id="305" r:id="rId7"/>
    <p:sldId id="308" r:id="rId8"/>
    <p:sldId id="310" r:id="rId9"/>
    <p:sldId id="300"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7DDB0CE-B576-45C5-B514-3DBC96614FF4}" v="26" dt="2021-07-22T20:46:54.16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25" autoAdjust="0"/>
    <p:restoredTop sz="94619" autoAdjust="0"/>
  </p:normalViewPr>
  <p:slideViewPr>
    <p:cSldViewPr snapToGrid="0">
      <p:cViewPr varScale="1">
        <p:scale>
          <a:sx n="77" d="100"/>
          <a:sy n="77" d="100"/>
        </p:scale>
        <p:origin x="72" y="2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viewProps" Target="viewProps.xml"/><Relationship Id="rId2" Type="http://schemas.openxmlformats.org/officeDocument/2006/relationships/customXml" Target="../customXml/item2.xml"/><Relationship Id="rId16"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presProps" Target="presProps.xml"/><Relationship Id="rId5" Type="http://schemas.openxmlformats.org/officeDocument/2006/relationships/slide" Target="slides/slide1.xml"/><Relationship Id="rId15" Type="http://schemas.microsoft.com/office/2016/11/relationships/changesInfo" Target="changesInfos/changesInfo1.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atalina Trasc" userId="3853d83d3e8a9129" providerId="LiveId" clId="{87DDB0CE-B576-45C5-B514-3DBC96614FF4}"/>
    <pc:docChg chg="undo custSel addSld delSld modSld sldOrd">
      <pc:chgData name="Catalina Trasc" userId="3853d83d3e8a9129" providerId="LiveId" clId="{87DDB0CE-B576-45C5-B514-3DBC96614FF4}" dt="2021-07-22T21:16:21.722" v="2820" actId="20577"/>
      <pc:docMkLst>
        <pc:docMk/>
      </pc:docMkLst>
      <pc:sldChg chg="modSp mod">
        <pc:chgData name="Catalina Trasc" userId="3853d83d3e8a9129" providerId="LiveId" clId="{87DDB0CE-B576-45C5-B514-3DBC96614FF4}" dt="2021-07-21T21:41:29.070" v="816" actId="1076"/>
        <pc:sldMkLst>
          <pc:docMk/>
          <pc:sldMk cId="193143965" sldId="298"/>
        </pc:sldMkLst>
        <pc:spChg chg="mod">
          <ac:chgData name="Catalina Trasc" userId="3853d83d3e8a9129" providerId="LiveId" clId="{87DDB0CE-B576-45C5-B514-3DBC96614FF4}" dt="2021-07-21T18:32:28.117" v="24" actId="14100"/>
          <ac:spMkLst>
            <pc:docMk/>
            <pc:sldMk cId="193143965" sldId="298"/>
            <ac:spMk id="2" creationId="{9AB2EA78-AEB3-469B-9025-3B17201A457B}"/>
          </ac:spMkLst>
        </pc:spChg>
        <pc:spChg chg="mod">
          <ac:chgData name="Catalina Trasc" userId="3853d83d3e8a9129" providerId="LiveId" clId="{87DDB0CE-B576-45C5-B514-3DBC96614FF4}" dt="2021-07-21T21:41:18.733" v="815" actId="122"/>
          <ac:spMkLst>
            <pc:docMk/>
            <pc:sldMk cId="193143965" sldId="298"/>
            <ac:spMk id="3" creationId="{255E1F2F-E259-4EA8-9FFD-3A10AF541859}"/>
          </ac:spMkLst>
        </pc:spChg>
        <pc:picChg chg="mod">
          <ac:chgData name="Catalina Trasc" userId="3853d83d3e8a9129" providerId="LiveId" clId="{87DDB0CE-B576-45C5-B514-3DBC96614FF4}" dt="2021-07-21T21:41:29.070" v="816" actId="1076"/>
          <ac:picMkLst>
            <pc:docMk/>
            <pc:sldMk cId="193143965" sldId="298"/>
            <ac:picMk id="4" creationId="{65810330-F0B5-43C9-BC34-094FFB5C0529}"/>
          </ac:picMkLst>
        </pc:picChg>
      </pc:sldChg>
      <pc:sldChg chg="addSp delSp modSp mod ord setBg">
        <pc:chgData name="Catalina Trasc" userId="3853d83d3e8a9129" providerId="LiveId" clId="{87DDB0CE-B576-45C5-B514-3DBC96614FF4}" dt="2021-07-22T21:09:07.577" v="2597"/>
        <pc:sldMkLst>
          <pc:docMk/>
          <pc:sldMk cId="2933514334" sldId="300"/>
        </pc:sldMkLst>
        <pc:spChg chg="add del mod">
          <ac:chgData name="Catalina Trasc" userId="3853d83d3e8a9129" providerId="LiveId" clId="{87DDB0CE-B576-45C5-B514-3DBC96614FF4}" dt="2021-07-21T18:36:43.563" v="83" actId="3680"/>
          <ac:spMkLst>
            <pc:docMk/>
            <pc:sldMk cId="2933514334" sldId="300"/>
            <ac:spMk id="5" creationId="{662AA510-97DB-42E4-B96D-6464D1E7C8EC}"/>
          </ac:spMkLst>
        </pc:spChg>
        <pc:graphicFrameChg chg="del modGraphic">
          <ac:chgData name="Catalina Trasc" userId="3853d83d3e8a9129" providerId="LiveId" clId="{87DDB0CE-B576-45C5-B514-3DBC96614FF4}" dt="2021-07-21T18:36:05.546" v="82" actId="478"/>
          <ac:graphicFrameMkLst>
            <pc:docMk/>
            <pc:sldMk cId="2933514334" sldId="300"/>
            <ac:graphicFrameMk id="4" creationId="{C266CDD0-3E96-40BD-8324-62D1DD86152D}"/>
          </ac:graphicFrameMkLst>
        </pc:graphicFrameChg>
        <pc:graphicFrameChg chg="add mod ord modGraphic">
          <ac:chgData name="Catalina Trasc" userId="3853d83d3e8a9129" providerId="LiveId" clId="{87DDB0CE-B576-45C5-B514-3DBC96614FF4}" dt="2021-07-21T21:45:07.364" v="1032" actId="20577"/>
          <ac:graphicFrameMkLst>
            <pc:docMk/>
            <pc:sldMk cId="2933514334" sldId="300"/>
            <ac:graphicFrameMk id="6" creationId="{0B3CACA2-3878-4F23-9F62-64635FCA0C57}"/>
          </ac:graphicFrameMkLst>
        </pc:graphicFrameChg>
      </pc:sldChg>
      <pc:sldChg chg="del ord">
        <pc:chgData name="Catalina Trasc" userId="3853d83d3e8a9129" providerId="LiveId" clId="{87DDB0CE-B576-45C5-B514-3DBC96614FF4}" dt="2021-07-21T21:36:48.639" v="572" actId="2696"/>
        <pc:sldMkLst>
          <pc:docMk/>
          <pc:sldMk cId="2435512776" sldId="301"/>
        </pc:sldMkLst>
      </pc:sldChg>
      <pc:sldChg chg="del">
        <pc:chgData name="Catalina Trasc" userId="3853d83d3e8a9129" providerId="LiveId" clId="{87DDB0CE-B576-45C5-B514-3DBC96614FF4}" dt="2021-07-22T20:46:24.938" v="2160" actId="2696"/>
        <pc:sldMkLst>
          <pc:docMk/>
          <pc:sldMk cId="2425026467" sldId="302"/>
        </pc:sldMkLst>
      </pc:sldChg>
      <pc:sldChg chg="new del ord">
        <pc:chgData name="Catalina Trasc" userId="3853d83d3e8a9129" providerId="LiveId" clId="{87DDB0CE-B576-45C5-B514-3DBC96614FF4}" dt="2021-07-21T18:41:50.149" v="350" actId="2696"/>
        <pc:sldMkLst>
          <pc:docMk/>
          <pc:sldMk cId="954357362" sldId="303"/>
        </pc:sldMkLst>
      </pc:sldChg>
      <pc:sldChg chg="addSp delSp modSp new mod setBg modClrScheme setClrOvrMap chgLayout">
        <pc:chgData name="Catalina Trasc" userId="3853d83d3e8a9129" providerId="LiveId" clId="{87DDB0CE-B576-45C5-B514-3DBC96614FF4}" dt="2021-07-21T21:42:11.980" v="824" actId="27636"/>
        <pc:sldMkLst>
          <pc:docMk/>
          <pc:sldMk cId="1811596642" sldId="304"/>
        </pc:sldMkLst>
        <pc:spChg chg="del mod ord">
          <ac:chgData name="Catalina Trasc" userId="3853d83d3e8a9129" providerId="LiveId" clId="{87DDB0CE-B576-45C5-B514-3DBC96614FF4}" dt="2021-07-21T18:42:01.380" v="351" actId="700"/>
          <ac:spMkLst>
            <pc:docMk/>
            <pc:sldMk cId="1811596642" sldId="304"/>
            <ac:spMk id="2" creationId="{232D0C4E-4F98-4A99-8F56-6F3A8DB4013B}"/>
          </ac:spMkLst>
        </pc:spChg>
        <pc:spChg chg="del mod ord">
          <ac:chgData name="Catalina Trasc" userId="3853d83d3e8a9129" providerId="LiveId" clId="{87DDB0CE-B576-45C5-B514-3DBC96614FF4}" dt="2021-07-21T18:42:01.380" v="351" actId="700"/>
          <ac:spMkLst>
            <pc:docMk/>
            <pc:sldMk cId="1811596642" sldId="304"/>
            <ac:spMk id="3" creationId="{79B28F9F-BC49-424E-ACB0-4FB34DF870E2}"/>
          </ac:spMkLst>
        </pc:spChg>
        <pc:spChg chg="add mod ord">
          <ac:chgData name="Catalina Trasc" userId="3853d83d3e8a9129" providerId="LiveId" clId="{87DDB0CE-B576-45C5-B514-3DBC96614FF4}" dt="2021-07-21T21:42:11.980" v="824" actId="27636"/>
          <ac:spMkLst>
            <pc:docMk/>
            <pc:sldMk cId="1811596642" sldId="304"/>
            <ac:spMk id="4" creationId="{27AA49AD-F31F-4CD8-90C7-C18387910204}"/>
          </ac:spMkLst>
        </pc:spChg>
        <pc:spChg chg="add del mod ord">
          <ac:chgData name="Catalina Trasc" userId="3853d83d3e8a9129" providerId="LiveId" clId="{87DDB0CE-B576-45C5-B514-3DBC96614FF4}" dt="2021-07-21T18:44:58.193" v="370" actId="931"/>
          <ac:spMkLst>
            <pc:docMk/>
            <pc:sldMk cId="1811596642" sldId="304"/>
            <ac:spMk id="5" creationId="{3C39E307-ADC3-42A6-B8B3-DC48E18118E9}"/>
          </ac:spMkLst>
        </pc:spChg>
        <pc:spChg chg="add mod ord">
          <ac:chgData name="Catalina Trasc" userId="3853d83d3e8a9129" providerId="LiveId" clId="{87DDB0CE-B576-45C5-B514-3DBC96614FF4}" dt="2021-07-21T21:42:03.261" v="822" actId="20577"/>
          <ac:spMkLst>
            <pc:docMk/>
            <pc:sldMk cId="1811596642" sldId="304"/>
            <ac:spMk id="6" creationId="{3FE3868D-C3B1-498B-9B70-4EC55D749562}"/>
          </ac:spMkLst>
        </pc:spChg>
        <pc:spChg chg="add">
          <ac:chgData name="Catalina Trasc" userId="3853d83d3e8a9129" providerId="LiveId" clId="{87DDB0CE-B576-45C5-B514-3DBC96614FF4}" dt="2021-07-21T18:45:30.818" v="379" actId="26606"/>
          <ac:spMkLst>
            <pc:docMk/>
            <pc:sldMk cId="1811596642" sldId="304"/>
            <ac:spMk id="13" creationId="{39E3965E-AC41-4711-9D10-E25ABB132D86}"/>
          </ac:spMkLst>
        </pc:spChg>
        <pc:spChg chg="add">
          <ac:chgData name="Catalina Trasc" userId="3853d83d3e8a9129" providerId="LiveId" clId="{87DDB0CE-B576-45C5-B514-3DBC96614FF4}" dt="2021-07-21T18:45:30.818" v="379" actId="26606"/>
          <ac:spMkLst>
            <pc:docMk/>
            <pc:sldMk cId="1811596642" sldId="304"/>
            <ac:spMk id="17" creationId="{6482F060-A4AF-4E0B-B364-7C6BA4AE9C03}"/>
          </ac:spMkLst>
        </pc:spChg>
        <pc:picChg chg="add mod">
          <ac:chgData name="Catalina Trasc" userId="3853d83d3e8a9129" providerId="LiveId" clId="{87DDB0CE-B576-45C5-B514-3DBC96614FF4}" dt="2021-07-21T21:28:34.528" v="382" actId="1076"/>
          <ac:picMkLst>
            <pc:docMk/>
            <pc:sldMk cId="1811596642" sldId="304"/>
            <ac:picMk id="8" creationId="{A866C406-4634-48D9-BEBC-1FBCE3137D43}"/>
          </ac:picMkLst>
        </pc:picChg>
        <pc:cxnChg chg="add">
          <ac:chgData name="Catalina Trasc" userId="3853d83d3e8a9129" providerId="LiveId" clId="{87DDB0CE-B576-45C5-B514-3DBC96614FF4}" dt="2021-07-21T18:45:30.818" v="379" actId="26606"/>
          <ac:cxnSpMkLst>
            <pc:docMk/>
            <pc:sldMk cId="1811596642" sldId="304"/>
            <ac:cxnSpMk id="15" creationId="{1F5DC8C3-BA5F-4EED-BB9A-A14272BD82A1}"/>
          </ac:cxnSpMkLst>
        </pc:cxnChg>
        <pc:cxnChg chg="add">
          <ac:chgData name="Catalina Trasc" userId="3853d83d3e8a9129" providerId="LiveId" clId="{87DDB0CE-B576-45C5-B514-3DBC96614FF4}" dt="2021-07-21T18:45:30.818" v="379" actId="26606"/>
          <ac:cxnSpMkLst>
            <pc:docMk/>
            <pc:sldMk cId="1811596642" sldId="304"/>
            <ac:cxnSpMk id="19" creationId="{B9EB6DAA-2F0C-43D5-A577-15D5D2C4E3F5}"/>
          </ac:cxnSpMkLst>
        </pc:cxnChg>
      </pc:sldChg>
      <pc:sldChg chg="addSp delSp modSp new mod setBg modClrScheme chgLayout">
        <pc:chgData name="Catalina Trasc" userId="3853d83d3e8a9129" providerId="LiveId" clId="{87DDB0CE-B576-45C5-B514-3DBC96614FF4}" dt="2021-07-22T21:10:12.220" v="2610" actId="27636"/>
        <pc:sldMkLst>
          <pc:docMk/>
          <pc:sldMk cId="1615525468" sldId="305"/>
        </pc:sldMkLst>
        <pc:spChg chg="del mod ord">
          <ac:chgData name="Catalina Trasc" userId="3853d83d3e8a9129" providerId="LiveId" clId="{87DDB0CE-B576-45C5-B514-3DBC96614FF4}" dt="2021-07-21T21:37:09.536" v="573" actId="700"/>
          <ac:spMkLst>
            <pc:docMk/>
            <pc:sldMk cId="1615525468" sldId="305"/>
            <ac:spMk id="2" creationId="{22D7A121-70FA-44F7-85B4-0904F2DCE85E}"/>
          </ac:spMkLst>
        </pc:spChg>
        <pc:spChg chg="del mod ord">
          <ac:chgData name="Catalina Trasc" userId="3853d83d3e8a9129" providerId="LiveId" clId="{87DDB0CE-B576-45C5-B514-3DBC96614FF4}" dt="2021-07-21T21:37:09.536" v="573" actId="700"/>
          <ac:spMkLst>
            <pc:docMk/>
            <pc:sldMk cId="1615525468" sldId="305"/>
            <ac:spMk id="3" creationId="{B0A0D7B4-E662-4328-93A3-6CBB2CF62A75}"/>
          </ac:spMkLst>
        </pc:spChg>
        <pc:spChg chg="del mod ord">
          <ac:chgData name="Catalina Trasc" userId="3853d83d3e8a9129" providerId="LiveId" clId="{87DDB0CE-B576-45C5-B514-3DBC96614FF4}" dt="2021-07-21T21:37:09.536" v="573" actId="700"/>
          <ac:spMkLst>
            <pc:docMk/>
            <pc:sldMk cId="1615525468" sldId="305"/>
            <ac:spMk id="4" creationId="{A0B3471A-D379-4EB1-98BE-6FC412A6B694}"/>
          </ac:spMkLst>
        </pc:spChg>
        <pc:spChg chg="add mod ord">
          <ac:chgData name="Catalina Trasc" userId="3853d83d3e8a9129" providerId="LiveId" clId="{87DDB0CE-B576-45C5-B514-3DBC96614FF4}" dt="2021-07-22T21:10:07.793" v="2608" actId="14100"/>
          <ac:spMkLst>
            <pc:docMk/>
            <pc:sldMk cId="1615525468" sldId="305"/>
            <ac:spMk id="5" creationId="{052D2E57-FA42-4294-A601-AAD574B012C1}"/>
          </ac:spMkLst>
        </pc:spChg>
        <pc:spChg chg="add del mod ord">
          <ac:chgData name="Catalina Trasc" userId="3853d83d3e8a9129" providerId="LiveId" clId="{87DDB0CE-B576-45C5-B514-3DBC96614FF4}" dt="2021-07-22T21:09:40.695" v="2601" actId="21"/>
          <ac:spMkLst>
            <pc:docMk/>
            <pc:sldMk cId="1615525468" sldId="305"/>
            <ac:spMk id="6" creationId="{AB8D9AC7-F4AA-4590-9693-89C3E85D54A5}"/>
          </ac:spMkLst>
        </pc:spChg>
        <pc:spChg chg="add mod ord">
          <ac:chgData name="Catalina Trasc" userId="3853d83d3e8a9129" providerId="LiveId" clId="{87DDB0CE-B576-45C5-B514-3DBC96614FF4}" dt="2021-07-22T21:10:12.220" v="2610" actId="27636"/>
          <ac:spMkLst>
            <pc:docMk/>
            <pc:sldMk cId="1615525468" sldId="305"/>
            <ac:spMk id="7" creationId="{BCDCA720-C524-4E30-9395-27918386C2F6}"/>
          </ac:spMkLst>
        </pc:spChg>
      </pc:sldChg>
      <pc:sldChg chg="modSp new del mod setBg">
        <pc:chgData name="Catalina Trasc" userId="3853d83d3e8a9129" providerId="LiveId" clId="{87DDB0CE-B576-45C5-B514-3DBC96614FF4}" dt="2021-07-22T21:13:29.238" v="2671" actId="2696"/>
        <pc:sldMkLst>
          <pc:docMk/>
          <pc:sldMk cId="701219809" sldId="306"/>
        </pc:sldMkLst>
        <pc:spChg chg="mod">
          <ac:chgData name="Catalina Trasc" userId="3853d83d3e8a9129" providerId="LiveId" clId="{87DDB0CE-B576-45C5-B514-3DBC96614FF4}" dt="2021-07-22T21:04:12.104" v="2277" actId="122"/>
          <ac:spMkLst>
            <pc:docMk/>
            <pc:sldMk cId="701219809" sldId="306"/>
            <ac:spMk id="2" creationId="{672F778D-7CD0-4A27-9F0F-C619DB9C16C6}"/>
          </ac:spMkLst>
        </pc:spChg>
        <pc:spChg chg="mod">
          <ac:chgData name="Catalina Trasc" userId="3853d83d3e8a9129" providerId="LiveId" clId="{87DDB0CE-B576-45C5-B514-3DBC96614FF4}" dt="2021-07-22T21:12:39.625" v="2665" actId="6549"/>
          <ac:spMkLst>
            <pc:docMk/>
            <pc:sldMk cId="701219809" sldId="306"/>
            <ac:spMk id="3" creationId="{0B931836-28C5-4DBF-B167-E3261E355479}"/>
          </ac:spMkLst>
        </pc:spChg>
        <pc:spChg chg="mod">
          <ac:chgData name="Catalina Trasc" userId="3853d83d3e8a9129" providerId="LiveId" clId="{87DDB0CE-B576-45C5-B514-3DBC96614FF4}" dt="2021-07-22T21:08:08.317" v="2594" actId="20577"/>
          <ac:spMkLst>
            <pc:docMk/>
            <pc:sldMk cId="701219809" sldId="306"/>
            <ac:spMk id="4" creationId="{88462CC4-E6C4-4B5C-A40F-468EE46EF426}"/>
          </ac:spMkLst>
        </pc:spChg>
      </pc:sldChg>
      <pc:sldChg chg="new del">
        <pc:chgData name="Catalina Trasc" userId="3853d83d3e8a9129" providerId="LiveId" clId="{87DDB0CE-B576-45C5-B514-3DBC96614FF4}" dt="2021-07-22T21:09:16.319" v="2599" actId="2696"/>
        <pc:sldMkLst>
          <pc:docMk/>
          <pc:sldMk cId="2459862534" sldId="307"/>
        </pc:sldMkLst>
      </pc:sldChg>
      <pc:sldChg chg="addSp delSp modSp add mod">
        <pc:chgData name="Catalina Trasc" userId="3853d83d3e8a9129" providerId="LiveId" clId="{87DDB0CE-B576-45C5-B514-3DBC96614FF4}" dt="2021-07-22T21:11:06.109" v="2625" actId="14100"/>
        <pc:sldMkLst>
          <pc:docMk/>
          <pc:sldMk cId="3917289053" sldId="308"/>
        </pc:sldMkLst>
        <pc:spChg chg="add mod">
          <ac:chgData name="Catalina Trasc" userId="3853d83d3e8a9129" providerId="LiveId" clId="{87DDB0CE-B576-45C5-B514-3DBC96614FF4}" dt="2021-07-22T21:11:06.109" v="2625" actId="14100"/>
          <ac:spMkLst>
            <pc:docMk/>
            <pc:sldMk cId="3917289053" sldId="308"/>
            <ac:spMk id="3" creationId="{BBAC4557-1A56-4AB0-9B98-5129152B9F69}"/>
          </ac:spMkLst>
        </pc:spChg>
        <pc:spChg chg="del mod">
          <ac:chgData name="Catalina Trasc" userId="3853d83d3e8a9129" providerId="LiveId" clId="{87DDB0CE-B576-45C5-B514-3DBC96614FF4}" dt="2021-07-22T21:10:30.879" v="2614" actId="21"/>
          <ac:spMkLst>
            <pc:docMk/>
            <pc:sldMk cId="3917289053" sldId="308"/>
            <ac:spMk id="5" creationId="{052D2E57-FA42-4294-A601-AAD574B012C1}"/>
          </ac:spMkLst>
        </pc:spChg>
        <pc:spChg chg="mod">
          <ac:chgData name="Catalina Trasc" userId="3853d83d3e8a9129" providerId="LiveId" clId="{87DDB0CE-B576-45C5-B514-3DBC96614FF4}" dt="2021-07-22T21:10:58.041" v="2623" actId="14100"/>
          <ac:spMkLst>
            <pc:docMk/>
            <pc:sldMk cId="3917289053" sldId="308"/>
            <ac:spMk id="6" creationId="{AB8D9AC7-F4AA-4590-9693-89C3E85D54A5}"/>
          </ac:spMkLst>
        </pc:spChg>
        <pc:spChg chg="del mod">
          <ac:chgData name="Catalina Trasc" userId="3853d83d3e8a9129" providerId="LiveId" clId="{87DDB0CE-B576-45C5-B514-3DBC96614FF4}" dt="2021-07-22T21:10:40.133" v="2616" actId="21"/>
          <ac:spMkLst>
            <pc:docMk/>
            <pc:sldMk cId="3917289053" sldId="308"/>
            <ac:spMk id="7" creationId="{BCDCA720-C524-4E30-9395-27918386C2F6}"/>
          </ac:spMkLst>
        </pc:spChg>
      </pc:sldChg>
      <pc:sldChg chg="new del">
        <pc:chgData name="Catalina Trasc" userId="3853d83d3e8a9129" providerId="LiveId" clId="{87DDB0CE-B576-45C5-B514-3DBC96614FF4}" dt="2021-07-22T21:12:59.330" v="2668" actId="2696"/>
        <pc:sldMkLst>
          <pc:docMk/>
          <pc:sldMk cId="613705088" sldId="309"/>
        </pc:sldMkLst>
      </pc:sldChg>
      <pc:sldChg chg="modSp add mod">
        <pc:chgData name="Catalina Trasc" userId="3853d83d3e8a9129" providerId="LiveId" clId="{87DDB0CE-B576-45C5-B514-3DBC96614FF4}" dt="2021-07-22T21:16:21.722" v="2820" actId="20577"/>
        <pc:sldMkLst>
          <pc:docMk/>
          <pc:sldMk cId="561254781" sldId="310"/>
        </pc:sldMkLst>
        <pc:spChg chg="mod">
          <ac:chgData name="Catalina Trasc" userId="3853d83d3e8a9129" providerId="LiveId" clId="{87DDB0CE-B576-45C5-B514-3DBC96614FF4}" dt="2021-07-22T21:14:21.394" v="2690" actId="20577"/>
          <ac:spMkLst>
            <pc:docMk/>
            <pc:sldMk cId="561254781" sldId="310"/>
            <ac:spMk id="3" creationId="{BBAC4557-1A56-4AB0-9B98-5129152B9F69}"/>
          </ac:spMkLst>
        </pc:spChg>
        <pc:spChg chg="mod">
          <ac:chgData name="Catalina Trasc" userId="3853d83d3e8a9129" providerId="LiveId" clId="{87DDB0CE-B576-45C5-B514-3DBC96614FF4}" dt="2021-07-22T21:16:21.722" v="2820" actId="20577"/>
          <ac:spMkLst>
            <pc:docMk/>
            <pc:sldMk cId="561254781" sldId="310"/>
            <ac:spMk id="6" creationId="{AB8D9AC7-F4AA-4590-9693-89C3E85D54A5}"/>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39E3965E-AC41-4711-9D10-E25ABB132D86}"/>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90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645152"/>
            <a:ext cx="10058400" cy="1143000"/>
          </a:xfrm>
        </p:spPr>
        <p:txBody>
          <a:bodyPr lIns="91440" rIns="91440">
            <a:normAutofit/>
          </a:bodyPr>
          <a:lstStyle>
            <a:lvl1pPr marL="0" indent="0" algn="l">
              <a:buNone/>
              <a:defRPr sz="2400" cap="all" spc="200" baseline="0">
                <a:solidFill>
                  <a:schemeClr val="tx1"/>
                </a:solidFill>
                <a:latin typeface="+mn-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cxnSp>
        <p:nvCxnSpPr>
          <p:cNvPr id="9" name="Straight Connector 8">
            <a:extLst>
              <a:ext uri="{FF2B5EF4-FFF2-40B4-BE49-F238E27FC236}">
                <a16:creationId xmlns:a16="http://schemas.microsoft.com/office/drawing/2014/main" id="{1F5DC8C3-BA5F-4EED-BB9A-A14272BD82A1}"/>
              </a:ext>
            </a:extLst>
          </p:cNvPr>
          <p:cNvCxnSpPr/>
          <p:nvPr/>
        </p:nvCxnSpPr>
        <p:spPr>
          <a:xfrm>
            <a:off x="1207658" y="4474741"/>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4" name="Date Placeholder 3">
            <a:extLst>
              <a:ext uri="{FF2B5EF4-FFF2-40B4-BE49-F238E27FC236}">
                <a16:creationId xmlns:a16="http://schemas.microsoft.com/office/drawing/2014/main" id="{9925CCF1-92C0-4AF3-BFAF-4921631915AB}"/>
              </a:ext>
            </a:extLst>
          </p:cNvPr>
          <p:cNvSpPr>
            <a:spLocks noGrp="1"/>
          </p:cNvSpPr>
          <p:nvPr>
            <p:ph type="dt" sz="half" idx="10"/>
          </p:nvPr>
        </p:nvSpPr>
        <p:spPr/>
        <p:txBody>
          <a:bodyPr/>
          <a:lstStyle/>
          <a:p>
            <a:fld id="{9184DA70-C731-4C70-880D-CCD4705E623C}" type="datetime1">
              <a:rPr lang="en-US" smtClean="0"/>
              <a:t>7/21/2021</a:t>
            </a:fld>
            <a:endParaRPr lang="en-US" dirty="0"/>
          </a:p>
        </p:txBody>
      </p:sp>
      <p:sp>
        <p:nvSpPr>
          <p:cNvPr id="5" name="Footer Placeholder 4">
            <a:extLst>
              <a:ext uri="{FF2B5EF4-FFF2-40B4-BE49-F238E27FC236}">
                <a16:creationId xmlns:a16="http://schemas.microsoft.com/office/drawing/2014/main" id="{051A78A9-3DFF-4937-A9F2-5D8CF495F367}"/>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5FAEB271-5CC0-4759-BC6E-8BE53AB227C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6234375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354D8B55-9EA8-4B81-8E84-9B93B0A27559}"/>
              </a:ext>
            </a:extLst>
          </p:cNvPr>
          <p:cNvSpPr>
            <a:spLocks noGrp="1"/>
          </p:cNvSpPr>
          <p:nvPr>
            <p:ph type="dt" sz="half" idx="10"/>
          </p:nvPr>
        </p:nvSpPr>
        <p:spPr/>
        <p:txBody>
          <a:bodyPr/>
          <a:lstStyle/>
          <a:p>
            <a:fld id="{4BE1D723-8F53-4F53-90B0-1982A396982E}" type="datetime1">
              <a:rPr lang="en-US" smtClean="0"/>
              <a:t>7/21/2021</a:t>
            </a:fld>
            <a:endParaRPr lang="en-US" dirty="0"/>
          </a:p>
        </p:txBody>
      </p:sp>
      <p:sp>
        <p:nvSpPr>
          <p:cNvPr id="8" name="Footer Placeholder 7">
            <a:extLst>
              <a:ext uri="{FF2B5EF4-FFF2-40B4-BE49-F238E27FC236}">
                <a16:creationId xmlns:a16="http://schemas.microsoft.com/office/drawing/2014/main" id="{062CA021-2578-47CB-822C-BDDFF7223B28}"/>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C4AAB51D-4141-4682-9375-DAFD5FB9DD1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5404659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585C21A-8B93-4657-B5DF-7EAEAD3BE127}"/>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90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663440"/>
            <a:ext cx="10058400" cy="1143000"/>
          </a:xfrm>
        </p:spPr>
        <p:txBody>
          <a:bodyPr lIns="91440" rIns="91440" anchor="t" anchorCtr="0">
            <a:normAutofit/>
          </a:bodyPr>
          <a:lstStyle>
            <a:lvl1pPr marL="0" indent="0">
              <a:buNone/>
              <a:defRPr sz="2400" cap="all" spc="200" baseline="0">
                <a:solidFill>
                  <a:schemeClr val="tx1"/>
                </a:solidFill>
                <a:latin typeface="+mn-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cxnSp>
        <p:nvCxnSpPr>
          <p:cNvPr id="9" name="Straight Connector 8">
            <a:extLst>
              <a:ext uri="{FF2B5EF4-FFF2-40B4-BE49-F238E27FC236}">
                <a16:creationId xmlns:a16="http://schemas.microsoft.com/office/drawing/2014/main" id="{459DE2C1-4C52-40A3-8959-27B2C1BEBFF6}"/>
              </a:ext>
            </a:extLst>
          </p:cNvPr>
          <p:cNvCxnSpPr/>
          <p:nvPr/>
        </p:nvCxnSpPr>
        <p:spPr>
          <a:xfrm>
            <a:off x="1207658" y="4485132"/>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7" name="Date Placeholder 6">
            <a:extLst>
              <a:ext uri="{FF2B5EF4-FFF2-40B4-BE49-F238E27FC236}">
                <a16:creationId xmlns:a16="http://schemas.microsoft.com/office/drawing/2014/main" id="{AAF2E137-EC28-48F8-9198-1F02539029B6}"/>
              </a:ext>
            </a:extLst>
          </p:cNvPr>
          <p:cNvSpPr>
            <a:spLocks noGrp="1"/>
          </p:cNvSpPr>
          <p:nvPr>
            <p:ph type="dt" sz="half" idx="10"/>
          </p:nvPr>
        </p:nvSpPr>
        <p:spPr/>
        <p:txBody>
          <a:bodyPr/>
          <a:lstStyle/>
          <a:p>
            <a:fld id="{97669AF7-7BEB-44E4-9852-375E34362B5B}" type="datetime1">
              <a:rPr lang="en-US" smtClean="0"/>
              <a:t>7/21/2021</a:t>
            </a:fld>
            <a:endParaRPr lang="en-US" dirty="0"/>
          </a:p>
        </p:txBody>
      </p:sp>
      <p:sp>
        <p:nvSpPr>
          <p:cNvPr id="8" name="Footer Placeholder 7">
            <a:extLst>
              <a:ext uri="{FF2B5EF4-FFF2-40B4-BE49-F238E27FC236}">
                <a16:creationId xmlns:a16="http://schemas.microsoft.com/office/drawing/2014/main" id="{189422CD-6F62-4DD6-89EF-07A60B42D219}"/>
              </a:ext>
            </a:extLst>
          </p:cNvPr>
          <p:cNvSpPr>
            <a:spLocks noGrp="1"/>
          </p:cNvSpPr>
          <p:nvPr>
            <p:ph type="ftr" sz="quarter" idx="11"/>
          </p:nvPr>
        </p:nvSpPr>
        <p:spPr/>
        <p:txBody>
          <a:bodyPr/>
          <a:lstStyle/>
          <a:p>
            <a:endParaRPr lang="en-US" dirty="0"/>
          </a:p>
        </p:txBody>
      </p:sp>
      <p:sp>
        <p:nvSpPr>
          <p:cNvPr id="11" name="Slide Number Placeholder 10">
            <a:extLst>
              <a:ext uri="{FF2B5EF4-FFF2-40B4-BE49-F238E27FC236}">
                <a16:creationId xmlns:a16="http://schemas.microsoft.com/office/drawing/2014/main" id="{69C6AFF8-42B4-4D05-969B-9F5FB3355555}"/>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7627835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80" y="2120900"/>
            <a:ext cx="4639736" cy="37481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515944" y="2120900"/>
            <a:ext cx="4639736" cy="374819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a:extLst>
              <a:ext uri="{FF2B5EF4-FFF2-40B4-BE49-F238E27FC236}">
                <a16:creationId xmlns:a16="http://schemas.microsoft.com/office/drawing/2014/main" id="{5782D47D-B0DC-4C40-BCC6-BBBA32584A38}"/>
              </a:ext>
            </a:extLst>
          </p:cNvPr>
          <p:cNvSpPr>
            <a:spLocks noGrp="1"/>
          </p:cNvSpPr>
          <p:nvPr>
            <p:ph type="dt" sz="half" idx="10"/>
          </p:nvPr>
        </p:nvSpPr>
        <p:spPr/>
        <p:txBody>
          <a:bodyPr/>
          <a:lstStyle/>
          <a:p>
            <a:fld id="{BAAAC38D-0552-4C82-B593-E6124DFADBE2}" type="datetime1">
              <a:rPr lang="en-US" smtClean="0"/>
              <a:t>7/21/2021</a:t>
            </a:fld>
            <a:endParaRPr lang="en-US" dirty="0"/>
          </a:p>
        </p:txBody>
      </p:sp>
      <p:sp>
        <p:nvSpPr>
          <p:cNvPr id="9" name="Footer Placeholder 8">
            <a:extLst>
              <a:ext uri="{FF2B5EF4-FFF2-40B4-BE49-F238E27FC236}">
                <a16:creationId xmlns:a16="http://schemas.microsoft.com/office/drawing/2014/main" id="{4690D34E-7EBD-44B2-83CA-4C126A18D7EF}"/>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2AC511A1-9BBD-42DE-92FB-2AF44F8E97A9}"/>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5883595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2057400"/>
            <a:ext cx="4639736" cy="736282"/>
          </a:xfrm>
        </p:spPr>
        <p:txBody>
          <a:bodyPr lIns="91440" rIns="9144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958274"/>
            <a:ext cx="4639736" cy="291082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515944" y="2057400"/>
            <a:ext cx="4639736" cy="736282"/>
          </a:xfrm>
        </p:spPr>
        <p:txBody>
          <a:bodyPr lIns="91440" rIns="9144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515944" y="2958273"/>
            <a:ext cx="4639736" cy="291082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a:extLst>
              <a:ext uri="{FF2B5EF4-FFF2-40B4-BE49-F238E27FC236}">
                <a16:creationId xmlns:a16="http://schemas.microsoft.com/office/drawing/2014/main" id="{8AF8A515-AA94-45D1-9223-5C2272618D85}"/>
              </a:ext>
            </a:extLst>
          </p:cNvPr>
          <p:cNvSpPr>
            <a:spLocks noGrp="1"/>
          </p:cNvSpPr>
          <p:nvPr>
            <p:ph type="dt" sz="half" idx="10"/>
          </p:nvPr>
        </p:nvSpPr>
        <p:spPr/>
        <p:txBody>
          <a:bodyPr/>
          <a:lstStyle/>
          <a:p>
            <a:fld id="{D9DF0F1C-5577-4ACB-BB62-DF8F3C494C7E}" type="datetime1">
              <a:rPr lang="en-US" smtClean="0"/>
              <a:t>7/21/2021</a:t>
            </a:fld>
            <a:endParaRPr lang="en-US" dirty="0"/>
          </a:p>
        </p:txBody>
      </p:sp>
      <p:sp>
        <p:nvSpPr>
          <p:cNvPr id="11" name="Footer Placeholder 10">
            <a:extLst>
              <a:ext uri="{FF2B5EF4-FFF2-40B4-BE49-F238E27FC236}">
                <a16:creationId xmlns:a16="http://schemas.microsoft.com/office/drawing/2014/main" id="{D052F5BC-98E0-4D60-AD67-9547738B7DD4}"/>
              </a:ext>
            </a:extLst>
          </p:cNvPr>
          <p:cNvSpPr>
            <a:spLocks noGrp="1"/>
          </p:cNvSpPr>
          <p:nvPr>
            <p:ph type="ftr" sz="quarter" idx="11"/>
          </p:nvPr>
        </p:nvSpPr>
        <p:spPr/>
        <p:txBody>
          <a:bodyPr/>
          <a:lstStyle/>
          <a:p>
            <a:endParaRPr lang="en-US" dirty="0"/>
          </a:p>
        </p:txBody>
      </p:sp>
      <p:sp>
        <p:nvSpPr>
          <p:cNvPr id="12" name="Slide Number Placeholder 11">
            <a:extLst>
              <a:ext uri="{FF2B5EF4-FFF2-40B4-BE49-F238E27FC236}">
                <a16:creationId xmlns:a16="http://schemas.microsoft.com/office/drawing/2014/main" id="{A38552DC-952E-41EA-AAAF-C2187523C0B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9639257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6" name="Date Placeholder 5">
            <a:extLst>
              <a:ext uri="{FF2B5EF4-FFF2-40B4-BE49-F238E27FC236}">
                <a16:creationId xmlns:a16="http://schemas.microsoft.com/office/drawing/2014/main" id="{7392073F-158F-44A3-8913-917AFFC1BC20}"/>
              </a:ext>
            </a:extLst>
          </p:cNvPr>
          <p:cNvSpPr>
            <a:spLocks noGrp="1"/>
          </p:cNvSpPr>
          <p:nvPr>
            <p:ph type="dt" sz="half" idx="10"/>
          </p:nvPr>
        </p:nvSpPr>
        <p:spPr/>
        <p:txBody>
          <a:bodyPr/>
          <a:lstStyle/>
          <a:p>
            <a:fld id="{1775B394-D9F9-4F0C-B15D-605F45CB9E9F}" type="datetime1">
              <a:rPr lang="en-US" smtClean="0"/>
              <a:t>7/21/2021</a:t>
            </a:fld>
            <a:endParaRPr lang="en-US" dirty="0"/>
          </a:p>
        </p:txBody>
      </p:sp>
      <p:sp>
        <p:nvSpPr>
          <p:cNvPr id="7" name="Footer Placeholder 6">
            <a:extLst>
              <a:ext uri="{FF2B5EF4-FFF2-40B4-BE49-F238E27FC236}">
                <a16:creationId xmlns:a16="http://schemas.microsoft.com/office/drawing/2014/main" id="{EED72207-24CA-42B7-A975-2F8E41CBA904}"/>
              </a:ext>
            </a:extLst>
          </p:cNvPr>
          <p:cNvSpPr>
            <a:spLocks noGrp="1"/>
          </p:cNvSpPr>
          <p:nvPr>
            <p:ph type="ftr" sz="quarter" idx="11"/>
          </p:nvPr>
        </p:nvSpPr>
        <p:spPr/>
        <p:txBody>
          <a:bodyPr/>
          <a:lstStyle/>
          <a:p>
            <a:endParaRPr lang="en-US" dirty="0"/>
          </a:p>
        </p:txBody>
      </p:sp>
      <p:sp>
        <p:nvSpPr>
          <p:cNvPr id="8" name="Slide Number Placeholder 7">
            <a:extLst>
              <a:ext uri="{FF2B5EF4-FFF2-40B4-BE49-F238E27FC236}">
                <a16:creationId xmlns:a16="http://schemas.microsoft.com/office/drawing/2014/main" id="{D01080F2-251A-4B88-9A62-16F46D724F83}"/>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42685433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8E9C91B-7EAD-4562-AB0E-DFB9663AECE3}"/>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a:extLst>
              <a:ext uri="{FF2B5EF4-FFF2-40B4-BE49-F238E27FC236}">
                <a16:creationId xmlns:a16="http://schemas.microsoft.com/office/drawing/2014/main" id="{94E9223F-721F-47BF-9FD5-0F8D12FF0DE1}"/>
              </a:ext>
            </a:extLst>
          </p:cNvPr>
          <p:cNvSpPr>
            <a:spLocks noGrp="1"/>
          </p:cNvSpPr>
          <p:nvPr>
            <p:ph type="dt" sz="half" idx="10"/>
          </p:nvPr>
        </p:nvSpPr>
        <p:spPr/>
        <p:txBody>
          <a:bodyPr/>
          <a:lstStyle/>
          <a:p>
            <a:fld id="{39667345-2558-425A-8533-9BFDBCE15005}" type="datetime1">
              <a:rPr lang="en-US" smtClean="0"/>
              <a:t>7/21/2021</a:t>
            </a:fld>
            <a:endParaRPr lang="en-US" dirty="0"/>
          </a:p>
        </p:txBody>
      </p:sp>
      <p:sp>
        <p:nvSpPr>
          <p:cNvPr id="3" name="Footer Placeholder 2">
            <a:extLst>
              <a:ext uri="{FF2B5EF4-FFF2-40B4-BE49-F238E27FC236}">
                <a16:creationId xmlns:a16="http://schemas.microsoft.com/office/drawing/2014/main" id="{05915714-6BBA-4593-8591-4E26F7D58D9F}"/>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BE06F857-D2E1-44DD-ABDD-EBB739645B67}"/>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333937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6D90D66-BCB9-4229-A829-628874352AC0}"/>
              </a:ext>
            </a:extLst>
          </p:cNvPr>
          <p:cNvSpPr/>
          <p:nvPr/>
        </p:nvSpPr>
        <p:spPr>
          <a:xfrm>
            <a:off x="16" y="0"/>
            <a:ext cx="4654296"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43466" y="786383"/>
            <a:ext cx="3517567" cy="2093975"/>
          </a:xfrm>
        </p:spPr>
        <p:txBody>
          <a:bodyPr anchor="b">
            <a:normAutofit/>
          </a:bodyPr>
          <a:lstStyle>
            <a:lvl1pPr>
              <a:lnSpc>
                <a:spcPct val="90000"/>
              </a:lnSpc>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5458984" y="812799"/>
            <a:ext cx="5928344" cy="52947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43465" y="3043050"/>
            <a:ext cx="3517567" cy="3064505"/>
          </a:xfrm>
        </p:spPr>
        <p:txBody>
          <a:bodyPr lIns="91440" rIns="91440">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643464" y="6446520"/>
            <a:ext cx="3517568" cy="365125"/>
          </a:xfrm>
        </p:spPr>
        <p:txBody>
          <a:bodyPr/>
          <a:lstStyle>
            <a:lvl1pPr algn="l">
              <a:defRPr/>
            </a:lvl1pPr>
          </a:lstStyle>
          <a:p>
            <a:fld id="{92BEA474-078D-4E9B-9B14-09A87B19DC46}" type="datetime1">
              <a:rPr lang="en-US" smtClean="0"/>
              <a:t>7/21/2021</a:t>
            </a:fld>
            <a:endParaRPr lang="en-US" dirty="0"/>
          </a:p>
        </p:txBody>
      </p:sp>
      <p:sp>
        <p:nvSpPr>
          <p:cNvPr id="6" name="Footer Placeholder 5"/>
          <p:cNvSpPr>
            <a:spLocks noGrp="1"/>
          </p:cNvSpPr>
          <p:nvPr>
            <p:ph type="ftr" sz="quarter" idx="11"/>
          </p:nvPr>
        </p:nvSpPr>
        <p:spPr>
          <a:xfrm>
            <a:off x="5458983" y="6446520"/>
            <a:ext cx="5334019" cy="365125"/>
          </a:xfrm>
        </p:spPr>
        <p:txBody>
          <a:bodyPr/>
          <a:lstStyle>
            <a:lvl1pPr algn="l">
              <a:defRPr>
                <a:solidFill>
                  <a:schemeClr val="tx2"/>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37711844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DA134939-39C0-4522-A125-A13DFDA66490}"/>
              </a:ext>
            </a:extLst>
          </p:cNvPr>
          <p:cNvSpPr/>
          <p:nvPr/>
        </p:nvSpPr>
        <p:spPr>
          <a:xfrm>
            <a:off x="0" y="4578350"/>
            <a:ext cx="12188825" cy="227965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15" y="0"/>
            <a:ext cx="12191985" cy="4578350"/>
          </a:xfrm>
          <a:solidFill>
            <a:schemeClr val="bg1">
              <a:lumMod val="85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2" name="Title 1"/>
          <p:cNvSpPr>
            <a:spLocks noGrp="1"/>
          </p:cNvSpPr>
          <p:nvPr>
            <p:ph type="title"/>
          </p:nvPr>
        </p:nvSpPr>
        <p:spPr>
          <a:xfrm>
            <a:off x="1097279" y="4799362"/>
            <a:ext cx="10113645" cy="743682"/>
          </a:xfrm>
        </p:spPr>
        <p:txBody>
          <a:bodyPr tIns="0" bIns="0" anchor="b">
            <a:noAutofit/>
          </a:bodyPr>
          <a:lstStyle>
            <a:lvl1pPr>
              <a:defRPr sz="3600" b="0">
                <a:solidFill>
                  <a:srgbClr val="FFFFFF"/>
                </a:solidFill>
              </a:defRPr>
            </a:lvl1pPr>
          </a:lstStyle>
          <a:p>
            <a:r>
              <a:rPr lang="en-US"/>
              <a:t>Click to edit Master title style</a:t>
            </a:r>
            <a:endParaRPr lang="en-US" dirty="0"/>
          </a:p>
        </p:txBody>
      </p:sp>
      <p:sp>
        <p:nvSpPr>
          <p:cNvPr id="4" name="Text Placeholder 3"/>
          <p:cNvSpPr>
            <a:spLocks noGrp="1"/>
          </p:cNvSpPr>
          <p:nvPr>
            <p:ph type="body" sz="half" idx="2"/>
          </p:nvPr>
        </p:nvSpPr>
        <p:spPr>
          <a:xfrm>
            <a:off x="1097279" y="5715000"/>
            <a:ext cx="10113264" cy="609600"/>
          </a:xfrm>
        </p:spPr>
        <p:txBody>
          <a:bodyPr lIns="91440" tIns="0" rIns="91440" bIns="0">
            <a:normAutofit/>
          </a:bodyPr>
          <a:lstStyle>
            <a:lvl1pPr marL="0" indent="0">
              <a:spcBef>
                <a:spcPts val="0"/>
              </a:spcBef>
              <a:spcAft>
                <a:spcPts val="600"/>
              </a:spcAft>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4907D986-8816-4272-A432-0437A28A9828}" type="datetime1">
              <a:rPr lang="en-US" smtClean="0"/>
              <a:t>7/21/2021</a:t>
            </a:fld>
            <a:endParaRPr lang="en-US" dirty="0"/>
          </a:p>
        </p:txBody>
      </p:sp>
      <p:sp>
        <p:nvSpPr>
          <p:cNvPr id="6" name="Footer Placeholder 5"/>
          <p:cNvSpPr>
            <a:spLocks noGrp="1"/>
          </p:cNvSpPr>
          <p:nvPr>
            <p:ph type="ftr" sz="quarter" idx="11"/>
          </p:nvPr>
        </p:nvSpPr>
        <p:spPr>
          <a:xfrm>
            <a:off x="1097279" y="6446838"/>
            <a:ext cx="6818262" cy="365125"/>
          </a:xfrm>
        </p:spPr>
        <p:txBody>
          <a:bodyPr/>
          <a:lstStyle/>
          <a:p>
            <a:pPr algn="l"/>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2016137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416A0E3C-60E6-4F39-BC55-5F7C224E1F7C}"/>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2108201"/>
            <a:ext cx="10058400" cy="3760891"/>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218426" y="6446838"/>
            <a:ext cx="2584850" cy="365125"/>
          </a:xfrm>
          <a:prstGeom prst="rect">
            <a:avLst/>
          </a:prstGeom>
        </p:spPr>
        <p:txBody>
          <a:bodyPr vert="horz" lIns="91440" tIns="45720" rIns="91440" bIns="45720" rtlCol="0" anchor="ctr"/>
          <a:lstStyle>
            <a:lvl1pPr algn="r">
              <a:defRPr sz="800">
                <a:solidFill>
                  <a:srgbClr val="FFFFFF"/>
                </a:solidFill>
              </a:defRPr>
            </a:lvl1pPr>
          </a:lstStyle>
          <a:p>
            <a:fld id="{62D6E202-B606-4609-B914-27C9371A1F6D}" type="datetime1">
              <a:rPr lang="en-US" smtClean="0"/>
              <a:t>7/21/2021</a:t>
            </a:fld>
            <a:endParaRPr lang="en-US" dirty="0"/>
          </a:p>
        </p:txBody>
      </p:sp>
      <p:sp>
        <p:nvSpPr>
          <p:cNvPr id="5" name="Footer Placeholder 4"/>
          <p:cNvSpPr>
            <a:spLocks noGrp="1"/>
          </p:cNvSpPr>
          <p:nvPr>
            <p:ph type="ftr" sz="quarter" idx="3"/>
          </p:nvPr>
        </p:nvSpPr>
        <p:spPr>
          <a:xfrm>
            <a:off x="1097279" y="6446838"/>
            <a:ext cx="6818262" cy="365125"/>
          </a:xfrm>
          <a:prstGeom prst="rect">
            <a:avLst/>
          </a:prstGeom>
        </p:spPr>
        <p:txBody>
          <a:bodyPr vert="horz" lIns="91440" tIns="45720" rIns="91440" bIns="45720" rtlCol="0" anchor="ctr"/>
          <a:lstStyle>
            <a:lvl1pPr algn="l">
              <a:defRPr sz="800" cap="all" baseline="0">
                <a:solidFill>
                  <a:srgbClr val="FFFFFF"/>
                </a:solidFill>
              </a:defRPr>
            </a:lvl1pPr>
          </a:lstStyle>
          <a:p>
            <a:endParaRPr lang="en-US" dirty="0"/>
          </a:p>
        </p:txBody>
      </p:sp>
      <p:sp>
        <p:nvSpPr>
          <p:cNvPr id="6" name="Slide Number Placeholder 5"/>
          <p:cNvSpPr>
            <a:spLocks noGrp="1"/>
          </p:cNvSpPr>
          <p:nvPr>
            <p:ph type="sldNum" sz="quarter" idx="4"/>
          </p:nvPr>
        </p:nvSpPr>
        <p:spPr>
          <a:xfrm>
            <a:off x="10993582" y="6446838"/>
            <a:ext cx="780010" cy="365125"/>
          </a:xfrm>
          <a:prstGeom prst="rect">
            <a:avLst/>
          </a:prstGeom>
        </p:spPr>
        <p:txBody>
          <a:bodyPr vert="horz" lIns="91440" tIns="45720" rIns="91440" bIns="45720" rtlCol="0" anchor="ctr"/>
          <a:lstStyle>
            <a:lvl1pPr algn="l">
              <a:defRPr sz="800">
                <a:solidFill>
                  <a:srgbClr val="FFFFFF"/>
                </a:solidFill>
              </a:defRPr>
            </a:lvl1pPr>
          </a:lstStyle>
          <a:p>
            <a:fld id="{3A98EE3D-8CD1-4C3F-BD1C-C98C9596463C}" type="slidenum">
              <a:rPr lang="en-US" smtClean="0"/>
              <a:t>‹#›</a:t>
            </a:fld>
            <a:endParaRPr lang="en-US" dirty="0"/>
          </a:p>
        </p:txBody>
      </p:sp>
      <p:cxnSp>
        <p:nvCxnSpPr>
          <p:cNvPr id="10" name="Straight Connector 9">
            <a:extLst>
              <a:ext uri="{FF2B5EF4-FFF2-40B4-BE49-F238E27FC236}">
                <a16:creationId xmlns:a16="http://schemas.microsoft.com/office/drawing/2014/main" id="{C5025DAC-8B93-4160-B017-3A274A5828C0}"/>
              </a:ext>
            </a:extLst>
          </p:cNvPr>
          <p:cNvCxnSpPr/>
          <p:nvPr/>
        </p:nvCxnSpPr>
        <p:spPr>
          <a:xfrm>
            <a:off x="1193532" y="1897380"/>
            <a:ext cx="996696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460309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Lst>
  <p:hf sldNum="0" hdr="0" ftr="0" dt="0"/>
  <p:txStyles>
    <p:titleStyle>
      <a:lvl1pPr algn="l" defTabSz="914400" rtl="0" eaLnBrk="1" latinLnBrk="0" hangingPunct="1">
        <a:lnSpc>
          <a:spcPct val="90000"/>
        </a:lnSpc>
        <a:spcBef>
          <a:spcPct val="0"/>
        </a:spcBef>
        <a:buNone/>
        <a:defRPr sz="4700" i="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110000"/>
        </a:lnSpc>
        <a:spcBef>
          <a:spcPts val="1200"/>
        </a:spcBef>
        <a:spcAft>
          <a:spcPts val="200"/>
        </a:spcAft>
        <a:buClr>
          <a:schemeClr val="accent1"/>
        </a:buClr>
        <a:buSzPct val="100000"/>
        <a:buFont typeface="Calibri" panose="020F0502020204030204" pitchFamily="34" charset="0"/>
        <a:buChar char=" "/>
        <a:defRPr sz="19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100000"/>
        </a:lnSpc>
        <a:spcBef>
          <a:spcPts val="200"/>
        </a:spcBef>
        <a:spcAft>
          <a:spcPts val="400"/>
        </a:spcAft>
        <a:buClrTx/>
        <a:buFont typeface="Calibri" pitchFamily="34" charset="0"/>
        <a:buChar char="◦"/>
        <a:defRPr sz="17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xml"/><Relationship Id="rId1" Type="http://schemas.openxmlformats.org/officeDocument/2006/relationships/themeOverride" Target="../theme/themeOverride1.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slideLayout" Target="../slideLayouts/slideLayout2.xml"/><Relationship Id="rId1" Type="http://schemas.openxmlformats.org/officeDocument/2006/relationships/themeOverride" Target="../theme/themeOverride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3" name="Rectangle 32">
            <a:extLst>
              <a:ext uri="{FF2B5EF4-FFF2-40B4-BE49-F238E27FC236}">
                <a16:creationId xmlns:a16="http://schemas.microsoft.com/office/drawing/2014/main" id="{2FDF0794-1B86-42B2-B8C7-F60123E638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726" cy="68589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Franklin Gothic Book" panose="020F0502020204030204"/>
              <a:ea typeface="+mn-ea"/>
              <a:cs typeface="+mn-cs"/>
            </a:endParaRPr>
          </a:p>
        </p:txBody>
      </p:sp>
      <p:pic>
        <p:nvPicPr>
          <p:cNvPr id="4" name="Picture 3" descr="A close up of a piece of paper with a pencil laying on top">
            <a:extLst>
              <a:ext uri="{FF2B5EF4-FFF2-40B4-BE49-F238E27FC236}">
                <a16:creationId xmlns:a16="http://schemas.microsoft.com/office/drawing/2014/main" id="{65810330-F0B5-43C9-BC34-094FFB5C0529}"/>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3273" y="372968"/>
            <a:ext cx="12191980" cy="6858000"/>
          </a:xfrm>
          <a:prstGeom prst="rect">
            <a:avLst/>
          </a:prstGeom>
        </p:spPr>
      </p:pic>
      <p:sp>
        <p:nvSpPr>
          <p:cNvPr id="35" name="Rectangle 34">
            <a:extLst>
              <a:ext uri="{FF2B5EF4-FFF2-40B4-BE49-F238E27FC236}">
                <a16:creationId xmlns:a16="http://schemas.microsoft.com/office/drawing/2014/main" id="{C5373426-E26E-431D-959C-5DB96C0B62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12607" y="1238442"/>
            <a:ext cx="3635926" cy="4355751"/>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Franklin Gothic Book" panose="020F0502020204030204"/>
              <a:ea typeface="+mn-ea"/>
              <a:cs typeface="+mn-cs"/>
            </a:endParaRPr>
          </a:p>
        </p:txBody>
      </p:sp>
      <p:sp>
        <p:nvSpPr>
          <p:cNvPr id="2" name="Title 1">
            <a:extLst>
              <a:ext uri="{FF2B5EF4-FFF2-40B4-BE49-F238E27FC236}">
                <a16:creationId xmlns:a16="http://schemas.microsoft.com/office/drawing/2014/main" id="{9AB2EA78-AEB3-469B-9025-3B17201A457B}"/>
              </a:ext>
            </a:extLst>
          </p:cNvPr>
          <p:cNvSpPr>
            <a:spLocks noGrp="1"/>
          </p:cNvSpPr>
          <p:nvPr>
            <p:ph type="ctrTitle"/>
          </p:nvPr>
        </p:nvSpPr>
        <p:spPr>
          <a:xfrm>
            <a:off x="8123416" y="1475234"/>
            <a:ext cx="3214307" cy="2326734"/>
          </a:xfrm>
        </p:spPr>
        <p:txBody>
          <a:bodyPr anchor="b">
            <a:noAutofit/>
          </a:bodyPr>
          <a:lstStyle/>
          <a:p>
            <a:pPr algn="ctr"/>
            <a:r>
              <a:rPr lang="en-US" sz="5400" dirty="0">
                <a:solidFill>
                  <a:schemeClr val="tx1"/>
                </a:solidFill>
              </a:rPr>
              <a:t>SEE YOUR FUTURE</a:t>
            </a:r>
          </a:p>
        </p:txBody>
      </p:sp>
      <p:sp>
        <p:nvSpPr>
          <p:cNvPr id="3" name="Subtitle 2">
            <a:extLst>
              <a:ext uri="{FF2B5EF4-FFF2-40B4-BE49-F238E27FC236}">
                <a16:creationId xmlns:a16="http://schemas.microsoft.com/office/drawing/2014/main" id="{255E1F2F-E259-4EA8-9FFD-3A10AF541859}"/>
              </a:ext>
            </a:extLst>
          </p:cNvPr>
          <p:cNvSpPr>
            <a:spLocks noGrp="1"/>
          </p:cNvSpPr>
          <p:nvPr>
            <p:ph type="subTitle" idx="1"/>
          </p:nvPr>
        </p:nvSpPr>
        <p:spPr>
          <a:xfrm>
            <a:off x="8127750" y="4608576"/>
            <a:ext cx="3205640" cy="774186"/>
          </a:xfrm>
        </p:spPr>
        <p:txBody>
          <a:bodyPr anchor="t">
            <a:normAutofit/>
          </a:bodyPr>
          <a:lstStyle/>
          <a:p>
            <a:pPr algn="ctr">
              <a:lnSpc>
                <a:spcPct val="100000"/>
              </a:lnSpc>
            </a:pPr>
            <a:r>
              <a:rPr lang="en-US" sz="1600" dirty="0"/>
              <a:t>AN INTERESTING SUBJECT FOR all the teenagers</a:t>
            </a:r>
          </a:p>
        </p:txBody>
      </p:sp>
      <p:cxnSp>
        <p:nvCxnSpPr>
          <p:cNvPr id="37" name="Straight Connector 36">
            <a:extLst>
              <a:ext uri="{FF2B5EF4-FFF2-40B4-BE49-F238E27FC236}">
                <a16:creationId xmlns:a16="http://schemas.microsoft.com/office/drawing/2014/main" id="{96D07482-83A3-4451-943C-B4696108295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176090" y="4508519"/>
            <a:ext cx="310896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9" name="Rectangle 38">
            <a:extLst>
              <a:ext uri="{FF2B5EF4-FFF2-40B4-BE49-F238E27FC236}">
                <a16:creationId xmlns:a16="http://schemas.microsoft.com/office/drawing/2014/main" id="{EDC90921-9082-491B-940E-827D679F34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rgbClr val="262626">
              <a:alpha val="95000"/>
            </a:srgbClr>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93143965"/>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39E3965E-AC41-4711-9D10-E25ABB132D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15" name="Straight Connector 14">
            <a:extLst>
              <a:ext uri="{FF2B5EF4-FFF2-40B4-BE49-F238E27FC236}">
                <a16:creationId xmlns:a16="http://schemas.microsoft.com/office/drawing/2014/main" id="{1F5DC8C3-BA5F-4EED-BB9A-A14272BD82A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07658" y="4474741"/>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17" name="Rectangle 16">
            <a:extLst>
              <a:ext uri="{FF2B5EF4-FFF2-40B4-BE49-F238E27FC236}">
                <a16:creationId xmlns:a16="http://schemas.microsoft.com/office/drawing/2014/main" id="{6482F060-A4AF-4E0B-B364-7C6BA4AE9C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6220" y="0"/>
            <a:ext cx="4641315"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 name="Title 3">
            <a:extLst>
              <a:ext uri="{FF2B5EF4-FFF2-40B4-BE49-F238E27FC236}">
                <a16:creationId xmlns:a16="http://schemas.microsoft.com/office/drawing/2014/main" id="{27AA49AD-F31F-4CD8-90C7-C18387910204}"/>
              </a:ext>
            </a:extLst>
          </p:cNvPr>
          <p:cNvSpPr>
            <a:spLocks noGrp="1"/>
          </p:cNvSpPr>
          <p:nvPr>
            <p:ph type="title"/>
          </p:nvPr>
        </p:nvSpPr>
        <p:spPr>
          <a:xfrm>
            <a:off x="484813" y="640080"/>
            <a:ext cx="4057369" cy="2850319"/>
          </a:xfrm>
        </p:spPr>
        <p:txBody>
          <a:bodyPr vert="horz" lIns="91440" tIns="45720" rIns="91440" bIns="45720" rtlCol="0" anchor="b">
            <a:normAutofit fontScale="90000"/>
          </a:bodyPr>
          <a:lstStyle/>
          <a:p>
            <a:r>
              <a:rPr lang="en-US" sz="5400" dirty="0"/>
              <a:t>WHO AM I?</a:t>
            </a:r>
            <a:br>
              <a:rPr lang="en-US" sz="5400" dirty="0"/>
            </a:br>
            <a:r>
              <a:rPr lang="en-US" sz="5400" dirty="0"/>
              <a:t>    </a:t>
            </a:r>
            <a:br>
              <a:rPr lang="en-US" sz="5400" dirty="0"/>
            </a:br>
            <a:br>
              <a:rPr lang="en-US" sz="5400" dirty="0"/>
            </a:br>
            <a:endParaRPr lang="en-US" sz="5400" dirty="0"/>
          </a:p>
        </p:txBody>
      </p:sp>
      <p:cxnSp>
        <p:nvCxnSpPr>
          <p:cNvPr id="19" name="Straight Connector 18">
            <a:extLst>
              <a:ext uri="{FF2B5EF4-FFF2-40B4-BE49-F238E27FC236}">
                <a16:creationId xmlns:a16="http://schemas.microsoft.com/office/drawing/2014/main" id="{B9EB6DAA-2F0C-43D5-A577-15D5D2C4E3F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22797" y="3651268"/>
            <a:ext cx="338328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8" name="Content Placeholder 7">
            <a:extLst>
              <a:ext uri="{FF2B5EF4-FFF2-40B4-BE49-F238E27FC236}">
                <a16:creationId xmlns:a16="http://schemas.microsoft.com/office/drawing/2014/main" id="{A866C406-4634-48D9-BEBC-1FBCE3137D43}"/>
              </a:ext>
            </a:extLst>
          </p:cNvPr>
          <p:cNvPicPr>
            <a:picLocks noGrp="1" noChangeAspect="1"/>
          </p:cNvPicPr>
          <p:nvPr>
            <p:ph idx="1"/>
          </p:nvPr>
        </p:nvPicPr>
        <p:blipFill>
          <a:blip r:embed="rId2"/>
          <a:srcRect l="8678" r="8678"/>
          <a:stretch/>
        </p:blipFill>
        <p:spPr>
          <a:xfrm>
            <a:off x="4706070" y="10"/>
            <a:ext cx="7553730" cy="6857990"/>
          </a:xfrm>
          <a:prstGeom prst="rect">
            <a:avLst/>
          </a:prstGeom>
        </p:spPr>
      </p:pic>
      <p:sp>
        <p:nvSpPr>
          <p:cNvPr id="6" name="Text Placeholder 5">
            <a:extLst>
              <a:ext uri="{FF2B5EF4-FFF2-40B4-BE49-F238E27FC236}">
                <a16:creationId xmlns:a16="http://schemas.microsoft.com/office/drawing/2014/main" id="{3FE3868D-C3B1-498B-9B70-4EC55D749562}"/>
              </a:ext>
            </a:extLst>
          </p:cNvPr>
          <p:cNvSpPr>
            <a:spLocks noGrp="1"/>
          </p:cNvSpPr>
          <p:nvPr>
            <p:ph type="body" sz="half" idx="2"/>
          </p:nvPr>
        </p:nvSpPr>
        <p:spPr>
          <a:xfrm>
            <a:off x="238539" y="2166730"/>
            <a:ext cx="4380184" cy="3940826"/>
          </a:xfrm>
        </p:spPr>
        <p:txBody>
          <a:bodyPr/>
          <a:lstStyle/>
          <a:p>
            <a:pPr algn="just"/>
            <a:r>
              <a:rPr lang="en-US" dirty="0"/>
              <a:t>	I am Catalina Trasc, originally from Bucharest, the capital of Romania, where I finished my studies at the Technical University of Construction.</a:t>
            </a:r>
          </a:p>
          <a:p>
            <a:endParaRPr lang="en-US" dirty="0"/>
          </a:p>
          <a:p>
            <a:pPr algn="just"/>
            <a:r>
              <a:rPr lang="en-US" dirty="0"/>
              <a:t>	Settling in Swansea at the beginning of last year, I decided to study to be in line with the latest technologies in the field of construction, and today I will present my idea for the future of young graduates.</a:t>
            </a:r>
          </a:p>
        </p:txBody>
      </p:sp>
    </p:spTree>
    <p:extLst>
      <p:ext uri="{BB962C8B-B14F-4D97-AF65-F5344CB8AC3E}">
        <p14:creationId xmlns:p14="http://schemas.microsoft.com/office/powerpoint/2010/main" val="1811596642"/>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5000"/>
            <a:lum/>
          </a:blip>
          <a:srcRect/>
          <a:stretch>
            <a:fillRect t="-17000" b="-17000"/>
          </a:stretch>
        </a:blipFill>
        <a:effectLst/>
      </p:bgPr>
    </p:bg>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052D2E57-FA42-4294-A601-AAD574B012C1}"/>
              </a:ext>
            </a:extLst>
          </p:cNvPr>
          <p:cNvSpPr>
            <a:spLocks noGrp="1"/>
          </p:cNvSpPr>
          <p:nvPr>
            <p:ph type="title"/>
          </p:nvPr>
        </p:nvSpPr>
        <p:spPr>
          <a:xfrm>
            <a:off x="1097280" y="407503"/>
            <a:ext cx="10058400" cy="1719471"/>
          </a:xfrm>
        </p:spPr>
        <p:txBody>
          <a:bodyPr>
            <a:noAutofit/>
          </a:bodyPr>
          <a:lstStyle/>
          <a:p>
            <a:pPr algn="just"/>
            <a:r>
              <a:rPr lang="en-US" sz="2000" b="1" dirty="0">
                <a:solidFill>
                  <a:schemeClr val="accent6">
                    <a:lumMod val="75000"/>
                  </a:schemeClr>
                </a:solidFill>
                <a:latin typeface="Arial Nova" panose="020B0604020202020204" pitchFamily="34" charset="0"/>
              </a:rPr>
              <a:t>The presented project started from curiosity and the real need of finding out concrete </a:t>
            </a:r>
            <a:r>
              <a:rPr lang="en-US" sz="2000" b="1" dirty="0" err="1">
                <a:solidFill>
                  <a:schemeClr val="accent6">
                    <a:lumMod val="75000"/>
                  </a:schemeClr>
                </a:solidFill>
                <a:latin typeface="Arial Nova" panose="020B0604020202020204" pitchFamily="34" charset="0"/>
              </a:rPr>
              <a:t>informations</a:t>
            </a:r>
            <a:r>
              <a:rPr lang="en-US" sz="2000" b="1" dirty="0">
                <a:solidFill>
                  <a:schemeClr val="accent6">
                    <a:lumMod val="75000"/>
                  </a:schemeClr>
                </a:solidFill>
                <a:latin typeface="Arial Nova" panose="020B0604020202020204" pitchFamily="34" charset="0"/>
              </a:rPr>
              <a:t> from the source. In the age of technology, it is important and beneficial to have access to information and a program that presents to young people the real life of working in various trades it can be essential for a correct choice.</a:t>
            </a:r>
            <a:br>
              <a:rPr lang="en-US" sz="2000" dirty="0">
                <a:latin typeface="Bahnschrift" panose="020B0502040204020203" pitchFamily="34" charset="0"/>
              </a:rPr>
            </a:br>
            <a:endParaRPr lang="en-US" sz="2000" dirty="0">
              <a:latin typeface="Bahnschrift" panose="020B0502040204020203" pitchFamily="34" charset="0"/>
            </a:endParaRPr>
          </a:p>
        </p:txBody>
      </p:sp>
      <p:sp>
        <p:nvSpPr>
          <p:cNvPr id="7" name="Content Placeholder 6">
            <a:extLst>
              <a:ext uri="{FF2B5EF4-FFF2-40B4-BE49-F238E27FC236}">
                <a16:creationId xmlns:a16="http://schemas.microsoft.com/office/drawing/2014/main" id="{BCDCA720-C524-4E30-9395-27918386C2F6}"/>
              </a:ext>
            </a:extLst>
          </p:cNvPr>
          <p:cNvSpPr>
            <a:spLocks noGrp="1"/>
          </p:cNvSpPr>
          <p:nvPr>
            <p:ph sz="half" idx="2"/>
          </p:nvPr>
        </p:nvSpPr>
        <p:spPr>
          <a:xfrm>
            <a:off x="1097280" y="2534478"/>
            <a:ext cx="10058400" cy="3334615"/>
          </a:xfrm>
        </p:spPr>
        <p:txBody>
          <a:bodyPr>
            <a:normAutofit/>
          </a:bodyPr>
          <a:lstStyle/>
          <a:p>
            <a:pPr algn="just"/>
            <a:r>
              <a:rPr lang="en-US" sz="2400" b="1" dirty="0">
                <a:solidFill>
                  <a:schemeClr val="accent6">
                    <a:lumMod val="75000"/>
                  </a:schemeClr>
                </a:solidFill>
              </a:rPr>
              <a:t>The main idea of the project it is that young people can have access to different jobs before choosing their future one.</a:t>
            </a:r>
          </a:p>
          <a:p>
            <a:pPr algn="just"/>
            <a:r>
              <a:rPr lang="en-US" sz="2300" b="1" dirty="0">
                <a:solidFill>
                  <a:schemeClr val="accent6">
                    <a:lumMod val="75000"/>
                  </a:schemeClr>
                </a:solidFill>
              </a:rPr>
              <a:t>The most attractive part is the job presentation made by people that are working in that specific job.</a:t>
            </a:r>
          </a:p>
          <a:p>
            <a:pPr algn="just"/>
            <a:r>
              <a:rPr lang="en-US" sz="2300" b="1" dirty="0">
                <a:solidFill>
                  <a:schemeClr val="accent6">
                    <a:lumMod val="75000"/>
                  </a:schemeClr>
                </a:solidFill>
              </a:rPr>
              <a:t>Videos made at the workplace are included and each year they are updated and improved with the necessary information and everything else what people wants to know.</a:t>
            </a:r>
          </a:p>
          <a:p>
            <a:endParaRPr lang="en-US" dirty="0"/>
          </a:p>
        </p:txBody>
      </p:sp>
    </p:spTree>
    <p:extLst>
      <p:ext uri="{BB962C8B-B14F-4D97-AF65-F5344CB8AC3E}">
        <p14:creationId xmlns:p14="http://schemas.microsoft.com/office/powerpoint/2010/main" val="161552546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5000"/>
            <a:lum/>
          </a:blip>
          <a:srcRect/>
          <a:stretch>
            <a:fillRect t="-17000" b="-17000"/>
          </a:stretch>
        </a:blipFill>
        <a:effectLst/>
      </p:bgPr>
    </p:bg>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AB8D9AC7-F4AA-4590-9693-89C3E85D54A5}"/>
              </a:ext>
            </a:extLst>
          </p:cNvPr>
          <p:cNvSpPr>
            <a:spLocks noGrp="1"/>
          </p:cNvSpPr>
          <p:nvPr>
            <p:ph sz="half" idx="1"/>
          </p:nvPr>
        </p:nvSpPr>
        <p:spPr>
          <a:xfrm>
            <a:off x="1097280" y="2120900"/>
            <a:ext cx="8941242" cy="3748193"/>
          </a:xfrm>
        </p:spPr>
        <p:txBody>
          <a:bodyPr>
            <a:normAutofit/>
          </a:bodyPr>
          <a:lstStyle/>
          <a:p>
            <a:r>
              <a:rPr lang="en-US" i="1" dirty="0">
                <a:solidFill>
                  <a:schemeClr val="accent6">
                    <a:lumMod val="75000"/>
                  </a:schemeClr>
                </a:solidFill>
              </a:rPr>
              <a:t>- what University you have to follow</a:t>
            </a:r>
          </a:p>
          <a:p>
            <a:r>
              <a:rPr lang="en-US" i="1" dirty="0">
                <a:solidFill>
                  <a:schemeClr val="accent6">
                    <a:lumMod val="75000"/>
                  </a:schemeClr>
                </a:solidFill>
              </a:rPr>
              <a:t>- what skills you should have</a:t>
            </a:r>
          </a:p>
          <a:p>
            <a:r>
              <a:rPr lang="en-US" i="1" dirty="0">
                <a:solidFill>
                  <a:schemeClr val="accent6">
                    <a:lumMod val="75000"/>
                  </a:schemeClr>
                </a:solidFill>
              </a:rPr>
              <a:t>- what are the opportunities to get hired</a:t>
            </a:r>
          </a:p>
          <a:p>
            <a:r>
              <a:rPr lang="en-US" i="1" dirty="0">
                <a:solidFill>
                  <a:schemeClr val="accent6">
                    <a:lumMod val="75000"/>
                  </a:schemeClr>
                </a:solidFill>
              </a:rPr>
              <a:t>- what are the good aspects of the job</a:t>
            </a:r>
          </a:p>
          <a:p>
            <a:r>
              <a:rPr lang="en-US" i="1" dirty="0">
                <a:solidFill>
                  <a:schemeClr val="accent6">
                    <a:lumMod val="75000"/>
                  </a:schemeClr>
                </a:solidFill>
              </a:rPr>
              <a:t>- what are the difficult aspects</a:t>
            </a:r>
          </a:p>
          <a:p>
            <a:r>
              <a:rPr lang="en-US" i="1" dirty="0">
                <a:solidFill>
                  <a:schemeClr val="accent6">
                    <a:lumMod val="75000"/>
                  </a:schemeClr>
                </a:solidFill>
              </a:rPr>
              <a:t>- what salary should you aspect to have as entry level , </a:t>
            </a:r>
            <a:r>
              <a:rPr lang="en-US" i="1" dirty="0" err="1">
                <a:solidFill>
                  <a:schemeClr val="accent6">
                    <a:lumMod val="75000"/>
                  </a:schemeClr>
                </a:solidFill>
              </a:rPr>
              <a:t>intermediar</a:t>
            </a:r>
            <a:r>
              <a:rPr lang="en-US" i="1" dirty="0">
                <a:solidFill>
                  <a:schemeClr val="accent6">
                    <a:lumMod val="75000"/>
                  </a:schemeClr>
                </a:solidFill>
              </a:rPr>
              <a:t> and advanced</a:t>
            </a:r>
          </a:p>
          <a:p>
            <a:r>
              <a:rPr lang="en-US" i="1" dirty="0">
                <a:solidFill>
                  <a:schemeClr val="accent6">
                    <a:lumMod val="75000"/>
                  </a:schemeClr>
                </a:solidFill>
              </a:rPr>
              <a:t>- what </a:t>
            </a:r>
            <a:r>
              <a:rPr lang="en-US" i="1" dirty="0" err="1">
                <a:solidFill>
                  <a:schemeClr val="accent6">
                    <a:lumMod val="75000"/>
                  </a:schemeClr>
                </a:solidFill>
              </a:rPr>
              <a:t>scheduele</a:t>
            </a:r>
            <a:r>
              <a:rPr lang="en-US" i="1" dirty="0">
                <a:solidFill>
                  <a:schemeClr val="accent6">
                    <a:lumMod val="75000"/>
                  </a:schemeClr>
                </a:solidFill>
              </a:rPr>
              <a:t> is required</a:t>
            </a:r>
          </a:p>
          <a:p>
            <a:endParaRPr lang="en-US" dirty="0"/>
          </a:p>
        </p:txBody>
      </p:sp>
      <p:sp>
        <p:nvSpPr>
          <p:cNvPr id="3" name="Title 2">
            <a:extLst>
              <a:ext uri="{FF2B5EF4-FFF2-40B4-BE49-F238E27FC236}">
                <a16:creationId xmlns:a16="http://schemas.microsoft.com/office/drawing/2014/main" id="{BBAC4557-1A56-4AB0-9B98-5129152B9F69}"/>
              </a:ext>
            </a:extLst>
          </p:cNvPr>
          <p:cNvSpPr>
            <a:spLocks noGrp="1"/>
          </p:cNvSpPr>
          <p:nvPr>
            <p:ph type="title"/>
          </p:nvPr>
        </p:nvSpPr>
        <p:spPr>
          <a:xfrm>
            <a:off x="1097280" y="606287"/>
            <a:ext cx="10058400" cy="1514613"/>
          </a:xfrm>
        </p:spPr>
        <p:txBody>
          <a:bodyPr>
            <a:normAutofit fontScale="90000"/>
          </a:bodyPr>
          <a:lstStyle/>
          <a:p>
            <a:r>
              <a:rPr lang="en-US" sz="4000" b="1" dirty="0">
                <a:solidFill>
                  <a:schemeClr val="accent6">
                    <a:lumMod val="75000"/>
                  </a:schemeClr>
                </a:solidFill>
              </a:rPr>
              <a:t>The project is </a:t>
            </a:r>
            <a:r>
              <a:rPr lang="en-US" sz="4000" b="1" dirty="0" err="1">
                <a:solidFill>
                  <a:schemeClr val="accent6">
                    <a:lumMod val="75000"/>
                  </a:schemeClr>
                </a:solidFill>
              </a:rPr>
              <a:t>devided</a:t>
            </a:r>
            <a:r>
              <a:rPr lang="en-US" sz="4000" b="1" dirty="0">
                <a:solidFill>
                  <a:schemeClr val="accent6">
                    <a:lumMod val="75000"/>
                  </a:schemeClr>
                </a:solidFill>
              </a:rPr>
              <a:t> in several chapters and you can find details such as:</a:t>
            </a:r>
            <a:br>
              <a:rPr lang="en-US" b="1" dirty="0">
                <a:solidFill>
                  <a:schemeClr val="accent6">
                    <a:lumMod val="75000"/>
                  </a:schemeClr>
                </a:solidFill>
              </a:rPr>
            </a:br>
            <a:endParaRPr lang="en-US" dirty="0"/>
          </a:p>
        </p:txBody>
      </p:sp>
    </p:spTree>
    <p:extLst>
      <p:ext uri="{BB962C8B-B14F-4D97-AF65-F5344CB8AC3E}">
        <p14:creationId xmlns:p14="http://schemas.microsoft.com/office/powerpoint/2010/main" val="39172890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5000"/>
            <a:lum/>
          </a:blip>
          <a:srcRect/>
          <a:stretch>
            <a:fillRect t="-17000" b="-17000"/>
          </a:stretch>
        </a:blipFill>
        <a:effectLst/>
      </p:bgPr>
    </p:bg>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AB8D9AC7-F4AA-4590-9693-89C3E85D54A5}"/>
              </a:ext>
            </a:extLst>
          </p:cNvPr>
          <p:cNvSpPr>
            <a:spLocks noGrp="1"/>
          </p:cNvSpPr>
          <p:nvPr>
            <p:ph sz="half" idx="1"/>
          </p:nvPr>
        </p:nvSpPr>
        <p:spPr>
          <a:xfrm>
            <a:off x="1097280" y="2120900"/>
            <a:ext cx="8941242" cy="3748193"/>
          </a:xfrm>
        </p:spPr>
        <p:txBody>
          <a:bodyPr>
            <a:normAutofit/>
          </a:bodyPr>
          <a:lstStyle/>
          <a:p>
            <a:r>
              <a:rPr lang="en-US" dirty="0"/>
              <a:t>This project will contain also:</a:t>
            </a:r>
          </a:p>
          <a:p>
            <a:pPr marL="285750" indent="-285750">
              <a:buFont typeface="Arial" panose="020B0604020202020204" pitchFamily="34" charset="0"/>
              <a:buChar char="•"/>
            </a:pPr>
            <a:r>
              <a:rPr lang="en-US" dirty="0" err="1"/>
              <a:t>Quizes</a:t>
            </a:r>
            <a:r>
              <a:rPr lang="en-US" dirty="0"/>
              <a:t> and tests to see if you have abilities for the requested job.</a:t>
            </a:r>
          </a:p>
          <a:p>
            <a:pPr marL="285750" indent="-285750">
              <a:buFont typeface="Arial" panose="020B0604020202020204" pitchFamily="34" charset="0"/>
              <a:buChar char="•"/>
            </a:pPr>
            <a:r>
              <a:rPr lang="en-US" dirty="0"/>
              <a:t>Possibility to send message to people so they can have answers to their questions.</a:t>
            </a:r>
          </a:p>
          <a:p>
            <a:pPr marL="0" indent="0">
              <a:buNone/>
            </a:pPr>
            <a:endParaRPr lang="en-US" dirty="0"/>
          </a:p>
          <a:p>
            <a:pPr marL="0" indent="0">
              <a:buNone/>
            </a:pPr>
            <a:r>
              <a:rPr lang="en-US" dirty="0"/>
              <a:t>Students will have a suggestion option where they can give </a:t>
            </a:r>
            <a:r>
              <a:rPr lang="en-US" dirty="0" err="1"/>
              <a:t>ideeas</a:t>
            </a:r>
            <a:r>
              <a:rPr lang="en-US" dirty="0"/>
              <a:t> or mention what else they would like to find out.</a:t>
            </a:r>
          </a:p>
          <a:p>
            <a:endParaRPr lang="en-US" dirty="0"/>
          </a:p>
        </p:txBody>
      </p:sp>
      <p:sp>
        <p:nvSpPr>
          <p:cNvPr id="3" name="Title 2">
            <a:extLst>
              <a:ext uri="{FF2B5EF4-FFF2-40B4-BE49-F238E27FC236}">
                <a16:creationId xmlns:a16="http://schemas.microsoft.com/office/drawing/2014/main" id="{BBAC4557-1A56-4AB0-9B98-5129152B9F69}"/>
              </a:ext>
            </a:extLst>
          </p:cNvPr>
          <p:cNvSpPr>
            <a:spLocks noGrp="1"/>
          </p:cNvSpPr>
          <p:nvPr>
            <p:ph type="title"/>
          </p:nvPr>
        </p:nvSpPr>
        <p:spPr>
          <a:xfrm>
            <a:off x="1097280" y="606287"/>
            <a:ext cx="10058400" cy="1808922"/>
          </a:xfrm>
        </p:spPr>
        <p:txBody>
          <a:bodyPr>
            <a:normAutofit fontScale="90000"/>
          </a:bodyPr>
          <a:lstStyle/>
          <a:p>
            <a:r>
              <a:rPr lang="en-US" sz="4000" b="1" dirty="0">
                <a:solidFill>
                  <a:schemeClr val="accent6">
                    <a:lumMod val="75000"/>
                  </a:schemeClr>
                </a:solidFill>
              </a:rPr>
              <a:t>The expected result of this project is that young people focus more in choosing the right job.</a:t>
            </a:r>
            <a:br>
              <a:rPr lang="en-US" b="1" dirty="0">
                <a:solidFill>
                  <a:schemeClr val="accent6">
                    <a:lumMod val="75000"/>
                  </a:schemeClr>
                </a:solidFill>
              </a:rPr>
            </a:br>
            <a:endParaRPr lang="en-US" dirty="0"/>
          </a:p>
        </p:txBody>
      </p:sp>
    </p:spTree>
    <p:extLst>
      <p:ext uri="{BB962C8B-B14F-4D97-AF65-F5344CB8AC3E}">
        <p14:creationId xmlns:p14="http://schemas.microsoft.com/office/powerpoint/2010/main" val="5612547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25000"/>
            <a:lum/>
          </a:blip>
          <a:srcRect/>
          <a:stretch>
            <a:fillRect t="-17000" b="-17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AC86D3-8FD1-4F47-A319-7D0542E48B2F}"/>
              </a:ext>
            </a:extLst>
          </p:cNvPr>
          <p:cNvSpPr>
            <a:spLocks noGrp="1"/>
          </p:cNvSpPr>
          <p:nvPr>
            <p:ph type="title"/>
          </p:nvPr>
        </p:nvSpPr>
        <p:spPr>
          <a:xfrm>
            <a:off x="1097280" y="286604"/>
            <a:ext cx="9779267" cy="876450"/>
          </a:xfrm>
        </p:spPr>
        <p:txBody>
          <a:bodyPr vert="horz" lIns="91440" tIns="45720" rIns="91440" bIns="45720" rtlCol="0">
            <a:normAutofit/>
          </a:bodyPr>
          <a:lstStyle/>
          <a:p>
            <a:r>
              <a:rPr lang="en-US" dirty="0"/>
              <a:t>Area of interest</a:t>
            </a:r>
          </a:p>
        </p:txBody>
      </p:sp>
      <p:graphicFrame>
        <p:nvGraphicFramePr>
          <p:cNvPr id="6" name="Table 6">
            <a:extLst>
              <a:ext uri="{FF2B5EF4-FFF2-40B4-BE49-F238E27FC236}">
                <a16:creationId xmlns:a16="http://schemas.microsoft.com/office/drawing/2014/main" id="{0B3CACA2-3878-4F23-9F62-64635FCA0C57}"/>
              </a:ext>
            </a:extLst>
          </p:cNvPr>
          <p:cNvGraphicFramePr>
            <a:graphicFrameLocks noGrp="1"/>
          </p:cNvGraphicFramePr>
          <p:nvPr>
            <p:ph idx="1"/>
            <p:extLst>
              <p:ext uri="{D42A27DB-BD31-4B8C-83A1-F6EECF244321}">
                <p14:modId xmlns:p14="http://schemas.microsoft.com/office/powerpoint/2010/main" val="2803357306"/>
              </p:ext>
            </p:extLst>
          </p:nvPr>
        </p:nvGraphicFramePr>
        <p:xfrm>
          <a:off x="958789" y="2105063"/>
          <a:ext cx="10484532" cy="2736987"/>
        </p:xfrm>
        <a:graphic>
          <a:graphicData uri="http://schemas.openxmlformats.org/drawingml/2006/table">
            <a:tbl>
              <a:tblPr firstRow="1" bandRow="1">
                <a:tableStyleId>{5C22544A-7EE6-4342-B048-85BDC9FD1C3A}</a:tableStyleId>
              </a:tblPr>
              <a:tblGrid>
                <a:gridCol w="1349405">
                  <a:extLst>
                    <a:ext uri="{9D8B030D-6E8A-4147-A177-3AD203B41FA5}">
                      <a16:colId xmlns:a16="http://schemas.microsoft.com/office/drawing/2014/main" val="4183076330"/>
                    </a:ext>
                  </a:extLst>
                </a:gridCol>
                <a:gridCol w="1020932">
                  <a:extLst>
                    <a:ext uri="{9D8B030D-6E8A-4147-A177-3AD203B41FA5}">
                      <a16:colId xmlns:a16="http://schemas.microsoft.com/office/drawing/2014/main" val="4106313684"/>
                    </a:ext>
                  </a:extLst>
                </a:gridCol>
                <a:gridCol w="1124507">
                  <a:extLst>
                    <a:ext uri="{9D8B030D-6E8A-4147-A177-3AD203B41FA5}">
                      <a16:colId xmlns:a16="http://schemas.microsoft.com/office/drawing/2014/main" val="3453387191"/>
                    </a:ext>
                  </a:extLst>
                </a:gridCol>
                <a:gridCol w="1164948">
                  <a:extLst>
                    <a:ext uri="{9D8B030D-6E8A-4147-A177-3AD203B41FA5}">
                      <a16:colId xmlns:a16="http://schemas.microsoft.com/office/drawing/2014/main" val="2396169400"/>
                    </a:ext>
                  </a:extLst>
                </a:gridCol>
                <a:gridCol w="1164948">
                  <a:extLst>
                    <a:ext uri="{9D8B030D-6E8A-4147-A177-3AD203B41FA5}">
                      <a16:colId xmlns:a16="http://schemas.microsoft.com/office/drawing/2014/main" val="97377296"/>
                    </a:ext>
                  </a:extLst>
                </a:gridCol>
                <a:gridCol w="1164948">
                  <a:extLst>
                    <a:ext uri="{9D8B030D-6E8A-4147-A177-3AD203B41FA5}">
                      <a16:colId xmlns:a16="http://schemas.microsoft.com/office/drawing/2014/main" val="477492197"/>
                    </a:ext>
                  </a:extLst>
                </a:gridCol>
                <a:gridCol w="1164948">
                  <a:extLst>
                    <a:ext uri="{9D8B030D-6E8A-4147-A177-3AD203B41FA5}">
                      <a16:colId xmlns:a16="http://schemas.microsoft.com/office/drawing/2014/main" val="1180957232"/>
                    </a:ext>
                  </a:extLst>
                </a:gridCol>
                <a:gridCol w="1164948">
                  <a:extLst>
                    <a:ext uri="{9D8B030D-6E8A-4147-A177-3AD203B41FA5}">
                      <a16:colId xmlns:a16="http://schemas.microsoft.com/office/drawing/2014/main" val="2766113325"/>
                    </a:ext>
                  </a:extLst>
                </a:gridCol>
                <a:gridCol w="1164948">
                  <a:extLst>
                    <a:ext uri="{9D8B030D-6E8A-4147-A177-3AD203B41FA5}">
                      <a16:colId xmlns:a16="http://schemas.microsoft.com/office/drawing/2014/main" val="2471809233"/>
                    </a:ext>
                  </a:extLst>
                </a:gridCol>
              </a:tblGrid>
              <a:tr h="370703">
                <a:tc>
                  <a:txBody>
                    <a:bodyPr/>
                    <a:lstStyle/>
                    <a:p>
                      <a:pPr algn="ctr"/>
                      <a:r>
                        <a:rPr lang="en-US" sz="1200" dirty="0"/>
                        <a:t>ENGINEERING</a:t>
                      </a:r>
                    </a:p>
                  </a:txBody>
                  <a:tcPr/>
                </a:tc>
                <a:tc>
                  <a:txBody>
                    <a:bodyPr/>
                    <a:lstStyle/>
                    <a:p>
                      <a:pPr algn="ctr"/>
                      <a:r>
                        <a:rPr lang="en-US" sz="1200" dirty="0"/>
                        <a:t>FINANCE</a:t>
                      </a:r>
                    </a:p>
                  </a:txBody>
                  <a:tcPr/>
                </a:tc>
                <a:tc>
                  <a:txBody>
                    <a:bodyPr/>
                    <a:lstStyle/>
                    <a:p>
                      <a:pPr algn="ctr"/>
                      <a:r>
                        <a:rPr lang="en-US" sz="1200" dirty="0"/>
                        <a:t>ARTS</a:t>
                      </a:r>
                    </a:p>
                  </a:txBody>
                  <a:tcPr/>
                </a:tc>
                <a:tc>
                  <a:txBody>
                    <a:bodyPr/>
                    <a:lstStyle/>
                    <a:p>
                      <a:pPr algn="ctr"/>
                      <a:r>
                        <a:rPr lang="en-US" sz="1200" dirty="0"/>
                        <a:t>SPORT</a:t>
                      </a:r>
                    </a:p>
                  </a:txBody>
                  <a:tcPr/>
                </a:tc>
                <a:tc>
                  <a:txBody>
                    <a:bodyPr/>
                    <a:lstStyle/>
                    <a:p>
                      <a:pPr algn="ctr"/>
                      <a:r>
                        <a:rPr lang="en-US" sz="1200" dirty="0"/>
                        <a:t>LEGISLATION</a:t>
                      </a:r>
                    </a:p>
                  </a:txBody>
                  <a:tcPr/>
                </a:tc>
                <a:tc>
                  <a:txBody>
                    <a:bodyPr/>
                    <a:lstStyle/>
                    <a:p>
                      <a:pPr algn="ctr"/>
                      <a:r>
                        <a:rPr lang="en-US" sz="1200" dirty="0"/>
                        <a:t>HORECA</a:t>
                      </a:r>
                    </a:p>
                  </a:txBody>
                  <a:tcPr/>
                </a:tc>
                <a:tc>
                  <a:txBody>
                    <a:bodyPr/>
                    <a:lstStyle/>
                    <a:p>
                      <a:pPr algn="ctr"/>
                      <a:r>
                        <a:rPr lang="en-US" sz="1200" dirty="0"/>
                        <a:t>MEDICINE</a:t>
                      </a:r>
                    </a:p>
                  </a:txBody>
                  <a:tcPr/>
                </a:tc>
                <a:tc>
                  <a:txBody>
                    <a:bodyPr/>
                    <a:lstStyle/>
                    <a:p>
                      <a:pPr algn="ctr"/>
                      <a:r>
                        <a:rPr lang="en-US" sz="1200" dirty="0"/>
                        <a:t>EDUCATION</a:t>
                      </a:r>
                    </a:p>
                  </a:txBody>
                  <a:tcPr/>
                </a:tc>
                <a:tc>
                  <a:txBody>
                    <a:bodyPr/>
                    <a:lstStyle/>
                    <a:p>
                      <a:pPr algn="ctr"/>
                      <a:r>
                        <a:rPr lang="en-US" sz="1200" dirty="0"/>
                        <a:t>PRODUCTION</a:t>
                      </a:r>
                    </a:p>
                  </a:txBody>
                  <a:tcPr/>
                </a:tc>
                <a:extLst>
                  <a:ext uri="{0D108BD9-81ED-4DB2-BD59-A6C34878D82A}">
                    <a16:rowId xmlns:a16="http://schemas.microsoft.com/office/drawing/2014/main" val="661484756"/>
                  </a:ext>
                </a:extLst>
              </a:tr>
              <a:tr h="403598">
                <a:tc>
                  <a:txBody>
                    <a:bodyPr/>
                    <a:lstStyle/>
                    <a:p>
                      <a:pPr algn="ctr"/>
                      <a:r>
                        <a:rPr lang="en-US" sz="1000" dirty="0"/>
                        <a:t>TELECOMUNICATION</a:t>
                      </a:r>
                    </a:p>
                  </a:txBody>
                  <a:tcPr/>
                </a:tc>
                <a:tc>
                  <a:txBody>
                    <a:bodyPr/>
                    <a:lstStyle/>
                    <a:p>
                      <a:pPr algn="ctr"/>
                      <a:r>
                        <a:rPr lang="en-US" sz="1000" dirty="0"/>
                        <a:t>BANKS</a:t>
                      </a:r>
                    </a:p>
                  </a:txBody>
                  <a:tcPr/>
                </a:tc>
                <a:tc>
                  <a:txBody>
                    <a:bodyPr/>
                    <a:lstStyle/>
                    <a:p>
                      <a:pPr algn="ctr"/>
                      <a:r>
                        <a:rPr lang="en-US" sz="1000" dirty="0"/>
                        <a:t>MUSIC</a:t>
                      </a:r>
                    </a:p>
                  </a:txBody>
                  <a:tcPr/>
                </a:tc>
                <a:tc>
                  <a:txBody>
                    <a:bodyPr/>
                    <a:lstStyle/>
                    <a:p>
                      <a:pPr algn="ctr"/>
                      <a:r>
                        <a:rPr lang="en-US" sz="1000" dirty="0"/>
                        <a:t>TEAM SPORTS</a:t>
                      </a:r>
                    </a:p>
                  </a:txBody>
                  <a:tcPr/>
                </a:tc>
                <a:tc>
                  <a:txBody>
                    <a:bodyPr/>
                    <a:lstStyle/>
                    <a:p>
                      <a:pPr algn="ctr"/>
                      <a:r>
                        <a:rPr lang="en-US" sz="1000" dirty="0"/>
                        <a:t>LAW &amp; LEGAL</a:t>
                      </a:r>
                    </a:p>
                  </a:txBody>
                  <a:tcPr/>
                </a:tc>
                <a:tc>
                  <a:txBody>
                    <a:bodyPr/>
                    <a:lstStyle/>
                    <a:p>
                      <a:pPr algn="ctr"/>
                      <a:r>
                        <a:rPr lang="en-US" sz="1000" dirty="0"/>
                        <a:t>HOTELS</a:t>
                      </a:r>
                    </a:p>
                  </a:txBody>
                  <a:tcPr/>
                </a:tc>
                <a:tc>
                  <a:txBody>
                    <a:bodyPr/>
                    <a:lstStyle/>
                    <a:p>
                      <a:pPr algn="ctr"/>
                      <a:r>
                        <a:rPr lang="en-US" sz="1000" dirty="0"/>
                        <a:t>FARMACY</a:t>
                      </a:r>
                    </a:p>
                  </a:txBody>
                  <a:tcPr/>
                </a:tc>
                <a:tc>
                  <a:txBody>
                    <a:bodyPr/>
                    <a:lstStyle/>
                    <a:p>
                      <a:pPr algn="ctr"/>
                      <a:r>
                        <a:rPr lang="en-US" sz="1000" dirty="0"/>
                        <a:t>NURSERY</a:t>
                      </a:r>
                    </a:p>
                  </a:txBody>
                  <a:tcPr/>
                </a:tc>
                <a:tc>
                  <a:txBody>
                    <a:bodyPr/>
                    <a:lstStyle/>
                    <a:p>
                      <a:pPr algn="ctr"/>
                      <a:r>
                        <a:rPr lang="en-US" sz="1000" dirty="0"/>
                        <a:t>AUTOMOBILE</a:t>
                      </a:r>
                    </a:p>
                  </a:txBody>
                  <a:tcPr/>
                </a:tc>
                <a:extLst>
                  <a:ext uri="{0D108BD9-81ED-4DB2-BD59-A6C34878D82A}">
                    <a16:rowId xmlns:a16="http://schemas.microsoft.com/office/drawing/2014/main" val="1395643975"/>
                  </a:ext>
                </a:extLst>
              </a:tr>
              <a:tr h="377726">
                <a:tc>
                  <a:txBody>
                    <a:bodyPr/>
                    <a:lstStyle/>
                    <a:p>
                      <a:pPr algn="ctr"/>
                      <a:r>
                        <a:rPr lang="en-US" sz="1000" dirty="0"/>
                        <a:t>ENERGY</a:t>
                      </a:r>
                    </a:p>
                  </a:txBody>
                  <a:tcPr/>
                </a:tc>
                <a:tc>
                  <a:txBody>
                    <a:bodyPr/>
                    <a:lstStyle/>
                    <a:p>
                      <a:pPr algn="ctr"/>
                      <a:r>
                        <a:rPr lang="en-US" sz="1000" dirty="0"/>
                        <a:t>CONSULTANCY</a:t>
                      </a:r>
                    </a:p>
                  </a:txBody>
                  <a:tcPr/>
                </a:tc>
                <a:tc>
                  <a:txBody>
                    <a:bodyPr/>
                    <a:lstStyle/>
                    <a:p>
                      <a:pPr algn="ctr"/>
                      <a:r>
                        <a:rPr lang="en-US" sz="1000" dirty="0"/>
                        <a:t>DANCE</a:t>
                      </a:r>
                    </a:p>
                  </a:txBody>
                  <a:tcPr/>
                </a:tc>
                <a:tc>
                  <a:txBody>
                    <a:bodyPr/>
                    <a:lstStyle/>
                    <a:p>
                      <a:pPr algn="ctr"/>
                      <a:r>
                        <a:rPr lang="en-US" sz="1000" dirty="0"/>
                        <a:t>INDIVIDUAL SPORTS</a:t>
                      </a:r>
                    </a:p>
                  </a:txBody>
                  <a:tcPr/>
                </a:tc>
                <a:tc>
                  <a:txBody>
                    <a:bodyPr/>
                    <a:lstStyle/>
                    <a:p>
                      <a:pPr algn="ctr"/>
                      <a:r>
                        <a:rPr lang="en-US" sz="1000" dirty="0"/>
                        <a:t>ADMINISTRATION</a:t>
                      </a:r>
                    </a:p>
                  </a:txBody>
                  <a:tcPr/>
                </a:tc>
                <a:tc>
                  <a:txBody>
                    <a:bodyPr/>
                    <a:lstStyle/>
                    <a:p>
                      <a:pPr algn="ctr"/>
                      <a:r>
                        <a:rPr lang="en-US" sz="1000" dirty="0"/>
                        <a:t>RESTAURANTS</a:t>
                      </a:r>
                    </a:p>
                  </a:txBody>
                  <a:tcPr/>
                </a:tc>
                <a:tc>
                  <a:txBody>
                    <a:bodyPr/>
                    <a:lstStyle/>
                    <a:p>
                      <a:pPr algn="ctr"/>
                      <a:r>
                        <a:rPr lang="en-US" sz="1000" dirty="0"/>
                        <a:t>NURSERY</a:t>
                      </a:r>
                    </a:p>
                  </a:txBody>
                  <a:tcPr/>
                </a:tc>
                <a:tc>
                  <a:txBody>
                    <a:bodyPr/>
                    <a:lstStyle/>
                    <a:p>
                      <a:pPr algn="ctr"/>
                      <a:r>
                        <a:rPr lang="en-US" sz="1000" dirty="0"/>
                        <a:t>COLLEAGE</a:t>
                      </a:r>
                    </a:p>
                  </a:txBody>
                  <a:tcPr/>
                </a:tc>
                <a:tc>
                  <a:txBody>
                    <a:bodyPr/>
                    <a:lstStyle/>
                    <a:p>
                      <a:pPr algn="ctr"/>
                      <a:r>
                        <a:rPr lang="en-US" sz="1000" dirty="0"/>
                        <a:t>CONSTRUCTION</a:t>
                      </a:r>
                    </a:p>
                  </a:txBody>
                  <a:tcPr/>
                </a:tc>
                <a:extLst>
                  <a:ext uri="{0D108BD9-81ED-4DB2-BD59-A6C34878D82A}">
                    <a16:rowId xmlns:a16="http://schemas.microsoft.com/office/drawing/2014/main" val="1832482759"/>
                  </a:ext>
                </a:extLst>
              </a:tr>
              <a:tr h="377726">
                <a:tc>
                  <a:txBody>
                    <a:bodyPr/>
                    <a:lstStyle/>
                    <a:p>
                      <a:pPr algn="ctr"/>
                      <a:r>
                        <a:rPr lang="en-US" sz="1000" dirty="0"/>
                        <a:t>MECHANICS</a:t>
                      </a:r>
                    </a:p>
                  </a:txBody>
                  <a:tcPr/>
                </a:tc>
                <a:tc>
                  <a:txBody>
                    <a:bodyPr/>
                    <a:lstStyle/>
                    <a:p>
                      <a:pPr algn="ctr"/>
                      <a:r>
                        <a:rPr lang="en-US" sz="1000" dirty="0"/>
                        <a:t>ACCOUNTING</a:t>
                      </a:r>
                    </a:p>
                  </a:txBody>
                  <a:tcPr/>
                </a:tc>
                <a:tc>
                  <a:txBody>
                    <a:bodyPr/>
                    <a:lstStyle/>
                    <a:p>
                      <a:pPr algn="ctr"/>
                      <a:r>
                        <a:rPr lang="en-US" sz="1000" dirty="0"/>
                        <a:t>FASHION</a:t>
                      </a:r>
                    </a:p>
                  </a:txBody>
                  <a:tcPr/>
                </a:tc>
                <a:tc>
                  <a:txBody>
                    <a:bodyPr/>
                    <a:lstStyle/>
                    <a:p>
                      <a:pPr algn="ctr"/>
                      <a:endParaRPr lang="en-US" sz="1000"/>
                    </a:p>
                  </a:txBody>
                  <a:tcPr/>
                </a:tc>
                <a:tc>
                  <a:txBody>
                    <a:bodyPr/>
                    <a:lstStyle/>
                    <a:p>
                      <a:pPr algn="ctr"/>
                      <a:r>
                        <a:rPr lang="en-US" sz="1000" dirty="0"/>
                        <a:t>LOCAL AUTHORITIES</a:t>
                      </a:r>
                    </a:p>
                  </a:txBody>
                  <a:tcPr/>
                </a:tc>
                <a:tc>
                  <a:txBody>
                    <a:bodyPr/>
                    <a:lstStyle/>
                    <a:p>
                      <a:pPr algn="ctr"/>
                      <a:r>
                        <a:rPr lang="en-US" sz="1000" dirty="0"/>
                        <a:t>TRANSPORT</a:t>
                      </a:r>
                    </a:p>
                  </a:txBody>
                  <a:tcPr/>
                </a:tc>
                <a:tc>
                  <a:txBody>
                    <a:bodyPr/>
                    <a:lstStyle/>
                    <a:p>
                      <a:pPr algn="ctr"/>
                      <a:r>
                        <a:rPr lang="en-US" sz="1000" dirty="0"/>
                        <a:t>DOCTORS</a:t>
                      </a:r>
                    </a:p>
                  </a:txBody>
                  <a:tcPr/>
                </a:tc>
                <a:tc>
                  <a:txBody>
                    <a:bodyPr/>
                    <a:lstStyle/>
                    <a:p>
                      <a:pPr algn="ctr"/>
                      <a:r>
                        <a:rPr lang="en-US" sz="1000" dirty="0"/>
                        <a:t>UNIVERSITY</a:t>
                      </a:r>
                    </a:p>
                  </a:txBody>
                  <a:tcPr/>
                </a:tc>
                <a:tc>
                  <a:txBody>
                    <a:bodyPr/>
                    <a:lstStyle/>
                    <a:p>
                      <a:pPr algn="ctr"/>
                      <a:r>
                        <a:rPr lang="en-US" sz="1000" dirty="0"/>
                        <a:t>FOOD</a:t>
                      </a:r>
                    </a:p>
                  </a:txBody>
                  <a:tcPr/>
                </a:tc>
                <a:extLst>
                  <a:ext uri="{0D108BD9-81ED-4DB2-BD59-A6C34878D82A}">
                    <a16:rowId xmlns:a16="http://schemas.microsoft.com/office/drawing/2014/main" val="2502903611"/>
                  </a:ext>
                </a:extLst>
              </a:tr>
              <a:tr h="344154">
                <a:tc>
                  <a:txBody>
                    <a:bodyPr/>
                    <a:lstStyle/>
                    <a:p>
                      <a:pPr algn="ctr"/>
                      <a:r>
                        <a:rPr lang="en-US" sz="1000" dirty="0"/>
                        <a:t>IT</a:t>
                      </a:r>
                    </a:p>
                  </a:txBody>
                  <a:tcPr/>
                </a:tc>
                <a:tc>
                  <a:txBody>
                    <a:bodyPr/>
                    <a:lstStyle/>
                    <a:p>
                      <a:pPr algn="ctr"/>
                      <a:r>
                        <a:rPr lang="en-US" sz="1000" dirty="0"/>
                        <a:t>INSURANCE</a:t>
                      </a:r>
                    </a:p>
                  </a:txBody>
                  <a:tcPr/>
                </a:tc>
                <a:tc>
                  <a:txBody>
                    <a:bodyPr/>
                    <a:lstStyle/>
                    <a:p>
                      <a:pPr algn="ctr"/>
                      <a:r>
                        <a:rPr lang="en-US" sz="1000" dirty="0"/>
                        <a:t>THEATRE &amp; FILM</a:t>
                      </a:r>
                    </a:p>
                  </a:txBody>
                  <a:tcPr/>
                </a:tc>
                <a:tc>
                  <a:txBody>
                    <a:bodyPr/>
                    <a:lstStyle/>
                    <a:p>
                      <a:pPr algn="ctr"/>
                      <a:endParaRPr lang="en-US" sz="1000" dirty="0"/>
                    </a:p>
                  </a:txBody>
                  <a:tcPr/>
                </a:tc>
                <a:tc>
                  <a:txBody>
                    <a:bodyPr/>
                    <a:lstStyle/>
                    <a:p>
                      <a:pPr algn="ctr"/>
                      <a:r>
                        <a:rPr lang="en-US" sz="1000" dirty="0"/>
                        <a:t>MARKETING &amp; MANAGEMENT</a:t>
                      </a:r>
                    </a:p>
                  </a:txBody>
                  <a:tcPr/>
                </a:tc>
                <a:tc>
                  <a:txBody>
                    <a:bodyPr/>
                    <a:lstStyle/>
                    <a:p>
                      <a:pPr algn="ctr"/>
                      <a:r>
                        <a:rPr lang="en-US" sz="1000" dirty="0"/>
                        <a:t>SERVICES</a:t>
                      </a:r>
                    </a:p>
                  </a:txBody>
                  <a:tcPr/>
                </a:tc>
                <a:tc>
                  <a:txBody>
                    <a:bodyPr/>
                    <a:lstStyle/>
                    <a:p>
                      <a:pPr algn="ctr"/>
                      <a:r>
                        <a:rPr lang="en-US" sz="1000" dirty="0"/>
                        <a:t>DENTIST</a:t>
                      </a:r>
                    </a:p>
                  </a:txBody>
                  <a:tcPr/>
                </a:tc>
                <a:tc>
                  <a:txBody>
                    <a:bodyPr/>
                    <a:lstStyle/>
                    <a:p>
                      <a:pPr algn="ctr"/>
                      <a:endParaRPr lang="en-US" sz="1000"/>
                    </a:p>
                  </a:txBody>
                  <a:tcPr/>
                </a:tc>
                <a:tc>
                  <a:txBody>
                    <a:bodyPr/>
                    <a:lstStyle/>
                    <a:p>
                      <a:pPr algn="ctr"/>
                      <a:r>
                        <a:rPr lang="en-US" sz="1000" dirty="0"/>
                        <a:t>AGRICULTURE</a:t>
                      </a:r>
                    </a:p>
                  </a:txBody>
                  <a:tcPr/>
                </a:tc>
                <a:extLst>
                  <a:ext uri="{0D108BD9-81ED-4DB2-BD59-A6C34878D82A}">
                    <a16:rowId xmlns:a16="http://schemas.microsoft.com/office/drawing/2014/main" val="2207301495"/>
                  </a:ext>
                </a:extLst>
              </a:tr>
              <a:tr h="377726">
                <a:tc>
                  <a:txBody>
                    <a:bodyPr/>
                    <a:lstStyle/>
                    <a:p>
                      <a:pPr algn="ctr"/>
                      <a:r>
                        <a:rPr lang="en-US" sz="1000" dirty="0"/>
                        <a:t>CONSTRUCTIONS</a:t>
                      </a:r>
                    </a:p>
                  </a:txBody>
                  <a:tcPr/>
                </a:tc>
                <a:tc>
                  <a:txBody>
                    <a:bodyPr/>
                    <a:lstStyle/>
                    <a:p>
                      <a:pPr algn="ctr"/>
                      <a:endParaRPr lang="en-US" sz="1000"/>
                    </a:p>
                  </a:txBody>
                  <a:tcPr/>
                </a:tc>
                <a:tc>
                  <a:txBody>
                    <a:bodyPr/>
                    <a:lstStyle/>
                    <a:p>
                      <a:pPr algn="ctr"/>
                      <a:r>
                        <a:rPr lang="en-US" sz="1000" dirty="0"/>
                        <a:t>TELEVISION &amp; RADIO</a:t>
                      </a:r>
                    </a:p>
                  </a:txBody>
                  <a:tcPr/>
                </a:tc>
                <a:tc>
                  <a:txBody>
                    <a:bodyPr/>
                    <a:lstStyle/>
                    <a:p>
                      <a:pPr algn="ctr"/>
                      <a:endParaRPr lang="en-US" sz="1000"/>
                    </a:p>
                  </a:txBody>
                  <a:tcPr/>
                </a:tc>
                <a:tc>
                  <a:txBody>
                    <a:bodyPr/>
                    <a:lstStyle/>
                    <a:p>
                      <a:pPr algn="ctr"/>
                      <a:r>
                        <a:rPr lang="en-US" sz="1000" dirty="0"/>
                        <a:t>SALES</a:t>
                      </a:r>
                    </a:p>
                  </a:txBody>
                  <a:tcPr/>
                </a:tc>
                <a:tc>
                  <a:txBody>
                    <a:bodyPr/>
                    <a:lstStyle/>
                    <a:p>
                      <a:pPr algn="ctr"/>
                      <a:r>
                        <a:rPr lang="en-US" sz="1000" dirty="0"/>
                        <a:t>CLEANING</a:t>
                      </a:r>
                    </a:p>
                  </a:txBody>
                  <a:tcPr/>
                </a:tc>
                <a:tc>
                  <a:txBody>
                    <a:bodyPr/>
                    <a:lstStyle/>
                    <a:p>
                      <a:pPr algn="ctr"/>
                      <a:r>
                        <a:rPr lang="en-US" sz="1000" dirty="0"/>
                        <a:t>VETERINARY</a:t>
                      </a:r>
                    </a:p>
                  </a:txBody>
                  <a:tcPr/>
                </a:tc>
                <a:tc>
                  <a:txBody>
                    <a:bodyPr/>
                    <a:lstStyle/>
                    <a:p>
                      <a:pPr algn="ctr"/>
                      <a:endParaRPr lang="en-US" sz="1000"/>
                    </a:p>
                  </a:txBody>
                  <a:tcPr/>
                </a:tc>
                <a:tc>
                  <a:txBody>
                    <a:bodyPr/>
                    <a:lstStyle/>
                    <a:p>
                      <a:pPr algn="ctr"/>
                      <a:r>
                        <a:rPr lang="en-US" sz="1000" dirty="0"/>
                        <a:t>ECHIPAMENTS</a:t>
                      </a:r>
                    </a:p>
                  </a:txBody>
                  <a:tcPr/>
                </a:tc>
                <a:extLst>
                  <a:ext uri="{0D108BD9-81ED-4DB2-BD59-A6C34878D82A}">
                    <a16:rowId xmlns:a16="http://schemas.microsoft.com/office/drawing/2014/main" val="326235480"/>
                  </a:ext>
                </a:extLst>
              </a:tr>
              <a:tr h="377726">
                <a:tc>
                  <a:txBody>
                    <a:bodyPr/>
                    <a:lstStyle/>
                    <a:p>
                      <a:pPr algn="ctr"/>
                      <a:endParaRPr lang="en-US" sz="1000"/>
                    </a:p>
                  </a:txBody>
                  <a:tcPr/>
                </a:tc>
                <a:tc>
                  <a:txBody>
                    <a:bodyPr/>
                    <a:lstStyle/>
                    <a:p>
                      <a:pPr algn="ctr"/>
                      <a:endParaRPr lang="en-US" sz="1000"/>
                    </a:p>
                  </a:txBody>
                  <a:tcPr/>
                </a:tc>
                <a:tc>
                  <a:txBody>
                    <a:bodyPr/>
                    <a:lstStyle/>
                    <a:p>
                      <a:pPr algn="ctr"/>
                      <a:endParaRPr lang="en-US" sz="1000"/>
                    </a:p>
                  </a:txBody>
                  <a:tcPr/>
                </a:tc>
                <a:tc>
                  <a:txBody>
                    <a:bodyPr/>
                    <a:lstStyle/>
                    <a:p>
                      <a:pPr algn="ctr"/>
                      <a:endParaRPr lang="en-US" sz="1000"/>
                    </a:p>
                  </a:txBody>
                  <a:tcPr/>
                </a:tc>
                <a:tc>
                  <a:txBody>
                    <a:bodyPr/>
                    <a:lstStyle/>
                    <a:p>
                      <a:pPr algn="ctr"/>
                      <a:endParaRPr lang="en-US" sz="1000"/>
                    </a:p>
                  </a:txBody>
                  <a:tcPr/>
                </a:tc>
                <a:tc>
                  <a:txBody>
                    <a:bodyPr/>
                    <a:lstStyle/>
                    <a:p>
                      <a:pPr algn="ctr"/>
                      <a:r>
                        <a:rPr lang="en-US" sz="1000" dirty="0"/>
                        <a:t>TOURISM</a:t>
                      </a:r>
                    </a:p>
                  </a:txBody>
                  <a:tcPr/>
                </a:tc>
                <a:tc>
                  <a:txBody>
                    <a:bodyPr/>
                    <a:lstStyle/>
                    <a:p>
                      <a:pPr algn="ctr"/>
                      <a:endParaRPr lang="en-US" sz="1000"/>
                    </a:p>
                  </a:txBody>
                  <a:tcPr/>
                </a:tc>
                <a:tc>
                  <a:txBody>
                    <a:bodyPr/>
                    <a:lstStyle/>
                    <a:p>
                      <a:pPr algn="ctr"/>
                      <a:endParaRPr lang="en-US" sz="1000"/>
                    </a:p>
                  </a:txBody>
                  <a:tcPr/>
                </a:tc>
                <a:tc>
                  <a:txBody>
                    <a:bodyPr/>
                    <a:lstStyle/>
                    <a:p>
                      <a:pPr algn="ctr"/>
                      <a:r>
                        <a:rPr lang="en-US" sz="1000" dirty="0"/>
                        <a:t>SERVICES</a:t>
                      </a:r>
                    </a:p>
                  </a:txBody>
                  <a:tcPr/>
                </a:tc>
                <a:extLst>
                  <a:ext uri="{0D108BD9-81ED-4DB2-BD59-A6C34878D82A}">
                    <a16:rowId xmlns:a16="http://schemas.microsoft.com/office/drawing/2014/main" val="25842613"/>
                  </a:ext>
                </a:extLst>
              </a:tr>
            </a:tbl>
          </a:graphicData>
        </a:graphic>
      </p:graphicFrame>
    </p:spTree>
    <p:extLst>
      <p:ext uri="{BB962C8B-B14F-4D97-AF65-F5344CB8AC3E}">
        <p14:creationId xmlns:p14="http://schemas.microsoft.com/office/powerpoint/2010/main" val="2933514334"/>
      </p:ext>
    </p:extLst>
  </p:cSld>
  <p:clrMapOvr>
    <a:masterClrMapping/>
  </p:clrMapOvr>
</p:sld>
</file>

<file path=ppt/theme/theme1.xml><?xml version="1.0" encoding="utf-8"?>
<a:theme xmlns:a="http://schemas.openxmlformats.org/drawingml/2006/main" name="1_RetrospectVTI">
  <a:themeElements>
    <a:clrScheme name="Custom 34">
      <a:dk1>
        <a:sysClr val="windowText" lastClr="000000"/>
      </a:dk1>
      <a:lt1>
        <a:sysClr val="window" lastClr="FFFFFF"/>
      </a:lt1>
      <a:dk2>
        <a:srgbClr val="39302A"/>
      </a:dk2>
      <a:lt2>
        <a:srgbClr val="E5DEDB"/>
      </a:lt2>
      <a:accent1>
        <a:srgbClr val="EC7016"/>
      </a:accent1>
      <a:accent2>
        <a:srgbClr val="F8931D"/>
      </a:accent2>
      <a:accent3>
        <a:srgbClr val="CE8D3E"/>
      </a:accent3>
      <a:accent4>
        <a:srgbClr val="E64823"/>
      </a:accent4>
      <a:accent5>
        <a:srgbClr val="FFCA08"/>
      </a:accent5>
      <a:accent6>
        <a:srgbClr val="9C6A6A"/>
      </a:accent6>
      <a:hlink>
        <a:srgbClr val="2998E3"/>
      </a:hlink>
      <a:folHlink>
        <a:srgbClr val="7F723D"/>
      </a:folHlink>
    </a:clrScheme>
    <a:fontScheme name="Retrospect">
      <a:majorFont>
        <a:latin typeface="Bookman Old Style"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Franklin Gothic Book"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VTI" id="{ABE3C30C-0FC0-4450-828E-52DE70F1BCCB}" vid="{A6E2497D-935A-4CFD-B9FD-6DCB15FA68BF}"/>
    </a:ext>
  </a:extLst>
</a:theme>
</file>

<file path=ppt/theme/themeOverride1.xml><?xml version="1.0" encoding="utf-8"?>
<a:themeOverride xmlns:a="http://schemas.openxmlformats.org/drawingml/2006/main">
  <a:clrScheme name="Parcel">
    <a:dk1>
      <a:srgbClr val="000000"/>
    </a:dk1>
    <a:lt1>
      <a:srgbClr val="FFFFFF"/>
    </a:lt1>
    <a:dk2>
      <a:srgbClr val="4A5356"/>
    </a:dk2>
    <a:lt2>
      <a:srgbClr val="E8E3CE"/>
    </a:lt2>
    <a:accent1>
      <a:srgbClr val="F6A21D"/>
    </a:accent1>
    <a:accent2>
      <a:srgbClr val="9BAFB5"/>
    </a:accent2>
    <a:accent3>
      <a:srgbClr val="C96731"/>
    </a:accent3>
    <a:accent4>
      <a:srgbClr val="9CA383"/>
    </a:accent4>
    <a:accent5>
      <a:srgbClr val="87795D"/>
    </a:accent5>
    <a:accent6>
      <a:srgbClr val="A0988C"/>
    </a:accent6>
    <a:hlink>
      <a:srgbClr val="00B0F0"/>
    </a:hlink>
    <a:folHlink>
      <a:srgbClr val="738F97"/>
    </a:folHlink>
  </a:clrScheme>
</a:themeOverride>
</file>

<file path=ppt/theme/themeOverride2.xml><?xml version="1.0" encoding="utf-8"?>
<a:themeOverride xmlns:a="http://schemas.openxmlformats.org/drawingml/2006/main">
  <a:clrScheme name="Parcel">
    <a:dk1>
      <a:srgbClr val="000000"/>
    </a:dk1>
    <a:lt1>
      <a:srgbClr val="FFFFFF"/>
    </a:lt1>
    <a:dk2>
      <a:srgbClr val="4A5356"/>
    </a:dk2>
    <a:lt2>
      <a:srgbClr val="E8E3CE"/>
    </a:lt2>
    <a:accent1>
      <a:srgbClr val="F6A21D"/>
    </a:accent1>
    <a:accent2>
      <a:srgbClr val="9BAFB5"/>
    </a:accent2>
    <a:accent3>
      <a:srgbClr val="C96731"/>
    </a:accent3>
    <a:accent4>
      <a:srgbClr val="9CA383"/>
    </a:accent4>
    <a:accent5>
      <a:srgbClr val="87795D"/>
    </a:accent5>
    <a:accent6>
      <a:srgbClr val="A0988C"/>
    </a:accent6>
    <a:hlink>
      <a:srgbClr val="00B0F0"/>
    </a:hlink>
    <a:folHlink>
      <a:srgbClr val="738F97"/>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a410dd7f93c95333ffa1b60ed6adedd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a936d9baba76aa3866493feff160faab"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Props1.xml><?xml version="1.0" encoding="utf-8"?>
<ds:datastoreItem xmlns:ds="http://schemas.openxmlformats.org/officeDocument/2006/customXml" ds:itemID="{93932EF5-314F-409E-8020-FEE5FA0795B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A3F7EDC-E5B4-4BBC-9D2A-CBE6D46C37AD}">
  <ds:schemaRefs>
    <ds:schemaRef ds:uri="http://schemas.microsoft.com/sharepoint/v3/contenttype/forms"/>
  </ds:schemaRefs>
</ds:datastoreItem>
</file>

<file path=customXml/itemProps3.xml><?xml version="1.0" encoding="utf-8"?>
<ds:datastoreItem xmlns:ds="http://schemas.openxmlformats.org/officeDocument/2006/customXml" ds:itemID="{A03EEFF0-FB57-4CB4-8BFC-DF397689E2ED}">
  <ds:schemaRefs>
    <ds:schemaRef ds:uri="http://schemas.microsoft.com/office/2006/metadata/properties"/>
    <ds:schemaRef ds:uri="http://schemas.microsoft.com/office/infopath/2007/PartnerControls"/>
    <ds:schemaRef ds:uri="71af3243-3dd4-4a8d-8c0d-dd76da1f02a5"/>
  </ds:schemaRefs>
</ds:datastoreItem>
</file>

<file path=docProps/app.xml><?xml version="1.0" encoding="utf-8"?>
<Properties xmlns="http://schemas.openxmlformats.org/officeDocument/2006/extended-properties" xmlns:vt="http://schemas.openxmlformats.org/officeDocument/2006/docPropsVTypes">
  <Template>{53575512-1098-4B38-A9EB-A9582005A927}tf22712842_win32</Template>
  <TotalTime>0</TotalTime>
  <Words>431</Words>
  <Application>Microsoft Office PowerPoint</Application>
  <PresentationFormat>Widescreen</PresentationFormat>
  <Paragraphs>75</Paragraphs>
  <Slides>6</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6</vt:i4>
      </vt:variant>
    </vt:vector>
  </HeadingPairs>
  <TitlesOfParts>
    <vt:vector size="13" baseType="lpstr">
      <vt:lpstr>Arial</vt:lpstr>
      <vt:lpstr>Arial Nova</vt:lpstr>
      <vt:lpstr>Bahnschrift</vt:lpstr>
      <vt:lpstr>Bookman Old Style</vt:lpstr>
      <vt:lpstr>Calibri</vt:lpstr>
      <vt:lpstr>Franklin Gothic Book</vt:lpstr>
      <vt:lpstr>1_RetrospectVTI</vt:lpstr>
      <vt:lpstr>SEE YOUR FUTURE</vt:lpstr>
      <vt:lpstr>WHO AM I?       </vt:lpstr>
      <vt:lpstr>The presented project started from curiosity and the real need of finding out concrete informations from the source. In the age of technology, it is important and beneficial to have access to information and a program that presents to young people the real life of working in various trades it can be essential for a correct choice. </vt:lpstr>
      <vt:lpstr>The project is devided in several chapters and you can find details such as: </vt:lpstr>
      <vt:lpstr>The expected result of this project is that young people focus more in choosing the right job. </vt:lpstr>
      <vt:lpstr>Area of interest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SEE YOUR FUTURE</dc:title>
  <dc:creator>Catalina Trasc</dc:creator>
  <cp:lastModifiedBy>Catalina Trasc</cp:lastModifiedBy>
  <cp:revision>3</cp:revision>
  <dcterms:created xsi:type="dcterms:W3CDTF">2021-07-21T13:42:23Z</dcterms:created>
  <dcterms:modified xsi:type="dcterms:W3CDTF">2021-07-22T21:16:27Z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y fmtid="{D5CDD505-2E9C-101B-9397-08002B2CF9AE}" pid="3" name="MSIP_Label_ba2ef5eb-f4dc-4350-b858-3238ea3234a5_Enabled">
    <vt:lpwstr>true</vt:lpwstr>
  </property>
  <property fmtid="{D5CDD505-2E9C-101B-9397-08002B2CF9AE}" pid="4" name="MSIP_Label_ba2ef5eb-f4dc-4350-b858-3238ea3234a5_SetDate">
    <vt:lpwstr>2021-07-21T13:42:23Z</vt:lpwstr>
  </property>
  <property fmtid="{D5CDD505-2E9C-101B-9397-08002B2CF9AE}" pid="5" name="MSIP_Label_ba2ef5eb-f4dc-4350-b858-3238ea3234a5_Method">
    <vt:lpwstr>Standard</vt:lpwstr>
  </property>
  <property fmtid="{D5CDD505-2E9C-101B-9397-08002B2CF9AE}" pid="6" name="MSIP_Label_ba2ef5eb-f4dc-4350-b858-3238ea3234a5_Name">
    <vt:lpwstr>ba2ef5eb-f4dc-4350-b858-3238ea3234a5</vt:lpwstr>
  </property>
  <property fmtid="{D5CDD505-2E9C-101B-9397-08002B2CF9AE}" pid="7" name="MSIP_Label_ba2ef5eb-f4dc-4350-b858-3238ea3234a5_SiteId">
    <vt:lpwstr>15a81316-8630-4c4a-9d10-7a74fe05e6df</vt:lpwstr>
  </property>
  <property fmtid="{D5CDD505-2E9C-101B-9397-08002B2CF9AE}" pid="8" name="MSIP_Label_ba2ef5eb-f4dc-4350-b858-3238ea3234a5_ActionId">
    <vt:lpwstr>2788057a-8e27-4eef-a524-e95b2f3a6011</vt:lpwstr>
  </property>
  <property fmtid="{D5CDD505-2E9C-101B-9397-08002B2CF9AE}" pid="9" name="MSIP_Label_ba2ef5eb-f4dc-4350-b858-3238ea3234a5_ContentBits">
    <vt:lpwstr>0</vt:lpwstr>
  </property>
</Properties>
</file>