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2"/>
  </p:notesMasterIdLst>
  <p:handoutMasterIdLst>
    <p:handoutMasterId r:id="rId13"/>
  </p:handoutMasterIdLst>
  <p:sldIdLst>
    <p:sldId id="312" r:id="rId5"/>
    <p:sldId id="304" r:id="rId6"/>
    <p:sldId id="307" r:id="rId7"/>
    <p:sldId id="281" r:id="rId8"/>
    <p:sldId id="282" r:id="rId9"/>
    <p:sldId id="297" r:id="rId10"/>
    <p:sldId id="313"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76E6B2-1F87-9BFF-8CAF-43483887BF44}" v="42" dt="2024-11-25T10:11:23.414"/>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22" autoAdjust="0"/>
    <p:restoredTop sz="95388" autoAdjust="0"/>
  </p:normalViewPr>
  <p:slideViewPr>
    <p:cSldViewPr snapToGrid="0" snapToObjects="1">
      <p:cViewPr>
        <p:scale>
          <a:sx n="100" d="100"/>
          <a:sy n="100" d="100"/>
        </p:scale>
        <p:origin x="-706" y="-53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C1D7D13-8C13-0773-B23D-A636FD1BD0E3}"/>
    <pc:docChg chg="modSld">
      <pc:chgData name="" userId="" providerId="" clId="Web-{CC1D7D13-8C13-0773-B23D-A636FD1BD0E3}" dt="2024-11-05T09:08:35.885" v="11" actId="20577"/>
      <pc:docMkLst>
        <pc:docMk/>
      </pc:docMkLst>
      <pc:sldChg chg="modSp">
        <pc:chgData name="" userId="" providerId="" clId="Web-{CC1D7D13-8C13-0773-B23D-A636FD1BD0E3}" dt="2024-11-05T09:08:35.885" v="11" actId="20577"/>
        <pc:sldMkLst>
          <pc:docMk/>
          <pc:sldMk cId="2202437675" sldId="312"/>
        </pc:sldMkLst>
        <pc:spChg chg="mod">
          <ac:chgData name="" userId="" providerId="" clId="Web-{CC1D7D13-8C13-0773-B23D-A636FD1BD0E3}" dt="2024-11-05T09:08:35.885" v="11" actId="20577"/>
          <ac:spMkLst>
            <pc:docMk/>
            <pc:sldMk cId="2202437675" sldId="312"/>
            <ac:spMk id="2" creationId="{4207FF65-A536-F639-8591-ED024C223308}"/>
          </ac:spMkLst>
        </pc:spChg>
      </pc:sldChg>
    </pc:docChg>
  </pc:docChgLst>
  <pc:docChgLst>
    <pc:chgData name="Neeve Jacobs (2405955)" userId="S::2405955@student.uwtsd.ac.uk::1773c23e-391b-4252-9ad2-1b8c5889c520" providerId="AD" clId="Web-{CC1D7D13-8C13-0773-B23D-A636FD1BD0E3}"/>
    <pc:docChg chg="addSld delSld modSld">
      <pc:chgData name="Neeve Jacobs (2405955)" userId="S::2405955@student.uwtsd.ac.uk::1773c23e-391b-4252-9ad2-1b8c5889c520" providerId="AD" clId="Web-{CC1D7D13-8C13-0773-B23D-A636FD1BD0E3}" dt="2024-11-05T11:34:52.822" v="2393" actId="1076"/>
      <pc:docMkLst>
        <pc:docMk/>
      </pc:docMkLst>
      <pc:sldChg chg="addSp delSp modSp modNotes">
        <pc:chgData name="Neeve Jacobs (2405955)" userId="S::2405955@student.uwtsd.ac.uk::1773c23e-391b-4252-9ad2-1b8c5889c520" providerId="AD" clId="Web-{CC1D7D13-8C13-0773-B23D-A636FD1BD0E3}" dt="2024-11-05T10:53:51.004" v="1761" actId="20577"/>
        <pc:sldMkLst>
          <pc:docMk/>
          <pc:sldMk cId="2952923800" sldId="281"/>
        </pc:sldMkLst>
        <pc:spChg chg="mod">
          <ac:chgData name="Neeve Jacobs (2405955)" userId="S::2405955@student.uwtsd.ac.uk::1773c23e-391b-4252-9ad2-1b8c5889c520" providerId="AD" clId="Web-{CC1D7D13-8C13-0773-B23D-A636FD1BD0E3}" dt="2024-11-05T10:01:45.469" v="754" actId="20577"/>
          <ac:spMkLst>
            <pc:docMk/>
            <pc:sldMk cId="2952923800" sldId="281"/>
            <ac:spMk id="2" creationId="{D53B219B-7E3A-7E84-6386-37313F0CFB09}"/>
          </ac:spMkLst>
        </pc:spChg>
        <pc:spChg chg="mod">
          <ac:chgData name="Neeve Jacobs (2405955)" userId="S::2405955@student.uwtsd.ac.uk::1773c23e-391b-4252-9ad2-1b8c5889c520" providerId="AD" clId="Web-{CC1D7D13-8C13-0773-B23D-A636FD1BD0E3}" dt="2024-11-05T10:21:29.121" v="1324" actId="14100"/>
          <ac:spMkLst>
            <pc:docMk/>
            <pc:sldMk cId="2952923800" sldId="281"/>
            <ac:spMk id="3" creationId="{A2E339BF-E6D7-DD0E-AF02-6813852EE723}"/>
          </ac:spMkLst>
        </pc:spChg>
        <pc:spChg chg="add mod">
          <ac:chgData name="Neeve Jacobs (2405955)" userId="S::2405955@student.uwtsd.ac.uk::1773c23e-391b-4252-9ad2-1b8c5889c520" providerId="AD" clId="Web-{CC1D7D13-8C13-0773-B23D-A636FD1BD0E3}" dt="2024-11-05T10:53:51.004" v="1761" actId="20577"/>
          <ac:spMkLst>
            <pc:docMk/>
            <pc:sldMk cId="2952923800" sldId="281"/>
            <ac:spMk id="4" creationId="{7F6C408D-1D24-5F14-2D28-963B8345E466}"/>
          </ac:spMkLst>
        </pc:spChg>
        <pc:spChg chg="add del mod">
          <ac:chgData name="Neeve Jacobs (2405955)" userId="S::2405955@student.uwtsd.ac.uk::1773c23e-391b-4252-9ad2-1b8c5889c520" providerId="AD" clId="Web-{CC1D7D13-8C13-0773-B23D-A636FD1BD0E3}" dt="2024-11-05T10:01:00.811" v="725"/>
          <ac:spMkLst>
            <pc:docMk/>
            <pc:sldMk cId="2952923800" sldId="281"/>
            <ac:spMk id="5" creationId="{3DBAD856-D79D-4B5A-BF4B-A6796730D2AC}"/>
          </ac:spMkLst>
        </pc:spChg>
        <pc:spChg chg="add mod">
          <ac:chgData name="Neeve Jacobs (2405955)" userId="S::2405955@student.uwtsd.ac.uk::1773c23e-391b-4252-9ad2-1b8c5889c520" providerId="AD" clId="Web-{CC1D7D13-8C13-0773-B23D-A636FD1BD0E3}" dt="2024-11-05T10:23:58.221" v="1340" actId="1076"/>
          <ac:spMkLst>
            <pc:docMk/>
            <pc:sldMk cId="2952923800" sldId="281"/>
            <ac:spMk id="8" creationId="{73DA0988-F4FA-482F-76B0-B6FB23C17F01}"/>
          </ac:spMkLst>
        </pc:spChg>
        <pc:picChg chg="del">
          <ac:chgData name="Neeve Jacobs (2405955)" userId="S::2405955@student.uwtsd.ac.uk::1773c23e-391b-4252-9ad2-1b8c5889c520" providerId="AD" clId="Web-{CC1D7D13-8C13-0773-B23D-A636FD1BD0E3}" dt="2024-11-05T09:09:32.575" v="19"/>
          <ac:picMkLst>
            <pc:docMk/>
            <pc:sldMk cId="2952923800" sldId="281"/>
            <ac:picMk id="6" creationId="{FECDA901-DD88-89EB-E10E-A2994D0A92DB}"/>
          </ac:picMkLst>
        </pc:picChg>
        <pc:picChg chg="add mod">
          <ac:chgData name="Neeve Jacobs (2405955)" userId="S::2405955@student.uwtsd.ac.uk::1773c23e-391b-4252-9ad2-1b8c5889c520" providerId="AD" clId="Web-{CC1D7D13-8C13-0773-B23D-A636FD1BD0E3}" dt="2024-11-05T10:24:00.377" v="1341" actId="1076"/>
          <ac:picMkLst>
            <pc:docMk/>
            <pc:sldMk cId="2952923800" sldId="281"/>
            <ac:picMk id="7" creationId="{AB82A0DA-B3BD-92B8-BADD-B27A43BFF5EA}"/>
          </ac:picMkLst>
        </pc:picChg>
      </pc:sldChg>
      <pc:sldChg chg="addSp delSp modSp modNotes">
        <pc:chgData name="Neeve Jacobs (2405955)" userId="S::2405955@student.uwtsd.ac.uk::1773c23e-391b-4252-9ad2-1b8c5889c520" providerId="AD" clId="Web-{CC1D7D13-8C13-0773-B23D-A636FD1BD0E3}" dt="2024-11-05T11:33:36.535" v="2385" actId="20577"/>
        <pc:sldMkLst>
          <pc:docMk/>
          <pc:sldMk cId="685681062" sldId="282"/>
        </pc:sldMkLst>
        <pc:spChg chg="mod">
          <ac:chgData name="Neeve Jacobs (2405955)" userId="S::2405955@student.uwtsd.ac.uk::1773c23e-391b-4252-9ad2-1b8c5889c520" providerId="AD" clId="Web-{CC1D7D13-8C13-0773-B23D-A636FD1BD0E3}" dt="2024-11-05T10:54:55.695" v="1775" actId="14100"/>
          <ac:spMkLst>
            <pc:docMk/>
            <pc:sldMk cId="685681062" sldId="282"/>
            <ac:spMk id="2" creationId="{FD5E8954-9BCB-7FD9-A210-38DC54382D45}"/>
          </ac:spMkLst>
        </pc:spChg>
        <pc:spChg chg="mod">
          <ac:chgData name="Neeve Jacobs (2405955)" userId="S::2405955@student.uwtsd.ac.uk::1773c23e-391b-4252-9ad2-1b8c5889c520" providerId="AD" clId="Web-{CC1D7D13-8C13-0773-B23D-A636FD1BD0E3}" dt="2024-11-05T11:07:45.074" v="2138" actId="20577"/>
          <ac:spMkLst>
            <pc:docMk/>
            <pc:sldMk cId="685681062" sldId="282"/>
            <ac:spMk id="3" creationId="{75111C33-898C-4414-4665-5136EB6FC126}"/>
          </ac:spMkLst>
        </pc:spChg>
        <pc:spChg chg="add mod">
          <ac:chgData name="Neeve Jacobs (2405955)" userId="S::2405955@student.uwtsd.ac.uk::1773c23e-391b-4252-9ad2-1b8c5889c520" providerId="AD" clId="Web-{CC1D7D13-8C13-0773-B23D-A636FD1BD0E3}" dt="2024-11-05T11:33:36.535" v="2385" actId="20577"/>
          <ac:spMkLst>
            <pc:docMk/>
            <pc:sldMk cId="685681062" sldId="282"/>
            <ac:spMk id="4" creationId="{9D95A7AD-B031-BB4D-8F27-629A0324B164}"/>
          </ac:spMkLst>
        </pc:spChg>
        <pc:spChg chg="del">
          <ac:chgData name="Neeve Jacobs (2405955)" userId="S::2405955@student.uwtsd.ac.uk::1773c23e-391b-4252-9ad2-1b8c5889c520" providerId="AD" clId="Web-{CC1D7D13-8C13-0773-B23D-A636FD1BD0E3}" dt="2024-11-05T10:54:51.430" v="1774"/>
          <ac:spMkLst>
            <pc:docMk/>
            <pc:sldMk cId="685681062" sldId="282"/>
            <ac:spMk id="23" creationId="{94FF72B7-0438-3641-5939-75128934B0DF}"/>
          </ac:spMkLst>
        </pc:spChg>
      </pc:sldChg>
      <pc:sldChg chg="modSp">
        <pc:chgData name="Neeve Jacobs (2405955)" userId="S::2405955@student.uwtsd.ac.uk::1773c23e-391b-4252-9ad2-1b8c5889c520" providerId="AD" clId="Web-{CC1D7D13-8C13-0773-B23D-A636FD1BD0E3}" dt="2024-11-05T11:21:04.595" v="2291" actId="14100"/>
        <pc:sldMkLst>
          <pc:docMk/>
          <pc:sldMk cId="1973173046" sldId="297"/>
        </pc:sldMkLst>
        <pc:spChg chg="mod">
          <ac:chgData name="Neeve Jacobs (2405955)" userId="S::2405955@student.uwtsd.ac.uk::1773c23e-391b-4252-9ad2-1b8c5889c520" providerId="AD" clId="Web-{CC1D7D13-8C13-0773-B23D-A636FD1BD0E3}" dt="2024-11-05T11:21:04.595" v="2291" actId="14100"/>
          <ac:spMkLst>
            <pc:docMk/>
            <pc:sldMk cId="1973173046" sldId="297"/>
            <ac:spMk id="2" creationId="{509D22C5-0C9E-B582-A8FE-B45E70A01E7F}"/>
          </ac:spMkLst>
        </pc:spChg>
        <pc:spChg chg="mod">
          <ac:chgData name="Neeve Jacobs (2405955)" userId="S::2405955@student.uwtsd.ac.uk::1773c23e-391b-4252-9ad2-1b8c5889c520" providerId="AD" clId="Web-{CC1D7D13-8C13-0773-B23D-A636FD1BD0E3}" dt="2024-11-05T11:20:47.454" v="2284" actId="20577"/>
          <ac:spMkLst>
            <pc:docMk/>
            <pc:sldMk cId="1973173046" sldId="297"/>
            <ac:spMk id="3" creationId="{D8B5CEF2-E667-BBB5-2EA6-C06F93B6DE12}"/>
          </ac:spMkLst>
        </pc:spChg>
      </pc:sldChg>
      <pc:sldChg chg="modSp">
        <pc:chgData name="Neeve Jacobs (2405955)" userId="S::2405955@student.uwtsd.ac.uk::1773c23e-391b-4252-9ad2-1b8c5889c520" providerId="AD" clId="Web-{CC1D7D13-8C13-0773-B23D-A636FD1BD0E3}" dt="2024-11-05T09:11:40.267" v="104" actId="14100"/>
        <pc:sldMkLst>
          <pc:docMk/>
          <pc:sldMk cId="3913219759" sldId="304"/>
        </pc:sldMkLst>
        <pc:spChg chg="mod">
          <ac:chgData name="Neeve Jacobs (2405955)" userId="S::2405955@student.uwtsd.ac.uk::1773c23e-391b-4252-9ad2-1b8c5889c520" providerId="AD" clId="Web-{CC1D7D13-8C13-0773-B23D-A636FD1BD0E3}" dt="2024-11-05T09:11:40.267" v="104" actId="14100"/>
          <ac:spMkLst>
            <pc:docMk/>
            <pc:sldMk cId="3913219759" sldId="304"/>
            <ac:spMk id="3" creationId="{D4D22962-3C7F-E480-5C35-7F4860A098E1}"/>
          </ac:spMkLst>
        </pc:spChg>
      </pc:sldChg>
      <pc:sldChg chg="addSp delSp modSp modNotes">
        <pc:chgData name="Neeve Jacobs (2405955)" userId="S::2405955@student.uwtsd.ac.uk::1773c23e-391b-4252-9ad2-1b8c5889c520" providerId="AD" clId="Web-{CC1D7D13-8C13-0773-B23D-A636FD1BD0E3}" dt="2024-11-05T10:00:50.373" v="724" actId="20577"/>
        <pc:sldMkLst>
          <pc:docMk/>
          <pc:sldMk cId="2906491918" sldId="307"/>
        </pc:sldMkLst>
        <pc:spChg chg="mod">
          <ac:chgData name="Neeve Jacobs (2405955)" userId="S::2405955@student.uwtsd.ac.uk::1773c23e-391b-4252-9ad2-1b8c5889c520" providerId="AD" clId="Web-{CC1D7D13-8C13-0773-B23D-A636FD1BD0E3}" dt="2024-11-05T09:16:08.792" v="135" actId="1076"/>
          <ac:spMkLst>
            <pc:docMk/>
            <pc:sldMk cId="2906491918" sldId="307"/>
            <ac:spMk id="2" creationId="{D54EDA75-0988-2AC2-87F8-8DEC83A7B9CA}"/>
          </ac:spMkLst>
        </pc:spChg>
        <pc:spChg chg="add del mod">
          <ac:chgData name="Neeve Jacobs (2405955)" userId="S::2405955@student.uwtsd.ac.uk::1773c23e-391b-4252-9ad2-1b8c5889c520" providerId="AD" clId="Web-{CC1D7D13-8C13-0773-B23D-A636FD1BD0E3}" dt="2024-11-05T09:15:14.181" v="105"/>
          <ac:spMkLst>
            <pc:docMk/>
            <pc:sldMk cId="2906491918" sldId="307"/>
            <ac:spMk id="4" creationId="{3497030D-1201-9EB4-6090-6C4C6F48FCFE}"/>
          </ac:spMkLst>
        </pc:spChg>
        <pc:spChg chg="add mod">
          <ac:chgData name="Neeve Jacobs (2405955)" userId="S::2405955@student.uwtsd.ac.uk::1773c23e-391b-4252-9ad2-1b8c5889c520" providerId="AD" clId="Web-{CC1D7D13-8C13-0773-B23D-A636FD1BD0E3}" dt="2024-11-05T09:30:37.479" v="330" actId="20577"/>
          <ac:spMkLst>
            <pc:docMk/>
            <pc:sldMk cId="2906491918" sldId="307"/>
            <ac:spMk id="5" creationId="{A01250F9-ACAE-C943-1D16-430589D71C3E}"/>
          </ac:spMkLst>
        </pc:spChg>
        <pc:spChg chg="add mod">
          <ac:chgData name="Neeve Jacobs (2405955)" userId="S::2405955@student.uwtsd.ac.uk::1773c23e-391b-4252-9ad2-1b8c5889c520" providerId="AD" clId="Web-{CC1D7D13-8C13-0773-B23D-A636FD1BD0E3}" dt="2024-11-05T10:00:50.373" v="724" actId="20577"/>
          <ac:spMkLst>
            <pc:docMk/>
            <pc:sldMk cId="2906491918" sldId="307"/>
            <ac:spMk id="6" creationId="{305F65D3-5D97-0B3E-2174-60CA1CE8AB2A}"/>
          </ac:spMkLst>
        </pc:spChg>
        <pc:spChg chg="add mod">
          <ac:chgData name="Neeve Jacobs (2405955)" userId="S::2405955@student.uwtsd.ac.uk::1773c23e-391b-4252-9ad2-1b8c5889c520" providerId="AD" clId="Web-{CC1D7D13-8C13-0773-B23D-A636FD1BD0E3}" dt="2024-11-05T09:52:35.277" v="698" actId="20577"/>
          <ac:spMkLst>
            <pc:docMk/>
            <pc:sldMk cId="2906491918" sldId="307"/>
            <ac:spMk id="9" creationId="{A624F644-2530-CAC1-9FB3-9EF9093EFC2F}"/>
          </ac:spMkLst>
        </pc:spChg>
        <pc:spChg chg="add mod">
          <ac:chgData name="Neeve Jacobs (2405955)" userId="S::2405955@student.uwtsd.ac.uk::1773c23e-391b-4252-9ad2-1b8c5889c520" providerId="AD" clId="Web-{CC1D7D13-8C13-0773-B23D-A636FD1BD0E3}" dt="2024-11-05T09:58:18.227" v="712" actId="1076"/>
          <ac:spMkLst>
            <pc:docMk/>
            <pc:sldMk cId="2906491918" sldId="307"/>
            <ac:spMk id="12" creationId="{3BCC9746-4A31-B317-4784-84E85800C4EF}"/>
          </ac:spMkLst>
        </pc:spChg>
        <pc:picChg chg="del">
          <ac:chgData name="Neeve Jacobs (2405955)" userId="S::2405955@student.uwtsd.ac.uk::1773c23e-391b-4252-9ad2-1b8c5889c520" providerId="AD" clId="Web-{CC1D7D13-8C13-0773-B23D-A636FD1BD0E3}" dt="2024-11-05T09:09:27.168" v="18"/>
          <ac:picMkLst>
            <pc:docMk/>
            <pc:sldMk cId="2906491918" sldId="307"/>
            <ac:picMk id="7" creationId="{DD186EAB-37C7-E7E6-AE8D-F077D02804F9}"/>
          </ac:picMkLst>
        </pc:picChg>
        <pc:picChg chg="add mod">
          <ac:chgData name="Neeve Jacobs (2405955)" userId="S::2405955@student.uwtsd.ac.uk::1773c23e-391b-4252-9ad2-1b8c5889c520" providerId="AD" clId="Web-{CC1D7D13-8C13-0773-B23D-A636FD1BD0E3}" dt="2024-11-05T09:52:43.136" v="699" actId="1076"/>
          <ac:picMkLst>
            <pc:docMk/>
            <pc:sldMk cId="2906491918" sldId="307"/>
            <ac:picMk id="8" creationId="{34A701FD-004F-DC81-61D3-22F976583D3C}"/>
          </ac:picMkLst>
        </pc:picChg>
        <pc:picChg chg="add mod">
          <ac:chgData name="Neeve Jacobs (2405955)" userId="S::2405955@student.uwtsd.ac.uk::1773c23e-391b-4252-9ad2-1b8c5889c520" providerId="AD" clId="Web-{CC1D7D13-8C13-0773-B23D-A636FD1BD0E3}" dt="2024-11-05T09:55:44.065" v="706" actId="14100"/>
          <ac:picMkLst>
            <pc:docMk/>
            <pc:sldMk cId="2906491918" sldId="307"/>
            <ac:picMk id="10" creationId="{2DFA4588-5D8B-D340-5214-803DEC106B24}"/>
          </ac:picMkLst>
        </pc:picChg>
        <pc:picChg chg="add del mod">
          <ac:chgData name="Neeve Jacobs (2405955)" userId="S::2405955@student.uwtsd.ac.uk::1773c23e-391b-4252-9ad2-1b8c5889c520" providerId="AD" clId="Web-{CC1D7D13-8C13-0773-B23D-A636FD1BD0E3}" dt="2024-11-05T09:55:19.783" v="703"/>
          <ac:picMkLst>
            <pc:docMk/>
            <pc:sldMk cId="2906491918" sldId="307"/>
            <ac:picMk id="11" creationId="{47CABF15-4ABA-9B98-79FB-C69D9EFA9C8C}"/>
          </ac:picMkLst>
        </pc:picChg>
      </pc:sldChg>
      <pc:sldChg chg="addSp delSp modSp">
        <pc:chgData name="Neeve Jacobs (2405955)" userId="S::2405955@student.uwtsd.ac.uk::1773c23e-391b-4252-9ad2-1b8c5889c520" providerId="AD" clId="Web-{CC1D7D13-8C13-0773-B23D-A636FD1BD0E3}" dt="2024-11-05T11:24:47.938" v="2304" actId="20577"/>
        <pc:sldMkLst>
          <pc:docMk/>
          <pc:sldMk cId="2202437675" sldId="312"/>
        </pc:sldMkLst>
        <pc:spChg chg="mod">
          <ac:chgData name="Neeve Jacobs (2405955)" userId="S::2405955@student.uwtsd.ac.uk::1773c23e-391b-4252-9ad2-1b8c5889c520" providerId="AD" clId="Web-{CC1D7D13-8C13-0773-B23D-A636FD1BD0E3}" dt="2024-11-05T11:24:10.233" v="2294" actId="14100"/>
          <ac:spMkLst>
            <pc:docMk/>
            <pc:sldMk cId="2202437675" sldId="312"/>
            <ac:spMk id="2" creationId="{4207FF65-A536-F639-8591-ED024C223308}"/>
          </ac:spMkLst>
        </pc:spChg>
        <pc:spChg chg="add del">
          <ac:chgData name="Neeve Jacobs (2405955)" userId="S::2405955@student.uwtsd.ac.uk::1773c23e-391b-4252-9ad2-1b8c5889c520" providerId="AD" clId="Web-{CC1D7D13-8C13-0773-B23D-A636FD1BD0E3}" dt="2024-11-05T11:20:47.516" v="2286"/>
          <ac:spMkLst>
            <pc:docMk/>
            <pc:sldMk cId="2202437675" sldId="312"/>
            <ac:spMk id="3" creationId="{05FE15DC-91B8-3ACA-53B0-E309E5C7B945}"/>
          </ac:spMkLst>
        </pc:spChg>
        <pc:spChg chg="add mod">
          <ac:chgData name="Neeve Jacobs (2405955)" userId="S::2405955@student.uwtsd.ac.uk::1773c23e-391b-4252-9ad2-1b8c5889c520" providerId="AD" clId="Web-{CC1D7D13-8C13-0773-B23D-A636FD1BD0E3}" dt="2024-11-05T11:24:47.938" v="2304" actId="20577"/>
          <ac:spMkLst>
            <pc:docMk/>
            <pc:sldMk cId="2202437675" sldId="312"/>
            <ac:spMk id="4" creationId="{646D9DC3-9583-9037-4F2D-826D4069EEB9}"/>
          </ac:spMkLst>
        </pc:spChg>
        <pc:spChg chg="add del">
          <ac:chgData name="Neeve Jacobs (2405955)" userId="S::2405955@student.uwtsd.ac.uk::1773c23e-391b-4252-9ad2-1b8c5889c520" providerId="AD" clId="Web-{CC1D7D13-8C13-0773-B23D-A636FD1BD0E3}" dt="2024-11-05T11:20:48.251" v="2289"/>
          <ac:spMkLst>
            <pc:docMk/>
            <pc:sldMk cId="2202437675" sldId="312"/>
            <ac:spMk id="5" creationId="{D3F8CC45-9640-75B0-2CB2-71B19E18C68E}"/>
          </ac:spMkLst>
        </pc:spChg>
        <pc:spChg chg="add del">
          <ac:chgData name="Neeve Jacobs (2405955)" userId="S::2405955@student.uwtsd.ac.uk::1773c23e-391b-4252-9ad2-1b8c5889c520" providerId="AD" clId="Web-{CC1D7D13-8C13-0773-B23D-A636FD1BD0E3}" dt="2024-11-05T11:24:07.826" v="2293"/>
          <ac:spMkLst>
            <pc:docMk/>
            <pc:sldMk cId="2202437675" sldId="312"/>
            <ac:spMk id="6" creationId="{C12A32D2-6C38-4749-9EB6-39FE3DF31CE7}"/>
          </ac:spMkLst>
        </pc:spChg>
        <pc:spChg chg="add del">
          <ac:chgData name="Neeve Jacobs (2405955)" userId="S::2405955@student.uwtsd.ac.uk::1773c23e-391b-4252-9ad2-1b8c5889c520" providerId="AD" clId="Web-{CC1D7D13-8C13-0773-B23D-A636FD1BD0E3}" dt="2024-11-05T11:24:14.905" v="2296"/>
          <ac:spMkLst>
            <pc:docMk/>
            <pc:sldMk cId="2202437675" sldId="312"/>
            <ac:spMk id="7" creationId="{369896AB-4F7C-7FDC-39FB-E8794ACC24C9}"/>
          </ac:spMkLst>
        </pc:spChg>
      </pc:sldChg>
      <pc:sldChg chg="new del">
        <pc:chgData name="Neeve Jacobs (2405955)" userId="S::2405955@student.uwtsd.ac.uk::1773c23e-391b-4252-9ad2-1b8c5889c520" providerId="AD" clId="Web-{CC1D7D13-8C13-0773-B23D-A636FD1BD0E3}" dt="2024-11-05T11:34:15.538" v="2387"/>
        <pc:sldMkLst>
          <pc:docMk/>
          <pc:sldMk cId="664081002" sldId="313"/>
        </pc:sldMkLst>
      </pc:sldChg>
      <pc:sldChg chg="delSp modSp new">
        <pc:chgData name="Neeve Jacobs (2405955)" userId="S::2405955@student.uwtsd.ac.uk::1773c23e-391b-4252-9ad2-1b8c5889c520" providerId="AD" clId="Web-{CC1D7D13-8C13-0773-B23D-A636FD1BD0E3}" dt="2024-11-05T11:34:52.822" v="2393" actId="1076"/>
        <pc:sldMkLst>
          <pc:docMk/>
          <pc:sldMk cId="2377149392" sldId="313"/>
        </pc:sldMkLst>
        <pc:spChg chg="mod">
          <ac:chgData name="Neeve Jacobs (2405955)" userId="S::2405955@student.uwtsd.ac.uk::1773c23e-391b-4252-9ad2-1b8c5889c520" providerId="AD" clId="Web-{CC1D7D13-8C13-0773-B23D-A636FD1BD0E3}" dt="2024-11-05T11:34:52.822" v="2393" actId="1076"/>
          <ac:spMkLst>
            <pc:docMk/>
            <pc:sldMk cId="2377149392" sldId="313"/>
            <ac:spMk id="2" creationId="{EC93DBCC-F92F-DB4C-4BC9-37A62074534A}"/>
          </ac:spMkLst>
        </pc:spChg>
        <pc:spChg chg="del mod">
          <ac:chgData name="Neeve Jacobs (2405955)" userId="S::2405955@student.uwtsd.ac.uk::1773c23e-391b-4252-9ad2-1b8c5889c520" providerId="AD" clId="Web-{CC1D7D13-8C13-0773-B23D-A636FD1BD0E3}" dt="2024-11-05T11:34:47.759" v="2392"/>
          <ac:spMkLst>
            <pc:docMk/>
            <pc:sldMk cId="2377149392" sldId="313"/>
            <ac:spMk id="3" creationId="{3F4E96D8-694B-0A0D-4378-8F6251F2051F}"/>
          </ac:spMkLst>
        </pc:spChg>
      </pc:sldChg>
      <pc:sldChg chg="del">
        <pc:chgData name="Neeve Jacobs (2405955)" userId="S::2405955@student.uwtsd.ac.uk::1773c23e-391b-4252-9ad2-1b8c5889c520" providerId="AD" clId="Web-{CC1D7D13-8C13-0773-B23D-A636FD1BD0E3}" dt="2024-11-05T10:09:53.815" v="890"/>
        <pc:sldMkLst>
          <pc:docMk/>
          <pc:sldMk cId="1131718056" sldId="314"/>
        </pc:sldMkLst>
      </pc:sldChg>
      <pc:sldChg chg="del">
        <pc:chgData name="Neeve Jacobs (2405955)" userId="S::2405955@student.uwtsd.ac.uk::1773c23e-391b-4252-9ad2-1b8c5889c520" providerId="AD" clId="Web-{CC1D7D13-8C13-0773-B23D-A636FD1BD0E3}" dt="2024-11-05T11:16:49.297" v="2273"/>
        <pc:sldMkLst>
          <pc:docMk/>
          <pc:sldMk cId="2468595790" sldId="315"/>
        </pc:sldMkLst>
      </pc:sldChg>
      <pc:sldChg chg="del">
        <pc:chgData name="Neeve Jacobs (2405955)" userId="S::2405955@student.uwtsd.ac.uk::1773c23e-391b-4252-9ad2-1b8c5889c520" providerId="AD" clId="Web-{CC1D7D13-8C13-0773-B23D-A636FD1BD0E3}" dt="2024-11-05T10:09:50.221" v="889"/>
        <pc:sldMkLst>
          <pc:docMk/>
          <pc:sldMk cId="1941619646" sldId="317"/>
        </pc:sldMkLst>
      </pc:sldChg>
      <pc:sldChg chg="del">
        <pc:chgData name="Neeve Jacobs (2405955)" userId="S::2405955@student.uwtsd.ac.uk::1773c23e-391b-4252-9ad2-1b8c5889c520" providerId="AD" clId="Web-{CC1D7D13-8C13-0773-B23D-A636FD1BD0E3}" dt="2024-11-05T10:09:41.486" v="888"/>
        <pc:sldMkLst>
          <pc:docMk/>
          <pc:sldMk cId="4072101725" sldId="318"/>
        </pc:sldMkLst>
      </pc:sldChg>
      <pc:sldChg chg="del">
        <pc:chgData name="Neeve Jacobs (2405955)" userId="S::2405955@student.uwtsd.ac.uk::1773c23e-391b-4252-9ad2-1b8c5889c520" providerId="AD" clId="Web-{CC1D7D13-8C13-0773-B23D-A636FD1BD0E3}" dt="2024-11-05T10:09:34.798" v="886"/>
        <pc:sldMkLst>
          <pc:docMk/>
          <pc:sldMk cId="3969996159" sldId="319"/>
        </pc:sldMkLst>
      </pc:sldChg>
      <pc:sldChg chg="del">
        <pc:chgData name="Neeve Jacobs (2405955)" userId="S::2405955@student.uwtsd.ac.uk::1773c23e-391b-4252-9ad2-1b8c5889c520" providerId="AD" clId="Web-{CC1D7D13-8C13-0773-B23D-A636FD1BD0E3}" dt="2024-11-05T10:09:38.252" v="887"/>
        <pc:sldMkLst>
          <pc:docMk/>
          <pc:sldMk cId="2498021601" sldId="321"/>
        </pc:sldMkLst>
      </pc:sldChg>
      <pc:sldChg chg="del">
        <pc:chgData name="Neeve Jacobs (2405955)" userId="S::2405955@student.uwtsd.ac.uk::1773c23e-391b-4252-9ad2-1b8c5889c520" providerId="AD" clId="Web-{CC1D7D13-8C13-0773-B23D-A636FD1BD0E3}" dt="2024-11-05T10:09:31.767" v="885"/>
        <pc:sldMkLst>
          <pc:docMk/>
          <pc:sldMk cId="1686213229" sldId="322"/>
        </pc:sldMkLst>
      </pc:sldChg>
    </pc:docChg>
  </pc:docChgLst>
  <pc:docChgLst>
    <pc:chgData name="Neeve Jacobs (2405955)" userId="S::2405955@student.uwtsd.ac.uk::1773c23e-391b-4252-9ad2-1b8c5889c520" providerId="AD" clId="Web-{E676E6B2-1F87-9BFF-8CAF-43483887BF44}"/>
    <pc:docChg chg="modSld">
      <pc:chgData name="Neeve Jacobs (2405955)" userId="S::2405955@student.uwtsd.ac.uk::1773c23e-391b-4252-9ad2-1b8c5889c520" providerId="AD" clId="Web-{E676E6B2-1F87-9BFF-8CAF-43483887BF44}" dt="2024-11-25T10:11:23.414" v="30" actId="20577"/>
      <pc:docMkLst>
        <pc:docMk/>
      </pc:docMkLst>
      <pc:sldChg chg="modSp">
        <pc:chgData name="Neeve Jacobs (2405955)" userId="S::2405955@student.uwtsd.ac.uk::1773c23e-391b-4252-9ad2-1b8c5889c520" providerId="AD" clId="Web-{E676E6B2-1F87-9BFF-8CAF-43483887BF44}" dt="2024-11-25T10:10:36.317" v="17" actId="20577"/>
        <pc:sldMkLst>
          <pc:docMk/>
          <pc:sldMk cId="2906491918" sldId="307"/>
        </pc:sldMkLst>
        <pc:spChg chg="mod">
          <ac:chgData name="Neeve Jacobs (2405955)" userId="S::2405955@student.uwtsd.ac.uk::1773c23e-391b-4252-9ad2-1b8c5889c520" providerId="AD" clId="Web-{E676E6B2-1F87-9BFF-8CAF-43483887BF44}" dt="2024-11-25T10:10:36.317" v="17" actId="20577"/>
          <ac:spMkLst>
            <pc:docMk/>
            <pc:sldMk cId="2906491918" sldId="307"/>
            <ac:spMk id="5" creationId="{A01250F9-ACAE-C943-1D16-430589D71C3E}"/>
          </ac:spMkLst>
        </pc:spChg>
      </pc:sldChg>
      <pc:sldChg chg="modSp">
        <pc:chgData name="Neeve Jacobs (2405955)" userId="S::2405955@student.uwtsd.ac.uk::1773c23e-391b-4252-9ad2-1b8c5889c520" providerId="AD" clId="Web-{E676E6B2-1F87-9BFF-8CAF-43483887BF44}" dt="2024-11-25T10:11:23.414" v="30" actId="20577"/>
        <pc:sldMkLst>
          <pc:docMk/>
          <pc:sldMk cId="2377149392" sldId="313"/>
        </pc:sldMkLst>
        <pc:spChg chg="mod">
          <ac:chgData name="Neeve Jacobs (2405955)" userId="S::2405955@student.uwtsd.ac.uk::1773c23e-391b-4252-9ad2-1b8c5889c520" providerId="AD" clId="Web-{E676E6B2-1F87-9BFF-8CAF-43483887BF44}" dt="2024-11-25T10:11:23.414" v="30" actId="20577"/>
          <ac:spMkLst>
            <pc:docMk/>
            <pc:sldMk cId="2377149392" sldId="313"/>
            <ac:spMk id="2" creationId="{EC93DBCC-F92F-DB4C-4BC9-37A62074534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a:rPr>
              <a:t>By everyone working together in groups, it allows there to be a mixture of different skills that can allow them to be more competitive with one another to gain effective collaboration</a:t>
            </a:r>
          </a:p>
          <a:p>
            <a:endParaRPr lang="en-US" dirty="0">
              <a:cs typeface="Calibri"/>
            </a:endParaRPr>
          </a:p>
          <a:p>
            <a:pPr marL="171450" indent="-171450">
              <a:buFont typeface="Calibri"/>
              <a:buChar char="-"/>
            </a:pPr>
            <a:r>
              <a:rPr lang="en-US" dirty="0"/>
              <a:t>there are many differences with collaborative learning theories as the theories want to underpin the concept on that learning is a social act as learning is taught through speaking and solving problems.</a:t>
            </a:r>
            <a:endParaRPr lang="en-US" dirty="0">
              <a:cs typeface="Calibri" panose="020F0502020204030204"/>
            </a:endParaRPr>
          </a:p>
          <a:p>
            <a:pPr marL="171450" indent="-171450">
              <a:buFont typeface="Calibri"/>
              <a:buChar char="-"/>
            </a:pPr>
            <a:r>
              <a:rPr lang="en-US" dirty="0">
                <a:cs typeface="Calibri" panose="020F0502020204030204"/>
              </a:rPr>
              <a:t>This theory suggest that individuals s learn through social interaction as if a mother kept saying thank you when someone gives her something the child will copy the mother in gaining manners  </a:t>
            </a:r>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panose="020F0502020204030204"/>
              </a:rPr>
              <a:t>Help enhance problem solving as some individuals may have different opinions and views who may have different solutions to help solve the problem with their peers to help find the best solution on the situation.</a:t>
            </a:r>
            <a:endParaRPr lang="en-US" dirty="0"/>
          </a:p>
          <a:p>
            <a:pPr marL="171450" indent="-171450">
              <a:buFont typeface="Calibri"/>
              <a:buChar char="-"/>
            </a:pPr>
            <a:r>
              <a:rPr lang="en-US" dirty="0">
                <a:cs typeface="Calibri" panose="020F0502020204030204"/>
              </a:rPr>
              <a:t>Helps diversity  as it brings people together from diverse backgrounds and different educational levels it allows to bring diversity which can bring new ideas and different perspectives  </a:t>
            </a:r>
          </a:p>
          <a:p>
            <a:pPr marL="171450" indent="-171450">
              <a:buFont typeface="Calibri"/>
              <a:buChar char="-"/>
            </a:pPr>
            <a:r>
              <a:rPr lang="en-US" dirty="0">
                <a:cs typeface="Calibri" panose="020F0502020204030204"/>
              </a:rPr>
              <a:t>Helps communication skills as individuals can use verbal communication skills to help brainstorm ideas, explain different concepts and give the individuals feedback on their ideas  </a:t>
            </a:r>
          </a:p>
          <a:p>
            <a:pPr marL="171450" indent="-171450">
              <a:buFont typeface="Calibri"/>
              <a:buChar char="-"/>
            </a:pPr>
            <a:r>
              <a:rPr lang="en-US" dirty="0">
                <a:cs typeface="Calibri" panose="020F0502020204030204"/>
              </a:rPr>
              <a:t>Helps boost confidence as when you work in a team you got team members that are there to help to support you and your progress toward a goal you might have.</a:t>
            </a:r>
            <a:endParaRPr lang="en-US">
              <a:cs typeface="Calibri" panose="020F0502020204030204"/>
            </a:endParaRPr>
          </a:p>
          <a:p>
            <a:pPr marL="171450" indent="-171450">
              <a:buFont typeface="Calibri"/>
              <a:buChar char="-"/>
            </a:pPr>
            <a:endParaRPr lang="en-US" dirty="0">
              <a:cs typeface="Calibri" panose="020F0502020204030204"/>
            </a:endParaRPr>
          </a:p>
          <a:p>
            <a:pPr marL="171450" indent="-171450">
              <a:buFont typeface="Calibri"/>
              <a:buChar char="-"/>
            </a:pPr>
            <a:r>
              <a:rPr lang="en-US" dirty="0">
                <a:cs typeface="Calibri" panose="020F0502020204030204"/>
              </a:rPr>
              <a:t>Havard business school method is now a global standard in business schools/education as it helps individuals learning and collaborative analysis. </a:t>
            </a:r>
          </a:p>
        </p:txBody>
      </p:sp>
    </p:spTree>
    <p:extLst>
      <p:ext uri="{BB962C8B-B14F-4D97-AF65-F5344CB8AC3E}">
        <p14:creationId xmlns:p14="http://schemas.microsoft.com/office/powerpoint/2010/main" val="3068653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panose="020F0502020204030204"/>
              </a:rPr>
              <a:t>Learning styles can be a challenge in working in groups as visuals leaners might prefer diagrams and pictures, auditory learners could thrive off  listening to explanations and </a:t>
            </a:r>
            <a:r>
              <a:rPr lang="en-US" dirty="0" err="1">
                <a:cs typeface="Calibri" panose="020F0502020204030204"/>
              </a:rPr>
              <a:t>kinethetic</a:t>
            </a:r>
            <a:r>
              <a:rPr lang="en-US" dirty="0">
                <a:cs typeface="Calibri" panose="020F0502020204030204"/>
              </a:rPr>
              <a:t> learns could thrive on hands on situations.</a:t>
            </a:r>
            <a:endParaRPr lang="en-US" dirty="0"/>
          </a:p>
          <a:p>
            <a:pPr marL="171450" indent="-171450">
              <a:buFont typeface="Calibri"/>
              <a:buChar char="-"/>
            </a:pPr>
            <a:r>
              <a:rPr lang="en-US" dirty="0">
                <a:cs typeface="Calibri"/>
              </a:rPr>
              <a:t> People may have a lack of trust and communicate and might say anything if their ideas are not valued or might have criticism they might not want to hear.</a:t>
            </a:r>
          </a:p>
          <a:p>
            <a:pPr marL="171450" indent="-171450">
              <a:buFont typeface="Calibri"/>
              <a:buChar char="-"/>
            </a:pPr>
            <a:r>
              <a:rPr lang="en-US" dirty="0">
                <a:cs typeface="Calibri"/>
              </a:rPr>
              <a:t>If team members are only putting in a little bit of work and not helping others it could lead to that individual not having the learning opportunities.</a:t>
            </a:r>
          </a:p>
          <a:p>
            <a:pPr marL="171450" indent="-171450">
              <a:buFont typeface="Calibri"/>
              <a:buChar char="-"/>
            </a:pPr>
            <a:r>
              <a:rPr lang="en-US" dirty="0">
                <a:cs typeface="Calibri"/>
              </a:rPr>
              <a:t>Team members normally consist of members from a diverse background, leading to language hurdles and Culture misunderstandings.  </a:t>
            </a:r>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hyperlink" Target="https://www.educate-me.co/blog/benefits-of-collaborative-learning" TargetMode="External"/><Relationship Id="rId3" Type="http://schemas.openxmlformats.org/officeDocument/2006/relationships/hyperlink" Target="Https://Www.earlyyears.tv/" TargetMode="External"/><Relationship Id="rId7" Type="http://schemas.openxmlformats.org/officeDocument/2006/relationships/hyperlink" Target="http://Www.educate-Me.co" TargetMode="External"/><Relationship Id="rId2" Type="http://schemas.openxmlformats.org/officeDocument/2006/relationships/hyperlink" Target="https://www.valamis.com/hub/collaborative-learning" TargetMode="External"/><Relationship Id="rId1" Type="http://schemas.openxmlformats.org/officeDocument/2006/relationships/slideLayout" Target="../slideLayouts/slideLayout13.xml"/><Relationship Id="rId6" Type="http://schemas.openxmlformats.org/officeDocument/2006/relationships/hyperlink" Target="https://www.folc.us/" TargetMode="External"/><Relationship Id="rId11" Type="http://schemas.openxmlformats.org/officeDocument/2006/relationships/hyperlink" Target="https://www.eduflow.com/blog/the-state-of-collaborative-learning-2022" TargetMode="External"/><Relationship Id="rId5" Type="http://schemas.openxmlformats.org/officeDocument/2006/relationships/hyperlink" Target="https://educationendowmentfoundation.org.uk/education-evidence/teaching-learning-toolkit/collaborative-learning-approaches" TargetMode="External"/><Relationship Id="rId10" Type="http://schemas.openxmlformats.org/officeDocument/2006/relationships/hyperlink" Target="http://Www.eduflow.com" TargetMode="External"/><Relationship Id="rId4" Type="http://schemas.openxmlformats.org/officeDocument/2006/relationships/hyperlink" Target="https://www.earlyyears.tv/vygotsky-sociocultural-cognitive-development-zpd/" TargetMode="External"/><Relationship Id="rId9" Type="http://schemas.openxmlformats.org/officeDocument/2006/relationships/hyperlink" Target="https://www.hbs.edu/mba/academic-experience/Pages/the-hbs-case-method.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810227"/>
            <a:ext cx="6392421" cy="1882500"/>
          </a:xfrm>
        </p:spPr>
        <p:txBody>
          <a:bodyPr anchor="ctr"/>
          <a:lstStyle/>
          <a:p>
            <a:r>
              <a:rPr lang="en-US" dirty="0"/>
              <a:t>Collaborative learning </a:t>
            </a:r>
            <a:br>
              <a:rPr lang="en-US" dirty="0"/>
            </a:br>
            <a:endParaRPr lang="en-US" dirty="0"/>
          </a:p>
        </p:txBody>
      </p:sp>
      <p:sp>
        <p:nvSpPr>
          <p:cNvPr id="4" name="TextBox 3">
            <a:extLst>
              <a:ext uri="{FF2B5EF4-FFF2-40B4-BE49-F238E27FC236}">
                <a16:creationId xmlns:a16="http://schemas.microsoft.com/office/drawing/2014/main" id="{646D9DC3-9583-9037-4F2D-826D4069EEB9}"/>
              </a:ext>
            </a:extLst>
          </p:cNvPr>
          <p:cNvSpPr txBox="1"/>
          <p:nvPr/>
        </p:nvSpPr>
        <p:spPr>
          <a:xfrm>
            <a:off x="4034852" y="3872458"/>
            <a:ext cx="3622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Neeve Jacobs               2405955</a:t>
            </a:r>
            <a:endParaRPr lang="en-US" dirty="0"/>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1057274"/>
            <a:ext cx="6583680" cy="1531357"/>
          </a:xfrm>
        </p:spPr>
        <p:txBody>
          <a:bodyPr/>
          <a:lstStyle/>
          <a:p>
            <a:r>
              <a:rPr lang="en-US" dirty="0"/>
              <a:t>agenda</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914400" y="2834640"/>
            <a:ext cx="6583680" cy="1926761"/>
          </a:xfrm>
        </p:spPr>
        <p:txBody>
          <a:bodyPr vert="horz" lIns="91440" tIns="0" rIns="91440" bIns="0" rtlCol="0" anchor="t">
            <a:normAutofit/>
          </a:bodyPr>
          <a:lstStyle/>
          <a:p>
            <a:pPr marL="342900" indent="-342900">
              <a:buFont typeface="Calibri"/>
              <a:buChar char="-"/>
            </a:pPr>
            <a:r>
              <a:rPr lang="en-US" dirty="0">
                <a:cs typeface="Sabon Next LT"/>
              </a:rPr>
              <a:t>What is collaborative learning </a:t>
            </a:r>
            <a:endParaRPr lang="en-US">
              <a:cs typeface="Sabon Next LT"/>
            </a:endParaRPr>
          </a:p>
          <a:p>
            <a:pPr marL="342900" indent="-342900">
              <a:buFont typeface="Calibri" panose="020B0604020202020204" pitchFamily="34" charset="0"/>
              <a:buChar char="-"/>
            </a:pPr>
            <a:r>
              <a:rPr lang="en-US" dirty="0">
                <a:cs typeface="Sabon Next LT"/>
              </a:rPr>
              <a:t>Advantages of collaborative learning </a:t>
            </a:r>
          </a:p>
          <a:p>
            <a:pPr marL="342900" indent="-342900">
              <a:buFont typeface="Calibri" panose="020B0604020202020204" pitchFamily="34" charset="0"/>
              <a:buChar char="-"/>
            </a:pPr>
            <a:r>
              <a:rPr lang="en-US" dirty="0">
                <a:cs typeface="Sabon Next LT"/>
              </a:rPr>
              <a:t>Limitations of collaborative learning </a:t>
            </a:r>
          </a:p>
          <a:p>
            <a:endParaRPr lang="en-US" dirty="0"/>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2</a:t>
            </a:fld>
            <a:endParaRPr lang="en-US" dirty="0"/>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1975" y="-1859377"/>
            <a:ext cx="10380252" cy="4739104"/>
          </a:xfrm>
        </p:spPr>
        <p:txBody>
          <a:bodyPr/>
          <a:lstStyle/>
          <a:p>
            <a:r>
              <a:rPr lang="en-US" dirty="0"/>
              <a:t>What is collaborative learning ?</a:t>
            </a:r>
          </a:p>
        </p:txBody>
      </p:sp>
      <p:sp>
        <p:nvSpPr>
          <p:cNvPr id="5" name="TextBox 4">
            <a:extLst>
              <a:ext uri="{FF2B5EF4-FFF2-40B4-BE49-F238E27FC236}">
                <a16:creationId xmlns:a16="http://schemas.microsoft.com/office/drawing/2014/main" id="{A01250F9-ACAE-C943-1D16-430589D71C3E}"/>
              </a:ext>
            </a:extLst>
          </p:cNvPr>
          <p:cNvSpPr txBox="1"/>
          <p:nvPr/>
        </p:nvSpPr>
        <p:spPr>
          <a:xfrm>
            <a:off x="191533" y="981927"/>
            <a:ext cx="39687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Collaborative learning allows individuals to work on learning activities,  tasks and learn new concepts in small groups that allows everyone to be involved and participate in some way </a:t>
            </a:r>
            <a:r>
              <a:rPr lang="en-US" sz="1200" dirty="0">
                <a:solidFill>
                  <a:srgbClr val="002060"/>
                </a:solidFill>
                <a:latin typeface="Times New Roman"/>
                <a:cs typeface="Times New Roman"/>
              </a:rPr>
              <a:t>(Andreev, 2019)</a:t>
            </a:r>
          </a:p>
        </p:txBody>
      </p:sp>
      <p:sp>
        <p:nvSpPr>
          <p:cNvPr id="6" name="TextBox 5">
            <a:extLst>
              <a:ext uri="{FF2B5EF4-FFF2-40B4-BE49-F238E27FC236}">
                <a16:creationId xmlns:a16="http://schemas.microsoft.com/office/drawing/2014/main" id="{305F65D3-5D97-0B3E-2174-60CA1CE8AB2A}"/>
              </a:ext>
            </a:extLst>
          </p:cNvPr>
          <p:cNvSpPr txBox="1"/>
          <p:nvPr/>
        </p:nvSpPr>
        <p:spPr>
          <a:xfrm>
            <a:off x="7203281" y="3714749"/>
            <a:ext cx="4250530" cy="2308324"/>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Vygotsky's theory of social development   </a:t>
            </a:r>
            <a:r>
              <a:rPr lang="en-US" dirty="0">
                <a:latin typeface="Sabon Next LT"/>
                <a:cs typeface="Sabon Next LT"/>
              </a:rPr>
              <a:t>Vygotsky's</a:t>
            </a:r>
            <a:r>
              <a:rPr lang="en-US" dirty="0">
                <a:cs typeface="Sabon Next LT"/>
              </a:rPr>
              <a:t> theory wants us to understand the importance of social interaction for cognitive development, this theory allows us to understand that individual's cognitive development and learning ability is all from social interaction.  </a:t>
            </a:r>
            <a:r>
              <a:rPr lang="en-US" sz="1200" dirty="0">
                <a:solidFill>
                  <a:schemeClr val="accent6"/>
                </a:solidFill>
                <a:latin typeface="Times New Roman"/>
                <a:cs typeface="Times New Roman"/>
              </a:rPr>
              <a:t>(Andreev, 2019)</a:t>
            </a:r>
            <a:endParaRPr lang="en-US" dirty="0">
              <a:solidFill>
                <a:schemeClr val="accent6"/>
              </a:solidFill>
              <a:cs typeface="Sabon Next LT"/>
            </a:endParaRPr>
          </a:p>
        </p:txBody>
      </p:sp>
      <p:pic>
        <p:nvPicPr>
          <p:cNvPr id="8" name="Picture 7" descr="Wha is collaborative learning?">
            <a:extLst>
              <a:ext uri="{FF2B5EF4-FFF2-40B4-BE49-F238E27FC236}">
                <a16:creationId xmlns:a16="http://schemas.microsoft.com/office/drawing/2014/main" id="{34A701FD-004F-DC81-61D3-22F976583D3C}"/>
              </a:ext>
            </a:extLst>
          </p:cNvPr>
          <p:cNvPicPr>
            <a:picLocks noChangeAspect="1"/>
          </p:cNvPicPr>
          <p:nvPr/>
        </p:nvPicPr>
        <p:blipFill>
          <a:blip r:embed="rId3"/>
          <a:stretch>
            <a:fillRect/>
          </a:stretch>
        </p:blipFill>
        <p:spPr>
          <a:xfrm>
            <a:off x="628650" y="3431381"/>
            <a:ext cx="3767137" cy="2150268"/>
          </a:xfrm>
          <a:prstGeom prst="rect">
            <a:avLst/>
          </a:prstGeom>
        </p:spPr>
      </p:pic>
      <p:sp>
        <p:nvSpPr>
          <p:cNvPr id="9" name="TextBox 8">
            <a:extLst>
              <a:ext uri="{FF2B5EF4-FFF2-40B4-BE49-F238E27FC236}">
                <a16:creationId xmlns:a16="http://schemas.microsoft.com/office/drawing/2014/main" id="{A624F644-2530-CAC1-9FB3-9EF9093EFC2F}"/>
              </a:ext>
            </a:extLst>
          </p:cNvPr>
          <p:cNvSpPr txBox="1"/>
          <p:nvPr/>
        </p:nvSpPr>
        <p:spPr>
          <a:xfrm>
            <a:off x="785812" y="5584031"/>
            <a:ext cx="22621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(Kondrat, 2023)</a:t>
            </a:r>
            <a:endParaRPr lang="en-US" dirty="0">
              <a:solidFill>
                <a:schemeClr val="accent6"/>
              </a:solidFill>
            </a:endParaRPr>
          </a:p>
        </p:txBody>
      </p:sp>
      <p:pic>
        <p:nvPicPr>
          <p:cNvPr id="10" name="Picture 9" descr="Lev Vygotsky’s Sociocultural Theory of Cognitive Development">
            <a:extLst>
              <a:ext uri="{FF2B5EF4-FFF2-40B4-BE49-F238E27FC236}">
                <a16:creationId xmlns:a16="http://schemas.microsoft.com/office/drawing/2014/main" id="{2DFA4588-5D8B-D340-5214-803DEC106B24}"/>
              </a:ext>
            </a:extLst>
          </p:cNvPr>
          <p:cNvPicPr>
            <a:picLocks noChangeAspect="1"/>
          </p:cNvPicPr>
          <p:nvPr/>
        </p:nvPicPr>
        <p:blipFill>
          <a:blip r:embed="rId4"/>
          <a:stretch>
            <a:fillRect/>
          </a:stretch>
        </p:blipFill>
        <p:spPr>
          <a:xfrm>
            <a:off x="5607844" y="976312"/>
            <a:ext cx="4393407" cy="2309814"/>
          </a:xfrm>
          <a:prstGeom prst="rect">
            <a:avLst/>
          </a:prstGeom>
        </p:spPr>
      </p:pic>
      <p:sp>
        <p:nvSpPr>
          <p:cNvPr id="12" name="TextBox 11">
            <a:extLst>
              <a:ext uri="{FF2B5EF4-FFF2-40B4-BE49-F238E27FC236}">
                <a16:creationId xmlns:a16="http://schemas.microsoft.com/office/drawing/2014/main" id="{3BCC9746-4A31-B317-4784-84E85800C4EF}"/>
              </a:ext>
            </a:extLst>
          </p:cNvPr>
          <p:cNvSpPr txBox="1"/>
          <p:nvPr/>
        </p:nvSpPr>
        <p:spPr>
          <a:xfrm>
            <a:off x="8893968" y="3012281"/>
            <a:ext cx="148828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(Brodie, 2024)</a:t>
            </a:r>
            <a:endParaRPr lang="en-US" dirty="0">
              <a:solidFill>
                <a:schemeClr val="accent6"/>
              </a:solidFill>
            </a:endParaRPr>
          </a:p>
        </p:txBody>
      </p:sp>
    </p:spTree>
    <p:extLst>
      <p:ext uri="{BB962C8B-B14F-4D97-AF65-F5344CB8AC3E}">
        <p14:creationId xmlns:p14="http://schemas.microsoft.com/office/powerpoint/2010/main" val="290649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914400" y="640556"/>
            <a:ext cx="9807740" cy="1221060"/>
          </a:xfrm>
        </p:spPr>
        <p:txBody>
          <a:bodyPr/>
          <a:lstStyle/>
          <a:p>
            <a:r>
              <a:rPr lang="en-US" dirty="0"/>
              <a:t>Advantages of collaborative     learning</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557212" y="2082344"/>
            <a:ext cx="5259554" cy="1221202"/>
          </a:xfrm>
        </p:spPr>
        <p:txBody>
          <a:bodyPr vert="horz" lIns="91440" tIns="0" rIns="91440" bIns="0" rtlCol="0" anchor="t">
            <a:normAutofit/>
          </a:bodyPr>
          <a:lstStyle/>
          <a:p>
            <a:pPr marL="342900" indent="-342900">
              <a:buFont typeface="Calibri" panose="020B0604020202020204" pitchFamily="34" charset="0"/>
              <a:buChar char="-"/>
            </a:pPr>
            <a:r>
              <a:rPr lang="en-US" sz="1600" dirty="0">
                <a:cs typeface="Sabon Next LT"/>
              </a:rPr>
              <a:t>Enhances problem solving skills </a:t>
            </a:r>
          </a:p>
          <a:p>
            <a:pPr marL="342900" indent="-342900">
              <a:buFont typeface="Calibri" panose="020B0604020202020204" pitchFamily="34" charset="0"/>
              <a:buChar char="-"/>
            </a:pPr>
            <a:r>
              <a:rPr lang="en-US" sz="1600" dirty="0">
                <a:cs typeface="Sabon Next LT"/>
              </a:rPr>
              <a:t>Promoting diversity </a:t>
            </a:r>
          </a:p>
          <a:p>
            <a:pPr marL="342900" indent="-342900">
              <a:buFont typeface="Calibri" panose="020B0604020202020204" pitchFamily="34" charset="0"/>
              <a:buChar char="-"/>
            </a:pPr>
            <a:r>
              <a:rPr lang="en-US" sz="1600" dirty="0">
                <a:cs typeface="Sabon Next LT"/>
              </a:rPr>
              <a:t>Improving communication skills </a:t>
            </a:r>
          </a:p>
          <a:p>
            <a:pPr marL="342900" indent="-342900">
              <a:buFont typeface="Calibri" panose="020B0604020202020204" pitchFamily="34" charset="0"/>
              <a:buChar char="-"/>
            </a:pPr>
            <a:r>
              <a:rPr lang="en-US" sz="1600" dirty="0">
                <a:cs typeface="Sabon Next LT"/>
              </a:rPr>
              <a:t>Boosting confidence </a:t>
            </a:r>
          </a:p>
          <a:p>
            <a:endParaRPr lang="en-US" sz="1600" dirty="0">
              <a:cs typeface="Sabon Next LT"/>
            </a:endParaRPr>
          </a:p>
          <a:p>
            <a:endParaRPr lang="en-US" dirty="0">
              <a:cs typeface="Sabon Next LT"/>
            </a:endParaRPr>
          </a:p>
        </p:txBody>
      </p:sp>
      <p:pic>
        <p:nvPicPr>
          <p:cNvPr id="7" name="Picture 6" descr="A bar graph with the title: How important is collaborative learning?  Each bar shows the popularity of the different statements according to respondents' years of experience.   The four bars are titled 0-2 years, 3-5 years, 6-8 years, and 8+ years.   The frequency of the selection of &quot;collaborative learning is essential&quot; increases as the years of experience increase.">
            <a:extLst>
              <a:ext uri="{FF2B5EF4-FFF2-40B4-BE49-F238E27FC236}">
                <a16:creationId xmlns:a16="http://schemas.microsoft.com/office/drawing/2014/main" id="{AB82A0DA-B3BD-92B8-BADD-B27A43BFF5EA}"/>
              </a:ext>
            </a:extLst>
          </p:cNvPr>
          <p:cNvPicPr>
            <a:picLocks noChangeAspect="1"/>
          </p:cNvPicPr>
          <p:nvPr/>
        </p:nvPicPr>
        <p:blipFill>
          <a:blip r:embed="rId3"/>
          <a:stretch>
            <a:fillRect/>
          </a:stretch>
        </p:blipFill>
        <p:spPr>
          <a:xfrm>
            <a:off x="711994" y="3723894"/>
            <a:ext cx="4517231" cy="2732055"/>
          </a:xfrm>
          <a:prstGeom prst="rect">
            <a:avLst/>
          </a:prstGeom>
        </p:spPr>
      </p:pic>
      <p:sp>
        <p:nvSpPr>
          <p:cNvPr id="8" name="TextBox 7">
            <a:extLst>
              <a:ext uri="{FF2B5EF4-FFF2-40B4-BE49-F238E27FC236}">
                <a16:creationId xmlns:a16="http://schemas.microsoft.com/office/drawing/2014/main" id="{73DA0988-F4FA-482F-76B0-B6FB23C17F01}"/>
              </a:ext>
            </a:extLst>
          </p:cNvPr>
          <p:cNvSpPr txBox="1"/>
          <p:nvPr/>
        </p:nvSpPr>
        <p:spPr>
          <a:xfrm>
            <a:off x="631031" y="6453186"/>
            <a:ext cx="467915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a:t>
            </a:r>
            <a:r>
              <a:rPr lang="en-US" sz="1200" i="1" dirty="0">
                <a:solidFill>
                  <a:schemeClr val="accent6"/>
                </a:solidFill>
                <a:latin typeface="Times New Roman"/>
                <a:cs typeface="Times New Roman"/>
              </a:rPr>
              <a:t>The State of Collaborative Learning 2022 · </a:t>
            </a:r>
            <a:r>
              <a:rPr lang="en-US" sz="1200" i="1" err="1">
                <a:solidFill>
                  <a:schemeClr val="accent6"/>
                </a:solidFill>
                <a:latin typeface="Times New Roman"/>
                <a:cs typeface="Times New Roman"/>
              </a:rPr>
              <a:t>Eduflow</a:t>
            </a:r>
            <a:r>
              <a:rPr lang="en-US" sz="1200" i="1" dirty="0">
                <a:solidFill>
                  <a:schemeClr val="accent6"/>
                </a:solidFill>
                <a:latin typeface="Times New Roman"/>
                <a:cs typeface="Times New Roman"/>
              </a:rPr>
              <a:t> Blog</a:t>
            </a:r>
            <a:r>
              <a:rPr lang="en-US" sz="1200" dirty="0">
                <a:solidFill>
                  <a:schemeClr val="accent6"/>
                </a:solidFill>
                <a:latin typeface="Times New Roman"/>
                <a:cs typeface="Times New Roman"/>
              </a:rPr>
              <a:t>, 2022)</a:t>
            </a:r>
            <a:endParaRPr lang="en-US" dirty="0">
              <a:solidFill>
                <a:schemeClr val="accent6"/>
              </a:solidFill>
            </a:endParaRPr>
          </a:p>
        </p:txBody>
      </p:sp>
      <p:sp>
        <p:nvSpPr>
          <p:cNvPr id="4" name="TextBox 3">
            <a:extLst>
              <a:ext uri="{FF2B5EF4-FFF2-40B4-BE49-F238E27FC236}">
                <a16:creationId xmlns:a16="http://schemas.microsoft.com/office/drawing/2014/main" id="{7F6C408D-1D24-5F14-2D28-963B8345E466}"/>
              </a:ext>
            </a:extLst>
          </p:cNvPr>
          <p:cNvSpPr txBox="1"/>
          <p:nvPr/>
        </p:nvSpPr>
        <p:spPr>
          <a:xfrm>
            <a:off x="6830412" y="1723793"/>
            <a:ext cx="452902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solidFill>
                <a:cs typeface="Sabon Next LT"/>
              </a:rPr>
              <a:t>Havard business school case study </a:t>
            </a:r>
          </a:p>
          <a:p>
            <a:r>
              <a:rPr lang="en-US" dirty="0">
                <a:cs typeface="Sabon Next LT"/>
              </a:rPr>
              <a:t>The context of this case study is case method in training which allowed the students to discuss business problems that are happening now. The findings of this case study allowed me to find that analyzing the case study the students were able to gain critical thinking skills, develop their communication and gain decision making, by the students expressing their opinions it allowed them to see people's perspectives.</a:t>
            </a:r>
            <a:r>
              <a:rPr lang="en-US" dirty="0">
                <a:solidFill>
                  <a:srgbClr val="202C8F"/>
                </a:solidFill>
                <a:cs typeface="Sabon Next LT"/>
              </a:rPr>
              <a:t> </a:t>
            </a:r>
            <a:r>
              <a:rPr lang="en-US" sz="1200" dirty="0">
                <a:solidFill>
                  <a:srgbClr val="202C8F"/>
                </a:solidFill>
                <a:latin typeface="Times New Roman"/>
                <a:cs typeface="Times New Roman"/>
              </a:rPr>
              <a:t>(</a:t>
            </a:r>
            <a:r>
              <a:rPr lang="en-US" sz="1200" i="1" dirty="0">
                <a:solidFill>
                  <a:srgbClr val="202C8F"/>
                </a:solidFill>
                <a:latin typeface="Times New Roman"/>
                <a:cs typeface="Times New Roman"/>
              </a:rPr>
              <a:t>The HBS Case Method - MBA - Harvard Business School</a:t>
            </a:r>
            <a:r>
              <a:rPr lang="en-US" sz="1200" dirty="0">
                <a:solidFill>
                  <a:srgbClr val="202C8F"/>
                </a:solidFill>
                <a:latin typeface="Times New Roman"/>
                <a:cs typeface="Times New Roman"/>
              </a:rPr>
              <a:t>, 2019)</a:t>
            </a: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1589" y="193055"/>
            <a:ext cx="9167489" cy="940503"/>
          </a:xfrm>
        </p:spPr>
        <p:txBody>
          <a:bodyPr/>
          <a:lstStyle/>
          <a:p>
            <a:r>
              <a:rPr lang="en-US" dirty="0">
                <a:cs typeface="Arial"/>
              </a:rPr>
              <a:t>Disadvantages of collaborative learning </a:t>
            </a:r>
            <a:endParaRPr lang="en-US" dirty="0"/>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2923945" y="1562494"/>
            <a:ext cx="4327179" cy="2300420"/>
          </a:xfrm>
        </p:spPr>
        <p:txBody>
          <a:bodyPr vert="horz" lIns="91440" tIns="0" rIns="91440" bIns="0" rtlCol="0" anchor="t">
            <a:normAutofit/>
          </a:bodyPr>
          <a:lstStyle/>
          <a:p>
            <a:pPr marL="347345" indent="-347345"/>
            <a:r>
              <a:rPr lang="en-US" dirty="0">
                <a:cs typeface="Sabon Next LT"/>
              </a:rPr>
              <a:t>Different learning styles </a:t>
            </a:r>
          </a:p>
          <a:p>
            <a:pPr marL="347345" indent="-347345"/>
            <a:r>
              <a:rPr lang="en-US" dirty="0">
                <a:cs typeface="Sabon Next LT"/>
              </a:rPr>
              <a:t>Lack of trust and communication </a:t>
            </a:r>
          </a:p>
          <a:p>
            <a:pPr marL="347345" indent="-347345"/>
            <a:r>
              <a:rPr lang="en-US" dirty="0">
                <a:cs typeface="Sabon Next LT"/>
              </a:rPr>
              <a:t>Team members not participating </a:t>
            </a:r>
          </a:p>
          <a:p>
            <a:pPr marL="347345" indent="-347345"/>
            <a:r>
              <a:rPr lang="en-US" dirty="0">
                <a:cs typeface="Sabon Next LT"/>
              </a:rPr>
              <a:t>Culture differences </a:t>
            </a:r>
          </a:p>
          <a:p>
            <a:pPr marL="347345" indent="-347345"/>
            <a:endParaRPr lang="en-US" dirty="0">
              <a:cs typeface="Sabon Next LT"/>
            </a:endParaRPr>
          </a:p>
          <a:p>
            <a:pPr marL="347345" indent="-347345"/>
            <a:endParaRPr lang="en-US" dirty="0">
              <a:cs typeface="Sabon Next LT"/>
            </a:endParaRPr>
          </a:p>
        </p:txBody>
      </p:sp>
      <p:sp>
        <p:nvSpPr>
          <p:cNvPr id="4" name="TextBox 3">
            <a:extLst>
              <a:ext uri="{FF2B5EF4-FFF2-40B4-BE49-F238E27FC236}">
                <a16:creationId xmlns:a16="http://schemas.microsoft.com/office/drawing/2014/main" id="{9D95A7AD-B031-BB4D-8F27-629A0324B164}"/>
              </a:ext>
            </a:extLst>
          </p:cNvPr>
          <p:cNvSpPr txBox="1"/>
          <p:nvPr/>
        </p:nvSpPr>
        <p:spPr>
          <a:xfrm>
            <a:off x="6819153" y="3110763"/>
            <a:ext cx="479685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02C8F"/>
                </a:solidFill>
                <a:cs typeface="Sabon Next LT"/>
              </a:rPr>
              <a:t>What is the future of collaborative learning</a:t>
            </a:r>
            <a:r>
              <a:rPr lang="en-US" dirty="0">
                <a:cs typeface="Sabon Next LT"/>
              </a:rPr>
              <a:t> </a:t>
            </a:r>
          </a:p>
          <a:p>
            <a:r>
              <a:rPr lang="en-US" dirty="0">
                <a:cs typeface="Sabon Next LT"/>
              </a:rPr>
              <a:t>The future of collaborative learning is looking to evolve by technology advances such as AI learning platforms which can allow them to group individuals based on their different learning styles, it can also track their progress when working in groups, it can also allow them to get personal feedback to see how their work is coming along. The AI learning platform can also generate real life environments for students to practice on.</a:t>
            </a:r>
            <a:r>
              <a:rPr lang="en-US" dirty="0">
                <a:solidFill>
                  <a:srgbClr val="202C8F"/>
                </a:solidFill>
                <a:cs typeface="Sabon Next LT"/>
              </a:rPr>
              <a:t> </a:t>
            </a:r>
            <a:r>
              <a:rPr lang="en-US" sz="1200" dirty="0">
                <a:solidFill>
                  <a:srgbClr val="202C8F"/>
                </a:solidFill>
                <a:latin typeface="Times New Roman"/>
                <a:cs typeface="Times New Roman"/>
              </a:rPr>
              <a:t>(</a:t>
            </a:r>
            <a:r>
              <a:rPr lang="en-US" sz="1200" i="1" dirty="0">
                <a:solidFill>
                  <a:srgbClr val="202C8F"/>
                </a:solidFill>
                <a:latin typeface="Times New Roman"/>
                <a:cs typeface="Times New Roman"/>
              </a:rPr>
              <a:t>Future of Learning Collaborative</a:t>
            </a:r>
            <a:r>
              <a:rPr lang="en-US" sz="1200" dirty="0">
                <a:solidFill>
                  <a:srgbClr val="202C8F"/>
                </a:solidFill>
                <a:latin typeface="Times New Roman"/>
                <a:cs typeface="Times New Roman"/>
              </a:rPr>
              <a:t>, 2023)</a:t>
            </a:r>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301084" y="273636"/>
            <a:ext cx="5863681" cy="1677636"/>
          </a:xfrm>
        </p:spPr>
        <p:txBody>
          <a:bodyPr/>
          <a:lstStyle/>
          <a:p>
            <a:r>
              <a:rPr lang="en-US" dirty="0"/>
              <a:t>Thank you for listening </a:t>
            </a:r>
          </a:p>
        </p:txBody>
      </p:sp>
      <p:sp>
        <p:nvSpPr>
          <p:cNvPr id="3" name="Subtitle 2">
            <a:extLst>
              <a:ext uri="{FF2B5EF4-FFF2-40B4-BE49-F238E27FC236}">
                <a16:creationId xmlns:a16="http://schemas.microsoft.com/office/drawing/2014/main" id="{D8B5CEF2-E667-BBB5-2EA6-C06F93B6DE12}"/>
              </a:ext>
            </a:extLst>
          </p:cNvPr>
          <p:cNvSpPr>
            <a:spLocks noGrp="1"/>
          </p:cNvSpPr>
          <p:nvPr>
            <p:ph type="subTitle" idx="1"/>
          </p:nvPr>
        </p:nvSpPr>
        <p:spPr>
          <a:xfrm>
            <a:off x="914401" y="3813606"/>
            <a:ext cx="5715000" cy="2234642"/>
          </a:xfrm>
        </p:spPr>
        <p:txBody>
          <a:bodyPr/>
          <a:lstStyle/>
          <a:p>
            <a:r>
              <a:rPr lang="en-US"/>
              <a:t>Any questions?</a:t>
            </a:r>
            <a:endParaRPr lang="en-US" dirty="0"/>
          </a:p>
        </p:txBody>
      </p:sp>
    </p:spTree>
    <p:extLst>
      <p:ext uri="{BB962C8B-B14F-4D97-AF65-F5344CB8AC3E}">
        <p14:creationId xmlns:p14="http://schemas.microsoft.com/office/powerpoint/2010/main" val="1973173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3DBCC-F92F-DB4C-4BC9-37A62074534A}"/>
              </a:ext>
            </a:extLst>
          </p:cNvPr>
          <p:cNvSpPr>
            <a:spLocks noGrp="1"/>
          </p:cNvSpPr>
          <p:nvPr>
            <p:ph type="ctrTitle"/>
          </p:nvPr>
        </p:nvSpPr>
        <p:spPr>
          <a:xfrm>
            <a:off x="765718" y="3238002"/>
            <a:ext cx="5715000" cy="2727709"/>
          </a:xfrm>
        </p:spPr>
        <p:txBody>
          <a:bodyPr/>
          <a:lstStyle/>
          <a:p>
            <a:pPr algn="ctr"/>
            <a:r>
              <a:rPr lang="en-US" sz="1200" dirty="0">
                <a:latin typeface="Times New Roman"/>
                <a:cs typeface="Times New Roman"/>
              </a:rPr>
              <a:t>References</a:t>
            </a:r>
            <a:endParaRPr lang="en-US" dirty="0"/>
          </a:p>
          <a:p>
            <a:r>
              <a:rPr lang="en-US" sz="1200" b="0" dirty="0">
                <a:latin typeface="Times New Roman"/>
                <a:cs typeface="Times New Roman"/>
              </a:rPr>
              <a:t>Andreev, I. (2019). </a:t>
            </a:r>
            <a:r>
              <a:rPr lang="en-US" sz="1200" b="0" i="1" dirty="0">
                <a:latin typeface="Times New Roman"/>
                <a:cs typeface="Times New Roman"/>
              </a:rPr>
              <a:t>What Is Collaborative Learning? Benefits and Examples of Activities</a:t>
            </a:r>
            <a:r>
              <a:rPr lang="en-US" sz="1200" b="0" dirty="0">
                <a:latin typeface="Times New Roman"/>
                <a:cs typeface="Times New Roman"/>
              </a:rPr>
              <a:t>. </a:t>
            </a:r>
            <a:r>
              <a:rPr lang="en-US" sz="1200" b="0" dirty="0" err="1">
                <a:latin typeface="Times New Roman"/>
                <a:cs typeface="Times New Roman"/>
              </a:rPr>
              <a:t>Valamis</a:t>
            </a:r>
            <a:r>
              <a:rPr lang="en-US" sz="1200" b="0" dirty="0">
                <a:latin typeface="Times New Roman"/>
                <a:cs typeface="Times New Roman"/>
              </a:rPr>
              <a:t>. </a:t>
            </a:r>
            <a:r>
              <a:rPr lang="en-US" sz="1200" b="0" dirty="0">
                <a:latin typeface="Times New Roman"/>
                <a:cs typeface="Times New Roman"/>
                <a:hlinkClick r:id="rId2"/>
              </a:rPr>
              <a:t>https://www.valamis.com/hub/collaborative-learning</a:t>
            </a:r>
            <a:endParaRPr lang="en-US"/>
          </a:p>
          <a:p>
            <a:r>
              <a:rPr lang="en-US" sz="1200" b="0" dirty="0">
                <a:latin typeface="Times New Roman"/>
                <a:cs typeface="Times New Roman"/>
              </a:rPr>
              <a:t>Brodie, K. (2024). </a:t>
            </a:r>
            <a:r>
              <a:rPr lang="en-US" sz="1200" b="0" i="1" dirty="0">
                <a:latin typeface="Times New Roman"/>
                <a:cs typeface="Times New Roman"/>
              </a:rPr>
              <a:t>Lev Vygotsky’s Sociocultural Theory of Cognitive Development</a:t>
            </a:r>
            <a:r>
              <a:rPr lang="en-US" sz="1200" b="0" dirty="0">
                <a:latin typeface="Times New Roman"/>
                <a:cs typeface="Times New Roman"/>
              </a:rPr>
              <a:t>. </a:t>
            </a:r>
            <a:r>
              <a:rPr lang="en-US" sz="1200" b="0" dirty="0">
                <a:latin typeface="Times New Roman"/>
                <a:cs typeface="Times New Roman"/>
                <a:hlinkClick r:id="rId3"/>
              </a:rPr>
              <a:t>Https://Www.earlyyears.tv/</a:t>
            </a:r>
            <a:r>
              <a:rPr lang="en-US" sz="1200" b="0" dirty="0">
                <a:latin typeface="Times New Roman"/>
                <a:cs typeface="Times New Roman"/>
              </a:rPr>
              <a:t>. </a:t>
            </a:r>
            <a:r>
              <a:rPr lang="en-US" sz="1200" b="0" dirty="0">
                <a:latin typeface="Times New Roman"/>
                <a:cs typeface="Times New Roman"/>
                <a:hlinkClick r:id="rId4"/>
              </a:rPr>
              <a:t>https://www.earlyyears.tv/vygotsky-sociocultural-cognitive-development-zpd/</a:t>
            </a:r>
            <a:endParaRPr lang="en-US"/>
          </a:p>
          <a:p>
            <a:r>
              <a:rPr lang="en-US" sz="1200" b="0" dirty="0">
                <a:latin typeface="Times New Roman"/>
                <a:cs typeface="Times New Roman"/>
              </a:rPr>
              <a:t>Education Endowment Foundation. (2021). </a:t>
            </a:r>
            <a:r>
              <a:rPr lang="en-US" sz="1200" b="0" i="1" dirty="0">
                <a:latin typeface="Times New Roman"/>
                <a:cs typeface="Times New Roman"/>
              </a:rPr>
              <a:t>Collaborative Learning Approaches</a:t>
            </a:r>
            <a:r>
              <a:rPr lang="en-US" sz="1200" b="0" dirty="0">
                <a:latin typeface="Times New Roman"/>
                <a:cs typeface="Times New Roman"/>
              </a:rPr>
              <a:t>. Education Endowment Foundation. </a:t>
            </a:r>
            <a:r>
              <a:rPr lang="en-US" sz="1200" b="0" dirty="0">
                <a:latin typeface="Times New Roman"/>
                <a:cs typeface="Times New Roman"/>
                <a:hlinkClick r:id="rId5"/>
              </a:rPr>
              <a:t>https://educationendowmentfoundation.org.uk/education-evidence/teaching-learning-toolkit/collaborative-learning-approaches</a:t>
            </a:r>
            <a:endParaRPr lang="en-US"/>
          </a:p>
          <a:p>
            <a:r>
              <a:rPr lang="en-US" sz="1200" b="0" i="1" dirty="0">
                <a:latin typeface="Times New Roman"/>
                <a:cs typeface="Times New Roman"/>
              </a:rPr>
              <a:t>Future of Learning Collaborative</a:t>
            </a:r>
            <a:r>
              <a:rPr lang="en-US" sz="1200" b="0" dirty="0">
                <a:latin typeface="Times New Roman"/>
                <a:cs typeface="Times New Roman"/>
              </a:rPr>
              <a:t>. (2023). - Interactive Child Care Report and Childcare Portfolio. </a:t>
            </a:r>
            <a:r>
              <a:rPr lang="en-US" sz="1200" b="0" dirty="0">
                <a:latin typeface="Times New Roman"/>
                <a:cs typeface="Times New Roman"/>
                <a:hlinkClick r:id="rId6"/>
              </a:rPr>
              <a:t>https://www.folc.us/</a:t>
            </a:r>
            <a:endParaRPr lang="en-US"/>
          </a:p>
          <a:p>
            <a:r>
              <a:rPr lang="en-US" sz="1200" b="0" dirty="0">
                <a:latin typeface="Times New Roman"/>
                <a:cs typeface="Times New Roman"/>
              </a:rPr>
              <a:t>Kondrat, S. (2023,). </a:t>
            </a:r>
            <a:r>
              <a:rPr lang="en-US" sz="1200" b="0" i="1" dirty="0">
                <a:latin typeface="Times New Roman"/>
                <a:cs typeface="Times New Roman"/>
              </a:rPr>
              <a:t>10 Main Benefits of Collaborative Learning</a:t>
            </a:r>
            <a:r>
              <a:rPr lang="en-US" sz="1200" b="0" dirty="0">
                <a:latin typeface="Times New Roman"/>
                <a:cs typeface="Times New Roman"/>
              </a:rPr>
              <a:t>. </a:t>
            </a:r>
            <a:r>
              <a:rPr lang="en-US" sz="1200" b="0" dirty="0">
                <a:latin typeface="Times New Roman"/>
                <a:cs typeface="Times New Roman"/>
                <a:hlinkClick r:id="rId7"/>
              </a:rPr>
              <a:t>Www.educate-Me.co</a:t>
            </a:r>
            <a:r>
              <a:rPr lang="en-US" sz="1200" b="0" dirty="0">
                <a:latin typeface="Times New Roman"/>
                <a:cs typeface="Times New Roman"/>
              </a:rPr>
              <a:t>. </a:t>
            </a:r>
            <a:r>
              <a:rPr lang="en-US" sz="1200" b="0" dirty="0">
                <a:latin typeface="Times New Roman"/>
                <a:cs typeface="Times New Roman"/>
                <a:hlinkClick r:id="rId8"/>
              </a:rPr>
              <a:t>https://www.educate-me.co/blog/benefits-of-collaborative-learning</a:t>
            </a:r>
            <a:endParaRPr lang="en-US"/>
          </a:p>
          <a:p>
            <a:r>
              <a:rPr lang="en-US" sz="1200" b="0" i="1" dirty="0">
                <a:latin typeface="Times New Roman"/>
                <a:cs typeface="Times New Roman"/>
              </a:rPr>
              <a:t>The HBS Case Method - MBA - Harvard Business School</a:t>
            </a:r>
            <a:r>
              <a:rPr lang="en-US" sz="1200" b="0" dirty="0">
                <a:latin typeface="Times New Roman"/>
                <a:cs typeface="Times New Roman"/>
              </a:rPr>
              <a:t>. (2019). Hbs.edu. </a:t>
            </a:r>
            <a:r>
              <a:rPr lang="en-US" sz="1200" b="0" dirty="0">
                <a:latin typeface="Times New Roman"/>
                <a:cs typeface="Times New Roman"/>
                <a:hlinkClick r:id="rId9"/>
              </a:rPr>
              <a:t>https://www.hbs.edu/mba/academic-experience/Pages/the-hbs-case-method.aspx</a:t>
            </a:r>
            <a:endParaRPr lang="en-US"/>
          </a:p>
          <a:p>
            <a:r>
              <a:rPr lang="en-US" sz="1200" b="0" i="1" dirty="0">
                <a:latin typeface="Times New Roman"/>
                <a:cs typeface="Times New Roman"/>
              </a:rPr>
              <a:t>The State of Collaborative Learning 2022 · </a:t>
            </a:r>
            <a:r>
              <a:rPr lang="en-US" sz="1200" b="0" i="1" dirty="0" err="1">
                <a:latin typeface="Times New Roman"/>
                <a:cs typeface="Times New Roman"/>
              </a:rPr>
              <a:t>Eduflow</a:t>
            </a:r>
            <a:r>
              <a:rPr lang="en-US" sz="1200" b="0" i="1" dirty="0">
                <a:latin typeface="Times New Roman"/>
                <a:cs typeface="Times New Roman"/>
              </a:rPr>
              <a:t> blog</a:t>
            </a:r>
            <a:r>
              <a:rPr lang="en-US" sz="1200" b="0" dirty="0">
                <a:latin typeface="Times New Roman"/>
                <a:cs typeface="Times New Roman"/>
              </a:rPr>
              <a:t>. (2022). </a:t>
            </a:r>
            <a:r>
              <a:rPr lang="en-US" sz="1200" b="0" dirty="0">
                <a:latin typeface="Times New Roman"/>
                <a:cs typeface="Times New Roman"/>
                <a:hlinkClick r:id="rId10"/>
              </a:rPr>
              <a:t>Www.eduflow.com</a:t>
            </a:r>
            <a:r>
              <a:rPr lang="en-US" sz="1200" b="0" dirty="0">
                <a:latin typeface="Times New Roman"/>
                <a:cs typeface="Times New Roman"/>
              </a:rPr>
              <a:t>. </a:t>
            </a:r>
            <a:r>
              <a:rPr lang="en-US" sz="1200" b="0" dirty="0">
                <a:latin typeface="Times New Roman"/>
                <a:cs typeface="Times New Roman"/>
                <a:hlinkClick r:id="rId11"/>
              </a:rPr>
              <a:t>https://www.eduflow.com/blog/the-state-of-collaborative-learning-2022</a:t>
            </a:r>
            <a:endParaRPr lang="en-US"/>
          </a:p>
          <a:p>
            <a:endParaRPr lang="en-US" dirty="0"/>
          </a:p>
        </p:txBody>
      </p:sp>
    </p:spTree>
    <p:extLst>
      <p:ext uri="{BB962C8B-B14F-4D97-AF65-F5344CB8AC3E}">
        <p14:creationId xmlns:p14="http://schemas.microsoft.com/office/powerpoint/2010/main" val="2377149392"/>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FA76D1-3C6D-40BC-A42D-496B6EDE8B8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3.xml><?xml version="1.0" encoding="utf-8"?>
<ds:datastoreItem xmlns:ds="http://schemas.openxmlformats.org/officeDocument/2006/customXml" ds:itemID="{5D7B7F6F-2C08-4296-B7AB-C2C3F42192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422</Words>
  <Application>Microsoft Office PowerPoint</Application>
  <PresentationFormat>Widescreen</PresentationFormat>
  <Paragraphs>120</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Collaborative learning  </vt:lpstr>
      <vt:lpstr>agenda</vt:lpstr>
      <vt:lpstr>What is collaborative learning ?</vt:lpstr>
      <vt:lpstr>Advantages of collaborative     learning</vt:lpstr>
      <vt:lpstr>Disadvantages of collaborative learning </vt:lpstr>
      <vt:lpstr>Thank you for listening </vt:lpstr>
      <vt:lpstr>References Andreev, I. (2019). What Is Collaborative Learning? Benefits and Examples of Activities. Valamis. https://www.valamis.com/hub/collaborative-learning Brodie, K. (2024). Lev Vygotsky’s Sociocultural Theory of Cognitive Development. Https://Www.earlyyears.tv/. https://www.earlyyears.tv/vygotsky-sociocultural-cognitive-development-zpd/ Education Endowment Foundation. (2021). Collaborative Learning Approaches. Education Endowment Foundation. https://educationendowmentfoundation.org.uk/education-evidence/teaching-learning-toolkit/collaborative-learning-approaches Future of Learning Collaborative. (2023). - Interactive Child Care Report and Childcare Portfolio. https://www.folc.us/ Kondrat, S. (2023,). 10 Main Benefits of Collaborative Learning. Www.educate-Me.co. https://www.educate-me.co/blog/benefits-of-collaborative-learning The HBS Case Method - MBA - Harvard Business School. (2019). Hbs.edu. https://www.hbs.edu/mba/academic-experience/Pages/the-hbs-case-method.aspx The State of Collaborative Learning 2022 · Eduflow blog. (2022). Www.eduflow.com. https://www.eduflow.com/blog/the-state-of-collaborative-learning-2022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554</cp:revision>
  <dcterms:created xsi:type="dcterms:W3CDTF">2024-11-05T09:08:23Z</dcterms:created>
  <dcterms:modified xsi:type="dcterms:W3CDTF">2024-11-25T10:11:31Z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