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notesMasterIdLst>
    <p:notesMasterId r:id="rId19"/>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9080CE-A78F-4FFC-AEC8-B098FFBD4958}" v="52" dt="2025-11-10T12:32:46.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72" autoAdjust="0"/>
    <p:restoredTop sz="94660"/>
  </p:normalViewPr>
  <p:slideViewPr>
    <p:cSldViewPr snapToGrid="0">
      <p:cViewPr>
        <p:scale>
          <a:sx n="100" d="100"/>
          <a:sy n="100" d="100"/>
        </p:scale>
        <p:origin x="102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 Castro Solonzo (2408787)" userId="691f3cef-9680-4626-bb8a-bad18efa9ede" providerId="ADAL" clId="{8A8D08C6-4ADD-44FA-9176-B43708312421}"/>
    <pc:docChg chg="undo custSel addSld delSld modSld">
      <pc:chgData name="Don Castro Solonzo (2408787)" userId="691f3cef-9680-4626-bb8a-bad18efa9ede" providerId="ADAL" clId="{8A8D08C6-4ADD-44FA-9176-B43708312421}" dt="2025-11-10T12:35:19.254" v="4337" actId="20577"/>
      <pc:docMkLst>
        <pc:docMk/>
      </pc:docMkLst>
      <pc:sldChg chg="addSp delSp modSp mod delAnim">
        <pc:chgData name="Don Castro Solonzo (2408787)" userId="691f3cef-9680-4626-bb8a-bad18efa9ede" providerId="ADAL" clId="{8A8D08C6-4ADD-44FA-9176-B43708312421}" dt="2025-11-04T17:48:02.313" v="1616" actId="1076"/>
        <pc:sldMkLst>
          <pc:docMk/>
          <pc:sldMk cId="1335972955" sldId="256"/>
        </pc:sldMkLst>
        <pc:spChg chg="mod">
          <ac:chgData name="Don Castro Solonzo (2408787)" userId="691f3cef-9680-4626-bb8a-bad18efa9ede" providerId="ADAL" clId="{8A8D08C6-4ADD-44FA-9176-B43708312421}" dt="2025-11-03T18:09:41.259" v="476" actId="26606"/>
          <ac:spMkLst>
            <pc:docMk/>
            <pc:sldMk cId="1335972955" sldId="256"/>
            <ac:spMk id="2" creationId="{9FADF0C7-1F0A-2424-8BAB-2933998512F2}"/>
          </ac:spMkLst>
        </pc:spChg>
        <pc:spChg chg="mod ord">
          <ac:chgData name="Don Castro Solonzo (2408787)" userId="691f3cef-9680-4626-bb8a-bad18efa9ede" providerId="ADAL" clId="{8A8D08C6-4ADD-44FA-9176-B43708312421}" dt="2025-11-03T18:09:41.259" v="476" actId="26606"/>
          <ac:spMkLst>
            <pc:docMk/>
            <pc:sldMk cId="1335972955" sldId="256"/>
            <ac:spMk id="3" creationId="{E988C4EF-E0EA-4BCC-91ED-65167257A320}"/>
          </ac:spMkLst>
        </pc:spChg>
        <pc:spChg chg="add">
          <ac:chgData name="Don Castro Solonzo (2408787)" userId="691f3cef-9680-4626-bb8a-bad18efa9ede" providerId="ADAL" clId="{8A8D08C6-4ADD-44FA-9176-B43708312421}" dt="2025-11-03T18:09:41.259" v="476" actId="26606"/>
          <ac:spMkLst>
            <pc:docMk/>
            <pc:sldMk cId="1335972955" sldId="256"/>
            <ac:spMk id="24" creationId="{E49D7415-2F11-44C2-B6AA-13A25B6814B9}"/>
          </ac:spMkLst>
        </pc:spChg>
        <pc:picChg chg="mod">
          <ac:chgData name="Don Castro Solonzo (2408787)" userId="691f3cef-9680-4626-bb8a-bad18efa9ede" providerId="ADAL" clId="{8A8D08C6-4ADD-44FA-9176-B43708312421}" dt="2025-11-03T18:09:41.259" v="476" actId="26606"/>
          <ac:picMkLst>
            <pc:docMk/>
            <pc:sldMk cId="1335972955" sldId="256"/>
            <ac:picMk id="4" creationId="{704C8C5C-5503-F736-D612-EFBD5CE710D0}"/>
          </ac:picMkLst>
        </pc:picChg>
        <pc:picChg chg="mod">
          <ac:chgData name="Don Castro Solonzo (2408787)" userId="691f3cef-9680-4626-bb8a-bad18efa9ede" providerId="ADAL" clId="{8A8D08C6-4ADD-44FA-9176-B43708312421}" dt="2025-11-04T17:48:02.313" v="1616" actId="1076"/>
          <ac:picMkLst>
            <pc:docMk/>
            <pc:sldMk cId="1335972955" sldId="256"/>
            <ac:picMk id="6" creationId="{57FD9B4E-DD60-24A6-F2D1-6EA3424E7FF1}"/>
          </ac:picMkLst>
        </pc:picChg>
        <pc:cxnChg chg="add">
          <ac:chgData name="Don Castro Solonzo (2408787)" userId="691f3cef-9680-4626-bb8a-bad18efa9ede" providerId="ADAL" clId="{8A8D08C6-4ADD-44FA-9176-B43708312421}" dt="2025-11-03T18:09:41.259" v="476" actId="26606"/>
          <ac:cxnSpMkLst>
            <pc:docMk/>
            <pc:sldMk cId="1335972955" sldId="256"/>
            <ac:cxnSpMk id="20" creationId="{F64F9B95-9045-48D2-B9F3-2927E98F54AA}"/>
          </ac:cxnSpMkLst>
        </pc:cxnChg>
        <pc:cxnChg chg="add">
          <ac:chgData name="Don Castro Solonzo (2408787)" userId="691f3cef-9680-4626-bb8a-bad18efa9ede" providerId="ADAL" clId="{8A8D08C6-4ADD-44FA-9176-B43708312421}" dt="2025-11-03T18:09:41.259" v="476" actId="26606"/>
          <ac:cxnSpMkLst>
            <pc:docMk/>
            <pc:sldMk cId="1335972955" sldId="256"/>
            <ac:cxnSpMk id="26" creationId="{40ADC89C-EB4E-4AA5-ABBD-448BEC5FA3C4}"/>
          </ac:cxnSpMkLst>
        </pc:cxnChg>
      </pc:sldChg>
      <pc:sldChg chg="delSp modSp mod delAnim">
        <pc:chgData name="Don Castro Solonzo (2408787)" userId="691f3cef-9680-4626-bb8a-bad18efa9ede" providerId="ADAL" clId="{8A8D08C6-4ADD-44FA-9176-B43708312421}" dt="2025-11-08T13:26:17.130" v="2594" actId="27636"/>
        <pc:sldMkLst>
          <pc:docMk/>
          <pc:sldMk cId="2284845963" sldId="257"/>
        </pc:sldMkLst>
        <pc:spChg chg="mod">
          <ac:chgData name="Don Castro Solonzo (2408787)" userId="691f3cef-9680-4626-bb8a-bad18efa9ede" providerId="ADAL" clId="{8A8D08C6-4ADD-44FA-9176-B43708312421}" dt="2025-11-08T13:26:17.130" v="2594" actId="27636"/>
          <ac:spMkLst>
            <pc:docMk/>
            <pc:sldMk cId="2284845963" sldId="257"/>
            <ac:spMk id="3" creationId="{CFBA8039-039E-9735-FB74-CC544354793A}"/>
          </ac:spMkLst>
        </pc:spChg>
        <pc:picChg chg="mod">
          <ac:chgData name="Don Castro Solonzo (2408787)" userId="691f3cef-9680-4626-bb8a-bad18efa9ede" providerId="ADAL" clId="{8A8D08C6-4ADD-44FA-9176-B43708312421}" dt="2025-11-04T18:10:13.420" v="1618" actId="1076"/>
          <ac:picMkLst>
            <pc:docMk/>
            <pc:sldMk cId="2284845963" sldId="257"/>
            <ac:picMk id="5" creationId="{334D9437-0038-C032-6DBD-ED8BBFF740CC}"/>
          </ac:picMkLst>
        </pc:picChg>
      </pc:sldChg>
      <pc:sldChg chg="modSp mod">
        <pc:chgData name="Don Castro Solonzo (2408787)" userId="691f3cef-9680-4626-bb8a-bad18efa9ede" providerId="ADAL" clId="{8A8D08C6-4ADD-44FA-9176-B43708312421}" dt="2025-11-10T12:12:18.633" v="3532" actId="20577"/>
        <pc:sldMkLst>
          <pc:docMk/>
          <pc:sldMk cId="4066842481" sldId="258"/>
        </pc:sldMkLst>
        <pc:spChg chg="mod">
          <ac:chgData name="Don Castro Solonzo (2408787)" userId="691f3cef-9680-4626-bb8a-bad18efa9ede" providerId="ADAL" clId="{8A8D08C6-4ADD-44FA-9176-B43708312421}" dt="2025-11-10T12:12:18.633" v="3532" actId="20577"/>
          <ac:spMkLst>
            <pc:docMk/>
            <pc:sldMk cId="4066842481" sldId="258"/>
            <ac:spMk id="3" creationId="{EFF940D2-07C8-2F11-AE1A-15344713980F}"/>
          </ac:spMkLst>
        </pc:spChg>
        <pc:picChg chg="mod">
          <ac:chgData name="Don Castro Solonzo (2408787)" userId="691f3cef-9680-4626-bb8a-bad18efa9ede" providerId="ADAL" clId="{8A8D08C6-4ADD-44FA-9176-B43708312421}" dt="2025-11-04T18:17:22.324" v="1619" actId="1076"/>
          <ac:picMkLst>
            <pc:docMk/>
            <pc:sldMk cId="4066842481" sldId="258"/>
            <ac:picMk id="4" creationId="{FCCE0819-11EC-2A98-D2AC-56051A68E356}"/>
          </ac:picMkLst>
        </pc:picChg>
      </pc:sldChg>
      <pc:sldChg chg="modSp mod">
        <pc:chgData name="Don Castro Solonzo (2408787)" userId="691f3cef-9680-4626-bb8a-bad18efa9ede" providerId="ADAL" clId="{8A8D08C6-4ADD-44FA-9176-B43708312421}" dt="2025-11-10T11:34:23.876" v="3039" actId="20577"/>
        <pc:sldMkLst>
          <pc:docMk/>
          <pc:sldMk cId="2384084155" sldId="259"/>
        </pc:sldMkLst>
        <pc:graphicFrameChg chg="modGraphic">
          <ac:chgData name="Don Castro Solonzo (2408787)" userId="691f3cef-9680-4626-bb8a-bad18efa9ede" providerId="ADAL" clId="{8A8D08C6-4ADD-44FA-9176-B43708312421}" dt="2025-11-10T11:34:23.876" v="3039" actId="20577"/>
          <ac:graphicFrameMkLst>
            <pc:docMk/>
            <pc:sldMk cId="2384084155" sldId="259"/>
            <ac:graphicFrameMk id="5" creationId="{3F6C5FFD-1CF9-C107-675A-EE05F67B375C}"/>
          </ac:graphicFrameMkLst>
        </pc:graphicFrameChg>
        <pc:picChg chg="mod">
          <ac:chgData name="Don Castro Solonzo (2408787)" userId="691f3cef-9680-4626-bb8a-bad18efa9ede" providerId="ADAL" clId="{8A8D08C6-4ADD-44FA-9176-B43708312421}" dt="2025-11-05T10:55:59.195" v="1620" actId="1076"/>
          <ac:picMkLst>
            <pc:docMk/>
            <pc:sldMk cId="2384084155" sldId="259"/>
            <ac:picMk id="3" creationId="{E2D5D8CE-9C04-BE84-4B9A-4D746C5B8574}"/>
          </ac:picMkLst>
        </pc:picChg>
      </pc:sldChg>
      <pc:sldChg chg="delSp modSp mod delAnim">
        <pc:chgData name="Don Castro Solonzo (2408787)" userId="691f3cef-9680-4626-bb8a-bad18efa9ede" providerId="ADAL" clId="{8A8D08C6-4ADD-44FA-9176-B43708312421}" dt="2025-11-05T14:06:31.313" v="2586" actId="1076"/>
        <pc:sldMkLst>
          <pc:docMk/>
          <pc:sldMk cId="2529858338" sldId="260"/>
        </pc:sldMkLst>
        <pc:spChg chg="mod">
          <ac:chgData name="Don Castro Solonzo (2408787)" userId="691f3cef-9680-4626-bb8a-bad18efa9ede" providerId="ADAL" clId="{8A8D08C6-4ADD-44FA-9176-B43708312421}" dt="2025-11-05T14:00:40.199" v="2584" actId="20577"/>
          <ac:spMkLst>
            <pc:docMk/>
            <pc:sldMk cId="2529858338" sldId="260"/>
            <ac:spMk id="3" creationId="{5E9579BC-D31C-995B-78D7-5BAC2D6E9118}"/>
          </ac:spMkLst>
        </pc:spChg>
        <pc:picChg chg="mod">
          <ac:chgData name="Don Castro Solonzo (2408787)" userId="691f3cef-9680-4626-bb8a-bad18efa9ede" providerId="ADAL" clId="{8A8D08C6-4ADD-44FA-9176-B43708312421}" dt="2025-11-05T14:06:31.313" v="2586" actId="1076"/>
          <ac:picMkLst>
            <pc:docMk/>
            <pc:sldMk cId="2529858338" sldId="260"/>
            <ac:picMk id="5" creationId="{5702B2AE-7C9A-A035-F730-C8741B84BDEC}"/>
          </ac:picMkLst>
        </pc:picChg>
      </pc:sldChg>
      <pc:sldChg chg="modSp mod">
        <pc:chgData name="Don Castro Solonzo (2408787)" userId="691f3cef-9680-4626-bb8a-bad18efa9ede" providerId="ADAL" clId="{8A8D08C6-4ADD-44FA-9176-B43708312421}" dt="2025-11-10T12:29:30.280" v="4178" actId="20577"/>
        <pc:sldMkLst>
          <pc:docMk/>
          <pc:sldMk cId="3322044173" sldId="261"/>
        </pc:sldMkLst>
        <pc:graphicFrameChg chg="mod modGraphic">
          <ac:chgData name="Don Castro Solonzo (2408787)" userId="691f3cef-9680-4626-bb8a-bad18efa9ede" providerId="ADAL" clId="{8A8D08C6-4ADD-44FA-9176-B43708312421}" dt="2025-11-10T12:29:30.280" v="4178" actId="20577"/>
          <ac:graphicFrameMkLst>
            <pc:docMk/>
            <pc:sldMk cId="3322044173" sldId="261"/>
            <ac:graphicFrameMk id="5" creationId="{565A765D-97AC-FCC5-6092-41BEAB2A9939}"/>
          </ac:graphicFrameMkLst>
        </pc:graphicFrameChg>
        <pc:picChg chg="mod">
          <ac:chgData name="Don Castro Solonzo (2408787)" userId="691f3cef-9680-4626-bb8a-bad18efa9ede" providerId="ADAL" clId="{8A8D08C6-4ADD-44FA-9176-B43708312421}" dt="2025-11-05T11:06:43.730" v="1622" actId="1076"/>
          <ac:picMkLst>
            <pc:docMk/>
            <pc:sldMk cId="3322044173" sldId="261"/>
            <ac:picMk id="3" creationId="{46273B7D-D52D-0DD1-A73B-1448ADB6C348}"/>
          </ac:picMkLst>
        </pc:picChg>
      </pc:sldChg>
      <pc:sldChg chg="delSp modSp mod delAnim">
        <pc:chgData name="Don Castro Solonzo (2408787)" userId="691f3cef-9680-4626-bb8a-bad18efa9ede" providerId="ADAL" clId="{8A8D08C6-4ADD-44FA-9176-B43708312421}" dt="2025-11-10T11:57:55.372" v="3206" actId="1076"/>
        <pc:sldMkLst>
          <pc:docMk/>
          <pc:sldMk cId="1233875819" sldId="262"/>
        </pc:sldMkLst>
        <pc:graphicFrameChg chg="mod modGraphic">
          <ac:chgData name="Don Castro Solonzo (2408787)" userId="691f3cef-9680-4626-bb8a-bad18efa9ede" providerId="ADAL" clId="{8A8D08C6-4ADD-44FA-9176-B43708312421}" dt="2025-11-10T11:42:29.561" v="3204" actId="20577"/>
          <ac:graphicFrameMkLst>
            <pc:docMk/>
            <pc:sldMk cId="1233875819" sldId="262"/>
            <ac:graphicFrameMk id="27" creationId="{F9B93E5A-1B06-D003-7B27-3ED265DC3D04}"/>
          </ac:graphicFrameMkLst>
        </pc:graphicFrameChg>
        <pc:picChg chg="del mod">
          <ac:chgData name="Don Castro Solonzo (2408787)" userId="691f3cef-9680-4626-bb8a-bad18efa9ede" providerId="ADAL" clId="{8A8D08C6-4ADD-44FA-9176-B43708312421}" dt="2025-11-10T11:48:00.270" v="3205" actId="478"/>
          <ac:picMkLst>
            <pc:docMk/>
            <pc:sldMk cId="1233875819" sldId="262"/>
            <ac:picMk id="3" creationId="{563C2FA4-26DE-A7F8-A878-9A57550D6979}"/>
          </ac:picMkLst>
        </pc:picChg>
        <pc:picChg chg="mod">
          <ac:chgData name="Don Castro Solonzo (2408787)" userId="691f3cef-9680-4626-bb8a-bad18efa9ede" providerId="ADAL" clId="{8A8D08C6-4ADD-44FA-9176-B43708312421}" dt="2025-11-10T11:57:55.372" v="3206" actId="1076"/>
          <ac:picMkLst>
            <pc:docMk/>
            <pc:sldMk cId="1233875819" sldId="262"/>
            <ac:picMk id="4" creationId="{A947287B-8108-6B44-8B5B-310BABF79F35}"/>
          </ac:picMkLst>
        </pc:picChg>
      </pc:sldChg>
      <pc:sldChg chg="modSp mod">
        <pc:chgData name="Don Castro Solonzo (2408787)" userId="691f3cef-9680-4626-bb8a-bad18efa9ede" providerId="ADAL" clId="{8A8D08C6-4ADD-44FA-9176-B43708312421}" dt="2025-11-05T11:25:55.775" v="1624" actId="1076"/>
        <pc:sldMkLst>
          <pc:docMk/>
          <pc:sldMk cId="2386142927" sldId="263"/>
        </pc:sldMkLst>
        <pc:picChg chg="mod">
          <ac:chgData name="Don Castro Solonzo (2408787)" userId="691f3cef-9680-4626-bb8a-bad18efa9ede" providerId="ADAL" clId="{8A8D08C6-4ADD-44FA-9176-B43708312421}" dt="2025-11-05T11:25:55.775" v="1624" actId="1076"/>
          <ac:picMkLst>
            <pc:docMk/>
            <pc:sldMk cId="2386142927" sldId="263"/>
            <ac:picMk id="4" creationId="{282DE07E-1BE3-D881-2001-10CF9E2333E4}"/>
          </ac:picMkLst>
        </pc:picChg>
      </pc:sldChg>
      <pc:sldChg chg="delSp modSp mod delAnim">
        <pc:chgData name="Don Castro Solonzo (2408787)" userId="691f3cef-9680-4626-bb8a-bad18efa9ede" providerId="ADAL" clId="{8A8D08C6-4ADD-44FA-9176-B43708312421}" dt="2025-11-10T11:23:49.875" v="2706" actId="20577"/>
        <pc:sldMkLst>
          <pc:docMk/>
          <pc:sldMk cId="3018017893" sldId="264"/>
        </pc:sldMkLst>
        <pc:spChg chg="mod">
          <ac:chgData name="Don Castro Solonzo (2408787)" userId="691f3cef-9680-4626-bb8a-bad18efa9ede" providerId="ADAL" clId="{8A8D08C6-4ADD-44FA-9176-B43708312421}" dt="2025-11-10T11:23:49.875" v="2706" actId="20577"/>
          <ac:spMkLst>
            <pc:docMk/>
            <pc:sldMk cId="3018017893" sldId="264"/>
            <ac:spMk id="2" creationId="{0135A09C-B543-A8AE-AEAB-FFDE457DD2B5}"/>
          </ac:spMkLst>
        </pc:spChg>
        <pc:picChg chg="mod">
          <ac:chgData name="Don Castro Solonzo (2408787)" userId="691f3cef-9680-4626-bb8a-bad18efa9ede" providerId="ADAL" clId="{8A8D08C6-4ADD-44FA-9176-B43708312421}" dt="2025-11-05T11:44:36.827" v="1626" actId="1076"/>
          <ac:picMkLst>
            <pc:docMk/>
            <pc:sldMk cId="3018017893" sldId="264"/>
            <ac:picMk id="4" creationId="{9C7BCE79-9641-D338-0DA3-D1E196B4CBFA}"/>
          </ac:picMkLst>
        </pc:picChg>
      </pc:sldChg>
      <pc:sldChg chg="delSp modSp mod delAnim modNotesTx">
        <pc:chgData name="Don Castro Solonzo (2408787)" userId="691f3cef-9680-4626-bb8a-bad18efa9ede" providerId="ADAL" clId="{8A8D08C6-4ADD-44FA-9176-B43708312421}" dt="2025-11-10T12:35:19.254" v="4337" actId="20577"/>
        <pc:sldMkLst>
          <pc:docMk/>
          <pc:sldMk cId="304665049" sldId="265"/>
        </pc:sldMkLst>
        <pc:graphicFrameChg chg="mod modGraphic">
          <ac:chgData name="Don Castro Solonzo (2408787)" userId="691f3cef-9680-4626-bb8a-bad18efa9ede" providerId="ADAL" clId="{8A8D08C6-4ADD-44FA-9176-B43708312421}" dt="2025-11-10T12:35:19.254" v="4337" actId="20577"/>
          <ac:graphicFrameMkLst>
            <pc:docMk/>
            <pc:sldMk cId="304665049" sldId="265"/>
            <ac:graphicFrameMk id="5" creationId="{BAA3CD75-0C9A-EA44-85A0-42BC45727AC7}"/>
          </ac:graphicFrameMkLst>
        </pc:graphicFrameChg>
        <pc:picChg chg="mod">
          <ac:chgData name="Don Castro Solonzo (2408787)" userId="691f3cef-9680-4626-bb8a-bad18efa9ede" providerId="ADAL" clId="{8A8D08C6-4ADD-44FA-9176-B43708312421}" dt="2025-11-05T12:03:56.364" v="1639" actId="1076"/>
          <ac:picMkLst>
            <pc:docMk/>
            <pc:sldMk cId="304665049" sldId="265"/>
            <ac:picMk id="4" creationId="{D56A68E4-C87D-E1F2-953D-58C9EF1E7372}"/>
          </ac:picMkLst>
        </pc:picChg>
      </pc:sldChg>
      <pc:sldChg chg="addSp delSp modSp new mod setBg delAnim">
        <pc:chgData name="Don Castro Solonzo (2408787)" userId="691f3cef-9680-4626-bb8a-bad18efa9ede" providerId="ADAL" clId="{8A8D08C6-4ADD-44FA-9176-B43708312421}" dt="2025-11-05T13:56:09.362" v="2242" actId="20577"/>
        <pc:sldMkLst>
          <pc:docMk/>
          <pc:sldMk cId="2405411650" sldId="266"/>
        </pc:sldMkLst>
        <pc:spChg chg="mod">
          <ac:chgData name="Don Castro Solonzo (2408787)" userId="691f3cef-9680-4626-bb8a-bad18efa9ede" providerId="ADAL" clId="{8A8D08C6-4ADD-44FA-9176-B43708312421}" dt="2025-11-03T18:08:18.150" v="475" actId="26606"/>
          <ac:spMkLst>
            <pc:docMk/>
            <pc:sldMk cId="2405411650" sldId="266"/>
            <ac:spMk id="2" creationId="{57C86FC6-8596-27B5-DFB3-BAF60CA6CAA5}"/>
          </ac:spMkLst>
        </pc:spChg>
        <pc:spChg chg="add">
          <ac:chgData name="Don Castro Solonzo (2408787)" userId="691f3cef-9680-4626-bb8a-bad18efa9ede" providerId="ADAL" clId="{8A8D08C6-4ADD-44FA-9176-B43708312421}" dt="2025-11-03T18:08:18.150" v="475" actId="26606"/>
          <ac:spMkLst>
            <pc:docMk/>
            <pc:sldMk cId="2405411650" sldId="266"/>
            <ac:spMk id="9" creationId="{F68B2C62-7648-4430-90D5-AE0F252AF113}"/>
          </ac:spMkLst>
        </pc:spChg>
        <pc:graphicFrameChg chg="add modGraphic">
          <ac:chgData name="Don Castro Solonzo (2408787)" userId="691f3cef-9680-4626-bb8a-bad18efa9ede" providerId="ADAL" clId="{8A8D08C6-4ADD-44FA-9176-B43708312421}" dt="2025-11-05T13:56:09.362" v="2242" actId="20577"/>
          <ac:graphicFrameMkLst>
            <pc:docMk/>
            <pc:sldMk cId="2405411650" sldId="266"/>
            <ac:graphicFrameMk id="5" creationId="{06AF8CD5-99DC-1112-855E-F76CD9FD966C}"/>
          </ac:graphicFrameMkLst>
        </pc:graphicFrameChg>
        <pc:picChg chg="mod">
          <ac:chgData name="Don Castro Solonzo (2408787)" userId="691f3cef-9680-4626-bb8a-bad18efa9ede" providerId="ADAL" clId="{8A8D08C6-4ADD-44FA-9176-B43708312421}" dt="2025-11-05T12:16:17.632" v="1641" actId="1076"/>
          <ac:picMkLst>
            <pc:docMk/>
            <pc:sldMk cId="2405411650" sldId="266"/>
            <ac:picMk id="4" creationId="{0DF865F9-6C62-ABB8-DE5E-A986013F2BF6}"/>
          </ac:picMkLst>
        </pc:picChg>
        <pc:cxnChg chg="add">
          <ac:chgData name="Don Castro Solonzo (2408787)" userId="691f3cef-9680-4626-bb8a-bad18efa9ede" providerId="ADAL" clId="{8A8D08C6-4ADD-44FA-9176-B43708312421}" dt="2025-11-03T18:08:18.150" v="475" actId="26606"/>
          <ac:cxnSpMkLst>
            <pc:docMk/>
            <pc:sldMk cId="2405411650" sldId="266"/>
            <ac:cxnSpMk id="11" creationId="{AAD0195E-7F27-4D06-9427-0C121D721A14}"/>
          </ac:cxnSpMkLst>
        </pc:cxnChg>
        <pc:cxnChg chg="add">
          <ac:chgData name="Don Castro Solonzo (2408787)" userId="691f3cef-9680-4626-bb8a-bad18efa9ede" providerId="ADAL" clId="{8A8D08C6-4ADD-44FA-9176-B43708312421}" dt="2025-11-03T18:08:18.150" v="475" actId="26606"/>
          <ac:cxnSpMkLst>
            <pc:docMk/>
            <pc:sldMk cId="2405411650" sldId="266"/>
            <ac:cxnSpMk id="13" creationId="{9D74C2FC-3228-4FC1-B97B-87AD35508D91}"/>
          </ac:cxnSpMkLst>
        </pc:cxnChg>
      </pc:sldChg>
      <pc:sldChg chg="addSp delSp modSp new mod setBg delAnim">
        <pc:chgData name="Don Castro Solonzo (2408787)" userId="691f3cef-9680-4626-bb8a-bad18efa9ede" providerId="ADAL" clId="{8A8D08C6-4ADD-44FA-9176-B43708312421}" dt="2025-11-08T11:44:31.466" v="2591" actId="20577"/>
        <pc:sldMkLst>
          <pc:docMk/>
          <pc:sldMk cId="3270328731" sldId="267"/>
        </pc:sldMkLst>
        <pc:spChg chg="mod">
          <ac:chgData name="Don Castro Solonzo (2408787)" userId="691f3cef-9680-4626-bb8a-bad18efa9ede" providerId="ADAL" clId="{8A8D08C6-4ADD-44FA-9176-B43708312421}" dt="2025-11-08T11:44:31.466" v="2591" actId="20577"/>
          <ac:spMkLst>
            <pc:docMk/>
            <pc:sldMk cId="3270328731" sldId="267"/>
            <ac:spMk id="2" creationId="{646B701D-C970-5577-D3DE-B8B9F6A028D8}"/>
          </ac:spMkLst>
        </pc:spChg>
        <pc:spChg chg="add">
          <ac:chgData name="Don Castro Solonzo (2408787)" userId="691f3cef-9680-4626-bb8a-bad18efa9ede" providerId="ADAL" clId="{8A8D08C6-4ADD-44FA-9176-B43708312421}" dt="2025-11-03T19:33:59.971" v="838" actId="26606"/>
          <ac:spMkLst>
            <pc:docMk/>
            <pc:sldMk cId="3270328731" sldId="267"/>
            <ac:spMk id="32" creationId="{F68B2C62-7648-4430-90D5-AE0F252AF113}"/>
          </ac:spMkLst>
        </pc:spChg>
        <pc:graphicFrameChg chg="add mod modGraphic">
          <ac:chgData name="Don Castro Solonzo (2408787)" userId="691f3cef-9680-4626-bb8a-bad18efa9ede" providerId="ADAL" clId="{8A8D08C6-4ADD-44FA-9176-B43708312421}" dt="2025-11-03T19:33:59.971" v="838" actId="26606"/>
          <ac:graphicFrameMkLst>
            <pc:docMk/>
            <pc:sldMk cId="3270328731" sldId="267"/>
            <ac:graphicFrameMk id="27" creationId="{DA2198B3-8739-63CD-99EF-2D2D7B3297FB}"/>
          </ac:graphicFrameMkLst>
        </pc:graphicFrameChg>
        <pc:picChg chg="mod">
          <ac:chgData name="Don Castro Solonzo (2408787)" userId="691f3cef-9680-4626-bb8a-bad18efa9ede" providerId="ADAL" clId="{8A8D08C6-4ADD-44FA-9176-B43708312421}" dt="2025-11-05T12:26:23.580" v="1643" actId="1076"/>
          <ac:picMkLst>
            <pc:docMk/>
            <pc:sldMk cId="3270328731" sldId="267"/>
            <ac:picMk id="4" creationId="{AC91DF0E-5116-08CA-D23B-91967DFA171A}"/>
          </ac:picMkLst>
        </pc:picChg>
        <pc:cxnChg chg="add">
          <ac:chgData name="Don Castro Solonzo (2408787)" userId="691f3cef-9680-4626-bb8a-bad18efa9ede" providerId="ADAL" clId="{8A8D08C6-4ADD-44FA-9176-B43708312421}" dt="2025-11-03T19:33:59.971" v="838" actId="26606"/>
          <ac:cxnSpMkLst>
            <pc:docMk/>
            <pc:sldMk cId="3270328731" sldId="267"/>
            <ac:cxnSpMk id="34" creationId="{9BB96FAB-CCBF-4D1E-9D0D-B038ACC29BD0}"/>
          </ac:cxnSpMkLst>
        </pc:cxnChg>
      </pc:sldChg>
      <pc:sldChg chg="addSp delSp modSp new add del mod setBg delAnim">
        <pc:chgData name="Don Castro Solonzo (2408787)" userId="691f3cef-9680-4626-bb8a-bad18efa9ede" providerId="ADAL" clId="{8A8D08C6-4ADD-44FA-9176-B43708312421}" dt="2025-11-05T12:33:37.706" v="1701" actId="1076"/>
        <pc:sldMkLst>
          <pc:docMk/>
          <pc:sldMk cId="915360220" sldId="269"/>
        </pc:sldMkLst>
        <pc:spChg chg="mod">
          <ac:chgData name="Don Castro Solonzo (2408787)" userId="691f3cef-9680-4626-bb8a-bad18efa9ede" providerId="ADAL" clId="{8A8D08C6-4ADD-44FA-9176-B43708312421}" dt="2025-11-03T20:12:11.604" v="1294" actId="26606"/>
          <ac:spMkLst>
            <pc:docMk/>
            <pc:sldMk cId="915360220" sldId="269"/>
            <ac:spMk id="2" creationId="{078A244A-EE88-6024-0D46-C5EF092231B1}"/>
          </ac:spMkLst>
        </pc:spChg>
        <pc:spChg chg="mod">
          <ac:chgData name="Don Castro Solonzo (2408787)" userId="691f3cef-9680-4626-bb8a-bad18efa9ede" providerId="ADAL" clId="{8A8D08C6-4ADD-44FA-9176-B43708312421}" dt="2025-11-05T12:31:37.549" v="1700" actId="20577"/>
          <ac:spMkLst>
            <pc:docMk/>
            <pc:sldMk cId="915360220" sldId="269"/>
            <ac:spMk id="3" creationId="{5A2A1FCB-7FF9-6543-C9ED-F475035BF624}"/>
          </ac:spMkLst>
        </pc:spChg>
        <pc:spChg chg="add">
          <ac:chgData name="Don Castro Solonzo (2408787)" userId="691f3cef-9680-4626-bb8a-bad18efa9ede" providerId="ADAL" clId="{8A8D08C6-4ADD-44FA-9176-B43708312421}" dt="2025-11-03T20:12:11.604" v="1294" actId="26606"/>
          <ac:spMkLst>
            <pc:docMk/>
            <pc:sldMk cId="915360220" sldId="269"/>
            <ac:spMk id="8" creationId="{EEF92585-7A99-6108-9663-8C59032742EC}"/>
          </ac:spMkLst>
        </pc:spChg>
        <pc:picChg chg="mod">
          <ac:chgData name="Don Castro Solonzo (2408787)" userId="691f3cef-9680-4626-bb8a-bad18efa9ede" providerId="ADAL" clId="{8A8D08C6-4ADD-44FA-9176-B43708312421}" dt="2025-11-05T12:33:37.706" v="1701" actId="1076"/>
          <ac:picMkLst>
            <pc:docMk/>
            <pc:sldMk cId="915360220" sldId="269"/>
            <ac:picMk id="5" creationId="{0C09BB64-5366-12F8-5A4F-4274892111AB}"/>
          </ac:picMkLst>
        </pc:picChg>
        <pc:cxnChg chg="add">
          <ac:chgData name="Don Castro Solonzo (2408787)" userId="691f3cef-9680-4626-bb8a-bad18efa9ede" providerId="ADAL" clId="{8A8D08C6-4ADD-44FA-9176-B43708312421}" dt="2025-11-03T20:12:11.604" v="1294" actId="26606"/>
          <ac:cxnSpMkLst>
            <pc:docMk/>
            <pc:sldMk cId="915360220" sldId="269"/>
            <ac:cxnSpMk id="10" creationId="{78F0A063-5253-8DF5-3B7B-12FE096705F1}"/>
          </ac:cxnSpMkLst>
        </pc:cxnChg>
      </pc:sldChg>
      <pc:sldChg chg="modSp new mod">
        <pc:chgData name="Don Castro Solonzo (2408787)" userId="691f3cef-9680-4626-bb8a-bad18efa9ede" providerId="ADAL" clId="{8A8D08C6-4ADD-44FA-9176-B43708312421}" dt="2025-11-08T13:22:21.046" v="2592" actId="313"/>
        <pc:sldMkLst>
          <pc:docMk/>
          <pc:sldMk cId="2311996602" sldId="270"/>
        </pc:sldMkLst>
        <pc:spChg chg="mod">
          <ac:chgData name="Don Castro Solonzo (2408787)" userId="691f3cef-9680-4626-bb8a-bad18efa9ede" providerId="ADAL" clId="{8A8D08C6-4ADD-44FA-9176-B43708312421}" dt="2025-11-04T16:22:25.496" v="1332" actId="20577"/>
          <ac:spMkLst>
            <pc:docMk/>
            <pc:sldMk cId="2311996602" sldId="270"/>
            <ac:spMk id="2" creationId="{5B4956CB-6682-2DE7-BC42-4CFB44BCCEC5}"/>
          </ac:spMkLst>
        </pc:spChg>
        <pc:spChg chg="mod">
          <ac:chgData name="Don Castro Solonzo (2408787)" userId="691f3cef-9680-4626-bb8a-bad18efa9ede" providerId="ADAL" clId="{8A8D08C6-4ADD-44FA-9176-B43708312421}" dt="2025-11-08T13:22:21.046" v="2592" actId="313"/>
          <ac:spMkLst>
            <pc:docMk/>
            <pc:sldMk cId="2311996602" sldId="270"/>
            <ac:spMk id="3" creationId="{8D1BFA47-CD4D-A6A0-F7F0-A5175E2EE55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4C4200-64D0-4F1A-A1B7-C9BCDEB9152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6D71459D-A219-4D0D-A190-0A8BA4CCC7D1}">
      <dgm:prSet/>
      <dgm:spPr/>
      <dgm:t>
        <a:bodyPr/>
        <a:lstStyle/>
        <a:p>
          <a:r>
            <a:rPr lang="en-GB"/>
            <a:t>Some popular Chronic Respiratory Diseases (CRDs)</a:t>
          </a:r>
          <a:endParaRPr lang="en-US"/>
        </a:p>
      </dgm:t>
    </dgm:pt>
    <dgm:pt modelId="{46374AEF-4A1C-49AF-81E3-5E1EACC8018C}" type="parTrans" cxnId="{7F351BC7-684D-4378-9155-7A23E625B391}">
      <dgm:prSet/>
      <dgm:spPr/>
      <dgm:t>
        <a:bodyPr/>
        <a:lstStyle/>
        <a:p>
          <a:endParaRPr lang="en-US"/>
        </a:p>
      </dgm:t>
    </dgm:pt>
    <dgm:pt modelId="{2D6E06D8-A17E-4D3F-BDD3-1D171398CA94}" type="sibTrans" cxnId="{7F351BC7-684D-4378-9155-7A23E625B391}">
      <dgm:prSet/>
      <dgm:spPr/>
      <dgm:t>
        <a:bodyPr/>
        <a:lstStyle/>
        <a:p>
          <a:endParaRPr lang="en-US"/>
        </a:p>
      </dgm:t>
    </dgm:pt>
    <dgm:pt modelId="{EEACFC34-5065-4255-A61E-57DB6F6577B6}">
      <dgm:prSet/>
      <dgm:spPr/>
      <dgm:t>
        <a:bodyPr/>
        <a:lstStyle/>
        <a:p>
          <a:r>
            <a:rPr lang="en-GB"/>
            <a:t>Chronic Obstructive Pulmonary Disease (COPD): This includes emphysema and chronic bronchitis which cause airflow blockage and breathing problem (NHS) England.</a:t>
          </a:r>
          <a:endParaRPr lang="en-US"/>
        </a:p>
      </dgm:t>
    </dgm:pt>
    <dgm:pt modelId="{ACDD4E0E-A25D-48F4-9612-1EDD0EA7A00D}" type="parTrans" cxnId="{35458625-00E5-4D2E-95DE-5F3AD7CAC136}">
      <dgm:prSet/>
      <dgm:spPr/>
      <dgm:t>
        <a:bodyPr/>
        <a:lstStyle/>
        <a:p>
          <a:endParaRPr lang="en-US"/>
        </a:p>
      </dgm:t>
    </dgm:pt>
    <dgm:pt modelId="{045E9237-DC70-4425-99BF-F1F6EC750803}" type="sibTrans" cxnId="{35458625-00E5-4D2E-95DE-5F3AD7CAC136}">
      <dgm:prSet/>
      <dgm:spPr/>
      <dgm:t>
        <a:bodyPr/>
        <a:lstStyle/>
        <a:p>
          <a:endParaRPr lang="en-US"/>
        </a:p>
      </dgm:t>
    </dgm:pt>
    <dgm:pt modelId="{0BF12BF3-F391-45AA-AF8F-A2355C6FA40A}">
      <dgm:prSet/>
      <dgm:spPr/>
      <dgm:t>
        <a:bodyPr/>
        <a:lstStyle/>
        <a:p>
          <a:r>
            <a:rPr lang="en-GB" dirty="0"/>
            <a:t>Pulmonary Hypertension: This occurs as a result of high blood pressure in the lungs’ arteries, leading to breathe shortness and severe strain in the heart (WHO).</a:t>
          </a:r>
          <a:endParaRPr lang="en-US" dirty="0"/>
        </a:p>
      </dgm:t>
    </dgm:pt>
    <dgm:pt modelId="{79417CEE-E624-4373-B3F6-216A4D1A34C2}" type="parTrans" cxnId="{A9CFC375-CA01-4F64-B7CF-59F0A6534335}">
      <dgm:prSet/>
      <dgm:spPr/>
      <dgm:t>
        <a:bodyPr/>
        <a:lstStyle/>
        <a:p>
          <a:endParaRPr lang="en-US"/>
        </a:p>
      </dgm:t>
    </dgm:pt>
    <dgm:pt modelId="{B76727B8-A5AC-4D84-98B0-0610CE142807}" type="sibTrans" cxnId="{A9CFC375-CA01-4F64-B7CF-59F0A6534335}">
      <dgm:prSet/>
      <dgm:spPr/>
      <dgm:t>
        <a:bodyPr/>
        <a:lstStyle/>
        <a:p>
          <a:endParaRPr lang="en-US"/>
        </a:p>
      </dgm:t>
    </dgm:pt>
    <dgm:pt modelId="{7924A78C-318B-4147-AC5C-1CEEBF9BB041}">
      <dgm:prSet/>
      <dgm:spPr/>
      <dgm:t>
        <a:bodyPr/>
        <a:lstStyle/>
        <a:p>
          <a:r>
            <a:rPr lang="en-GB" dirty="0"/>
            <a:t>Asthma: This occurs when the airways become inflamed and narrow and is always triggered by exercise or allergens.</a:t>
          </a:r>
          <a:endParaRPr lang="en-US" dirty="0"/>
        </a:p>
      </dgm:t>
    </dgm:pt>
    <dgm:pt modelId="{B9B803F6-5065-4F18-B08E-137D8B055AD1}" type="parTrans" cxnId="{6BC974D7-D4EA-41D1-9BCD-447D279B3454}">
      <dgm:prSet/>
      <dgm:spPr/>
      <dgm:t>
        <a:bodyPr/>
        <a:lstStyle/>
        <a:p>
          <a:endParaRPr lang="en-US"/>
        </a:p>
      </dgm:t>
    </dgm:pt>
    <dgm:pt modelId="{9459865E-6FE0-407A-9814-3A3B9FE06EA1}" type="sibTrans" cxnId="{6BC974D7-D4EA-41D1-9BCD-447D279B3454}">
      <dgm:prSet/>
      <dgm:spPr/>
      <dgm:t>
        <a:bodyPr/>
        <a:lstStyle/>
        <a:p>
          <a:endParaRPr lang="en-US"/>
        </a:p>
      </dgm:t>
    </dgm:pt>
    <dgm:pt modelId="{B4AE18DC-4063-438B-9762-1409EECAEC18}">
      <dgm:prSet/>
      <dgm:spPr/>
      <dgm:t>
        <a:bodyPr/>
        <a:lstStyle/>
        <a:p>
          <a:r>
            <a:rPr lang="en-GB" dirty="0"/>
            <a:t>Cystic Fibrosis: This occurs when the lungs and digestive system is affected genetically leading to thick mucus production capable of obstructing the airways. </a:t>
          </a:r>
          <a:endParaRPr lang="en-US" dirty="0"/>
        </a:p>
      </dgm:t>
    </dgm:pt>
    <dgm:pt modelId="{2B02EF5E-B325-4F6C-9F51-0C20B2C96552}" type="parTrans" cxnId="{5F9C9CA9-3D88-4E67-9618-25ABDF18B069}">
      <dgm:prSet/>
      <dgm:spPr/>
      <dgm:t>
        <a:bodyPr/>
        <a:lstStyle/>
        <a:p>
          <a:endParaRPr lang="en-US"/>
        </a:p>
      </dgm:t>
    </dgm:pt>
    <dgm:pt modelId="{995420F6-6203-4EC0-9F8B-E10EAA635117}" type="sibTrans" cxnId="{5F9C9CA9-3D88-4E67-9618-25ABDF18B069}">
      <dgm:prSet/>
      <dgm:spPr/>
      <dgm:t>
        <a:bodyPr/>
        <a:lstStyle/>
        <a:p>
          <a:endParaRPr lang="en-US"/>
        </a:p>
      </dgm:t>
    </dgm:pt>
    <dgm:pt modelId="{1C18FD0D-6B0B-44B8-8A35-5D3F0B978B66}" type="pres">
      <dgm:prSet presAssocID="{434C4200-64D0-4F1A-A1B7-C9BCDEB9152A}" presName="outerComposite" presStyleCnt="0">
        <dgm:presLayoutVars>
          <dgm:chMax val="5"/>
          <dgm:dir/>
          <dgm:resizeHandles val="exact"/>
        </dgm:presLayoutVars>
      </dgm:prSet>
      <dgm:spPr/>
    </dgm:pt>
    <dgm:pt modelId="{D47FAB4C-79C2-4F34-82F5-FF26B1DD41C4}" type="pres">
      <dgm:prSet presAssocID="{434C4200-64D0-4F1A-A1B7-C9BCDEB9152A}" presName="dummyMaxCanvas" presStyleCnt="0">
        <dgm:presLayoutVars/>
      </dgm:prSet>
      <dgm:spPr/>
    </dgm:pt>
    <dgm:pt modelId="{1D206416-AA94-4115-AEE4-5499AD5CA66A}" type="pres">
      <dgm:prSet presAssocID="{434C4200-64D0-4F1A-A1B7-C9BCDEB9152A}" presName="FiveNodes_1" presStyleLbl="node1" presStyleIdx="0" presStyleCnt="5">
        <dgm:presLayoutVars>
          <dgm:bulletEnabled val="1"/>
        </dgm:presLayoutVars>
      </dgm:prSet>
      <dgm:spPr/>
    </dgm:pt>
    <dgm:pt modelId="{2087FD4F-623F-4299-A2B0-CF2EFCA10622}" type="pres">
      <dgm:prSet presAssocID="{434C4200-64D0-4F1A-A1B7-C9BCDEB9152A}" presName="FiveNodes_2" presStyleLbl="node1" presStyleIdx="1" presStyleCnt="5">
        <dgm:presLayoutVars>
          <dgm:bulletEnabled val="1"/>
        </dgm:presLayoutVars>
      </dgm:prSet>
      <dgm:spPr/>
    </dgm:pt>
    <dgm:pt modelId="{0C10B840-3ACB-44E3-AD36-CBE76262B132}" type="pres">
      <dgm:prSet presAssocID="{434C4200-64D0-4F1A-A1B7-C9BCDEB9152A}" presName="FiveNodes_3" presStyleLbl="node1" presStyleIdx="2" presStyleCnt="5">
        <dgm:presLayoutVars>
          <dgm:bulletEnabled val="1"/>
        </dgm:presLayoutVars>
      </dgm:prSet>
      <dgm:spPr/>
    </dgm:pt>
    <dgm:pt modelId="{12670D92-CAFF-4CF0-B444-A929C1500951}" type="pres">
      <dgm:prSet presAssocID="{434C4200-64D0-4F1A-A1B7-C9BCDEB9152A}" presName="FiveNodes_4" presStyleLbl="node1" presStyleIdx="3" presStyleCnt="5">
        <dgm:presLayoutVars>
          <dgm:bulletEnabled val="1"/>
        </dgm:presLayoutVars>
      </dgm:prSet>
      <dgm:spPr/>
    </dgm:pt>
    <dgm:pt modelId="{FFD43EE3-9C9E-4BDB-A4FC-E9C302A8F955}" type="pres">
      <dgm:prSet presAssocID="{434C4200-64D0-4F1A-A1B7-C9BCDEB9152A}" presName="FiveNodes_5" presStyleLbl="node1" presStyleIdx="4" presStyleCnt="5">
        <dgm:presLayoutVars>
          <dgm:bulletEnabled val="1"/>
        </dgm:presLayoutVars>
      </dgm:prSet>
      <dgm:spPr/>
    </dgm:pt>
    <dgm:pt modelId="{748F3426-8FD2-4DD5-A4AE-1F11551C3050}" type="pres">
      <dgm:prSet presAssocID="{434C4200-64D0-4F1A-A1B7-C9BCDEB9152A}" presName="FiveConn_1-2" presStyleLbl="fgAccFollowNode1" presStyleIdx="0" presStyleCnt="4">
        <dgm:presLayoutVars>
          <dgm:bulletEnabled val="1"/>
        </dgm:presLayoutVars>
      </dgm:prSet>
      <dgm:spPr/>
    </dgm:pt>
    <dgm:pt modelId="{51DD4EF6-E8BA-4C9D-ACFC-26D868227A30}" type="pres">
      <dgm:prSet presAssocID="{434C4200-64D0-4F1A-A1B7-C9BCDEB9152A}" presName="FiveConn_2-3" presStyleLbl="fgAccFollowNode1" presStyleIdx="1" presStyleCnt="4">
        <dgm:presLayoutVars>
          <dgm:bulletEnabled val="1"/>
        </dgm:presLayoutVars>
      </dgm:prSet>
      <dgm:spPr/>
    </dgm:pt>
    <dgm:pt modelId="{309058EF-772E-4CD6-9E17-93E81D496E06}" type="pres">
      <dgm:prSet presAssocID="{434C4200-64D0-4F1A-A1B7-C9BCDEB9152A}" presName="FiveConn_3-4" presStyleLbl="fgAccFollowNode1" presStyleIdx="2" presStyleCnt="4">
        <dgm:presLayoutVars>
          <dgm:bulletEnabled val="1"/>
        </dgm:presLayoutVars>
      </dgm:prSet>
      <dgm:spPr/>
    </dgm:pt>
    <dgm:pt modelId="{FCC19526-A50B-4CC9-AB72-BF4B777A5348}" type="pres">
      <dgm:prSet presAssocID="{434C4200-64D0-4F1A-A1B7-C9BCDEB9152A}" presName="FiveConn_4-5" presStyleLbl="fgAccFollowNode1" presStyleIdx="3" presStyleCnt="4">
        <dgm:presLayoutVars>
          <dgm:bulletEnabled val="1"/>
        </dgm:presLayoutVars>
      </dgm:prSet>
      <dgm:spPr/>
    </dgm:pt>
    <dgm:pt modelId="{849F8702-9200-4956-85DF-8411F9067D2C}" type="pres">
      <dgm:prSet presAssocID="{434C4200-64D0-4F1A-A1B7-C9BCDEB9152A}" presName="FiveNodes_1_text" presStyleLbl="node1" presStyleIdx="4" presStyleCnt="5">
        <dgm:presLayoutVars>
          <dgm:bulletEnabled val="1"/>
        </dgm:presLayoutVars>
      </dgm:prSet>
      <dgm:spPr/>
    </dgm:pt>
    <dgm:pt modelId="{117F634B-4F68-4AE3-AAAE-6D44296FBC24}" type="pres">
      <dgm:prSet presAssocID="{434C4200-64D0-4F1A-A1B7-C9BCDEB9152A}" presName="FiveNodes_2_text" presStyleLbl="node1" presStyleIdx="4" presStyleCnt="5">
        <dgm:presLayoutVars>
          <dgm:bulletEnabled val="1"/>
        </dgm:presLayoutVars>
      </dgm:prSet>
      <dgm:spPr/>
    </dgm:pt>
    <dgm:pt modelId="{71904E1F-18EA-481B-BF3B-A1FDD63D9A7A}" type="pres">
      <dgm:prSet presAssocID="{434C4200-64D0-4F1A-A1B7-C9BCDEB9152A}" presName="FiveNodes_3_text" presStyleLbl="node1" presStyleIdx="4" presStyleCnt="5">
        <dgm:presLayoutVars>
          <dgm:bulletEnabled val="1"/>
        </dgm:presLayoutVars>
      </dgm:prSet>
      <dgm:spPr/>
    </dgm:pt>
    <dgm:pt modelId="{BE14EE0D-5EAE-464E-A316-0900FF91A668}" type="pres">
      <dgm:prSet presAssocID="{434C4200-64D0-4F1A-A1B7-C9BCDEB9152A}" presName="FiveNodes_4_text" presStyleLbl="node1" presStyleIdx="4" presStyleCnt="5">
        <dgm:presLayoutVars>
          <dgm:bulletEnabled val="1"/>
        </dgm:presLayoutVars>
      </dgm:prSet>
      <dgm:spPr/>
    </dgm:pt>
    <dgm:pt modelId="{34572970-03A0-44B1-961F-9B76EA35C4CC}" type="pres">
      <dgm:prSet presAssocID="{434C4200-64D0-4F1A-A1B7-C9BCDEB9152A}" presName="FiveNodes_5_text" presStyleLbl="node1" presStyleIdx="4" presStyleCnt="5">
        <dgm:presLayoutVars>
          <dgm:bulletEnabled val="1"/>
        </dgm:presLayoutVars>
      </dgm:prSet>
      <dgm:spPr/>
    </dgm:pt>
  </dgm:ptLst>
  <dgm:cxnLst>
    <dgm:cxn modelId="{94AEB409-E7B3-430D-8770-B2C018805E51}" type="presOf" srcId="{7924A78C-318B-4147-AC5C-1CEEBF9BB041}" destId="{BE14EE0D-5EAE-464E-A316-0900FF91A668}" srcOrd="1" destOrd="0" presId="urn:microsoft.com/office/officeart/2005/8/layout/vProcess5"/>
    <dgm:cxn modelId="{7665BE16-B808-42F6-AF12-E0AD31C8DFB6}" type="presOf" srcId="{7924A78C-318B-4147-AC5C-1CEEBF9BB041}" destId="{12670D92-CAFF-4CF0-B444-A929C1500951}" srcOrd="0" destOrd="0" presId="urn:microsoft.com/office/officeart/2005/8/layout/vProcess5"/>
    <dgm:cxn modelId="{A1623C17-B48C-4092-86C9-FDB0D45C183F}" type="presOf" srcId="{045E9237-DC70-4425-99BF-F1F6EC750803}" destId="{51DD4EF6-E8BA-4C9D-ACFC-26D868227A30}" srcOrd="0" destOrd="0" presId="urn:microsoft.com/office/officeart/2005/8/layout/vProcess5"/>
    <dgm:cxn modelId="{0DF4BB20-C7BD-4DA6-B725-0E0D71F30AF7}" type="presOf" srcId="{2D6E06D8-A17E-4D3F-BDD3-1D171398CA94}" destId="{748F3426-8FD2-4DD5-A4AE-1F11551C3050}" srcOrd="0" destOrd="0" presId="urn:microsoft.com/office/officeart/2005/8/layout/vProcess5"/>
    <dgm:cxn modelId="{D7277024-03AB-484D-A7CB-DB5E60314011}" type="presOf" srcId="{6D71459D-A219-4D0D-A190-0A8BA4CCC7D1}" destId="{1D206416-AA94-4115-AEE4-5499AD5CA66A}" srcOrd="0" destOrd="0" presId="urn:microsoft.com/office/officeart/2005/8/layout/vProcess5"/>
    <dgm:cxn modelId="{35458625-00E5-4D2E-95DE-5F3AD7CAC136}" srcId="{434C4200-64D0-4F1A-A1B7-C9BCDEB9152A}" destId="{EEACFC34-5065-4255-A61E-57DB6F6577B6}" srcOrd="1" destOrd="0" parTransId="{ACDD4E0E-A25D-48F4-9612-1EDD0EA7A00D}" sibTransId="{045E9237-DC70-4425-99BF-F1F6EC750803}"/>
    <dgm:cxn modelId="{CAFAF825-61E0-4285-B367-6C7D4D84E740}" type="presOf" srcId="{0BF12BF3-F391-45AA-AF8F-A2355C6FA40A}" destId="{0C10B840-3ACB-44E3-AD36-CBE76262B132}" srcOrd="0" destOrd="0" presId="urn:microsoft.com/office/officeart/2005/8/layout/vProcess5"/>
    <dgm:cxn modelId="{B395FD27-8EB4-435C-A46A-F0E90E8C07C0}" type="presOf" srcId="{434C4200-64D0-4F1A-A1B7-C9BCDEB9152A}" destId="{1C18FD0D-6B0B-44B8-8A35-5D3F0B978B66}" srcOrd="0" destOrd="0" presId="urn:microsoft.com/office/officeart/2005/8/layout/vProcess5"/>
    <dgm:cxn modelId="{43BFC33A-BC31-4EFF-8281-FB59523F96D0}" type="presOf" srcId="{B4AE18DC-4063-438B-9762-1409EECAEC18}" destId="{34572970-03A0-44B1-961F-9B76EA35C4CC}" srcOrd="1" destOrd="0" presId="urn:microsoft.com/office/officeart/2005/8/layout/vProcess5"/>
    <dgm:cxn modelId="{A9CFC375-CA01-4F64-B7CF-59F0A6534335}" srcId="{434C4200-64D0-4F1A-A1B7-C9BCDEB9152A}" destId="{0BF12BF3-F391-45AA-AF8F-A2355C6FA40A}" srcOrd="2" destOrd="0" parTransId="{79417CEE-E624-4373-B3F6-216A4D1A34C2}" sibTransId="{B76727B8-A5AC-4D84-98B0-0610CE142807}"/>
    <dgm:cxn modelId="{327D3B7C-6BA0-40FD-BD69-0342A8DB17CC}" type="presOf" srcId="{EEACFC34-5065-4255-A61E-57DB6F6577B6}" destId="{2087FD4F-623F-4299-A2B0-CF2EFCA10622}" srcOrd="0" destOrd="0" presId="urn:microsoft.com/office/officeart/2005/8/layout/vProcess5"/>
    <dgm:cxn modelId="{53E4778B-D747-42EC-8664-56A7B917942E}" type="presOf" srcId="{B76727B8-A5AC-4D84-98B0-0610CE142807}" destId="{309058EF-772E-4CD6-9E17-93E81D496E06}" srcOrd="0" destOrd="0" presId="urn:microsoft.com/office/officeart/2005/8/layout/vProcess5"/>
    <dgm:cxn modelId="{5F9C9CA9-3D88-4E67-9618-25ABDF18B069}" srcId="{434C4200-64D0-4F1A-A1B7-C9BCDEB9152A}" destId="{B4AE18DC-4063-438B-9762-1409EECAEC18}" srcOrd="4" destOrd="0" parTransId="{2B02EF5E-B325-4F6C-9F51-0C20B2C96552}" sibTransId="{995420F6-6203-4EC0-9F8B-E10EAA635117}"/>
    <dgm:cxn modelId="{4C477BB8-00AF-47C9-884C-8D750C729E9D}" type="presOf" srcId="{9459865E-6FE0-407A-9814-3A3B9FE06EA1}" destId="{FCC19526-A50B-4CC9-AB72-BF4B777A5348}" srcOrd="0" destOrd="0" presId="urn:microsoft.com/office/officeart/2005/8/layout/vProcess5"/>
    <dgm:cxn modelId="{7F351BC7-684D-4378-9155-7A23E625B391}" srcId="{434C4200-64D0-4F1A-A1B7-C9BCDEB9152A}" destId="{6D71459D-A219-4D0D-A190-0A8BA4CCC7D1}" srcOrd="0" destOrd="0" parTransId="{46374AEF-4A1C-49AF-81E3-5E1EACC8018C}" sibTransId="{2D6E06D8-A17E-4D3F-BDD3-1D171398CA94}"/>
    <dgm:cxn modelId="{D3BCC6D2-9855-406B-A372-8562BE13FF7E}" type="presOf" srcId="{0BF12BF3-F391-45AA-AF8F-A2355C6FA40A}" destId="{71904E1F-18EA-481B-BF3B-A1FDD63D9A7A}" srcOrd="1" destOrd="0" presId="urn:microsoft.com/office/officeart/2005/8/layout/vProcess5"/>
    <dgm:cxn modelId="{4DC4F3D2-35B9-4F10-AA3A-7B98C9E68D46}" type="presOf" srcId="{EEACFC34-5065-4255-A61E-57DB6F6577B6}" destId="{117F634B-4F68-4AE3-AAAE-6D44296FBC24}" srcOrd="1" destOrd="0" presId="urn:microsoft.com/office/officeart/2005/8/layout/vProcess5"/>
    <dgm:cxn modelId="{6BC974D7-D4EA-41D1-9BCD-447D279B3454}" srcId="{434C4200-64D0-4F1A-A1B7-C9BCDEB9152A}" destId="{7924A78C-318B-4147-AC5C-1CEEBF9BB041}" srcOrd="3" destOrd="0" parTransId="{B9B803F6-5065-4F18-B08E-137D8B055AD1}" sibTransId="{9459865E-6FE0-407A-9814-3A3B9FE06EA1}"/>
    <dgm:cxn modelId="{A74E2BE2-9AA4-4895-B6B6-0049DF1A8A74}" type="presOf" srcId="{B4AE18DC-4063-438B-9762-1409EECAEC18}" destId="{FFD43EE3-9C9E-4BDB-A4FC-E9C302A8F955}" srcOrd="0" destOrd="0" presId="urn:microsoft.com/office/officeart/2005/8/layout/vProcess5"/>
    <dgm:cxn modelId="{8231FFF5-B201-4D76-A1A9-DD8383EF5DB0}" type="presOf" srcId="{6D71459D-A219-4D0D-A190-0A8BA4CCC7D1}" destId="{849F8702-9200-4956-85DF-8411F9067D2C}" srcOrd="1" destOrd="0" presId="urn:microsoft.com/office/officeart/2005/8/layout/vProcess5"/>
    <dgm:cxn modelId="{B7B928CE-46A0-42FB-BF81-CA8B27A0BCEB}" type="presParOf" srcId="{1C18FD0D-6B0B-44B8-8A35-5D3F0B978B66}" destId="{D47FAB4C-79C2-4F34-82F5-FF26B1DD41C4}" srcOrd="0" destOrd="0" presId="urn:microsoft.com/office/officeart/2005/8/layout/vProcess5"/>
    <dgm:cxn modelId="{AC6E1527-9E78-459D-8E94-7C138F7628EF}" type="presParOf" srcId="{1C18FD0D-6B0B-44B8-8A35-5D3F0B978B66}" destId="{1D206416-AA94-4115-AEE4-5499AD5CA66A}" srcOrd="1" destOrd="0" presId="urn:microsoft.com/office/officeart/2005/8/layout/vProcess5"/>
    <dgm:cxn modelId="{9E5BE341-48C8-426B-B034-651FA8E16516}" type="presParOf" srcId="{1C18FD0D-6B0B-44B8-8A35-5D3F0B978B66}" destId="{2087FD4F-623F-4299-A2B0-CF2EFCA10622}" srcOrd="2" destOrd="0" presId="urn:microsoft.com/office/officeart/2005/8/layout/vProcess5"/>
    <dgm:cxn modelId="{134015B3-9F9B-42F5-9E07-AE8E570B1BBC}" type="presParOf" srcId="{1C18FD0D-6B0B-44B8-8A35-5D3F0B978B66}" destId="{0C10B840-3ACB-44E3-AD36-CBE76262B132}" srcOrd="3" destOrd="0" presId="urn:microsoft.com/office/officeart/2005/8/layout/vProcess5"/>
    <dgm:cxn modelId="{3BC3D36A-8685-43FA-82F4-D6095D3B556D}" type="presParOf" srcId="{1C18FD0D-6B0B-44B8-8A35-5D3F0B978B66}" destId="{12670D92-CAFF-4CF0-B444-A929C1500951}" srcOrd="4" destOrd="0" presId="urn:microsoft.com/office/officeart/2005/8/layout/vProcess5"/>
    <dgm:cxn modelId="{BE4C82CE-3A22-41CC-9123-800C2FF30BD7}" type="presParOf" srcId="{1C18FD0D-6B0B-44B8-8A35-5D3F0B978B66}" destId="{FFD43EE3-9C9E-4BDB-A4FC-E9C302A8F955}" srcOrd="5" destOrd="0" presId="urn:microsoft.com/office/officeart/2005/8/layout/vProcess5"/>
    <dgm:cxn modelId="{A6BE537A-1F07-43F2-A2C3-CB040604E357}" type="presParOf" srcId="{1C18FD0D-6B0B-44B8-8A35-5D3F0B978B66}" destId="{748F3426-8FD2-4DD5-A4AE-1F11551C3050}" srcOrd="6" destOrd="0" presId="urn:microsoft.com/office/officeart/2005/8/layout/vProcess5"/>
    <dgm:cxn modelId="{716CF0ED-B665-4385-A2C5-0D5A188A2246}" type="presParOf" srcId="{1C18FD0D-6B0B-44B8-8A35-5D3F0B978B66}" destId="{51DD4EF6-E8BA-4C9D-ACFC-26D868227A30}" srcOrd="7" destOrd="0" presId="urn:microsoft.com/office/officeart/2005/8/layout/vProcess5"/>
    <dgm:cxn modelId="{45D1D0EF-8DCD-4BF8-804E-274946DD6111}" type="presParOf" srcId="{1C18FD0D-6B0B-44B8-8A35-5D3F0B978B66}" destId="{309058EF-772E-4CD6-9E17-93E81D496E06}" srcOrd="8" destOrd="0" presId="urn:microsoft.com/office/officeart/2005/8/layout/vProcess5"/>
    <dgm:cxn modelId="{92ECCAB4-D341-4849-BC2A-097ED183C3D5}" type="presParOf" srcId="{1C18FD0D-6B0B-44B8-8A35-5D3F0B978B66}" destId="{FCC19526-A50B-4CC9-AB72-BF4B777A5348}" srcOrd="9" destOrd="0" presId="urn:microsoft.com/office/officeart/2005/8/layout/vProcess5"/>
    <dgm:cxn modelId="{8420EB6E-7B58-4C2F-B818-A2427051A49A}" type="presParOf" srcId="{1C18FD0D-6B0B-44B8-8A35-5D3F0B978B66}" destId="{849F8702-9200-4956-85DF-8411F9067D2C}" srcOrd="10" destOrd="0" presId="urn:microsoft.com/office/officeart/2005/8/layout/vProcess5"/>
    <dgm:cxn modelId="{32FFC38D-4EE1-4541-8DB9-0B1205EB6EC0}" type="presParOf" srcId="{1C18FD0D-6B0B-44B8-8A35-5D3F0B978B66}" destId="{117F634B-4F68-4AE3-AAAE-6D44296FBC24}" srcOrd="11" destOrd="0" presId="urn:microsoft.com/office/officeart/2005/8/layout/vProcess5"/>
    <dgm:cxn modelId="{24322706-E237-4106-9CE0-F11DB8662A6C}" type="presParOf" srcId="{1C18FD0D-6B0B-44B8-8A35-5D3F0B978B66}" destId="{71904E1F-18EA-481B-BF3B-A1FDD63D9A7A}" srcOrd="12" destOrd="0" presId="urn:microsoft.com/office/officeart/2005/8/layout/vProcess5"/>
    <dgm:cxn modelId="{C473A471-FA19-413C-972A-8A74BD4460FA}" type="presParOf" srcId="{1C18FD0D-6B0B-44B8-8A35-5D3F0B978B66}" destId="{BE14EE0D-5EAE-464E-A316-0900FF91A668}" srcOrd="13" destOrd="0" presId="urn:microsoft.com/office/officeart/2005/8/layout/vProcess5"/>
    <dgm:cxn modelId="{9B2B1AA9-E3A4-44C0-8884-5D374EACA240}" type="presParOf" srcId="{1C18FD0D-6B0B-44B8-8A35-5D3F0B978B66}" destId="{34572970-03A0-44B1-961F-9B76EA35C4CC}"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E8F9E3-1102-47FC-99CF-A2BAF864708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6FB4BEE-1093-47C7-B28F-0EF815B4D6B7}">
      <dgm:prSet/>
      <dgm:spPr/>
      <dgm:t>
        <a:bodyPr/>
        <a:lstStyle/>
        <a:p>
          <a:r>
            <a:rPr lang="en-US" dirty="0"/>
            <a:t>Mouth and nasal cavity</a:t>
          </a:r>
        </a:p>
      </dgm:t>
    </dgm:pt>
    <dgm:pt modelId="{68239E95-D2F3-4BE9-9B9C-AD786AFF94E6}" type="parTrans" cxnId="{FAD7CE46-8332-4671-B95C-F9FF22D27D50}">
      <dgm:prSet/>
      <dgm:spPr/>
      <dgm:t>
        <a:bodyPr/>
        <a:lstStyle/>
        <a:p>
          <a:endParaRPr lang="en-US"/>
        </a:p>
      </dgm:t>
    </dgm:pt>
    <dgm:pt modelId="{3B6BD4FD-86BD-4585-8555-A070658615C4}" type="sibTrans" cxnId="{FAD7CE46-8332-4671-B95C-F9FF22D27D50}">
      <dgm:prSet/>
      <dgm:spPr/>
      <dgm:t>
        <a:bodyPr/>
        <a:lstStyle/>
        <a:p>
          <a:endParaRPr lang="en-US"/>
        </a:p>
      </dgm:t>
    </dgm:pt>
    <dgm:pt modelId="{381D34FE-5DDC-4385-93F3-50F62C4B5DCF}">
      <dgm:prSet/>
      <dgm:spPr/>
      <dgm:t>
        <a:bodyPr/>
        <a:lstStyle/>
        <a:p>
          <a:r>
            <a:rPr lang="en-US" dirty="0"/>
            <a:t>Larynx and pharynx</a:t>
          </a:r>
        </a:p>
      </dgm:t>
    </dgm:pt>
    <dgm:pt modelId="{25AC7825-129F-4FDC-9F0A-BDE720952DB8}" type="parTrans" cxnId="{FEA23047-5F5C-4FE3-8B08-EDA435FEFF5A}">
      <dgm:prSet/>
      <dgm:spPr/>
      <dgm:t>
        <a:bodyPr/>
        <a:lstStyle/>
        <a:p>
          <a:endParaRPr lang="en-US"/>
        </a:p>
      </dgm:t>
    </dgm:pt>
    <dgm:pt modelId="{5E678CD8-8665-4D2B-B840-312E391BF9DA}" type="sibTrans" cxnId="{FEA23047-5F5C-4FE3-8B08-EDA435FEFF5A}">
      <dgm:prSet/>
      <dgm:spPr/>
      <dgm:t>
        <a:bodyPr/>
        <a:lstStyle/>
        <a:p>
          <a:endParaRPr lang="en-US"/>
        </a:p>
      </dgm:t>
    </dgm:pt>
    <dgm:pt modelId="{696DC97D-6E5F-4C08-90AA-1C95CB2733FD}">
      <dgm:prSet/>
      <dgm:spPr/>
      <dgm:t>
        <a:bodyPr/>
        <a:lstStyle/>
        <a:p>
          <a:r>
            <a:rPr lang="en-GB" dirty="0"/>
            <a:t> (Windpipe) or trachea</a:t>
          </a:r>
          <a:endParaRPr lang="en-US" dirty="0"/>
        </a:p>
      </dgm:t>
    </dgm:pt>
    <dgm:pt modelId="{62474551-49CC-44F5-BBC3-F3EF5F4DD809}" type="parTrans" cxnId="{9DA96816-175B-4942-914D-81F015021C1B}">
      <dgm:prSet/>
      <dgm:spPr/>
      <dgm:t>
        <a:bodyPr/>
        <a:lstStyle/>
        <a:p>
          <a:endParaRPr lang="en-US"/>
        </a:p>
      </dgm:t>
    </dgm:pt>
    <dgm:pt modelId="{6515F716-1063-44F6-AD30-3D1B00EB3DAA}" type="sibTrans" cxnId="{9DA96816-175B-4942-914D-81F015021C1B}">
      <dgm:prSet/>
      <dgm:spPr/>
      <dgm:t>
        <a:bodyPr/>
        <a:lstStyle/>
        <a:p>
          <a:endParaRPr lang="en-US"/>
        </a:p>
      </dgm:t>
    </dgm:pt>
    <dgm:pt modelId="{24B1ED6F-DC97-46D4-A4CD-95B90BE9CF98}">
      <dgm:prSet/>
      <dgm:spPr/>
      <dgm:t>
        <a:bodyPr/>
        <a:lstStyle/>
        <a:p>
          <a:r>
            <a:rPr lang="en-GB" dirty="0"/>
            <a:t>Bronchioles and  bronchi</a:t>
          </a:r>
          <a:endParaRPr lang="en-US" dirty="0"/>
        </a:p>
      </dgm:t>
    </dgm:pt>
    <dgm:pt modelId="{D2D8350E-4393-48FE-A823-329C40700EFA}" type="parTrans" cxnId="{9A7F3296-BDC7-4F3B-87C1-ADC4C5C92D07}">
      <dgm:prSet/>
      <dgm:spPr/>
      <dgm:t>
        <a:bodyPr/>
        <a:lstStyle/>
        <a:p>
          <a:endParaRPr lang="en-US"/>
        </a:p>
      </dgm:t>
    </dgm:pt>
    <dgm:pt modelId="{5CD6F4F8-4569-4601-B7EE-D495D88D0D6B}" type="sibTrans" cxnId="{9A7F3296-BDC7-4F3B-87C1-ADC4C5C92D07}">
      <dgm:prSet/>
      <dgm:spPr/>
      <dgm:t>
        <a:bodyPr/>
        <a:lstStyle/>
        <a:p>
          <a:endParaRPr lang="en-US"/>
        </a:p>
      </dgm:t>
    </dgm:pt>
    <dgm:pt modelId="{BAC32F2A-836D-4FC6-B475-A07BE4AE8087}">
      <dgm:prSet/>
      <dgm:spPr/>
      <dgm:t>
        <a:bodyPr/>
        <a:lstStyle/>
        <a:p>
          <a:r>
            <a:rPr lang="en-GB"/>
            <a:t>Lungs</a:t>
          </a:r>
          <a:endParaRPr lang="en-US"/>
        </a:p>
      </dgm:t>
    </dgm:pt>
    <dgm:pt modelId="{A2A6CDD7-E426-4124-B649-CC18FEE9FF09}" type="parTrans" cxnId="{1F7FACD3-270C-4B9D-8836-A7586CBB549D}">
      <dgm:prSet/>
      <dgm:spPr/>
      <dgm:t>
        <a:bodyPr/>
        <a:lstStyle/>
        <a:p>
          <a:endParaRPr lang="en-US"/>
        </a:p>
      </dgm:t>
    </dgm:pt>
    <dgm:pt modelId="{AE3D8498-ADF4-4A8A-87DE-323ACDE8199F}" type="sibTrans" cxnId="{1F7FACD3-270C-4B9D-8836-A7586CBB549D}">
      <dgm:prSet/>
      <dgm:spPr/>
      <dgm:t>
        <a:bodyPr/>
        <a:lstStyle/>
        <a:p>
          <a:endParaRPr lang="en-US"/>
        </a:p>
      </dgm:t>
    </dgm:pt>
    <dgm:pt modelId="{6A87BB2F-E479-4559-888D-8BF7D3E2741E}">
      <dgm:prSet/>
      <dgm:spPr/>
      <dgm:t>
        <a:bodyPr/>
        <a:lstStyle/>
        <a:p>
          <a:r>
            <a:rPr lang="en-GB"/>
            <a:t>Alveoli</a:t>
          </a:r>
          <a:endParaRPr lang="en-US"/>
        </a:p>
      </dgm:t>
    </dgm:pt>
    <dgm:pt modelId="{A942CFA2-A10A-4C54-A822-27FBDDFEC14A}" type="parTrans" cxnId="{0A0D16D7-24E0-4C54-AB0E-5E6E2DAC6F9A}">
      <dgm:prSet/>
      <dgm:spPr/>
      <dgm:t>
        <a:bodyPr/>
        <a:lstStyle/>
        <a:p>
          <a:endParaRPr lang="en-US"/>
        </a:p>
      </dgm:t>
    </dgm:pt>
    <dgm:pt modelId="{8C4AFA14-EA91-4BD8-A341-97A36F2509CC}" type="sibTrans" cxnId="{0A0D16D7-24E0-4C54-AB0E-5E6E2DAC6F9A}">
      <dgm:prSet/>
      <dgm:spPr/>
      <dgm:t>
        <a:bodyPr/>
        <a:lstStyle/>
        <a:p>
          <a:endParaRPr lang="en-US"/>
        </a:p>
      </dgm:t>
    </dgm:pt>
    <dgm:pt modelId="{5D946A23-8841-4826-911A-37AACF40CABF}">
      <dgm:prSet/>
      <dgm:spPr/>
      <dgm:t>
        <a:bodyPr/>
        <a:lstStyle/>
        <a:p>
          <a:r>
            <a:rPr lang="en-GB"/>
            <a:t>Diaphragm</a:t>
          </a:r>
          <a:endParaRPr lang="en-US"/>
        </a:p>
      </dgm:t>
    </dgm:pt>
    <dgm:pt modelId="{45C93A4E-F4A7-4529-8527-B4357C41059F}" type="parTrans" cxnId="{E05F750D-50A2-4D3F-B4B9-B062F6EA74D7}">
      <dgm:prSet/>
      <dgm:spPr/>
      <dgm:t>
        <a:bodyPr/>
        <a:lstStyle/>
        <a:p>
          <a:endParaRPr lang="en-US"/>
        </a:p>
      </dgm:t>
    </dgm:pt>
    <dgm:pt modelId="{409F94DC-BD83-412E-8276-F4E1D6248F35}" type="sibTrans" cxnId="{E05F750D-50A2-4D3F-B4B9-B062F6EA74D7}">
      <dgm:prSet/>
      <dgm:spPr/>
      <dgm:t>
        <a:bodyPr/>
        <a:lstStyle/>
        <a:p>
          <a:endParaRPr lang="en-US"/>
        </a:p>
      </dgm:t>
    </dgm:pt>
    <dgm:pt modelId="{EFDA6791-9562-42B6-B8EC-858007E4EB01}">
      <dgm:prSet/>
      <dgm:spPr/>
      <dgm:t>
        <a:bodyPr/>
        <a:lstStyle/>
        <a:p>
          <a:r>
            <a:rPr lang="en-GB"/>
            <a:t>Intercostal muscle</a:t>
          </a:r>
          <a:endParaRPr lang="en-US"/>
        </a:p>
      </dgm:t>
    </dgm:pt>
    <dgm:pt modelId="{7B2E44A3-EFC2-420D-900F-55DB2F62F99A}" type="parTrans" cxnId="{4A7A2DBF-6873-47D7-8804-1F1080038D53}">
      <dgm:prSet/>
      <dgm:spPr/>
      <dgm:t>
        <a:bodyPr/>
        <a:lstStyle/>
        <a:p>
          <a:endParaRPr lang="en-US"/>
        </a:p>
      </dgm:t>
    </dgm:pt>
    <dgm:pt modelId="{2776822D-0DE0-4852-92D5-DA6D6A4562AE}" type="sibTrans" cxnId="{4A7A2DBF-6873-47D7-8804-1F1080038D53}">
      <dgm:prSet/>
      <dgm:spPr/>
      <dgm:t>
        <a:bodyPr/>
        <a:lstStyle/>
        <a:p>
          <a:endParaRPr lang="en-US"/>
        </a:p>
      </dgm:t>
    </dgm:pt>
    <dgm:pt modelId="{6FBABA25-E8E6-4DED-98FD-B7F064A08A0D}">
      <dgm:prSet/>
      <dgm:spPr/>
      <dgm:t>
        <a:bodyPr/>
        <a:lstStyle/>
        <a:p>
          <a:r>
            <a:rPr lang="en-GB"/>
            <a:t>HOW IT WORKS</a:t>
          </a:r>
          <a:endParaRPr lang="en-US"/>
        </a:p>
      </dgm:t>
    </dgm:pt>
    <dgm:pt modelId="{014F2562-983C-412A-A775-2CAE2527C419}" type="parTrans" cxnId="{E3E1D9F1-0AC1-424C-985A-370BD62FD876}">
      <dgm:prSet/>
      <dgm:spPr/>
      <dgm:t>
        <a:bodyPr/>
        <a:lstStyle/>
        <a:p>
          <a:endParaRPr lang="en-US"/>
        </a:p>
      </dgm:t>
    </dgm:pt>
    <dgm:pt modelId="{5F27B525-4BAB-477A-9D83-6FF2D58A4E0D}" type="sibTrans" cxnId="{E3E1D9F1-0AC1-424C-985A-370BD62FD876}">
      <dgm:prSet/>
      <dgm:spPr/>
      <dgm:t>
        <a:bodyPr/>
        <a:lstStyle/>
        <a:p>
          <a:endParaRPr lang="en-US"/>
        </a:p>
      </dgm:t>
    </dgm:pt>
    <dgm:pt modelId="{F1A90B4A-1176-42FA-85AD-78C0B24F5115}">
      <dgm:prSet/>
      <dgm:spPr/>
      <dgm:t>
        <a:bodyPr/>
        <a:lstStyle/>
        <a:p>
          <a:r>
            <a:rPr lang="en-GB" dirty="0"/>
            <a:t>INHALATION: The chest cavity expand and draws air into the lungs when the diaphragm contracts</a:t>
          </a:r>
          <a:endParaRPr lang="en-US" dirty="0"/>
        </a:p>
      </dgm:t>
    </dgm:pt>
    <dgm:pt modelId="{6A41E5B7-E57E-47F9-BF04-0DDA182CF446}" type="parTrans" cxnId="{940BEA5F-B558-4339-8904-416DF3BC04D8}">
      <dgm:prSet/>
      <dgm:spPr/>
      <dgm:t>
        <a:bodyPr/>
        <a:lstStyle/>
        <a:p>
          <a:endParaRPr lang="en-US"/>
        </a:p>
      </dgm:t>
    </dgm:pt>
    <dgm:pt modelId="{4CB13075-ADEE-4C54-8D90-41B995FDA9AA}" type="sibTrans" cxnId="{940BEA5F-B558-4339-8904-416DF3BC04D8}">
      <dgm:prSet/>
      <dgm:spPr/>
      <dgm:t>
        <a:bodyPr/>
        <a:lstStyle/>
        <a:p>
          <a:endParaRPr lang="en-US"/>
        </a:p>
      </dgm:t>
    </dgm:pt>
    <dgm:pt modelId="{794A5DF4-5C94-497C-BF30-25019131015A}">
      <dgm:prSet/>
      <dgm:spPr/>
      <dgm:t>
        <a:bodyPr/>
        <a:lstStyle/>
        <a:p>
          <a:r>
            <a:rPr lang="en-GB" dirty="0"/>
            <a:t>GAS EXCHANGE: Carbon dioxide moves into the alveoli from the blood while air flows through the alveoli to the blood stream</a:t>
          </a:r>
          <a:endParaRPr lang="en-US" dirty="0"/>
        </a:p>
      </dgm:t>
    </dgm:pt>
    <dgm:pt modelId="{5F653730-F65E-4129-9BE8-3771311E5F0E}" type="parTrans" cxnId="{EDCA203E-3395-4D40-83B5-A7FFCA766395}">
      <dgm:prSet/>
      <dgm:spPr/>
      <dgm:t>
        <a:bodyPr/>
        <a:lstStyle/>
        <a:p>
          <a:endParaRPr lang="en-US"/>
        </a:p>
      </dgm:t>
    </dgm:pt>
    <dgm:pt modelId="{482295CB-B285-4BCD-B90E-61AED4463597}" type="sibTrans" cxnId="{EDCA203E-3395-4D40-83B5-A7FFCA766395}">
      <dgm:prSet/>
      <dgm:spPr/>
      <dgm:t>
        <a:bodyPr/>
        <a:lstStyle/>
        <a:p>
          <a:endParaRPr lang="en-US"/>
        </a:p>
      </dgm:t>
    </dgm:pt>
    <dgm:pt modelId="{256793CF-57DB-46F6-94B9-DEE8A2F30723}">
      <dgm:prSet/>
      <dgm:spPr/>
      <dgm:t>
        <a:bodyPr/>
        <a:lstStyle/>
        <a:p>
          <a:r>
            <a:rPr lang="en-GB" dirty="0"/>
            <a:t>EXHALATION: Carbon dioxide rich air is pushed out of the lungs as the diaphragm relaxes</a:t>
          </a:r>
          <a:endParaRPr lang="en-US" dirty="0"/>
        </a:p>
      </dgm:t>
    </dgm:pt>
    <dgm:pt modelId="{3EA76BF8-BB6F-4550-8BD2-C4C004D06062}" type="parTrans" cxnId="{2E57A0EA-BADA-4F00-B0BF-78F19D92001A}">
      <dgm:prSet/>
      <dgm:spPr/>
      <dgm:t>
        <a:bodyPr/>
        <a:lstStyle/>
        <a:p>
          <a:endParaRPr lang="en-US"/>
        </a:p>
      </dgm:t>
    </dgm:pt>
    <dgm:pt modelId="{B1EC51DA-BBEC-4FEA-855F-F233B36C4520}" type="sibTrans" cxnId="{2E57A0EA-BADA-4F00-B0BF-78F19D92001A}">
      <dgm:prSet/>
      <dgm:spPr/>
      <dgm:t>
        <a:bodyPr/>
        <a:lstStyle/>
        <a:p>
          <a:endParaRPr lang="en-US"/>
        </a:p>
      </dgm:t>
    </dgm:pt>
    <dgm:pt modelId="{54640A92-5F31-4F42-B2B3-419501C40467}" type="pres">
      <dgm:prSet presAssocID="{47E8F9E3-1102-47FC-99CF-A2BAF8647087}" presName="diagram" presStyleCnt="0">
        <dgm:presLayoutVars>
          <dgm:dir/>
          <dgm:resizeHandles val="exact"/>
        </dgm:presLayoutVars>
      </dgm:prSet>
      <dgm:spPr/>
    </dgm:pt>
    <dgm:pt modelId="{5B70E9B8-39C3-4615-BBAC-D7DE7F821DC4}" type="pres">
      <dgm:prSet presAssocID="{56FB4BEE-1093-47C7-B28F-0EF815B4D6B7}" presName="node" presStyleLbl="node1" presStyleIdx="0" presStyleCnt="12">
        <dgm:presLayoutVars>
          <dgm:bulletEnabled val="1"/>
        </dgm:presLayoutVars>
      </dgm:prSet>
      <dgm:spPr/>
    </dgm:pt>
    <dgm:pt modelId="{B241D53A-0CE7-480F-9E9A-D05F0A072BF4}" type="pres">
      <dgm:prSet presAssocID="{3B6BD4FD-86BD-4585-8555-A070658615C4}" presName="sibTrans" presStyleCnt="0"/>
      <dgm:spPr/>
    </dgm:pt>
    <dgm:pt modelId="{F9D7EA0F-82A0-487B-82D8-ECB5445E8FEF}" type="pres">
      <dgm:prSet presAssocID="{381D34FE-5DDC-4385-93F3-50F62C4B5DCF}" presName="node" presStyleLbl="node1" presStyleIdx="1" presStyleCnt="12">
        <dgm:presLayoutVars>
          <dgm:bulletEnabled val="1"/>
        </dgm:presLayoutVars>
      </dgm:prSet>
      <dgm:spPr/>
    </dgm:pt>
    <dgm:pt modelId="{B38BA3B5-6EF5-4A6C-8118-0BCE9CCBB449}" type="pres">
      <dgm:prSet presAssocID="{5E678CD8-8665-4D2B-B840-312E391BF9DA}" presName="sibTrans" presStyleCnt="0"/>
      <dgm:spPr/>
    </dgm:pt>
    <dgm:pt modelId="{B1104A79-4119-4C08-964E-4E14FBB61CD5}" type="pres">
      <dgm:prSet presAssocID="{696DC97D-6E5F-4C08-90AA-1C95CB2733FD}" presName="node" presStyleLbl="node1" presStyleIdx="2" presStyleCnt="12">
        <dgm:presLayoutVars>
          <dgm:bulletEnabled val="1"/>
        </dgm:presLayoutVars>
      </dgm:prSet>
      <dgm:spPr/>
    </dgm:pt>
    <dgm:pt modelId="{3754AB49-944E-4147-83F5-04A6126CEC70}" type="pres">
      <dgm:prSet presAssocID="{6515F716-1063-44F6-AD30-3D1B00EB3DAA}" presName="sibTrans" presStyleCnt="0"/>
      <dgm:spPr/>
    </dgm:pt>
    <dgm:pt modelId="{84A8961F-80A8-48B1-9303-8FC7830EA5F1}" type="pres">
      <dgm:prSet presAssocID="{24B1ED6F-DC97-46D4-A4CD-95B90BE9CF98}" presName="node" presStyleLbl="node1" presStyleIdx="3" presStyleCnt="12">
        <dgm:presLayoutVars>
          <dgm:bulletEnabled val="1"/>
        </dgm:presLayoutVars>
      </dgm:prSet>
      <dgm:spPr/>
    </dgm:pt>
    <dgm:pt modelId="{A881FEED-1031-4B21-9438-2DFB0C393391}" type="pres">
      <dgm:prSet presAssocID="{5CD6F4F8-4569-4601-B7EE-D495D88D0D6B}" presName="sibTrans" presStyleCnt="0"/>
      <dgm:spPr/>
    </dgm:pt>
    <dgm:pt modelId="{2DED191B-A64A-43F2-B43A-FC2B2CB4CBE4}" type="pres">
      <dgm:prSet presAssocID="{BAC32F2A-836D-4FC6-B475-A07BE4AE8087}" presName="node" presStyleLbl="node1" presStyleIdx="4" presStyleCnt="12">
        <dgm:presLayoutVars>
          <dgm:bulletEnabled val="1"/>
        </dgm:presLayoutVars>
      </dgm:prSet>
      <dgm:spPr/>
    </dgm:pt>
    <dgm:pt modelId="{B974F426-D8F3-4E65-AD77-E29BD0EEC2E9}" type="pres">
      <dgm:prSet presAssocID="{AE3D8498-ADF4-4A8A-87DE-323ACDE8199F}" presName="sibTrans" presStyleCnt="0"/>
      <dgm:spPr/>
    </dgm:pt>
    <dgm:pt modelId="{ACF7C516-592F-4649-9964-A6F25104856A}" type="pres">
      <dgm:prSet presAssocID="{6A87BB2F-E479-4559-888D-8BF7D3E2741E}" presName="node" presStyleLbl="node1" presStyleIdx="5" presStyleCnt="12">
        <dgm:presLayoutVars>
          <dgm:bulletEnabled val="1"/>
        </dgm:presLayoutVars>
      </dgm:prSet>
      <dgm:spPr/>
    </dgm:pt>
    <dgm:pt modelId="{E068D577-EC5D-4136-956C-CB485CB758B9}" type="pres">
      <dgm:prSet presAssocID="{8C4AFA14-EA91-4BD8-A341-97A36F2509CC}" presName="sibTrans" presStyleCnt="0"/>
      <dgm:spPr/>
    </dgm:pt>
    <dgm:pt modelId="{74961851-E59B-4C7C-90AC-8CA76496AC38}" type="pres">
      <dgm:prSet presAssocID="{5D946A23-8841-4826-911A-37AACF40CABF}" presName="node" presStyleLbl="node1" presStyleIdx="6" presStyleCnt="12">
        <dgm:presLayoutVars>
          <dgm:bulletEnabled val="1"/>
        </dgm:presLayoutVars>
      </dgm:prSet>
      <dgm:spPr/>
    </dgm:pt>
    <dgm:pt modelId="{DB1693DF-E100-468D-B7A3-7DE9307BA0B6}" type="pres">
      <dgm:prSet presAssocID="{409F94DC-BD83-412E-8276-F4E1D6248F35}" presName="sibTrans" presStyleCnt="0"/>
      <dgm:spPr/>
    </dgm:pt>
    <dgm:pt modelId="{CC4017A3-D2E2-40E4-9B54-540CE7CD8C17}" type="pres">
      <dgm:prSet presAssocID="{EFDA6791-9562-42B6-B8EC-858007E4EB01}" presName="node" presStyleLbl="node1" presStyleIdx="7" presStyleCnt="12">
        <dgm:presLayoutVars>
          <dgm:bulletEnabled val="1"/>
        </dgm:presLayoutVars>
      </dgm:prSet>
      <dgm:spPr/>
    </dgm:pt>
    <dgm:pt modelId="{9FF581C8-7A24-4177-AB73-79A4D58B6118}" type="pres">
      <dgm:prSet presAssocID="{2776822D-0DE0-4852-92D5-DA6D6A4562AE}" presName="sibTrans" presStyleCnt="0"/>
      <dgm:spPr/>
    </dgm:pt>
    <dgm:pt modelId="{6CA0F6A8-685B-4BA9-81A5-E56E43250139}" type="pres">
      <dgm:prSet presAssocID="{6FBABA25-E8E6-4DED-98FD-B7F064A08A0D}" presName="node" presStyleLbl="node1" presStyleIdx="8" presStyleCnt="12">
        <dgm:presLayoutVars>
          <dgm:bulletEnabled val="1"/>
        </dgm:presLayoutVars>
      </dgm:prSet>
      <dgm:spPr/>
    </dgm:pt>
    <dgm:pt modelId="{976EEF20-D9DF-49A6-AF1C-BE3C9A1611E8}" type="pres">
      <dgm:prSet presAssocID="{5F27B525-4BAB-477A-9D83-6FF2D58A4E0D}" presName="sibTrans" presStyleCnt="0"/>
      <dgm:spPr/>
    </dgm:pt>
    <dgm:pt modelId="{5996F1DB-6AAA-49E4-BF84-B2E0C085865A}" type="pres">
      <dgm:prSet presAssocID="{F1A90B4A-1176-42FA-85AD-78C0B24F5115}" presName="node" presStyleLbl="node1" presStyleIdx="9" presStyleCnt="12">
        <dgm:presLayoutVars>
          <dgm:bulletEnabled val="1"/>
        </dgm:presLayoutVars>
      </dgm:prSet>
      <dgm:spPr/>
    </dgm:pt>
    <dgm:pt modelId="{72CB636D-DF12-4477-B3DF-14620AFE1939}" type="pres">
      <dgm:prSet presAssocID="{4CB13075-ADEE-4C54-8D90-41B995FDA9AA}" presName="sibTrans" presStyleCnt="0"/>
      <dgm:spPr/>
    </dgm:pt>
    <dgm:pt modelId="{08C44309-14B8-47F1-AAC4-B3215C235A22}" type="pres">
      <dgm:prSet presAssocID="{794A5DF4-5C94-497C-BF30-25019131015A}" presName="node" presStyleLbl="node1" presStyleIdx="10" presStyleCnt="12">
        <dgm:presLayoutVars>
          <dgm:bulletEnabled val="1"/>
        </dgm:presLayoutVars>
      </dgm:prSet>
      <dgm:spPr/>
    </dgm:pt>
    <dgm:pt modelId="{0CF4EE12-1FBC-4233-B1B0-82C471D12180}" type="pres">
      <dgm:prSet presAssocID="{482295CB-B285-4BCD-B90E-61AED4463597}" presName="sibTrans" presStyleCnt="0"/>
      <dgm:spPr/>
    </dgm:pt>
    <dgm:pt modelId="{E4B4D929-11A0-4490-B44B-344A39A5FC02}" type="pres">
      <dgm:prSet presAssocID="{256793CF-57DB-46F6-94B9-DEE8A2F30723}" presName="node" presStyleLbl="node1" presStyleIdx="11" presStyleCnt="12">
        <dgm:presLayoutVars>
          <dgm:bulletEnabled val="1"/>
        </dgm:presLayoutVars>
      </dgm:prSet>
      <dgm:spPr/>
    </dgm:pt>
  </dgm:ptLst>
  <dgm:cxnLst>
    <dgm:cxn modelId="{E05F750D-50A2-4D3F-B4B9-B062F6EA74D7}" srcId="{47E8F9E3-1102-47FC-99CF-A2BAF8647087}" destId="{5D946A23-8841-4826-911A-37AACF40CABF}" srcOrd="6" destOrd="0" parTransId="{45C93A4E-F4A7-4529-8527-B4357C41059F}" sibTransId="{409F94DC-BD83-412E-8276-F4E1D6248F35}"/>
    <dgm:cxn modelId="{9DA96816-175B-4942-914D-81F015021C1B}" srcId="{47E8F9E3-1102-47FC-99CF-A2BAF8647087}" destId="{696DC97D-6E5F-4C08-90AA-1C95CB2733FD}" srcOrd="2" destOrd="0" parTransId="{62474551-49CC-44F5-BBC3-F3EF5F4DD809}" sibTransId="{6515F716-1063-44F6-AD30-3D1B00EB3DAA}"/>
    <dgm:cxn modelId="{5569BE3D-D182-4D34-B890-56E9686F02C7}" type="presOf" srcId="{381D34FE-5DDC-4385-93F3-50F62C4B5DCF}" destId="{F9D7EA0F-82A0-487B-82D8-ECB5445E8FEF}" srcOrd="0" destOrd="0" presId="urn:microsoft.com/office/officeart/2005/8/layout/default"/>
    <dgm:cxn modelId="{EDCA203E-3395-4D40-83B5-A7FFCA766395}" srcId="{47E8F9E3-1102-47FC-99CF-A2BAF8647087}" destId="{794A5DF4-5C94-497C-BF30-25019131015A}" srcOrd="10" destOrd="0" parTransId="{5F653730-F65E-4129-9BE8-3771311E5F0E}" sibTransId="{482295CB-B285-4BCD-B90E-61AED4463597}"/>
    <dgm:cxn modelId="{940BEA5F-B558-4339-8904-416DF3BC04D8}" srcId="{47E8F9E3-1102-47FC-99CF-A2BAF8647087}" destId="{F1A90B4A-1176-42FA-85AD-78C0B24F5115}" srcOrd="9" destOrd="0" parTransId="{6A41E5B7-E57E-47F9-BF04-0DDA182CF446}" sibTransId="{4CB13075-ADEE-4C54-8D90-41B995FDA9AA}"/>
    <dgm:cxn modelId="{FAD7CE46-8332-4671-B95C-F9FF22D27D50}" srcId="{47E8F9E3-1102-47FC-99CF-A2BAF8647087}" destId="{56FB4BEE-1093-47C7-B28F-0EF815B4D6B7}" srcOrd="0" destOrd="0" parTransId="{68239E95-D2F3-4BE9-9B9C-AD786AFF94E6}" sibTransId="{3B6BD4FD-86BD-4585-8555-A070658615C4}"/>
    <dgm:cxn modelId="{FEA23047-5F5C-4FE3-8B08-EDA435FEFF5A}" srcId="{47E8F9E3-1102-47FC-99CF-A2BAF8647087}" destId="{381D34FE-5DDC-4385-93F3-50F62C4B5DCF}" srcOrd="1" destOrd="0" parTransId="{25AC7825-129F-4FDC-9F0A-BDE720952DB8}" sibTransId="{5E678CD8-8665-4D2B-B840-312E391BF9DA}"/>
    <dgm:cxn modelId="{71F4F76E-E6B8-40D3-AFD5-5B2342ADAA80}" type="presOf" srcId="{794A5DF4-5C94-497C-BF30-25019131015A}" destId="{08C44309-14B8-47F1-AAC4-B3215C235A22}" srcOrd="0" destOrd="0" presId="urn:microsoft.com/office/officeart/2005/8/layout/default"/>
    <dgm:cxn modelId="{5010C558-0283-49D7-8F35-40E90F2865A7}" type="presOf" srcId="{EFDA6791-9562-42B6-B8EC-858007E4EB01}" destId="{CC4017A3-D2E2-40E4-9B54-540CE7CD8C17}" srcOrd="0" destOrd="0" presId="urn:microsoft.com/office/officeart/2005/8/layout/default"/>
    <dgm:cxn modelId="{9A7F3296-BDC7-4F3B-87C1-ADC4C5C92D07}" srcId="{47E8F9E3-1102-47FC-99CF-A2BAF8647087}" destId="{24B1ED6F-DC97-46D4-A4CD-95B90BE9CF98}" srcOrd="3" destOrd="0" parTransId="{D2D8350E-4393-48FE-A823-329C40700EFA}" sibTransId="{5CD6F4F8-4569-4601-B7EE-D495D88D0D6B}"/>
    <dgm:cxn modelId="{A3CB22AA-C2AB-4132-A0BE-EC403C123274}" type="presOf" srcId="{6A87BB2F-E479-4559-888D-8BF7D3E2741E}" destId="{ACF7C516-592F-4649-9964-A6F25104856A}" srcOrd="0" destOrd="0" presId="urn:microsoft.com/office/officeart/2005/8/layout/default"/>
    <dgm:cxn modelId="{588DB1AB-4B51-4F8C-B081-8B1498485B85}" type="presOf" srcId="{696DC97D-6E5F-4C08-90AA-1C95CB2733FD}" destId="{B1104A79-4119-4C08-964E-4E14FBB61CD5}" srcOrd="0" destOrd="0" presId="urn:microsoft.com/office/officeart/2005/8/layout/default"/>
    <dgm:cxn modelId="{5AA3A2B6-E192-4D60-B963-0DB5F4ED39FD}" type="presOf" srcId="{BAC32F2A-836D-4FC6-B475-A07BE4AE8087}" destId="{2DED191B-A64A-43F2-B43A-FC2B2CB4CBE4}" srcOrd="0" destOrd="0" presId="urn:microsoft.com/office/officeart/2005/8/layout/default"/>
    <dgm:cxn modelId="{FE1DBFB7-7C63-48C4-94DC-BD377D0D2634}" type="presOf" srcId="{56FB4BEE-1093-47C7-B28F-0EF815B4D6B7}" destId="{5B70E9B8-39C3-4615-BBAC-D7DE7F821DC4}" srcOrd="0" destOrd="0" presId="urn:microsoft.com/office/officeart/2005/8/layout/default"/>
    <dgm:cxn modelId="{4A7A2DBF-6873-47D7-8804-1F1080038D53}" srcId="{47E8F9E3-1102-47FC-99CF-A2BAF8647087}" destId="{EFDA6791-9562-42B6-B8EC-858007E4EB01}" srcOrd="7" destOrd="0" parTransId="{7B2E44A3-EFC2-420D-900F-55DB2F62F99A}" sibTransId="{2776822D-0DE0-4852-92D5-DA6D6A4562AE}"/>
    <dgm:cxn modelId="{F82275C9-FBD0-4CEF-A9A3-E14C3AB0677E}" type="presOf" srcId="{24B1ED6F-DC97-46D4-A4CD-95B90BE9CF98}" destId="{84A8961F-80A8-48B1-9303-8FC7830EA5F1}" srcOrd="0" destOrd="0" presId="urn:microsoft.com/office/officeart/2005/8/layout/default"/>
    <dgm:cxn modelId="{9B4252CC-2E61-4DC3-89AF-992B2C662E5C}" type="presOf" srcId="{47E8F9E3-1102-47FC-99CF-A2BAF8647087}" destId="{54640A92-5F31-4F42-B2B3-419501C40467}" srcOrd="0" destOrd="0" presId="urn:microsoft.com/office/officeart/2005/8/layout/default"/>
    <dgm:cxn modelId="{1F7FACD3-270C-4B9D-8836-A7586CBB549D}" srcId="{47E8F9E3-1102-47FC-99CF-A2BAF8647087}" destId="{BAC32F2A-836D-4FC6-B475-A07BE4AE8087}" srcOrd="4" destOrd="0" parTransId="{A2A6CDD7-E426-4124-B649-CC18FEE9FF09}" sibTransId="{AE3D8498-ADF4-4A8A-87DE-323ACDE8199F}"/>
    <dgm:cxn modelId="{0A0D16D7-24E0-4C54-AB0E-5E6E2DAC6F9A}" srcId="{47E8F9E3-1102-47FC-99CF-A2BAF8647087}" destId="{6A87BB2F-E479-4559-888D-8BF7D3E2741E}" srcOrd="5" destOrd="0" parTransId="{A942CFA2-A10A-4C54-A822-27FBDDFEC14A}" sibTransId="{8C4AFA14-EA91-4BD8-A341-97A36F2509CC}"/>
    <dgm:cxn modelId="{8B9814E1-9523-40B0-A363-71F57B3AC2CC}" type="presOf" srcId="{F1A90B4A-1176-42FA-85AD-78C0B24F5115}" destId="{5996F1DB-6AAA-49E4-BF84-B2E0C085865A}" srcOrd="0" destOrd="0" presId="urn:microsoft.com/office/officeart/2005/8/layout/default"/>
    <dgm:cxn modelId="{9E7252E7-A4E1-46F6-93E1-A64C256AEE6D}" type="presOf" srcId="{6FBABA25-E8E6-4DED-98FD-B7F064A08A0D}" destId="{6CA0F6A8-685B-4BA9-81A5-E56E43250139}" srcOrd="0" destOrd="0" presId="urn:microsoft.com/office/officeart/2005/8/layout/default"/>
    <dgm:cxn modelId="{2E57A0EA-BADA-4F00-B0BF-78F19D92001A}" srcId="{47E8F9E3-1102-47FC-99CF-A2BAF8647087}" destId="{256793CF-57DB-46F6-94B9-DEE8A2F30723}" srcOrd="11" destOrd="0" parTransId="{3EA76BF8-BB6F-4550-8BD2-C4C004D06062}" sibTransId="{B1EC51DA-BBEC-4FEA-855F-F233B36C4520}"/>
    <dgm:cxn modelId="{E3E1D9F1-0AC1-424C-985A-370BD62FD876}" srcId="{47E8F9E3-1102-47FC-99CF-A2BAF8647087}" destId="{6FBABA25-E8E6-4DED-98FD-B7F064A08A0D}" srcOrd="8" destOrd="0" parTransId="{014F2562-983C-412A-A775-2CAE2527C419}" sibTransId="{5F27B525-4BAB-477A-9D83-6FF2D58A4E0D}"/>
    <dgm:cxn modelId="{00D6F4F1-8D00-494D-96E4-F3FC44DAA508}" type="presOf" srcId="{256793CF-57DB-46F6-94B9-DEE8A2F30723}" destId="{E4B4D929-11A0-4490-B44B-344A39A5FC02}" srcOrd="0" destOrd="0" presId="urn:microsoft.com/office/officeart/2005/8/layout/default"/>
    <dgm:cxn modelId="{2E0846FE-D077-4C49-87EC-8CDE772FEC47}" type="presOf" srcId="{5D946A23-8841-4826-911A-37AACF40CABF}" destId="{74961851-E59B-4C7C-90AC-8CA76496AC38}" srcOrd="0" destOrd="0" presId="urn:microsoft.com/office/officeart/2005/8/layout/default"/>
    <dgm:cxn modelId="{305BC787-DD95-4EEC-9E20-5B57FF2F1EC4}" type="presParOf" srcId="{54640A92-5F31-4F42-B2B3-419501C40467}" destId="{5B70E9B8-39C3-4615-BBAC-D7DE7F821DC4}" srcOrd="0" destOrd="0" presId="urn:microsoft.com/office/officeart/2005/8/layout/default"/>
    <dgm:cxn modelId="{77C444F8-4E0B-4D08-B71F-1ECA5038ADB5}" type="presParOf" srcId="{54640A92-5F31-4F42-B2B3-419501C40467}" destId="{B241D53A-0CE7-480F-9E9A-D05F0A072BF4}" srcOrd="1" destOrd="0" presId="urn:microsoft.com/office/officeart/2005/8/layout/default"/>
    <dgm:cxn modelId="{7A7CC166-6B59-4C16-8267-88DA503E1575}" type="presParOf" srcId="{54640A92-5F31-4F42-B2B3-419501C40467}" destId="{F9D7EA0F-82A0-487B-82D8-ECB5445E8FEF}" srcOrd="2" destOrd="0" presId="urn:microsoft.com/office/officeart/2005/8/layout/default"/>
    <dgm:cxn modelId="{67E0371A-3B02-4630-B144-CAA88A253BA9}" type="presParOf" srcId="{54640A92-5F31-4F42-B2B3-419501C40467}" destId="{B38BA3B5-6EF5-4A6C-8118-0BCE9CCBB449}" srcOrd="3" destOrd="0" presId="urn:microsoft.com/office/officeart/2005/8/layout/default"/>
    <dgm:cxn modelId="{BCC7F027-D49F-4981-8C2D-B6ACE6DFF5E7}" type="presParOf" srcId="{54640A92-5F31-4F42-B2B3-419501C40467}" destId="{B1104A79-4119-4C08-964E-4E14FBB61CD5}" srcOrd="4" destOrd="0" presId="urn:microsoft.com/office/officeart/2005/8/layout/default"/>
    <dgm:cxn modelId="{2ADA6689-09A6-4041-A7B3-0142C5F87CE6}" type="presParOf" srcId="{54640A92-5F31-4F42-B2B3-419501C40467}" destId="{3754AB49-944E-4147-83F5-04A6126CEC70}" srcOrd="5" destOrd="0" presId="urn:microsoft.com/office/officeart/2005/8/layout/default"/>
    <dgm:cxn modelId="{653DF782-E62C-48E0-B8D2-CE9D913362B9}" type="presParOf" srcId="{54640A92-5F31-4F42-B2B3-419501C40467}" destId="{84A8961F-80A8-48B1-9303-8FC7830EA5F1}" srcOrd="6" destOrd="0" presId="urn:microsoft.com/office/officeart/2005/8/layout/default"/>
    <dgm:cxn modelId="{4766946D-5DB0-45C8-B8AF-429102A4B688}" type="presParOf" srcId="{54640A92-5F31-4F42-B2B3-419501C40467}" destId="{A881FEED-1031-4B21-9438-2DFB0C393391}" srcOrd="7" destOrd="0" presId="urn:microsoft.com/office/officeart/2005/8/layout/default"/>
    <dgm:cxn modelId="{973CC98D-11D2-481E-B9F4-C94E757714D7}" type="presParOf" srcId="{54640A92-5F31-4F42-B2B3-419501C40467}" destId="{2DED191B-A64A-43F2-B43A-FC2B2CB4CBE4}" srcOrd="8" destOrd="0" presId="urn:microsoft.com/office/officeart/2005/8/layout/default"/>
    <dgm:cxn modelId="{7DF86638-F982-4B02-81A3-615B7DC2A508}" type="presParOf" srcId="{54640A92-5F31-4F42-B2B3-419501C40467}" destId="{B974F426-D8F3-4E65-AD77-E29BD0EEC2E9}" srcOrd="9" destOrd="0" presId="urn:microsoft.com/office/officeart/2005/8/layout/default"/>
    <dgm:cxn modelId="{1F387669-345A-4369-9C68-BF44034B8D13}" type="presParOf" srcId="{54640A92-5F31-4F42-B2B3-419501C40467}" destId="{ACF7C516-592F-4649-9964-A6F25104856A}" srcOrd="10" destOrd="0" presId="urn:microsoft.com/office/officeart/2005/8/layout/default"/>
    <dgm:cxn modelId="{2F231AA1-1B23-459C-9D34-113BFA357B03}" type="presParOf" srcId="{54640A92-5F31-4F42-B2B3-419501C40467}" destId="{E068D577-EC5D-4136-956C-CB485CB758B9}" srcOrd="11" destOrd="0" presId="urn:microsoft.com/office/officeart/2005/8/layout/default"/>
    <dgm:cxn modelId="{80C79658-1F5C-4DA5-A1EA-038716C6283F}" type="presParOf" srcId="{54640A92-5F31-4F42-B2B3-419501C40467}" destId="{74961851-E59B-4C7C-90AC-8CA76496AC38}" srcOrd="12" destOrd="0" presId="urn:microsoft.com/office/officeart/2005/8/layout/default"/>
    <dgm:cxn modelId="{67927BF4-DF80-4C00-ADB3-EE900CC777B7}" type="presParOf" srcId="{54640A92-5F31-4F42-B2B3-419501C40467}" destId="{DB1693DF-E100-468D-B7A3-7DE9307BA0B6}" srcOrd="13" destOrd="0" presId="urn:microsoft.com/office/officeart/2005/8/layout/default"/>
    <dgm:cxn modelId="{8F685D89-798D-4C00-8374-C65BDFD1A4B7}" type="presParOf" srcId="{54640A92-5F31-4F42-B2B3-419501C40467}" destId="{CC4017A3-D2E2-40E4-9B54-540CE7CD8C17}" srcOrd="14" destOrd="0" presId="urn:microsoft.com/office/officeart/2005/8/layout/default"/>
    <dgm:cxn modelId="{1CAE7F26-8594-4D08-8198-837363430632}" type="presParOf" srcId="{54640A92-5F31-4F42-B2B3-419501C40467}" destId="{9FF581C8-7A24-4177-AB73-79A4D58B6118}" srcOrd="15" destOrd="0" presId="urn:microsoft.com/office/officeart/2005/8/layout/default"/>
    <dgm:cxn modelId="{2117739D-B5A4-4F21-B2EE-33F729B9CDD3}" type="presParOf" srcId="{54640A92-5F31-4F42-B2B3-419501C40467}" destId="{6CA0F6A8-685B-4BA9-81A5-E56E43250139}" srcOrd="16" destOrd="0" presId="urn:microsoft.com/office/officeart/2005/8/layout/default"/>
    <dgm:cxn modelId="{DA573DA3-4667-422F-B0A2-EBB8430C8FF7}" type="presParOf" srcId="{54640A92-5F31-4F42-B2B3-419501C40467}" destId="{976EEF20-D9DF-49A6-AF1C-BE3C9A1611E8}" srcOrd="17" destOrd="0" presId="urn:microsoft.com/office/officeart/2005/8/layout/default"/>
    <dgm:cxn modelId="{45EE1975-AE0D-43BE-A3AC-E464E45239C2}" type="presParOf" srcId="{54640A92-5F31-4F42-B2B3-419501C40467}" destId="{5996F1DB-6AAA-49E4-BF84-B2E0C085865A}" srcOrd="18" destOrd="0" presId="urn:microsoft.com/office/officeart/2005/8/layout/default"/>
    <dgm:cxn modelId="{86F0E34F-AD25-4E9F-9342-397CC1FB4113}" type="presParOf" srcId="{54640A92-5F31-4F42-B2B3-419501C40467}" destId="{72CB636D-DF12-4477-B3DF-14620AFE1939}" srcOrd="19" destOrd="0" presId="urn:microsoft.com/office/officeart/2005/8/layout/default"/>
    <dgm:cxn modelId="{2680CD12-E97C-44D6-8EC6-A2633AC37B7B}" type="presParOf" srcId="{54640A92-5F31-4F42-B2B3-419501C40467}" destId="{08C44309-14B8-47F1-AAC4-B3215C235A22}" srcOrd="20" destOrd="0" presId="urn:microsoft.com/office/officeart/2005/8/layout/default"/>
    <dgm:cxn modelId="{B38590B2-63CC-4E75-A903-3CBD851A0AB0}" type="presParOf" srcId="{54640A92-5F31-4F42-B2B3-419501C40467}" destId="{0CF4EE12-1FBC-4233-B1B0-82C471D12180}" srcOrd="21" destOrd="0" presId="urn:microsoft.com/office/officeart/2005/8/layout/default"/>
    <dgm:cxn modelId="{618FCC90-AC07-4DD5-8CB2-0907048E1F3D}" type="presParOf" srcId="{54640A92-5F31-4F42-B2B3-419501C40467}" destId="{E4B4D929-11A0-4490-B44B-344A39A5FC02}"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D5A844-3677-4244-BCAD-F84DA7FC0E7D}"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12BF29E0-FE3D-4D47-AD91-87C12EA0E14B}">
      <dgm:prSet/>
      <dgm:spPr/>
      <dgm:t>
        <a:bodyPr/>
        <a:lstStyle/>
        <a:p>
          <a:r>
            <a:rPr lang="en-GB"/>
            <a:t>The pulmonary system is directly affected by Chronic Respiratory Diseases (CRD) because these diseases impaired the pulmonary system’s ability to function effectively. These Chronic Respiratory diseases targets the lungs and airways which are the main organs of the system thereby leading to long-term breathing difficulty and reduces respiratory functions.</a:t>
          </a:r>
          <a:endParaRPr lang="en-US"/>
        </a:p>
      </dgm:t>
    </dgm:pt>
    <dgm:pt modelId="{6BA04792-0A5B-4B4A-B5B6-B83537561E15}" type="parTrans" cxnId="{106782D8-642B-4413-8791-67259EEB9113}">
      <dgm:prSet/>
      <dgm:spPr/>
      <dgm:t>
        <a:bodyPr/>
        <a:lstStyle/>
        <a:p>
          <a:endParaRPr lang="en-US"/>
        </a:p>
      </dgm:t>
    </dgm:pt>
    <dgm:pt modelId="{D2E8FF66-5DF4-44E8-B3A8-A2C871FECF00}" type="sibTrans" cxnId="{106782D8-642B-4413-8791-67259EEB9113}">
      <dgm:prSet/>
      <dgm:spPr/>
      <dgm:t>
        <a:bodyPr/>
        <a:lstStyle/>
        <a:p>
          <a:endParaRPr lang="en-US"/>
        </a:p>
      </dgm:t>
    </dgm:pt>
    <dgm:pt modelId="{DE6B09EC-792F-43F8-87D7-5D2ECEA362B3}">
      <dgm:prSet/>
      <dgm:spPr/>
      <dgm:t>
        <a:bodyPr/>
        <a:lstStyle/>
        <a:p>
          <a:r>
            <a:rPr lang="en-GB" dirty="0"/>
            <a:t>ASTHMA: Occurs when the airways is inflamed and becomes narrow, making it hard to breathe and reduces airflow (World Health Organisation).</a:t>
          </a:r>
          <a:endParaRPr lang="en-US" dirty="0"/>
        </a:p>
      </dgm:t>
    </dgm:pt>
    <dgm:pt modelId="{EE25BC0C-78A5-4B86-AFB8-25BE92E80225}" type="parTrans" cxnId="{63CA2196-2DDF-4338-9E15-D8358269F9BE}">
      <dgm:prSet/>
      <dgm:spPr/>
      <dgm:t>
        <a:bodyPr/>
        <a:lstStyle/>
        <a:p>
          <a:endParaRPr lang="en-US"/>
        </a:p>
      </dgm:t>
    </dgm:pt>
    <dgm:pt modelId="{ECDE07C3-448A-44D1-8F3C-1CF897377CE0}" type="sibTrans" cxnId="{63CA2196-2DDF-4338-9E15-D8358269F9BE}">
      <dgm:prSet/>
      <dgm:spPr/>
      <dgm:t>
        <a:bodyPr/>
        <a:lstStyle/>
        <a:p>
          <a:endParaRPr lang="en-US"/>
        </a:p>
      </dgm:t>
    </dgm:pt>
    <dgm:pt modelId="{1D72E5DF-6755-4F4C-A6D4-99579219FFAC}">
      <dgm:prSet/>
      <dgm:spPr/>
      <dgm:t>
        <a:bodyPr/>
        <a:lstStyle/>
        <a:p>
          <a:r>
            <a:rPr lang="en-GB"/>
            <a:t>PULMONARY HYPERTENSION: Increases pressure in lung arteries, straining the heart and reducing oxygen delivery.</a:t>
          </a:r>
          <a:endParaRPr lang="en-US"/>
        </a:p>
      </dgm:t>
    </dgm:pt>
    <dgm:pt modelId="{52D1B882-433F-45C5-8804-999F58B02703}" type="parTrans" cxnId="{FAAF3D4D-8C7E-4379-8BD3-256305C690D6}">
      <dgm:prSet/>
      <dgm:spPr/>
      <dgm:t>
        <a:bodyPr/>
        <a:lstStyle/>
        <a:p>
          <a:endParaRPr lang="en-US"/>
        </a:p>
      </dgm:t>
    </dgm:pt>
    <dgm:pt modelId="{DC5C1EDD-AB0F-4525-AA98-69B0DBDBAA91}" type="sibTrans" cxnId="{FAAF3D4D-8C7E-4379-8BD3-256305C690D6}">
      <dgm:prSet/>
      <dgm:spPr/>
      <dgm:t>
        <a:bodyPr/>
        <a:lstStyle/>
        <a:p>
          <a:endParaRPr lang="en-US"/>
        </a:p>
      </dgm:t>
    </dgm:pt>
    <dgm:pt modelId="{99C097BD-E755-49C2-8397-78D5EE0A6762}">
      <dgm:prSet/>
      <dgm:spPr/>
      <dgm:t>
        <a:bodyPr/>
        <a:lstStyle/>
        <a:p>
          <a:r>
            <a:rPr lang="en-GB" dirty="0"/>
            <a:t>CHRONIC OBSTRUCTIVE PULMONARY DISEASE (COPD): Damages alveoli and bronchioles and leading to poor gas exchange and air trapping (World Health Organisation).</a:t>
          </a:r>
          <a:endParaRPr lang="en-US" dirty="0"/>
        </a:p>
      </dgm:t>
    </dgm:pt>
    <dgm:pt modelId="{27887666-BFE1-444D-A801-63386A37031D}" type="parTrans" cxnId="{0309A34C-0F4B-45CC-ABAC-5064B4A1187C}">
      <dgm:prSet/>
      <dgm:spPr/>
      <dgm:t>
        <a:bodyPr/>
        <a:lstStyle/>
        <a:p>
          <a:endParaRPr lang="en-US"/>
        </a:p>
      </dgm:t>
    </dgm:pt>
    <dgm:pt modelId="{AB2BC717-4E4F-49BF-8B42-F1FECFF1AA77}" type="sibTrans" cxnId="{0309A34C-0F4B-45CC-ABAC-5064B4A1187C}">
      <dgm:prSet/>
      <dgm:spPr/>
      <dgm:t>
        <a:bodyPr/>
        <a:lstStyle/>
        <a:p>
          <a:endParaRPr lang="en-US"/>
        </a:p>
      </dgm:t>
    </dgm:pt>
    <dgm:pt modelId="{6D441465-69BB-412B-8224-1AB6ACB6140B}">
      <dgm:prSet/>
      <dgm:spPr/>
      <dgm:t>
        <a:bodyPr/>
        <a:lstStyle/>
        <a:p>
          <a:r>
            <a:rPr lang="en-GB"/>
            <a:t>PULMONARY FIBROSIS: Scars the lung tissue, stiffening the lungs and limiting their ability to expand and contract.</a:t>
          </a:r>
          <a:endParaRPr lang="en-US"/>
        </a:p>
      </dgm:t>
    </dgm:pt>
    <dgm:pt modelId="{55CCB272-1B4F-4AC3-97DD-3EC241F1E60A}" type="parTrans" cxnId="{D8545016-4D00-4700-BBBD-62FFA2E81B7D}">
      <dgm:prSet/>
      <dgm:spPr/>
      <dgm:t>
        <a:bodyPr/>
        <a:lstStyle/>
        <a:p>
          <a:endParaRPr lang="en-US"/>
        </a:p>
      </dgm:t>
    </dgm:pt>
    <dgm:pt modelId="{BE6E0827-EAD1-4DC6-9263-262E7A4E4769}" type="sibTrans" cxnId="{D8545016-4D00-4700-BBBD-62FFA2E81B7D}">
      <dgm:prSet/>
      <dgm:spPr/>
      <dgm:t>
        <a:bodyPr/>
        <a:lstStyle/>
        <a:p>
          <a:endParaRPr lang="en-US"/>
        </a:p>
      </dgm:t>
    </dgm:pt>
    <dgm:pt modelId="{A8FAF716-999C-47C0-8599-644717DFD10F}" type="pres">
      <dgm:prSet presAssocID="{5DD5A844-3677-4244-BCAD-F84DA7FC0E7D}" presName="outerComposite" presStyleCnt="0">
        <dgm:presLayoutVars>
          <dgm:chMax val="5"/>
          <dgm:dir/>
          <dgm:resizeHandles val="exact"/>
        </dgm:presLayoutVars>
      </dgm:prSet>
      <dgm:spPr/>
    </dgm:pt>
    <dgm:pt modelId="{6DC055EA-9E9C-481A-8D7D-3175F9933FE5}" type="pres">
      <dgm:prSet presAssocID="{5DD5A844-3677-4244-BCAD-F84DA7FC0E7D}" presName="dummyMaxCanvas" presStyleCnt="0">
        <dgm:presLayoutVars/>
      </dgm:prSet>
      <dgm:spPr/>
    </dgm:pt>
    <dgm:pt modelId="{8E5F31D5-11F1-4455-905E-6F6969B1C1D6}" type="pres">
      <dgm:prSet presAssocID="{5DD5A844-3677-4244-BCAD-F84DA7FC0E7D}" presName="FiveNodes_1" presStyleLbl="node1" presStyleIdx="0" presStyleCnt="5">
        <dgm:presLayoutVars>
          <dgm:bulletEnabled val="1"/>
        </dgm:presLayoutVars>
      </dgm:prSet>
      <dgm:spPr/>
    </dgm:pt>
    <dgm:pt modelId="{F14089F4-7CFD-4147-99A2-F210B4E9B4A9}" type="pres">
      <dgm:prSet presAssocID="{5DD5A844-3677-4244-BCAD-F84DA7FC0E7D}" presName="FiveNodes_2" presStyleLbl="node1" presStyleIdx="1" presStyleCnt="5">
        <dgm:presLayoutVars>
          <dgm:bulletEnabled val="1"/>
        </dgm:presLayoutVars>
      </dgm:prSet>
      <dgm:spPr/>
    </dgm:pt>
    <dgm:pt modelId="{2FFA16B7-34B0-4013-BE49-7E08A6E21B8C}" type="pres">
      <dgm:prSet presAssocID="{5DD5A844-3677-4244-BCAD-F84DA7FC0E7D}" presName="FiveNodes_3" presStyleLbl="node1" presStyleIdx="2" presStyleCnt="5">
        <dgm:presLayoutVars>
          <dgm:bulletEnabled val="1"/>
        </dgm:presLayoutVars>
      </dgm:prSet>
      <dgm:spPr/>
    </dgm:pt>
    <dgm:pt modelId="{77CF9C30-7204-4BD7-8DA9-C8BB8681B349}" type="pres">
      <dgm:prSet presAssocID="{5DD5A844-3677-4244-BCAD-F84DA7FC0E7D}" presName="FiveNodes_4" presStyleLbl="node1" presStyleIdx="3" presStyleCnt="5">
        <dgm:presLayoutVars>
          <dgm:bulletEnabled val="1"/>
        </dgm:presLayoutVars>
      </dgm:prSet>
      <dgm:spPr/>
    </dgm:pt>
    <dgm:pt modelId="{8D92654B-38FB-4EDC-BB73-F31C844B1087}" type="pres">
      <dgm:prSet presAssocID="{5DD5A844-3677-4244-BCAD-F84DA7FC0E7D}" presName="FiveNodes_5" presStyleLbl="node1" presStyleIdx="4" presStyleCnt="5">
        <dgm:presLayoutVars>
          <dgm:bulletEnabled val="1"/>
        </dgm:presLayoutVars>
      </dgm:prSet>
      <dgm:spPr/>
    </dgm:pt>
    <dgm:pt modelId="{E7A057FB-1D53-4D68-B6CC-7B6EF996797D}" type="pres">
      <dgm:prSet presAssocID="{5DD5A844-3677-4244-BCAD-F84DA7FC0E7D}" presName="FiveConn_1-2" presStyleLbl="fgAccFollowNode1" presStyleIdx="0" presStyleCnt="4">
        <dgm:presLayoutVars>
          <dgm:bulletEnabled val="1"/>
        </dgm:presLayoutVars>
      </dgm:prSet>
      <dgm:spPr/>
    </dgm:pt>
    <dgm:pt modelId="{107C0C7C-91E2-4FDD-B8FA-ADBC90E362F3}" type="pres">
      <dgm:prSet presAssocID="{5DD5A844-3677-4244-BCAD-F84DA7FC0E7D}" presName="FiveConn_2-3" presStyleLbl="fgAccFollowNode1" presStyleIdx="1" presStyleCnt="4">
        <dgm:presLayoutVars>
          <dgm:bulletEnabled val="1"/>
        </dgm:presLayoutVars>
      </dgm:prSet>
      <dgm:spPr/>
    </dgm:pt>
    <dgm:pt modelId="{798A3C56-18AC-486F-B38D-6CCAD92240E6}" type="pres">
      <dgm:prSet presAssocID="{5DD5A844-3677-4244-BCAD-F84DA7FC0E7D}" presName="FiveConn_3-4" presStyleLbl="fgAccFollowNode1" presStyleIdx="2" presStyleCnt="4">
        <dgm:presLayoutVars>
          <dgm:bulletEnabled val="1"/>
        </dgm:presLayoutVars>
      </dgm:prSet>
      <dgm:spPr/>
    </dgm:pt>
    <dgm:pt modelId="{0D69828A-255E-41D7-8CAD-2A3D41CA5CCF}" type="pres">
      <dgm:prSet presAssocID="{5DD5A844-3677-4244-BCAD-F84DA7FC0E7D}" presName="FiveConn_4-5" presStyleLbl="fgAccFollowNode1" presStyleIdx="3" presStyleCnt="4">
        <dgm:presLayoutVars>
          <dgm:bulletEnabled val="1"/>
        </dgm:presLayoutVars>
      </dgm:prSet>
      <dgm:spPr/>
    </dgm:pt>
    <dgm:pt modelId="{261F2AC3-2AC7-4BDD-9644-F2309505729A}" type="pres">
      <dgm:prSet presAssocID="{5DD5A844-3677-4244-BCAD-F84DA7FC0E7D}" presName="FiveNodes_1_text" presStyleLbl="node1" presStyleIdx="4" presStyleCnt="5">
        <dgm:presLayoutVars>
          <dgm:bulletEnabled val="1"/>
        </dgm:presLayoutVars>
      </dgm:prSet>
      <dgm:spPr/>
    </dgm:pt>
    <dgm:pt modelId="{8BFFC33F-1D28-45D5-9AD0-2C2DBF318F06}" type="pres">
      <dgm:prSet presAssocID="{5DD5A844-3677-4244-BCAD-F84DA7FC0E7D}" presName="FiveNodes_2_text" presStyleLbl="node1" presStyleIdx="4" presStyleCnt="5">
        <dgm:presLayoutVars>
          <dgm:bulletEnabled val="1"/>
        </dgm:presLayoutVars>
      </dgm:prSet>
      <dgm:spPr/>
    </dgm:pt>
    <dgm:pt modelId="{32E94611-867F-490C-B744-F1A505139D73}" type="pres">
      <dgm:prSet presAssocID="{5DD5A844-3677-4244-BCAD-F84DA7FC0E7D}" presName="FiveNodes_3_text" presStyleLbl="node1" presStyleIdx="4" presStyleCnt="5">
        <dgm:presLayoutVars>
          <dgm:bulletEnabled val="1"/>
        </dgm:presLayoutVars>
      </dgm:prSet>
      <dgm:spPr/>
    </dgm:pt>
    <dgm:pt modelId="{1A9CEB9A-B0F5-423A-B154-94D4F05964C2}" type="pres">
      <dgm:prSet presAssocID="{5DD5A844-3677-4244-BCAD-F84DA7FC0E7D}" presName="FiveNodes_4_text" presStyleLbl="node1" presStyleIdx="4" presStyleCnt="5">
        <dgm:presLayoutVars>
          <dgm:bulletEnabled val="1"/>
        </dgm:presLayoutVars>
      </dgm:prSet>
      <dgm:spPr/>
    </dgm:pt>
    <dgm:pt modelId="{1136A56D-5D8A-4777-A362-93F730E17755}" type="pres">
      <dgm:prSet presAssocID="{5DD5A844-3677-4244-BCAD-F84DA7FC0E7D}" presName="FiveNodes_5_text" presStyleLbl="node1" presStyleIdx="4" presStyleCnt="5">
        <dgm:presLayoutVars>
          <dgm:bulletEnabled val="1"/>
        </dgm:presLayoutVars>
      </dgm:prSet>
      <dgm:spPr/>
    </dgm:pt>
  </dgm:ptLst>
  <dgm:cxnLst>
    <dgm:cxn modelId="{D8545016-4D00-4700-BBBD-62FFA2E81B7D}" srcId="{5DD5A844-3677-4244-BCAD-F84DA7FC0E7D}" destId="{6D441465-69BB-412B-8224-1AB6ACB6140B}" srcOrd="4" destOrd="0" parTransId="{55CCB272-1B4F-4AC3-97DD-3EC241F1E60A}" sibTransId="{BE6E0827-EAD1-4DC6-9263-262E7A4E4769}"/>
    <dgm:cxn modelId="{39435422-62A7-4377-B402-E809811D041E}" type="presOf" srcId="{99C097BD-E755-49C2-8397-78D5EE0A6762}" destId="{1A9CEB9A-B0F5-423A-B154-94D4F05964C2}" srcOrd="1" destOrd="0" presId="urn:microsoft.com/office/officeart/2005/8/layout/vProcess5"/>
    <dgm:cxn modelId="{265CB03A-694C-4ECE-9AB7-D71577ADE404}" type="presOf" srcId="{6D441465-69BB-412B-8224-1AB6ACB6140B}" destId="{8D92654B-38FB-4EDC-BB73-F31C844B1087}" srcOrd="0" destOrd="0" presId="urn:microsoft.com/office/officeart/2005/8/layout/vProcess5"/>
    <dgm:cxn modelId="{800EED6A-0A36-4822-9F5D-669315889796}" type="presOf" srcId="{5DD5A844-3677-4244-BCAD-F84DA7FC0E7D}" destId="{A8FAF716-999C-47C0-8599-644717DFD10F}" srcOrd="0" destOrd="0" presId="urn:microsoft.com/office/officeart/2005/8/layout/vProcess5"/>
    <dgm:cxn modelId="{0309A34C-0F4B-45CC-ABAC-5064B4A1187C}" srcId="{5DD5A844-3677-4244-BCAD-F84DA7FC0E7D}" destId="{99C097BD-E755-49C2-8397-78D5EE0A6762}" srcOrd="3" destOrd="0" parTransId="{27887666-BFE1-444D-A801-63386A37031D}" sibTransId="{AB2BC717-4E4F-49BF-8B42-F1FECFF1AA77}"/>
    <dgm:cxn modelId="{FAAF3D4D-8C7E-4379-8BD3-256305C690D6}" srcId="{5DD5A844-3677-4244-BCAD-F84DA7FC0E7D}" destId="{1D72E5DF-6755-4F4C-A6D4-99579219FFAC}" srcOrd="2" destOrd="0" parTransId="{52D1B882-433F-45C5-8804-999F58B02703}" sibTransId="{DC5C1EDD-AB0F-4525-AA98-69B0DBDBAA91}"/>
    <dgm:cxn modelId="{49EFF952-1DB2-4CD3-8EC2-D95084C8280D}" type="presOf" srcId="{12BF29E0-FE3D-4D47-AD91-87C12EA0E14B}" destId="{261F2AC3-2AC7-4BDD-9644-F2309505729A}" srcOrd="1" destOrd="0" presId="urn:microsoft.com/office/officeart/2005/8/layout/vProcess5"/>
    <dgm:cxn modelId="{454C0E7C-081E-47BF-8E07-3C9E33D4FC41}" type="presOf" srcId="{1D72E5DF-6755-4F4C-A6D4-99579219FFAC}" destId="{2FFA16B7-34B0-4013-BE49-7E08A6E21B8C}" srcOrd="0" destOrd="0" presId="urn:microsoft.com/office/officeart/2005/8/layout/vProcess5"/>
    <dgm:cxn modelId="{8973A893-B187-4D3F-BC17-7956C66D955B}" type="presOf" srcId="{1D72E5DF-6755-4F4C-A6D4-99579219FFAC}" destId="{32E94611-867F-490C-B744-F1A505139D73}" srcOrd="1" destOrd="0" presId="urn:microsoft.com/office/officeart/2005/8/layout/vProcess5"/>
    <dgm:cxn modelId="{63CA2196-2DDF-4338-9E15-D8358269F9BE}" srcId="{5DD5A844-3677-4244-BCAD-F84DA7FC0E7D}" destId="{DE6B09EC-792F-43F8-87D7-5D2ECEA362B3}" srcOrd="1" destOrd="0" parTransId="{EE25BC0C-78A5-4B86-AFB8-25BE92E80225}" sibTransId="{ECDE07C3-448A-44D1-8F3C-1CF897377CE0}"/>
    <dgm:cxn modelId="{12AF5A9A-E6F0-4831-AC69-56CBCF5D66BD}" type="presOf" srcId="{DE6B09EC-792F-43F8-87D7-5D2ECEA362B3}" destId="{F14089F4-7CFD-4147-99A2-F210B4E9B4A9}" srcOrd="0" destOrd="0" presId="urn:microsoft.com/office/officeart/2005/8/layout/vProcess5"/>
    <dgm:cxn modelId="{141296A0-B5A2-4014-8F1E-8684344756DD}" type="presOf" srcId="{DC5C1EDD-AB0F-4525-AA98-69B0DBDBAA91}" destId="{798A3C56-18AC-486F-B38D-6CCAD92240E6}" srcOrd="0" destOrd="0" presId="urn:microsoft.com/office/officeart/2005/8/layout/vProcess5"/>
    <dgm:cxn modelId="{62CB5CC6-039B-428D-BE9A-544601855962}" type="presOf" srcId="{ECDE07C3-448A-44D1-8F3C-1CF897377CE0}" destId="{107C0C7C-91E2-4FDD-B8FA-ADBC90E362F3}" srcOrd="0" destOrd="0" presId="urn:microsoft.com/office/officeart/2005/8/layout/vProcess5"/>
    <dgm:cxn modelId="{106782D8-642B-4413-8791-67259EEB9113}" srcId="{5DD5A844-3677-4244-BCAD-F84DA7FC0E7D}" destId="{12BF29E0-FE3D-4D47-AD91-87C12EA0E14B}" srcOrd="0" destOrd="0" parTransId="{6BA04792-0A5B-4B4A-B5B6-B83537561E15}" sibTransId="{D2E8FF66-5DF4-44E8-B3A8-A2C871FECF00}"/>
    <dgm:cxn modelId="{E27113EB-45A5-4277-B4A5-B45AACF3D73A}" type="presOf" srcId="{12BF29E0-FE3D-4D47-AD91-87C12EA0E14B}" destId="{8E5F31D5-11F1-4455-905E-6F6969B1C1D6}" srcOrd="0" destOrd="0" presId="urn:microsoft.com/office/officeart/2005/8/layout/vProcess5"/>
    <dgm:cxn modelId="{622BE0EF-CA81-4340-8A66-3C8C72CBE863}" type="presOf" srcId="{99C097BD-E755-49C2-8397-78D5EE0A6762}" destId="{77CF9C30-7204-4BD7-8DA9-C8BB8681B349}" srcOrd="0" destOrd="0" presId="urn:microsoft.com/office/officeart/2005/8/layout/vProcess5"/>
    <dgm:cxn modelId="{24AEDCF0-E991-414F-8883-04D54A8432E2}" type="presOf" srcId="{AB2BC717-4E4F-49BF-8B42-F1FECFF1AA77}" destId="{0D69828A-255E-41D7-8CAD-2A3D41CA5CCF}" srcOrd="0" destOrd="0" presId="urn:microsoft.com/office/officeart/2005/8/layout/vProcess5"/>
    <dgm:cxn modelId="{0F2A95F5-E494-44FE-8F60-1A86E207EC7A}" type="presOf" srcId="{DE6B09EC-792F-43F8-87D7-5D2ECEA362B3}" destId="{8BFFC33F-1D28-45D5-9AD0-2C2DBF318F06}" srcOrd="1" destOrd="0" presId="urn:microsoft.com/office/officeart/2005/8/layout/vProcess5"/>
    <dgm:cxn modelId="{848697F6-B0D3-4D3F-B130-34B3B803E702}" type="presOf" srcId="{D2E8FF66-5DF4-44E8-B3A8-A2C871FECF00}" destId="{E7A057FB-1D53-4D68-B6CC-7B6EF996797D}" srcOrd="0" destOrd="0" presId="urn:microsoft.com/office/officeart/2005/8/layout/vProcess5"/>
    <dgm:cxn modelId="{F16C85FB-92DF-4038-91A1-1420334BF94A}" type="presOf" srcId="{6D441465-69BB-412B-8224-1AB6ACB6140B}" destId="{1136A56D-5D8A-4777-A362-93F730E17755}" srcOrd="1" destOrd="0" presId="urn:microsoft.com/office/officeart/2005/8/layout/vProcess5"/>
    <dgm:cxn modelId="{FCAD7784-0A7A-46D4-A19A-AF4ED39EC646}" type="presParOf" srcId="{A8FAF716-999C-47C0-8599-644717DFD10F}" destId="{6DC055EA-9E9C-481A-8D7D-3175F9933FE5}" srcOrd="0" destOrd="0" presId="urn:microsoft.com/office/officeart/2005/8/layout/vProcess5"/>
    <dgm:cxn modelId="{C09F80CF-EA14-427C-B968-8F0919618CE8}" type="presParOf" srcId="{A8FAF716-999C-47C0-8599-644717DFD10F}" destId="{8E5F31D5-11F1-4455-905E-6F6969B1C1D6}" srcOrd="1" destOrd="0" presId="urn:microsoft.com/office/officeart/2005/8/layout/vProcess5"/>
    <dgm:cxn modelId="{3B10CFE1-C407-4FC3-BBC8-C5A68A5B739B}" type="presParOf" srcId="{A8FAF716-999C-47C0-8599-644717DFD10F}" destId="{F14089F4-7CFD-4147-99A2-F210B4E9B4A9}" srcOrd="2" destOrd="0" presId="urn:microsoft.com/office/officeart/2005/8/layout/vProcess5"/>
    <dgm:cxn modelId="{D7E9EAB1-3459-43AF-A6D9-4D6CA07DF6B7}" type="presParOf" srcId="{A8FAF716-999C-47C0-8599-644717DFD10F}" destId="{2FFA16B7-34B0-4013-BE49-7E08A6E21B8C}" srcOrd="3" destOrd="0" presId="urn:microsoft.com/office/officeart/2005/8/layout/vProcess5"/>
    <dgm:cxn modelId="{1E215FF3-DBF0-4562-B24F-85FF72E99E61}" type="presParOf" srcId="{A8FAF716-999C-47C0-8599-644717DFD10F}" destId="{77CF9C30-7204-4BD7-8DA9-C8BB8681B349}" srcOrd="4" destOrd="0" presId="urn:microsoft.com/office/officeart/2005/8/layout/vProcess5"/>
    <dgm:cxn modelId="{44DE4619-D853-4AB7-A65F-D9AB7F40E16D}" type="presParOf" srcId="{A8FAF716-999C-47C0-8599-644717DFD10F}" destId="{8D92654B-38FB-4EDC-BB73-F31C844B1087}" srcOrd="5" destOrd="0" presId="urn:microsoft.com/office/officeart/2005/8/layout/vProcess5"/>
    <dgm:cxn modelId="{A23DED4A-BE6C-4289-B753-E2738C03AB76}" type="presParOf" srcId="{A8FAF716-999C-47C0-8599-644717DFD10F}" destId="{E7A057FB-1D53-4D68-B6CC-7B6EF996797D}" srcOrd="6" destOrd="0" presId="urn:microsoft.com/office/officeart/2005/8/layout/vProcess5"/>
    <dgm:cxn modelId="{52C307C1-5C04-4286-854E-94684E4F56C4}" type="presParOf" srcId="{A8FAF716-999C-47C0-8599-644717DFD10F}" destId="{107C0C7C-91E2-4FDD-B8FA-ADBC90E362F3}" srcOrd="7" destOrd="0" presId="urn:microsoft.com/office/officeart/2005/8/layout/vProcess5"/>
    <dgm:cxn modelId="{1D592127-8742-49A6-BFF3-158A76C26688}" type="presParOf" srcId="{A8FAF716-999C-47C0-8599-644717DFD10F}" destId="{798A3C56-18AC-486F-B38D-6CCAD92240E6}" srcOrd="8" destOrd="0" presId="urn:microsoft.com/office/officeart/2005/8/layout/vProcess5"/>
    <dgm:cxn modelId="{8C45DD84-8BDC-4933-8943-58C281D09C52}" type="presParOf" srcId="{A8FAF716-999C-47C0-8599-644717DFD10F}" destId="{0D69828A-255E-41D7-8CAD-2A3D41CA5CCF}" srcOrd="9" destOrd="0" presId="urn:microsoft.com/office/officeart/2005/8/layout/vProcess5"/>
    <dgm:cxn modelId="{DB58C35B-271E-41BA-B4C9-86CC38F4B5A2}" type="presParOf" srcId="{A8FAF716-999C-47C0-8599-644717DFD10F}" destId="{261F2AC3-2AC7-4BDD-9644-F2309505729A}" srcOrd="10" destOrd="0" presId="urn:microsoft.com/office/officeart/2005/8/layout/vProcess5"/>
    <dgm:cxn modelId="{A6452728-051D-4E44-B7AD-F8E08A36510C}" type="presParOf" srcId="{A8FAF716-999C-47C0-8599-644717DFD10F}" destId="{8BFFC33F-1D28-45D5-9AD0-2C2DBF318F06}" srcOrd="11" destOrd="0" presId="urn:microsoft.com/office/officeart/2005/8/layout/vProcess5"/>
    <dgm:cxn modelId="{3AD970DB-8586-4250-8CBE-C7736DC853E3}" type="presParOf" srcId="{A8FAF716-999C-47C0-8599-644717DFD10F}" destId="{32E94611-867F-490C-B744-F1A505139D73}" srcOrd="12" destOrd="0" presId="urn:microsoft.com/office/officeart/2005/8/layout/vProcess5"/>
    <dgm:cxn modelId="{FC700DF6-BE01-46B4-BD47-5402CECC8484}" type="presParOf" srcId="{A8FAF716-999C-47C0-8599-644717DFD10F}" destId="{1A9CEB9A-B0F5-423A-B154-94D4F05964C2}" srcOrd="13" destOrd="0" presId="urn:microsoft.com/office/officeart/2005/8/layout/vProcess5"/>
    <dgm:cxn modelId="{EE5633B5-A538-446C-BDDE-EE4EBC4D624B}" type="presParOf" srcId="{A8FAF716-999C-47C0-8599-644717DFD10F}" destId="{1136A56D-5D8A-4777-A362-93F730E1775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E343C9-E8A5-40FC-BFC4-B76E0E4FAF29}"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CF293A77-33DE-42C6-A060-FB3888232732}">
      <dgm:prSet/>
      <dgm:spPr/>
      <dgm:t>
        <a:bodyPr/>
        <a:lstStyle/>
        <a:p>
          <a:r>
            <a:rPr lang="en-GB"/>
            <a:t>Chronic Respiratory Diseases (CRDs) have lots of risk factors. Here are some of them:</a:t>
          </a:r>
          <a:endParaRPr lang="en-US"/>
        </a:p>
      </dgm:t>
    </dgm:pt>
    <dgm:pt modelId="{0DF6EFFE-557F-4795-A5ED-D13B345D974E}" type="parTrans" cxnId="{645396F2-90E2-461C-A742-A514B13B100F}">
      <dgm:prSet/>
      <dgm:spPr/>
      <dgm:t>
        <a:bodyPr/>
        <a:lstStyle/>
        <a:p>
          <a:endParaRPr lang="en-US"/>
        </a:p>
      </dgm:t>
    </dgm:pt>
    <dgm:pt modelId="{6B613C1C-BD52-4F53-8BC0-8708B12F4424}" type="sibTrans" cxnId="{645396F2-90E2-461C-A742-A514B13B100F}">
      <dgm:prSet/>
      <dgm:spPr/>
      <dgm:t>
        <a:bodyPr/>
        <a:lstStyle/>
        <a:p>
          <a:endParaRPr lang="en-US"/>
        </a:p>
      </dgm:t>
    </dgm:pt>
    <dgm:pt modelId="{FB85D9F3-AC2D-4A89-A534-50DC3D9A6F2A}">
      <dgm:prSet/>
      <dgm:spPr/>
      <dgm:t>
        <a:bodyPr/>
        <a:lstStyle/>
        <a:p>
          <a:r>
            <a:rPr lang="en-GB"/>
            <a:t>Smoking</a:t>
          </a:r>
          <a:endParaRPr lang="en-US"/>
        </a:p>
      </dgm:t>
    </dgm:pt>
    <dgm:pt modelId="{69279470-282E-4AD8-A2C8-344815B7B255}" type="parTrans" cxnId="{10546EE2-DD9A-4019-8F5E-26C1BB410FDA}">
      <dgm:prSet/>
      <dgm:spPr/>
      <dgm:t>
        <a:bodyPr/>
        <a:lstStyle/>
        <a:p>
          <a:endParaRPr lang="en-US"/>
        </a:p>
      </dgm:t>
    </dgm:pt>
    <dgm:pt modelId="{C2F3B2DA-F95B-4980-956C-FDC03A096682}" type="sibTrans" cxnId="{10546EE2-DD9A-4019-8F5E-26C1BB410FDA}">
      <dgm:prSet/>
      <dgm:spPr/>
      <dgm:t>
        <a:bodyPr/>
        <a:lstStyle/>
        <a:p>
          <a:endParaRPr lang="en-US"/>
        </a:p>
      </dgm:t>
    </dgm:pt>
    <dgm:pt modelId="{3D43C956-2163-4B96-80B9-75ED3BE6287F}">
      <dgm:prSet/>
      <dgm:spPr/>
      <dgm:t>
        <a:bodyPr/>
        <a:lstStyle/>
        <a:p>
          <a:r>
            <a:rPr lang="en-GB"/>
            <a:t>Air pollution</a:t>
          </a:r>
          <a:endParaRPr lang="en-US"/>
        </a:p>
      </dgm:t>
    </dgm:pt>
    <dgm:pt modelId="{C85F89D4-CED1-4E29-94AB-83519F8725BA}" type="parTrans" cxnId="{D3F8EE90-2085-40EC-BBAF-B6D96CC7D97D}">
      <dgm:prSet/>
      <dgm:spPr/>
      <dgm:t>
        <a:bodyPr/>
        <a:lstStyle/>
        <a:p>
          <a:endParaRPr lang="en-US"/>
        </a:p>
      </dgm:t>
    </dgm:pt>
    <dgm:pt modelId="{4C726CBB-18F6-4B12-AF3B-F177DD4DEBE4}" type="sibTrans" cxnId="{D3F8EE90-2085-40EC-BBAF-B6D96CC7D97D}">
      <dgm:prSet/>
      <dgm:spPr/>
      <dgm:t>
        <a:bodyPr/>
        <a:lstStyle/>
        <a:p>
          <a:endParaRPr lang="en-US"/>
        </a:p>
      </dgm:t>
    </dgm:pt>
    <dgm:pt modelId="{5CA898BA-4332-429D-821A-2A26A08F6314}">
      <dgm:prSet/>
      <dgm:spPr/>
      <dgm:t>
        <a:bodyPr/>
        <a:lstStyle/>
        <a:p>
          <a:r>
            <a:rPr lang="en-GB"/>
            <a:t>Genetics</a:t>
          </a:r>
          <a:endParaRPr lang="en-US"/>
        </a:p>
      </dgm:t>
    </dgm:pt>
    <dgm:pt modelId="{0E9E41D2-FD52-4884-8394-7E7590392D43}" type="parTrans" cxnId="{CB57F246-09E0-40D0-957F-4A47A24A2D22}">
      <dgm:prSet/>
      <dgm:spPr/>
      <dgm:t>
        <a:bodyPr/>
        <a:lstStyle/>
        <a:p>
          <a:endParaRPr lang="en-US"/>
        </a:p>
      </dgm:t>
    </dgm:pt>
    <dgm:pt modelId="{292449CC-C607-44CF-81CC-BE408BBF0C72}" type="sibTrans" cxnId="{CB57F246-09E0-40D0-957F-4A47A24A2D22}">
      <dgm:prSet/>
      <dgm:spPr/>
      <dgm:t>
        <a:bodyPr/>
        <a:lstStyle/>
        <a:p>
          <a:endParaRPr lang="en-US"/>
        </a:p>
      </dgm:t>
    </dgm:pt>
    <dgm:pt modelId="{73CAEFC9-504C-45C8-9044-85025592EF30}">
      <dgm:prSet/>
      <dgm:spPr/>
      <dgm:t>
        <a:bodyPr/>
        <a:lstStyle/>
        <a:p>
          <a:r>
            <a:rPr lang="en-GB"/>
            <a:t>Occupational Hazards</a:t>
          </a:r>
          <a:endParaRPr lang="en-US"/>
        </a:p>
      </dgm:t>
    </dgm:pt>
    <dgm:pt modelId="{0712BC89-62F8-47D9-9BF0-5162550A9B2D}" type="parTrans" cxnId="{C5B909FE-1F53-4A75-A47F-217143E75767}">
      <dgm:prSet/>
      <dgm:spPr/>
      <dgm:t>
        <a:bodyPr/>
        <a:lstStyle/>
        <a:p>
          <a:endParaRPr lang="en-US"/>
        </a:p>
      </dgm:t>
    </dgm:pt>
    <dgm:pt modelId="{2598FC6C-1BE3-422A-BF14-75275FBCA349}" type="sibTrans" cxnId="{C5B909FE-1F53-4A75-A47F-217143E75767}">
      <dgm:prSet/>
      <dgm:spPr/>
      <dgm:t>
        <a:bodyPr/>
        <a:lstStyle/>
        <a:p>
          <a:endParaRPr lang="en-US"/>
        </a:p>
      </dgm:t>
    </dgm:pt>
    <dgm:pt modelId="{D9DCF38E-702F-4635-B156-97BD3BD6EC05}">
      <dgm:prSet/>
      <dgm:spPr/>
      <dgm:t>
        <a:bodyPr/>
        <a:lstStyle/>
        <a:p>
          <a:r>
            <a:rPr lang="en-GB"/>
            <a:t>Age</a:t>
          </a:r>
          <a:endParaRPr lang="en-US"/>
        </a:p>
      </dgm:t>
    </dgm:pt>
    <dgm:pt modelId="{09D69072-875A-4F23-ADD6-1B388558D576}" type="parTrans" cxnId="{876B62F9-7424-4077-B46F-BFCD5A75733C}">
      <dgm:prSet/>
      <dgm:spPr/>
      <dgm:t>
        <a:bodyPr/>
        <a:lstStyle/>
        <a:p>
          <a:endParaRPr lang="en-US"/>
        </a:p>
      </dgm:t>
    </dgm:pt>
    <dgm:pt modelId="{BD56A578-7109-432A-B122-C47A395A70DC}" type="sibTrans" cxnId="{876B62F9-7424-4077-B46F-BFCD5A75733C}">
      <dgm:prSet/>
      <dgm:spPr/>
      <dgm:t>
        <a:bodyPr/>
        <a:lstStyle/>
        <a:p>
          <a:endParaRPr lang="en-US"/>
        </a:p>
      </dgm:t>
    </dgm:pt>
    <dgm:pt modelId="{9C270465-79B0-4F86-81B1-B2CD4B7C858A}">
      <dgm:prSet/>
      <dgm:spPr/>
      <dgm:t>
        <a:bodyPr/>
        <a:lstStyle/>
        <a:p>
          <a:r>
            <a:rPr lang="en-GB"/>
            <a:t>Sedentary Lifestyle</a:t>
          </a:r>
          <a:endParaRPr lang="en-US"/>
        </a:p>
      </dgm:t>
    </dgm:pt>
    <dgm:pt modelId="{380A1812-D461-4374-B43B-7FE0785C0EE6}" type="parTrans" cxnId="{EF919123-C56D-4DD7-84C8-F4CC623686BF}">
      <dgm:prSet/>
      <dgm:spPr/>
      <dgm:t>
        <a:bodyPr/>
        <a:lstStyle/>
        <a:p>
          <a:endParaRPr lang="en-US"/>
        </a:p>
      </dgm:t>
    </dgm:pt>
    <dgm:pt modelId="{1EE13360-1325-4208-8A84-46FF39FD9FA5}" type="sibTrans" cxnId="{EF919123-C56D-4DD7-84C8-F4CC623686BF}">
      <dgm:prSet/>
      <dgm:spPr/>
      <dgm:t>
        <a:bodyPr/>
        <a:lstStyle/>
        <a:p>
          <a:endParaRPr lang="en-US"/>
        </a:p>
      </dgm:t>
    </dgm:pt>
    <dgm:pt modelId="{FA04FFB5-5F92-423A-ABF1-BC221AA9E67A}">
      <dgm:prSet/>
      <dgm:spPr/>
      <dgm:t>
        <a:bodyPr/>
        <a:lstStyle/>
        <a:p>
          <a:r>
            <a:rPr lang="en-GB"/>
            <a:t>Respiratory Infections</a:t>
          </a:r>
          <a:endParaRPr lang="en-US"/>
        </a:p>
      </dgm:t>
    </dgm:pt>
    <dgm:pt modelId="{8B2729BB-5DDB-4A93-B7C5-1F4ABF4D98C9}" type="parTrans" cxnId="{0CCE72FF-7A07-4685-A32D-5D7B3ED214DF}">
      <dgm:prSet/>
      <dgm:spPr/>
      <dgm:t>
        <a:bodyPr/>
        <a:lstStyle/>
        <a:p>
          <a:endParaRPr lang="en-US"/>
        </a:p>
      </dgm:t>
    </dgm:pt>
    <dgm:pt modelId="{D269B1C5-29D9-45B0-BE2B-F4E499592F75}" type="sibTrans" cxnId="{0CCE72FF-7A07-4685-A32D-5D7B3ED214DF}">
      <dgm:prSet/>
      <dgm:spPr/>
      <dgm:t>
        <a:bodyPr/>
        <a:lstStyle/>
        <a:p>
          <a:endParaRPr lang="en-US"/>
        </a:p>
      </dgm:t>
    </dgm:pt>
    <dgm:pt modelId="{00248822-E1FA-44A8-BBD1-65F6BF4BA93F}">
      <dgm:prSet/>
      <dgm:spPr/>
      <dgm:t>
        <a:bodyPr/>
        <a:lstStyle/>
        <a:p>
          <a:r>
            <a:rPr lang="en-GB"/>
            <a:t>Socioeconomic Factor</a:t>
          </a:r>
          <a:endParaRPr lang="en-US"/>
        </a:p>
      </dgm:t>
    </dgm:pt>
    <dgm:pt modelId="{58A5C7A6-A7EE-4899-81D5-27C9A30C50D2}" type="parTrans" cxnId="{1784955E-773D-4975-8F8A-2981BE6300B6}">
      <dgm:prSet/>
      <dgm:spPr/>
      <dgm:t>
        <a:bodyPr/>
        <a:lstStyle/>
        <a:p>
          <a:endParaRPr lang="en-US"/>
        </a:p>
      </dgm:t>
    </dgm:pt>
    <dgm:pt modelId="{94BB4BD8-38BE-49C9-A7E8-CF1B3C8B8D7C}" type="sibTrans" cxnId="{1784955E-773D-4975-8F8A-2981BE6300B6}">
      <dgm:prSet/>
      <dgm:spPr/>
      <dgm:t>
        <a:bodyPr/>
        <a:lstStyle/>
        <a:p>
          <a:endParaRPr lang="en-US"/>
        </a:p>
      </dgm:t>
    </dgm:pt>
    <dgm:pt modelId="{A6F82D86-5DA3-4B88-856C-65E9311BA94C}">
      <dgm:prSet/>
      <dgm:spPr/>
      <dgm:t>
        <a:bodyPr/>
        <a:lstStyle/>
        <a:p>
          <a:r>
            <a:rPr lang="en-GB"/>
            <a:t>Obesity</a:t>
          </a:r>
          <a:endParaRPr lang="en-US"/>
        </a:p>
      </dgm:t>
    </dgm:pt>
    <dgm:pt modelId="{7D7D7DA5-4762-4F61-A23F-0D402F1B399F}" type="parTrans" cxnId="{5250C1A4-A43B-4F80-9FE1-63504AFB986A}">
      <dgm:prSet/>
      <dgm:spPr/>
      <dgm:t>
        <a:bodyPr/>
        <a:lstStyle/>
        <a:p>
          <a:endParaRPr lang="en-US"/>
        </a:p>
      </dgm:t>
    </dgm:pt>
    <dgm:pt modelId="{43625F3E-7ACB-46F0-BE0B-5BBE88D30928}" type="sibTrans" cxnId="{5250C1A4-A43B-4F80-9FE1-63504AFB986A}">
      <dgm:prSet/>
      <dgm:spPr/>
      <dgm:t>
        <a:bodyPr/>
        <a:lstStyle/>
        <a:p>
          <a:endParaRPr lang="en-US"/>
        </a:p>
      </dgm:t>
    </dgm:pt>
    <dgm:pt modelId="{884E1542-BCE1-4812-A25F-A51DE18BEA22}" type="pres">
      <dgm:prSet presAssocID="{2AE343C9-E8A5-40FC-BFC4-B76E0E4FAF29}" presName="Name0" presStyleCnt="0">
        <dgm:presLayoutVars>
          <dgm:dir/>
          <dgm:resizeHandles val="exact"/>
        </dgm:presLayoutVars>
      </dgm:prSet>
      <dgm:spPr/>
    </dgm:pt>
    <dgm:pt modelId="{5668210B-7419-4DD7-8E5E-190EDFBA2276}" type="pres">
      <dgm:prSet presAssocID="{2AE343C9-E8A5-40FC-BFC4-B76E0E4FAF29}" presName="cycle" presStyleCnt="0"/>
      <dgm:spPr/>
    </dgm:pt>
    <dgm:pt modelId="{769CD337-82CF-491D-A492-982B05705103}" type="pres">
      <dgm:prSet presAssocID="{CF293A77-33DE-42C6-A060-FB3888232732}" presName="nodeFirstNode" presStyleLbl="node1" presStyleIdx="0" presStyleCnt="10">
        <dgm:presLayoutVars>
          <dgm:bulletEnabled val="1"/>
        </dgm:presLayoutVars>
      </dgm:prSet>
      <dgm:spPr/>
    </dgm:pt>
    <dgm:pt modelId="{F384C42C-7034-4C9C-B92B-8F4A9E463520}" type="pres">
      <dgm:prSet presAssocID="{6B613C1C-BD52-4F53-8BC0-8708B12F4424}" presName="sibTransFirstNode" presStyleLbl="bgShp" presStyleIdx="0" presStyleCnt="1"/>
      <dgm:spPr/>
    </dgm:pt>
    <dgm:pt modelId="{EF317D7A-8AC6-45BB-83FB-288A70FFF31F}" type="pres">
      <dgm:prSet presAssocID="{FB85D9F3-AC2D-4A89-A534-50DC3D9A6F2A}" presName="nodeFollowingNodes" presStyleLbl="node1" presStyleIdx="1" presStyleCnt="10">
        <dgm:presLayoutVars>
          <dgm:bulletEnabled val="1"/>
        </dgm:presLayoutVars>
      </dgm:prSet>
      <dgm:spPr/>
    </dgm:pt>
    <dgm:pt modelId="{E37809C3-BC98-49FF-9274-5DCFE64FFE31}" type="pres">
      <dgm:prSet presAssocID="{3D43C956-2163-4B96-80B9-75ED3BE6287F}" presName="nodeFollowingNodes" presStyleLbl="node1" presStyleIdx="2" presStyleCnt="10">
        <dgm:presLayoutVars>
          <dgm:bulletEnabled val="1"/>
        </dgm:presLayoutVars>
      </dgm:prSet>
      <dgm:spPr/>
    </dgm:pt>
    <dgm:pt modelId="{03497A24-9FB9-4DFD-B39A-BEF7BAF4B670}" type="pres">
      <dgm:prSet presAssocID="{5CA898BA-4332-429D-821A-2A26A08F6314}" presName="nodeFollowingNodes" presStyleLbl="node1" presStyleIdx="3" presStyleCnt="10">
        <dgm:presLayoutVars>
          <dgm:bulletEnabled val="1"/>
        </dgm:presLayoutVars>
      </dgm:prSet>
      <dgm:spPr/>
    </dgm:pt>
    <dgm:pt modelId="{C6B1A8D4-9135-4487-B392-DF2ED4FF81AE}" type="pres">
      <dgm:prSet presAssocID="{73CAEFC9-504C-45C8-9044-85025592EF30}" presName="nodeFollowingNodes" presStyleLbl="node1" presStyleIdx="4" presStyleCnt="10">
        <dgm:presLayoutVars>
          <dgm:bulletEnabled val="1"/>
        </dgm:presLayoutVars>
      </dgm:prSet>
      <dgm:spPr/>
    </dgm:pt>
    <dgm:pt modelId="{6980FCA9-41BF-4DA6-9441-3FA67BB5A4D1}" type="pres">
      <dgm:prSet presAssocID="{D9DCF38E-702F-4635-B156-97BD3BD6EC05}" presName="nodeFollowingNodes" presStyleLbl="node1" presStyleIdx="5" presStyleCnt="10">
        <dgm:presLayoutVars>
          <dgm:bulletEnabled val="1"/>
        </dgm:presLayoutVars>
      </dgm:prSet>
      <dgm:spPr/>
    </dgm:pt>
    <dgm:pt modelId="{06F5BF08-F7DB-4C12-869D-6159EABC7A4D}" type="pres">
      <dgm:prSet presAssocID="{9C270465-79B0-4F86-81B1-B2CD4B7C858A}" presName="nodeFollowingNodes" presStyleLbl="node1" presStyleIdx="6" presStyleCnt="10">
        <dgm:presLayoutVars>
          <dgm:bulletEnabled val="1"/>
        </dgm:presLayoutVars>
      </dgm:prSet>
      <dgm:spPr/>
    </dgm:pt>
    <dgm:pt modelId="{0E5B5355-94FD-434E-9495-BB893ACA6F27}" type="pres">
      <dgm:prSet presAssocID="{FA04FFB5-5F92-423A-ABF1-BC221AA9E67A}" presName="nodeFollowingNodes" presStyleLbl="node1" presStyleIdx="7" presStyleCnt="10">
        <dgm:presLayoutVars>
          <dgm:bulletEnabled val="1"/>
        </dgm:presLayoutVars>
      </dgm:prSet>
      <dgm:spPr/>
    </dgm:pt>
    <dgm:pt modelId="{E024A8B9-1326-470A-93A9-F1F2158EC81E}" type="pres">
      <dgm:prSet presAssocID="{00248822-E1FA-44A8-BBD1-65F6BF4BA93F}" presName="nodeFollowingNodes" presStyleLbl="node1" presStyleIdx="8" presStyleCnt="10">
        <dgm:presLayoutVars>
          <dgm:bulletEnabled val="1"/>
        </dgm:presLayoutVars>
      </dgm:prSet>
      <dgm:spPr/>
    </dgm:pt>
    <dgm:pt modelId="{5B7C2F32-58E3-4959-A83F-EA516A29B33B}" type="pres">
      <dgm:prSet presAssocID="{A6F82D86-5DA3-4B88-856C-65E9311BA94C}" presName="nodeFollowingNodes" presStyleLbl="node1" presStyleIdx="9" presStyleCnt="10">
        <dgm:presLayoutVars>
          <dgm:bulletEnabled val="1"/>
        </dgm:presLayoutVars>
      </dgm:prSet>
      <dgm:spPr/>
    </dgm:pt>
  </dgm:ptLst>
  <dgm:cxnLst>
    <dgm:cxn modelId="{365E6A0C-49A2-46DD-B28E-16CD83819504}" type="presOf" srcId="{3D43C956-2163-4B96-80B9-75ED3BE6287F}" destId="{E37809C3-BC98-49FF-9274-5DCFE64FFE31}" srcOrd="0" destOrd="0" presId="urn:microsoft.com/office/officeart/2005/8/layout/cycle3"/>
    <dgm:cxn modelId="{04D30311-D848-41E3-9ECE-C42FDDF3771F}" type="presOf" srcId="{FA04FFB5-5F92-423A-ABF1-BC221AA9E67A}" destId="{0E5B5355-94FD-434E-9495-BB893ACA6F27}" srcOrd="0" destOrd="0" presId="urn:microsoft.com/office/officeart/2005/8/layout/cycle3"/>
    <dgm:cxn modelId="{B25F9D1C-71C2-4868-86B9-A47F15BEC65E}" type="presOf" srcId="{6B613C1C-BD52-4F53-8BC0-8708B12F4424}" destId="{F384C42C-7034-4C9C-B92B-8F4A9E463520}" srcOrd="0" destOrd="0" presId="urn:microsoft.com/office/officeart/2005/8/layout/cycle3"/>
    <dgm:cxn modelId="{DB910023-2B1A-46D1-8CA3-4644C4181876}" type="presOf" srcId="{9C270465-79B0-4F86-81B1-B2CD4B7C858A}" destId="{06F5BF08-F7DB-4C12-869D-6159EABC7A4D}" srcOrd="0" destOrd="0" presId="urn:microsoft.com/office/officeart/2005/8/layout/cycle3"/>
    <dgm:cxn modelId="{EF919123-C56D-4DD7-84C8-F4CC623686BF}" srcId="{2AE343C9-E8A5-40FC-BFC4-B76E0E4FAF29}" destId="{9C270465-79B0-4F86-81B1-B2CD4B7C858A}" srcOrd="6" destOrd="0" parTransId="{380A1812-D461-4374-B43B-7FE0785C0EE6}" sibTransId="{1EE13360-1325-4208-8A84-46FF39FD9FA5}"/>
    <dgm:cxn modelId="{1519BC2F-CCDE-4B19-9ABA-0A3FDD1C6503}" type="presOf" srcId="{FB85D9F3-AC2D-4A89-A534-50DC3D9A6F2A}" destId="{EF317D7A-8AC6-45BB-83FB-288A70FFF31F}" srcOrd="0" destOrd="0" presId="urn:microsoft.com/office/officeart/2005/8/layout/cycle3"/>
    <dgm:cxn modelId="{F89CBA33-AB38-4F3B-86A6-F9D32BD30D06}" type="presOf" srcId="{73CAEFC9-504C-45C8-9044-85025592EF30}" destId="{C6B1A8D4-9135-4487-B392-DF2ED4FF81AE}" srcOrd="0" destOrd="0" presId="urn:microsoft.com/office/officeart/2005/8/layout/cycle3"/>
    <dgm:cxn modelId="{E09B763C-0C1E-488B-8A67-0B09507FE2A7}" type="presOf" srcId="{CF293A77-33DE-42C6-A060-FB3888232732}" destId="{769CD337-82CF-491D-A492-982B05705103}" srcOrd="0" destOrd="0" presId="urn:microsoft.com/office/officeart/2005/8/layout/cycle3"/>
    <dgm:cxn modelId="{1784955E-773D-4975-8F8A-2981BE6300B6}" srcId="{2AE343C9-E8A5-40FC-BFC4-B76E0E4FAF29}" destId="{00248822-E1FA-44A8-BBD1-65F6BF4BA93F}" srcOrd="8" destOrd="0" parTransId="{58A5C7A6-A7EE-4899-81D5-27C9A30C50D2}" sibTransId="{94BB4BD8-38BE-49C9-A7E8-CF1B3C8B8D7C}"/>
    <dgm:cxn modelId="{CB57F246-09E0-40D0-957F-4A47A24A2D22}" srcId="{2AE343C9-E8A5-40FC-BFC4-B76E0E4FAF29}" destId="{5CA898BA-4332-429D-821A-2A26A08F6314}" srcOrd="3" destOrd="0" parTransId="{0E9E41D2-FD52-4884-8394-7E7590392D43}" sibTransId="{292449CC-C607-44CF-81CC-BE408BBF0C72}"/>
    <dgm:cxn modelId="{9DB5ED51-5CC5-4D32-94AF-09DB05249BD9}" type="presOf" srcId="{5CA898BA-4332-429D-821A-2A26A08F6314}" destId="{03497A24-9FB9-4DFD-B39A-BEF7BAF4B670}" srcOrd="0" destOrd="0" presId="urn:microsoft.com/office/officeart/2005/8/layout/cycle3"/>
    <dgm:cxn modelId="{D3F8EE90-2085-40EC-BBAF-B6D96CC7D97D}" srcId="{2AE343C9-E8A5-40FC-BFC4-B76E0E4FAF29}" destId="{3D43C956-2163-4B96-80B9-75ED3BE6287F}" srcOrd="2" destOrd="0" parTransId="{C85F89D4-CED1-4E29-94AB-83519F8725BA}" sibTransId="{4C726CBB-18F6-4B12-AF3B-F177DD4DEBE4}"/>
    <dgm:cxn modelId="{E4ED8094-316A-4589-8109-BB8537D31F5D}" type="presOf" srcId="{00248822-E1FA-44A8-BBD1-65F6BF4BA93F}" destId="{E024A8B9-1326-470A-93A9-F1F2158EC81E}" srcOrd="0" destOrd="0" presId="urn:microsoft.com/office/officeart/2005/8/layout/cycle3"/>
    <dgm:cxn modelId="{CE88A195-73CA-40A1-999B-448C8FB0A53E}" type="presOf" srcId="{A6F82D86-5DA3-4B88-856C-65E9311BA94C}" destId="{5B7C2F32-58E3-4959-A83F-EA516A29B33B}" srcOrd="0" destOrd="0" presId="urn:microsoft.com/office/officeart/2005/8/layout/cycle3"/>
    <dgm:cxn modelId="{5250C1A4-A43B-4F80-9FE1-63504AFB986A}" srcId="{2AE343C9-E8A5-40FC-BFC4-B76E0E4FAF29}" destId="{A6F82D86-5DA3-4B88-856C-65E9311BA94C}" srcOrd="9" destOrd="0" parTransId="{7D7D7DA5-4762-4F61-A23F-0D402F1B399F}" sibTransId="{43625F3E-7ACB-46F0-BE0B-5BBE88D30928}"/>
    <dgm:cxn modelId="{5223FDBB-A20A-4735-A0D2-16F0790E3620}" type="presOf" srcId="{D9DCF38E-702F-4635-B156-97BD3BD6EC05}" destId="{6980FCA9-41BF-4DA6-9441-3FA67BB5A4D1}" srcOrd="0" destOrd="0" presId="urn:microsoft.com/office/officeart/2005/8/layout/cycle3"/>
    <dgm:cxn modelId="{9CA2ECD4-CA78-471A-9E3C-007B343B6E98}" type="presOf" srcId="{2AE343C9-E8A5-40FC-BFC4-B76E0E4FAF29}" destId="{884E1542-BCE1-4812-A25F-A51DE18BEA22}" srcOrd="0" destOrd="0" presId="urn:microsoft.com/office/officeart/2005/8/layout/cycle3"/>
    <dgm:cxn modelId="{10546EE2-DD9A-4019-8F5E-26C1BB410FDA}" srcId="{2AE343C9-E8A5-40FC-BFC4-B76E0E4FAF29}" destId="{FB85D9F3-AC2D-4A89-A534-50DC3D9A6F2A}" srcOrd="1" destOrd="0" parTransId="{69279470-282E-4AD8-A2C8-344815B7B255}" sibTransId="{C2F3B2DA-F95B-4980-956C-FDC03A096682}"/>
    <dgm:cxn modelId="{645396F2-90E2-461C-A742-A514B13B100F}" srcId="{2AE343C9-E8A5-40FC-BFC4-B76E0E4FAF29}" destId="{CF293A77-33DE-42C6-A060-FB3888232732}" srcOrd="0" destOrd="0" parTransId="{0DF6EFFE-557F-4795-A5ED-D13B345D974E}" sibTransId="{6B613C1C-BD52-4F53-8BC0-8708B12F4424}"/>
    <dgm:cxn modelId="{876B62F9-7424-4077-B46F-BFCD5A75733C}" srcId="{2AE343C9-E8A5-40FC-BFC4-B76E0E4FAF29}" destId="{D9DCF38E-702F-4635-B156-97BD3BD6EC05}" srcOrd="5" destOrd="0" parTransId="{09D69072-875A-4F23-ADD6-1B388558D576}" sibTransId="{BD56A578-7109-432A-B122-C47A395A70DC}"/>
    <dgm:cxn modelId="{C5B909FE-1F53-4A75-A47F-217143E75767}" srcId="{2AE343C9-E8A5-40FC-BFC4-B76E0E4FAF29}" destId="{73CAEFC9-504C-45C8-9044-85025592EF30}" srcOrd="4" destOrd="0" parTransId="{0712BC89-62F8-47D9-9BF0-5162550A9B2D}" sibTransId="{2598FC6C-1BE3-422A-BF14-75275FBCA349}"/>
    <dgm:cxn modelId="{0CCE72FF-7A07-4685-A32D-5D7B3ED214DF}" srcId="{2AE343C9-E8A5-40FC-BFC4-B76E0E4FAF29}" destId="{FA04FFB5-5F92-423A-ABF1-BC221AA9E67A}" srcOrd="7" destOrd="0" parTransId="{8B2729BB-5DDB-4A93-B7C5-1F4ABF4D98C9}" sibTransId="{D269B1C5-29D9-45B0-BE2B-F4E499592F75}"/>
    <dgm:cxn modelId="{9358E061-4409-4E28-B90A-20CC0B5B52E1}" type="presParOf" srcId="{884E1542-BCE1-4812-A25F-A51DE18BEA22}" destId="{5668210B-7419-4DD7-8E5E-190EDFBA2276}" srcOrd="0" destOrd="0" presId="urn:microsoft.com/office/officeart/2005/8/layout/cycle3"/>
    <dgm:cxn modelId="{814BEA07-AABD-40D5-8CA2-25B0E6722703}" type="presParOf" srcId="{5668210B-7419-4DD7-8E5E-190EDFBA2276}" destId="{769CD337-82CF-491D-A492-982B05705103}" srcOrd="0" destOrd="0" presId="urn:microsoft.com/office/officeart/2005/8/layout/cycle3"/>
    <dgm:cxn modelId="{CB3F3CF1-B495-460B-A2EF-08C360368F84}" type="presParOf" srcId="{5668210B-7419-4DD7-8E5E-190EDFBA2276}" destId="{F384C42C-7034-4C9C-B92B-8F4A9E463520}" srcOrd="1" destOrd="0" presId="urn:microsoft.com/office/officeart/2005/8/layout/cycle3"/>
    <dgm:cxn modelId="{D61B0B10-6ABE-4F2D-AC81-020A286FFD3E}" type="presParOf" srcId="{5668210B-7419-4DD7-8E5E-190EDFBA2276}" destId="{EF317D7A-8AC6-45BB-83FB-288A70FFF31F}" srcOrd="2" destOrd="0" presId="urn:microsoft.com/office/officeart/2005/8/layout/cycle3"/>
    <dgm:cxn modelId="{7262733E-0CE4-4C9C-8C41-18090358A6FA}" type="presParOf" srcId="{5668210B-7419-4DD7-8E5E-190EDFBA2276}" destId="{E37809C3-BC98-49FF-9274-5DCFE64FFE31}" srcOrd="3" destOrd="0" presId="urn:microsoft.com/office/officeart/2005/8/layout/cycle3"/>
    <dgm:cxn modelId="{6C12C37D-221C-4E3E-BBE1-710DDF5FDBE8}" type="presParOf" srcId="{5668210B-7419-4DD7-8E5E-190EDFBA2276}" destId="{03497A24-9FB9-4DFD-B39A-BEF7BAF4B670}" srcOrd="4" destOrd="0" presId="urn:microsoft.com/office/officeart/2005/8/layout/cycle3"/>
    <dgm:cxn modelId="{C7B4D387-CA22-4CA8-8274-F9E36AD4F5F9}" type="presParOf" srcId="{5668210B-7419-4DD7-8E5E-190EDFBA2276}" destId="{C6B1A8D4-9135-4487-B392-DF2ED4FF81AE}" srcOrd="5" destOrd="0" presId="urn:microsoft.com/office/officeart/2005/8/layout/cycle3"/>
    <dgm:cxn modelId="{12964EB9-BC44-4D92-BFE3-D803721A1526}" type="presParOf" srcId="{5668210B-7419-4DD7-8E5E-190EDFBA2276}" destId="{6980FCA9-41BF-4DA6-9441-3FA67BB5A4D1}" srcOrd="6" destOrd="0" presId="urn:microsoft.com/office/officeart/2005/8/layout/cycle3"/>
    <dgm:cxn modelId="{C11B1953-BA3C-4A62-91ED-31AD3ADA2556}" type="presParOf" srcId="{5668210B-7419-4DD7-8E5E-190EDFBA2276}" destId="{06F5BF08-F7DB-4C12-869D-6159EABC7A4D}" srcOrd="7" destOrd="0" presId="urn:microsoft.com/office/officeart/2005/8/layout/cycle3"/>
    <dgm:cxn modelId="{E8F993EF-BCC9-4A08-968E-27A392F118FA}" type="presParOf" srcId="{5668210B-7419-4DD7-8E5E-190EDFBA2276}" destId="{0E5B5355-94FD-434E-9495-BB893ACA6F27}" srcOrd="8" destOrd="0" presId="urn:microsoft.com/office/officeart/2005/8/layout/cycle3"/>
    <dgm:cxn modelId="{DAB1E3F3-F417-4E6B-B4BF-5B9856F5DAD6}" type="presParOf" srcId="{5668210B-7419-4DD7-8E5E-190EDFBA2276}" destId="{E024A8B9-1326-470A-93A9-F1F2158EC81E}" srcOrd="9" destOrd="0" presId="urn:microsoft.com/office/officeart/2005/8/layout/cycle3"/>
    <dgm:cxn modelId="{9E3AE15D-B9FA-468F-91DD-043D611063D5}" type="presParOf" srcId="{5668210B-7419-4DD7-8E5E-190EDFBA2276}" destId="{5B7C2F32-58E3-4959-A83F-EA516A29B33B}" srcOrd="10"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D7EF3C-A1F5-4BB9-AA1B-F531A668E95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C6FF95B-3D7B-4EC7-9E5C-CA6610E2BF92}">
      <dgm:prSet/>
      <dgm:spPr/>
      <dgm:t>
        <a:bodyPr/>
        <a:lstStyle/>
        <a:p>
          <a:r>
            <a:rPr lang="en-GB"/>
            <a:t>Here is a typical example of a Personal Care Plan for Chronic Respiratory Diseases (CRDs) patients.</a:t>
          </a:r>
          <a:endParaRPr lang="en-US"/>
        </a:p>
      </dgm:t>
    </dgm:pt>
    <dgm:pt modelId="{F7ED7565-2595-44E2-8BDC-97DBB569EB1C}" type="parTrans" cxnId="{267A279D-79EF-4AD2-9E91-37C26A8D468B}">
      <dgm:prSet/>
      <dgm:spPr/>
      <dgm:t>
        <a:bodyPr/>
        <a:lstStyle/>
        <a:p>
          <a:endParaRPr lang="en-US"/>
        </a:p>
      </dgm:t>
    </dgm:pt>
    <dgm:pt modelId="{8834904B-9C03-482A-899B-09B3CCE3620D}" type="sibTrans" cxnId="{267A279D-79EF-4AD2-9E91-37C26A8D468B}">
      <dgm:prSet/>
      <dgm:spPr/>
      <dgm:t>
        <a:bodyPr/>
        <a:lstStyle/>
        <a:p>
          <a:endParaRPr lang="en-US"/>
        </a:p>
      </dgm:t>
    </dgm:pt>
    <dgm:pt modelId="{7EF823C3-0B8C-449C-BC8A-1BEFEECC1343}">
      <dgm:prSet/>
      <dgm:spPr/>
      <dgm:t>
        <a:bodyPr/>
        <a:lstStyle/>
        <a:p>
          <a:r>
            <a:rPr lang="en-GB" dirty="0"/>
            <a:t>ASSESSMENT: Health history, Symptom tracking and Physical examination.</a:t>
          </a:r>
          <a:endParaRPr lang="en-US" dirty="0"/>
        </a:p>
      </dgm:t>
    </dgm:pt>
    <dgm:pt modelId="{EA793745-4F1D-4275-8C16-20EAF257583F}" type="parTrans" cxnId="{573E2DC8-EE23-4E51-B020-6E935D9148DE}">
      <dgm:prSet/>
      <dgm:spPr/>
      <dgm:t>
        <a:bodyPr/>
        <a:lstStyle/>
        <a:p>
          <a:endParaRPr lang="en-US"/>
        </a:p>
      </dgm:t>
    </dgm:pt>
    <dgm:pt modelId="{1720FEB4-3800-450E-9FE4-17C3DE4F5F9D}" type="sibTrans" cxnId="{573E2DC8-EE23-4E51-B020-6E935D9148DE}">
      <dgm:prSet/>
      <dgm:spPr/>
      <dgm:t>
        <a:bodyPr/>
        <a:lstStyle/>
        <a:p>
          <a:endParaRPr lang="en-US"/>
        </a:p>
      </dgm:t>
    </dgm:pt>
    <dgm:pt modelId="{0A1A4B8B-B6DA-4D68-94B0-ACC39DFB8512}">
      <dgm:prSet/>
      <dgm:spPr/>
      <dgm:t>
        <a:bodyPr/>
        <a:lstStyle/>
        <a:p>
          <a:r>
            <a:rPr lang="en-GB" dirty="0"/>
            <a:t>GOALS OF CARE: To improve patient’s quality of life, to prevent complications and to manage symptoms</a:t>
          </a:r>
          <a:endParaRPr lang="en-US" dirty="0"/>
        </a:p>
      </dgm:t>
    </dgm:pt>
    <dgm:pt modelId="{3D25B0AF-3D20-4199-8104-9C6BA504137E}" type="parTrans" cxnId="{9DA822D7-2386-4F45-9A66-E1D76B7A5C01}">
      <dgm:prSet/>
      <dgm:spPr/>
      <dgm:t>
        <a:bodyPr/>
        <a:lstStyle/>
        <a:p>
          <a:endParaRPr lang="en-US"/>
        </a:p>
      </dgm:t>
    </dgm:pt>
    <dgm:pt modelId="{F0F2C3FD-9C9E-4236-B744-22A5BC6B0273}" type="sibTrans" cxnId="{9DA822D7-2386-4F45-9A66-E1D76B7A5C01}">
      <dgm:prSet/>
      <dgm:spPr/>
      <dgm:t>
        <a:bodyPr/>
        <a:lstStyle/>
        <a:p>
          <a:endParaRPr lang="en-US"/>
        </a:p>
      </dgm:t>
    </dgm:pt>
    <dgm:pt modelId="{E94F1DE3-9B9A-46DE-951F-95FA76E0D53F}">
      <dgm:prSet/>
      <dgm:spPr/>
      <dgm:t>
        <a:bodyPr/>
        <a:lstStyle/>
        <a:p>
          <a:r>
            <a:rPr lang="en-GB"/>
            <a:t>MEDICATIONS: Bronchodilators, Corticosteroids, Mucolytics, Antibiotics and Vaccinations.</a:t>
          </a:r>
          <a:endParaRPr lang="en-US"/>
        </a:p>
      </dgm:t>
    </dgm:pt>
    <dgm:pt modelId="{0354A058-2AEC-4328-9122-A09D05B75B50}" type="parTrans" cxnId="{DE52F05B-3C51-4F94-8D97-BCDE6FE5D585}">
      <dgm:prSet/>
      <dgm:spPr/>
      <dgm:t>
        <a:bodyPr/>
        <a:lstStyle/>
        <a:p>
          <a:endParaRPr lang="en-US"/>
        </a:p>
      </dgm:t>
    </dgm:pt>
    <dgm:pt modelId="{D142EF06-1C7D-420C-9A3E-50929FFA170C}" type="sibTrans" cxnId="{DE52F05B-3C51-4F94-8D97-BCDE6FE5D585}">
      <dgm:prSet/>
      <dgm:spPr/>
      <dgm:t>
        <a:bodyPr/>
        <a:lstStyle/>
        <a:p>
          <a:endParaRPr lang="en-US"/>
        </a:p>
      </dgm:t>
    </dgm:pt>
    <dgm:pt modelId="{E3E5BBA0-D887-4C9B-A0EF-9540FAB2A0F0}">
      <dgm:prSet/>
      <dgm:spPr/>
      <dgm:t>
        <a:bodyPr/>
        <a:lstStyle/>
        <a:p>
          <a:r>
            <a:rPr lang="en-GB"/>
            <a:t>LIFESTYLE CHANGES: Smoking cessation, Dietary adjustment, Exercise.</a:t>
          </a:r>
          <a:endParaRPr lang="en-US"/>
        </a:p>
      </dgm:t>
    </dgm:pt>
    <dgm:pt modelId="{B73DFBB1-2A82-494C-BB58-25273E7909A8}" type="parTrans" cxnId="{912EC220-70DA-4114-888B-18D47AD84B87}">
      <dgm:prSet/>
      <dgm:spPr/>
      <dgm:t>
        <a:bodyPr/>
        <a:lstStyle/>
        <a:p>
          <a:endParaRPr lang="en-US"/>
        </a:p>
      </dgm:t>
    </dgm:pt>
    <dgm:pt modelId="{D341B444-F400-4C9B-891D-C83B1626F474}" type="sibTrans" cxnId="{912EC220-70DA-4114-888B-18D47AD84B87}">
      <dgm:prSet/>
      <dgm:spPr/>
      <dgm:t>
        <a:bodyPr/>
        <a:lstStyle/>
        <a:p>
          <a:endParaRPr lang="en-US"/>
        </a:p>
      </dgm:t>
    </dgm:pt>
    <dgm:pt modelId="{24074BAC-C446-4436-A6A1-7AC8903A4E45}">
      <dgm:prSet/>
      <dgm:spPr/>
      <dgm:t>
        <a:bodyPr/>
        <a:lstStyle/>
        <a:p>
          <a:r>
            <a:rPr lang="en-GB"/>
            <a:t>MONITORING AND FOLLOW-UPS: Regular check-ups, Home monitoring, Emergency Plan.</a:t>
          </a:r>
          <a:endParaRPr lang="en-US"/>
        </a:p>
      </dgm:t>
    </dgm:pt>
    <dgm:pt modelId="{5861F1AF-F92D-4071-BAF3-975C391FA39C}" type="parTrans" cxnId="{5E354072-060B-454D-8EEA-B579FB8052BD}">
      <dgm:prSet/>
      <dgm:spPr/>
      <dgm:t>
        <a:bodyPr/>
        <a:lstStyle/>
        <a:p>
          <a:endParaRPr lang="en-US"/>
        </a:p>
      </dgm:t>
    </dgm:pt>
    <dgm:pt modelId="{6E4B7530-39F5-43A5-9C1B-1427AAF4668C}" type="sibTrans" cxnId="{5E354072-060B-454D-8EEA-B579FB8052BD}">
      <dgm:prSet/>
      <dgm:spPr/>
      <dgm:t>
        <a:bodyPr/>
        <a:lstStyle/>
        <a:p>
          <a:endParaRPr lang="en-US"/>
        </a:p>
      </dgm:t>
    </dgm:pt>
    <dgm:pt modelId="{A51603FA-50BD-45C2-BF59-DF7E92B42CDA}">
      <dgm:prSet/>
      <dgm:spPr/>
      <dgm:t>
        <a:bodyPr/>
        <a:lstStyle/>
        <a:p>
          <a:r>
            <a:rPr lang="en-GB"/>
            <a:t>EDUCATION: Good to understand the Condition, Self-Management Skills and Inhaler technique.</a:t>
          </a:r>
          <a:endParaRPr lang="en-US"/>
        </a:p>
      </dgm:t>
    </dgm:pt>
    <dgm:pt modelId="{DAD170DB-3330-4FAF-9116-B92FD8F6D8A8}" type="parTrans" cxnId="{70DC131F-5BC9-41B4-8D75-A111071A106D}">
      <dgm:prSet/>
      <dgm:spPr/>
      <dgm:t>
        <a:bodyPr/>
        <a:lstStyle/>
        <a:p>
          <a:endParaRPr lang="en-US"/>
        </a:p>
      </dgm:t>
    </dgm:pt>
    <dgm:pt modelId="{29EBA953-42D1-40C0-A324-34D76F88F842}" type="sibTrans" cxnId="{70DC131F-5BC9-41B4-8D75-A111071A106D}">
      <dgm:prSet/>
      <dgm:spPr/>
      <dgm:t>
        <a:bodyPr/>
        <a:lstStyle/>
        <a:p>
          <a:endParaRPr lang="en-US"/>
        </a:p>
      </dgm:t>
    </dgm:pt>
    <dgm:pt modelId="{B027EBE3-8A76-42C4-815D-EE238CBAC146}">
      <dgm:prSet/>
      <dgm:spPr/>
      <dgm:t>
        <a:bodyPr/>
        <a:lstStyle/>
        <a:p>
          <a:r>
            <a:rPr lang="en-GB"/>
            <a:t>SUPPORT SYSTEMS: Family involvement and Support Groups.</a:t>
          </a:r>
          <a:endParaRPr lang="en-US"/>
        </a:p>
      </dgm:t>
    </dgm:pt>
    <dgm:pt modelId="{AFD0CDBD-377C-420C-85AD-62895A626862}" type="parTrans" cxnId="{59D26F0E-288D-4049-8448-D7FE102B0A74}">
      <dgm:prSet/>
      <dgm:spPr/>
      <dgm:t>
        <a:bodyPr/>
        <a:lstStyle/>
        <a:p>
          <a:endParaRPr lang="en-US"/>
        </a:p>
      </dgm:t>
    </dgm:pt>
    <dgm:pt modelId="{4E5CB088-C184-47F3-AA50-E3C6900E6204}" type="sibTrans" cxnId="{59D26F0E-288D-4049-8448-D7FE102B0A74}">
      <dgm:prSet/>
      <dgm:spPr/>
      <dgm:t>
        <a:bodyPr/>
        <a:lstStyle/>
        <a:p>
          <a:endParaRPr lang="en-US"/>
        </a:p>
      </dgm:t>
    </dgm:pt>
    <dgm:pt modelId="{5819B193-26A1-4C2C-A4A4-9B846BFE7696}">
      <dgm:prSet/>
      <dgm:spPr/>
      <dgm:t>
        <a:bodyPr/>
        <a:lstStyle/>
        <a:p>
          <a:r>
            <a:rPr lang="en-GB"/>
            <a:t>ADVANCE CARE PLANNING: Discuss patient needs and preferences in advance always.</a:t>
          </a:r>
          <a:endParaRPr lang="en-US"/>
        </a:p>
      </dgm:t>
    </dgm:pt>
    <dgm:pt modelId="{97CBCFC8-F380-4150-9BCE-658DBD7D2767}" type="parTrans" cxnId="{80432FF6-60FD-41D9-8F67-7F8AD4504AEB}">
      <dgm:prSet/>
      <dgm:spPr/>
      <dgm:t>
        <a:bodyPr/>
        <a:lstStyle/>
        <a:p>
          <a:endParaRPr lang="en-US"/>
        </a:p>
      </dgm:t>
    </dgm:pt>
    <dgm:pt modelId="{579DBEF2-536E-4278-BB32-5D6F409D6190}" type="sibTrans" cxnId="{80432FF6-60FD-41D9-8F67-7F8AD4504AEB}">
      <dgm:prSet/>
      <dgm:spPr/>
      <dgm:t>
        <a:bodyPr/>
        <a:lstStyle/>
        <a:p>
          <a:endParaRPr lang="en-US"/>
        </a:p>
      </dgm:t>
    </dgm:pt>
    <dgm:pt modelId="{014D4844-5E1E-4ED1-A58C-998AF14A6644}">
      <dgm:prSet/>
      <dgm:spPr/>
      <dgm:t>
        <a:bodyPr/>
        <a:lstStyle/>
        <a:p>
          <a:r>
            <a:rPr lang="en-GB"/>
            <a:t>This care plan should be reviewed regularly and subjected to adjustment depending on the patient’s progress.</a:t>
          </a:r>
          <a:endParaRPr lang="en-US"/>
        </a:p>
      </dgm:t>
    </dgm:pt>
    <dgm:pt modelId="{363C7D3C-D7B4-4BE6-A9D6-40210F1B82A7}" type="parTrans" cxnId="{30969567-6914-4851-AA61-B2CA6DE7F0F7}">
      <dgm:prSet/>
      <dgm:spPr/>
      <dgm:t>
        <a:bodyPr/>
        <a:lstStyle/>
        <a:p>
          <a:endParaRPr lang="en-US"/>
        </a:p>
      </dgm:t>
    </dgm:pt>
    <dgm:pt modelId="{F988EB91-A855-4F95-B02F-0E30AF203830}" type="sibTrans" cxnId="{30969567-6914-4851-AA61-B2CA6DE7F0F7}">
      <dgm:prSet/>
      <dgm:spPr/>
      <dgm:t>
        <a:bodyPr/>
        <a:lstStyle/>
        <a:p>
          <a:endParaRPr lang="en-US"/>
        </a:p>
      </dgm:t>
    </dgm:pt>
    <dgm:pt modelId="{A33E4A36-5D12-43F1-8499-703230AF31CC}" type="pres">
      <dgm:prSet presAssocID="{0FD7EF3C-A1F5-4BB9-AA1B-F531A668E95A}" presName="diagram" presStyleCnt="0">
        <dgm:presLayoutVars>
          <dgm:dir/>
          <dgm:resizeHandles val="exact"/>
        </dgm:presLayoutVars>
      </dgm:prSet>
      <dgm:spPr/>
    </dgm:pt>
    <dgm:pt modelId="{4C2157DC-ABDD-455D-8A95-F12590A0DB2C}" type="pres">
      <dgm:prSet presAssocID="{2C6FF95B-3D7B-4EC7-9E5C-CA6610E2BF92}" presName="node" presStyleLbl="node1" presStyleIdx="0" presStyleCnt="10">
        <dgm:presLayoutVars>
          <dgm:bulletEnabled val="1"/>
        </dgm:presLayoutVars>
      </dgm:prSet>
      <dgm:spPr/>
    </dgm:pt>
    <dgm:pt modelId="{C14123A5-2063-43A5-AFE3-3766F37E20B3}" type="pres">
      <dgm:prSet presAssocID="{8834904B-9C03-482A-899B-09B3CCE3620D}" presName="sibTrans" presStyleCnt="0"/>
      <dgm:spPr/>
    </dgm:pt>
    <dgm:pt modelId="{815FD44F-A5D0-4436-B950-0DFE704298D2}" type="pres">
      <dgm:prSet presAssocID="{7EF823C3-0B8C-449C-BC8A-1BEFEECC1343}" presName="node" presStyleLbl="node1" presStyleIdx="1" presStyleCnt="10">
        <dgm:presLayoutVars>
          <dgm:bulletEnabled val="1"/>
        </dgm:presLayoutVars>
      </dgm:prSet>
      <dgm:spPr/>
    </dgm:pt>
    <dgm:pt modelId="{2F324AD5-8C68-4326-9D73-700CFBC3E76D}" type="pres">
      <dgm:prSet presAssocID="{1720FEB4-3800-450E-9FE4-17C3DE4F5F9D}" presName="sibTrans" presStyleCnt="0"/>
      <dgm:spPr/>
    </dgm:pt>
    <dgm:pt modelId="{F07773C2-6CCD-47CB-96FC-4165E789FEFC}" type="pres">
      <dgm:prSet presAssocID="{0A1A4B8B-B6DA-4D68-94B0-ACC39DFB8512}" presName="node" presStyleLbl="node1" presStyleIdx="2" presStyleCnt="10">
        <dgm:presLayoutVars>
          <dgm:bulletEnabled val="1"/>
        </dgm:presLayoutVars>
      </dgm:prSet>
      <dgm:spPr/>
    </dgm:pt>
    <dgm:pt modelId="{58F8E616-412D-430B-9F58-B61744A65549}" type="pres">
      <dgm:prSet presAssocID="{F0F2C3FD-9C9E-4236-B744-22A5BC6B0273}" presName="sibTrans" presStyleCnt="0"/>
      <dgm:spPr/>
    </dgm:pt>
    <dgm:pt modelId="{13C12C30-A70F-446C-BD1A-AE17DC8B4CC4}" type="pres">
      <dgm:prSet presAssocID="{E94F1DE3-9B9A-46DE-951F-95FA76E0D53F}" presName="node" presStyleLbl="node1" presStyleIdx="3" presStyleCnt="10">
        <dgm:presLayoutVars>
          <dgm:bulletEnabled val="1"/>
        </dgm:presLayoutVars>
      </dgm:prSet>
      <dgm:spPr/>
    </dgm:pt>
    <dgm:pt modelId="{F7D99732-5E68-4C95-9E28-54178F1CE6B2}" type="pres">
      <dgm:prSet presAssocID="{D142EF06-1C7D-420C-9A3E-50929FFA170C}" presName="sibTrans" presStyleCnt="0"/>
      <dgm:spPr/>
    </dgm:pt>
    <dgm:pt modelId="{FBEA47D1-E115-43ED-9C93-F2482F6E1CD0}" type="pres">
      <dgm:prSet presAssocID="{E3E5BBA0-D887-4C9B-A0EF-9540FAB2A0F0}" presName="node" presStyleLbl="node1" presStyleIdx="4" presStyleCnt="10">
        <dgm:presLayoutVars>
          <dgm:bulletEnabled val="1"/>
        </dgm:presLayoutVars>
      </dgm:prSet>
      <dgm:spPr/>
    </dgm:pt>
    <dgm:pt modelId="{7C1641CD-E08F-457B-96AB-CCF26AC15BE7}" type="pres">
      <dgm:prSet presAssocID="{D341B444-F400-4C9B-891D-C83B1626F474}" presName="sibTrans" presStyleCnt="0"/>
      <dgm:spPr/>
    </dgm:pt>
    <dgm:pt modelId="{73B5923F-84AE-4F57-B15D-772D42E9EA9A}" type="pres">
      <dgm:prSet presAssocID="{24074BAC-C446-4436-A6A1-7AC8903A4E45}" presName="node" presStyleLbl="node1" presStyleIdx="5" presStyleCnt="10">
        <dgm:presLayoutVars>
          <dgm:bulletEnabled val="1"/>
        </dgm:presLayoutVars>
      </dgm:prSet>
      <dgm:spPr/>
    </dgm:pt>
    <dgm:pt modelId="{64AF59D5-C21D-4A9C-912B-36998FF01BE9}" type="pres">
      <dgm:prSet presAssocID="{6E4B7530-39F5-43A5-9C1B-1427AAF4668C}" presName="sibTrans" presStyleCnt="0"/>
      <dgm:spPr/>
    </dgm:pt>
    <dgm:pt modelId="{43513A6F-8B30-4EBE-A0F5-A947F1309D44}" type="pres">
      <dgm:prSet presAssocID="{A51603FA-50BD-45C2-BF59-DF7E92B42CDA}" presName="node" presStyleLbl="node1" presStyleIdx="6" presStyleCnt="10">
        <dgm:presLayoutVars>
          <dgm:bulletEnabled val="1"/>
        </dgm:presLayoutVars>
      </dgm:prSet>
      <dgm:spPr/>
    </dgm:pt>
    <dgm:pt modelId="{9F03288F-50EA-4116-A663-17B13500CEB3}" type="pres">
      <dgm:prSet presAssocID="{29EBA953-42D1-40C0-A324-34D76F88F842}" presName="sibTrans" presStyleCnt="0"/>
      <dgm:spPr/>
    </dgm:pt>
    <dgm:pt modelId="{62E664F9-849D-4937-9D02-DACDE237B6CC}" type="pres">
      <dgm:prSet presAssocID="{B027EBE3-8A76-42C4-815D-EE238CBAC146}" presName="node" presStyleLbl="node1" presStyleIdx="7" presStyleCnt="10">
        <dgm:presLayoutVars>
          <dgm:bulletEnabled val="1"/>
        </dgm:presLayoutVars>
      </dgm:prSet>
      <dgm:spPr/>
    </dgm:pt>
    <dgm:pt modelId="{A871FC07-5088-4BFE-B868-381207C62417}" type="pres">
      <dgm:prSet presAssocID="{4E5CB088-C184-47F3-AA50-E3C6900E6204}" presName="sibTrans" presStyleCnt="0"/>
      <dgm:spPr/>
    </dgm:pt>
    <dgm:pt modelId="{25CB0A76-DB91-4709-8093-0D4CBA8FBBC5}" type="pres">
      <dgm:prSet presAssocID="{5819B193-26A1-4C2C-A4A4-9B846BFE7696}" presName="node" presStyleLbl="node1" presStyleIdx="8" presStyleCnt="10">
        <dgm:presLayoutVars>
          <dgm:bulletEnabled val="1"/>
        </dgm:presLayoutVars>
      </dgm:prSet>
      <dgm:spPr/>
    </dgm:pt>
    <dgm:pt modelId="{8BDA3FFE-8DFF-4D1F-AAB4-88C168151BC4}" type="pres">
      <dgm:prSet presAssocID="{579DBEF2-536E-4278-BB32-5D6F409D6190}" presName="sibTrans" presStyleCnt="0"/>
      <dgm:spPr/>
    </dgm:pt>
    <dgm:pt modelId="{3D098F83-98C6-48AF-94BC-09E268765D51}" type="pres">
      <dgm:prSet presAssocID="{014D4844-5E1E-4ED1-A58C-998AF14A6644}" presName="node" presStyleLbl="node1" presStyleIdx="9" presStyleCnt="10">
        <dgm:presLayoutVars>
          <dgm:bulletEnabled val="1"/>
        </dgm:presLayoutVars>
      </dgm:prSet>
      <dgm:spPr/>
    </dgm:pt>
  </dgm:ptLst>
  <dgm:cxnLst>
    <dgm:cxn modelId="{DA8E0E09-953C-47D1-84EF-992B8B3CF9F8}" type="presOf" srcId="{7EF823C3-0B8C-449C-BC8A-1BEFEECC1343}" destId="{815FD44F-A5D0-4436-B950-0DFE704298D2}" srcOrd="0" destOrd="0" presId="urn:microsoft.com/office/officeart/2005/8/layout/default"/>
    <dgm:cxn modelId="{59D26F0E-288D-4049-8448-D7FE102B0A74}" srcId="{0FD7EF3C-A1F5-4BB9-AA1B-F531A668E95A}" destId="{B027EBE3-8A76-42C4-815D-EE238CBAC146}" srcOrd="7" destOrd="0" parTransId="{AFD0CDBD-377C-420C-85AD-62895A626862}" sibTransId="{4E5CB088-C184-47F3-AA50-E3C6900E6204}"/>
    <dgm:cxn modelId="{70DC131F-5BC9-41B4-8D75-A111071A106D}" srcId="{0FD7EF3C-A1F5-4BB9-AA1B-F531A668E95A}" destId="{A51603FA-50BD-45C2-BF59-DF7E92B42CDA}" srcOrd="6" destOrd="0" parTransId="{DAD170DB-3330-4FAF-9116-B92FD8F6D8A8}" sibTransId="{29EBA953-42D1-40C0-A324-34D76F88F842}"/>
    <dgm:cxn modelId="{912EC220-70DA-4114-888B-18D47AD84B87}" srcId="{0FD7EF3C-A1F5-4BB9-AA1B-F531A668E95A}" destId="{E3E5BBA0-D887-4C9B-A0EF-9540FAB2A0F0}" srcOrd="4" destOrd="0" parTransId="{B73DFBB1-2A82-494C-BB58-25273E7909A8}" sibTransId="{D341B444-F400-4C9B-891D-C83B1626F474}"/>
    <dgm:cxn modelId="{4A7A2E31-C6B4-4F99-B3DF-BFFE1C08833B}" type="presOf" srcId="{5819B193-26A1-4C2C-A4A4-9B846BFE7696}" destId="{25CB0A76-DB91-4709-8093-0D4CBA8FBBC5}" srcOrd="0" destOrd="0" presId="urn:microsoft.com/office/officeart/2005/8/layout/default"/>
    <dgm:cxn modelId="{DE52F05B-3C51-4F94-8D97-BCDE6FE5D585}" srcId="{0FD7EF3C-A1F5-4BB9-AA1B-F531A668E95A}" destId="{E94F1DE3-9B9A-46DE-951F-95FA76E0D53F}" srcOrd="3" destOrd="0" parTransId="{0354A058-2AEC-4328-9122-A09D05B75B50}" sibTransId="{D142EF06-1C7D-420C-9A3E-50929FFA170C}"/>
    <dgm:cxn modelId="{5A0B7C5C-52FD-4D07-A174-5554271262D1}" type="presOf" srcId="{0A1A4B8B-B6DA-4D68-94B0-ACC39DFB8512}" destId="{F07773C2-6CCD-47CB-96FC-4165E789FEFC}" srcOrd="0" destOrd="0" presId="urn:microsoft.com/office/officeart/2005/8/layout/default"/>
    <dgm:cxn modelId="{5ADF3861-7C9B-4132-A4DD-8377E768FC44}" type="presOf" srcId="{0FD7EF3C-A1F5-4BB9-AA1B-F531A668E95A}" destId="{A33E4A36-5D12-43F1-8499-703230AF31CC}" srcOrd="0" destOrd="0" presId="urn:microsoft.com/office/officeart/2005/8/layout/default"/>
    <dgm:cxn modelId="{FF033842-5E9C-4C8E-BFE7-02DC2EE54824}" type="presOf" srcId="{A51603FA-50BD-45C2-BF59-DF7E92B42CDA}" destId="{43513A6F-8B30-4EBE-A0F5-A947F1309D44}" srcOrd="0" destOrd="0" presId="urn:microsoft.com/office/officeart/2005/8/layout/default"/>
    <dgm:cxn modelId="{30969567-6914-4851-AA61-B2CA6DE7F0F7}" srcId="{0FD7EF3C-A1F5-4BB9-AA1B-F531A668E95A}" destId="{014D4844-5E1E-4ED1-A58C-998AF14A6644}" srcOrd="9" destOrd="0" parTransId="{363C7D3C-D7B4-4BE6-A9D6-40210F1B82A7}" sibTransId="{F988EB91-A855-4F95-B02F-0E30AF203830}"/>
    <dgm:cxn modelId="{5E354072-060B-454D-8EEA-B579FB8052BD}" srcId="{0FD7EF3C-A1F5-4BB9-AA1B-F531A668E95A}" destId="{24074BAC-C446-4436-A6A1-7AC8903A4E45}" srcOrd="5" destOrd="0" parTransId="{5861F1AF-F92D-4071-BAF3-975C391FA39C}" sibTransId="{6E4B7530-39F5-43A5-9C1B-1427AAF4668C}"/>
    <dgm:cxn modelId="{00981073-5F7F-4792-BBE5-5DA5C7C78927}" type="presOf" srcId="{014D4844-5E1E-4ED1-A58C-998AF14A6644}" destId="{3D098F83-98C6-48AF-94BC-09E268765D51}" srcOrd="0" destOrd="0" presId="urn:microsoft.com/office/officeart/2005/8/layout/default"/>
    <dgm:cxn modelId="{5D415C53-35FF-4680-BCE8-E003C42C29C2}" type="presOf" srcId="{24074BAC-C446-4436-A6A1-7AC8903A4E45}" destId="{73B5923F-84AE-4F57-B15D-772D42E9EA9A}" srcOrd="0" destOrd="0" presId="urn:microsoft.com/office/officeart/2005/8/layout/default"/>
    <dgm:cxn modelId="{5C305179-DC6E-43D1-B450-AD9ABBF1850A}" type="presOf" srcId="{2C6FF95B-3D7B-4EC7-9E5C-CA6610E2BF92}" destId="{4C2157DC-ABDD-455D-8A95-F12590A0DB2C}" srcOrd="0" destOrd="0" presId="urn:microsoft.com/office/officeart/2005/8/layout/default"/>
    <dgm:cxn modelId="{FDA30D82-8CCC-450B-83C9-0EED9862DE9A}" type="presOf" srcId="{E94F1DE3-9B9A-46DE-951F-95FA76E0D53F}" destId="{13C12C30-A70F-446C-BD1A-AE17DC8B4CC4}" srcOrd="0" destOrd="0" presId="urn:microsoft.com/office/officeart/2005/8/layout/default"/>
    <dgm:cxn modelId="{267A279D-79EF-4AD2-9E91-37C26A8D468B}" srcId="{0FD7EF3C-A1F5-4BB9-AA1B-F531A668E95A}" destId="{2C6FF95B-3D7B-4EC7-9E5C-CA6610E2BF92}" srcOrd="0" destOrd="0" parTransId="{F7ED7565-2595-44E2-8BDC-97DBB569EB1C}" sibTransId="{8834904B-9C03-482A-899B-09B3CCE3620D}"/>
    <dgm:cxn modelId="{2C452FBF-3020-4F87-932C-CD2245CD96B9}" type="presOf" srcId="{E3E5BBA0-D887-4C9B-A0EF-9540FAB2A0F0}" destId="{FBEA47D1-E115-43ED-9C93-F2482F6E1CD0}" srcOrd="0" destOrd="0" presId="urn:microsoft.com/office/officeart/2005/8/layout/default"/>
    <dgm:cxn modelId="{573E2DC8-EE23-4E51-B020-6E935D9148DE}" srcId="{0FD7EF3C-A1F5-4BB9-AA1B-F531A668E95A}" destId="{7EF823C3-0B8C-449C-BC8A-1BEFEECC1343}" srcOrd="1" destOrd="0" parTransId="{EA793745-4F1D-4275-8C16-20EAF257583F}" sibTransId="{1720FEB4-3800-450E-9FE4-17C3DE4F5F9D}"/>
    <dgm:cxn modelId="{9DA822D7-2386-4F45-9A66-E1D76B7A5C01}" srcId="{0FD7EF3C-A1F5-4BB9-AA1B-F531A668E95A}" destId="{0A1A4B8B-B6DA-4D68-94B0-ACC39DFB8512}" srcOrd="2" destOrd="0" parTransId="{3D25B0AF-3D20-4199-8104-9C6BA504137E}" sibTransId="{F0F2C3FD-9C9E-4236-B744-22A5BC6B0273}"/>
    <dgm:cxn modelId="{80432FF6-60FD-41D9-8F67-7F8AD4504AEB}" srcId="{0FD7EF3C-A1F5-4BB9-AA1B-F531A668E95A}" destId="{5819B193-26A1-4C2C-A4A4-9B846BFE7696}" srcOrd="8" destOrd="0" parTransId="{97CBCFC8-F380-4150-9BCE-658DBD7D2767}" sibTransId="{579DBEF2-536E-4278-BB32-5D6F409D6190}"/>
    <dgm:cxn modelId="{520F95FB-02D2-4271-A58F-6C0CA5CA0AF5}" type="presOf" srcId="{B027EBE3-8A76-42C4-815D-EE238CBAC146}" destId="{62E664F9-849D-4937-9D02-DACDE237B6CC}" srcOrd="0" destOrd="0" presId="urn:microsoft.com/office/officeart/2005/8/layout/default"/>
    <dgm:cxn modelId="{C635DC8E-723F-4A36-BF4F-2635831670E8}" type="presParOf" srcId="{A33E4A36-5D12-43F1-8499-703230AF31CC}" destId="{4C2157DC-ABDD-455D-8A95-F12590A0DB2C}" srcOrd="0" destOrd="0" presId="urn:microsoft.com/office/officeart/2005/8/layout/default"/>
    <dgm:cxn modelId="{DD5C7E43-9706-4B22-B528-97BD834BA2FE}" type="presParOf" srcId="{A33E4A36-5D12-43F1-8499-703230AF31CC}" destId="{C14123A5-2063-43A5-AFE3-3766F37E20B3}" srcOrd="1" destOrd="0" presId="urn:microsoft.com/office/officeart/2005/8/layout/default"/>
    <dgm:cxn modelId="{DDC35336-52A0-4EDC-9CE4-C0AD6B127333}" type="presParOf" srcId="{A33E4A36-5D12-43F1-8499-703230AF31CC}" destId="{815FD44F-A5D0-4436-B950-0DFE704298D2}" srcOrd="2" destOrd="0" presId="urn:microsoft.com/office/officeart/2005/8/layout/default"/>
    <dgm:cxn modelId="{399BDF39-8E97-4FCA-96B9-93CC304CDAD9}" type="presParOf" srcId="{A33E4A36-5D12-43F1-8499-703230AF31CC}" destId="{2F324AD5-8C68-4326-9D73-700CFBC3E76D}" srcOrd="3" destOrd="0" presId="urn:microsoft.com/office/officeart/2005/8/layout/default"/>
    <dgm:cxn modelId="{0B940259-BAF9-4BC8-8F04-C7A7A52D6E14}" type="presParOf" srcId="{A33E4A36-5D12-43F1-8499-703230AF31CC}" destId="{F07773C2-6CCD-47CB-96FC-4165E789FEFC}" srcOrd="4" destOrd="0" presId="urn:microsoft.com/office/officeart/2005/8/layout/default"/>
    <dgm:cxn modelId="{C192D2CF-F068-4F7D-849E-32E3FA3D4F41}" type="presParOf" srcId="{A33E4A36-5D12-43F1-8499-703230AF31CC}" destId="{58F8E616-412D-430B-9F58-B61744A65549}" srcOrd="5" destOrd="0" presId="urn:microsoft.com/office/officeart/2005/8/layout/default"/>
    <dgm:cxn modelId="{FD705B3C-A0E6-4F3E-9A18-632419AD1728}" type="presParOf" srcId="{A33E4A36-5D12-43F1-8499-703230AF31CC}" destId="{13C12C30-A70F-446C-BD1A-AE17DC8B4CC4}" srcOrd="6" destOrd="0" presId="urn:microsoft.com/office/officeart/2005/8/layout/default"/>
    <dgm:cxn modelId="{8053283D-D284-4EE8-87E5-1FD380CC83F8}" type="presParOf" srcId="{A33E4A36-5D12-43F1-8499-703230AF31CC}" destId="{F7D99732-5E68-4C95-9E28-54178F1CE6B2}" srcOrd="7" destOrd="0" presId="urn:microsoft.com/office/officeart/2005/8/layout/default"/>
    <dgm:cxn modelId="{B709B5CE-9C9F-4AF2-BB8D-D7751C5A45F2}" type="presParOf" srcId="{A33E4A36-5D12-43F1-8499-703230AF31CC}" destId="{FBEA47D1-E115-43ED-9C93-F2482F6E1CD0}" srcOrd="8" destOrd="0" presId="urn:microsoft.com/office/officeart/2005/8/layout/default"/>
    <dgm:cxn modelId="{F872F98A-375B-4AD3-BE17-0F1B6F3F926A}" type="presParOf" srcId="{A33E4A36-5D12-43F1-8499-703230AF31CC}" destId="{7C1641CD-E08F-457B-96AB-CCF26AC15BE7}" srcOrd="9" destOrd="0" presId="urn:microsoft.com/office/officeart/2005/8/layout/default"/>
    <dgm:cxn modelId="{7F6FBD10-A2EF-459B-BCB8-EBE859050EFA}" type="presParOf" srcId="{A33E4A36-5D12-43F1-8499-703230AF31CC}" destId="{73B5923F-84AE-4F57-B15D-772D42E9EA9A}" srcOrd="10" destOrd="0" presId="urn:microsoft.com/office/officeart/2005/8/layout/default"/>
    <dgm:cxn modelId="{FF84EC51-88BC-4C01-A221-DF210C88F0B4}" type="presParOf" srcId="{A33E4A36-5D12-43F1-8499-703230AF31CC}" destId="{64AF59D5-C21D-4A9C-912B-36998FF01BE9}" srcOrd="11" destOrd="0" presId="urn:microsoft.com/office/officeart/2005/8/layout/default"/>
    <dgm:cxn modelId="{0D0CC4BD-41CB-490F-9255-6DBC408076E2}" type="presParOf" srcId="{A33E4A36-5D12-43F1-8499-703230AF31CC}" destId="{43513A6F-8B30-4EBE-A0F5-A947F1309D44}" srcOrd="12" destOrd="0" presId="urn:microsoft.com/office/officeart/2005/8/layout/default"/>
    <dgm:cxn modelId="{A69644D6-CE05-48E0-9DD8-B2F3BA7392C4}" type="presParOf" srcId="{A33E4A36-5D12-43F1-8499-703230AF31CC}" destId="{9F03288F-50EA-4116-A663-17B13500CEB3}" srcOrd="13" destOrd="0" presId="urn:microsoft.com/office/officeart/2005/8/layout/default"/>
    <dgm:cxn modelId="{84003750-C03F-433C-8FBC-8C6108954937}" type="presParOf" srcId="{A33E4A36-5D12-43F1-8499-703230AF31CC}" destId="{62E664F9-849D-4937-9D02-DACDE237B6CC}" srcOrd="14" destOrd="0" presId="urn:microsoft.com/office/officeart/2005/8/layout/default"/>
    <dgm:cxn modelId="{E92BD73E-A813-48B1-AA6D-46D2535522AC}" type="presParOf" srcId="{A33E4A36-5D12-43F1-8499-703230AF31CC}" destId="{A871FC07-5088-4BFE-B868-381207C62417}" srcOrd="15" destOrd="0" presId="urn:microsoft.com/office/officeart/2005/8/layout/default"/>
    <dgm:cxn modelId="{E17F7300-EF0F-4846-AB10-BE6A82C2D658}" type="presParOf" srcId="{A33E4A36-5D12-43F1-8499-703230AF31CC}" destId="{25CB0A76-DB91-4709-8093-0D4CBA8FBBC5}" srcOrd="16" destOrd="0" presId="urn:microsoft.com/office/officeart/2005/8/layout/default"/>
    <dgm:cxn modelId="{DA8E8740-23CB-4B93-81F0-C6ACE3ED96BF}" type="presParOf" srcId="{A33E4A36-5D12-43F1-8499-703230AF31CC}" destId="{8BDA3FFE-8DFF-4D1F-AAB4-88C168151BC4}" srcOrd="17" destOrd="0" presId="urn:microsoft.com/office/officeart/2005/8/layout/default"/>
    <dgm:cxn modelId="{E49746C6-D554-468C-81D2-9BF43ECCF82C}" type="presParOf" srcId="{A33E4A36-5D12-43F1-8499-703230AF31CC}" destId="{3D098F83-98C6-48AF-94BC-09E268765D51}" srcOrd="1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22F91B-5FDB-4221-ADE6-C9861436606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D0F72D8-47C6-4DB2-89DB-4571734D0C65}">
      <dgm:prSet/>
      <dgm:spPr/>
      <dgm:t>
        <a:bodyPr/>
        <a:lstStyle/>
        <a:p>
          <a:r>
            <a:rPr lang="en-GB" dirty="0"/>
            <a:t>To manage  these conditions, here are some evidence-based recommendations</a:t>
          </a:r>
          <a:endParaRPr lang="en-US" dirty="0"/>
        </a:p>
      </dgm:t>
    </dgm:pt>
    <dgm:pt modelId="{31EBB84D-28DD-49B1-9F1F-122D3BAAA70F}" type="parTrans" cxnId="{4CD6B57D-7ECA-4EA5-9001-33463D62F8CE}">
      <dgm:prSet/>
      <dgm:spPr/>
      <dgm:t>
        <a:bodyPr/>
        <a:lstStyle/>
        <a:p>
          <a:endParaRPr lang="en-US"/>
        </a:p>
      </dgm:t>
    </dgm:pt>
    <dgm:pt modelId="{39396375-A685-44CE-A023-977126BE8045}" type="sibTrans" cxnId="{4CD6B57D-7ECA-4EA5-9001-33463D62F8CE}">
      <dgm:prSet/>
      <dgm:spPr/>
      <dgm:t>
        <a:bodyPr/>
        <a:lstStyle/>
        <a:p>
          <a:endParaRPr lang="en-US"/>
        </a:p>
      </dgm:t>
    </dgm:pt>
    <dgm:pt modelId="{589B3414-8164-429E-878D-AA519414F39D}">
      <dgm:prSet/>
      <dgm:spPr/>
      <dgm:t>
        <a:bodyPr/>
        <a:lstStyle/>
        <a:p>
          <a:r>
            <a:rPr lang="en-GB"/>
            <a:t>Medication Adherence</a:t>
          </a:r>
          <a:endParaRPr lang="en-US"/>
        </a:p>
      </dgm:t>
    </dgm:pt>
    <dgm:pt modelId="{C03FAFCE-3B09-40E0-913A-C6609DE3EFB0}" type="parTrans" cxnId="{7B13BFED-26A3-402C-A080-1129DB4EF472}">
      <dgm:prSet/>
      <dgm:spPr/>
      <dgm:t>
        <a:bodyPr/>
        <a:lstStyle/>
        <a:p>
          <a:endParaRPr lang="en-US"/>
        </a:p>
      </dgm:t>
    </dgm:pt>
    <dgm:pt modelId="{5250662D-FC86-4027-9B3A-92A6F41CFCC3}" type="sibTrans" cxnId="{7B13BFED-26A3-402C-A080-1129DB4EF472}">
      <dgm:prSet/>
      <dgm:spPr/>
      <dgm:t>
        <a:bodyPr/>
        <a:lstStyle/>
        <a:p>
          <a:endParaRPr lang="en-US"/>
        </a:p>
      </dgm:t>
    </dgm:pt>
    <dgm:pt modelId="{FEC5E96B-3848-4DDB-A830-5629BBEFBEF5}">
      <dgm:prSet/>
      <dgm:spPr/>
      <dgm:t>
        <a:bodyPr/>
        <a:lstStyle/>
        <a:p>
          <a:r>
            <a:rPr lang="en-GB"/>
            <a:t>Smoking Cessation</a:t>
          </a:r>
          <a:endParaRPr lang="en-US"/>
        </a:p>
      </dgm:t>
    </dgm:pt>
    <dgm:pt modelId="{3C6385AB-910B-484B-8E28-C2ACDE1240BA}" type="parTrans" cxnId="{2A839587-A787-43AD-B83C-354CB899EF17}">
      <dgm:prSet/>
      <dgm:spPr/>
      <dgm:t>
        <a:bodyPr/>
        <a:lstStyle/>
        <a:p>
          <a:endParaRPr lang="en-US"/>
        </a:p>
      </dgm:t>
    </dgm:pt>
    <dgm:pt modelId="{945E9D68-71CF-40CE-9785-642C6D57C4E2}" type="sibTrans" cxnId="{2A839587-A787-43AD-B83C-354CB899EF17}">
      <dgm:prSet/>
      <dgm:spPr/>
      <dgm:t>
        <a:bodyPr/>
        <a:lstStyle/>
        <a:p>
          <a:endParaRPr lang="en-US"/>
        </a:p>
      </dgm:t>
    </dgm:pt>
    <dgm:pt modelId="{8159969F-8B52-4230-BDED-69AFAAA26FD0}">
      <dgm:prSet/>
      <dgm:spPr/>
      <dgm:t>
        <a:bodyPr/>
        <a:lstStyle/>
        <a:p>
          <a:r>
            <a:rPr lang="en-GB"/>
            <a:t>Vaccinations</a:t>
          </a:r>
          <a:endParaRPr lang="en-US"/>
        </a:p>
      </dgm:t>
    </dgm:pt>
    <dgm:pt modelId="{9879F702-22D7-45D6-8B0A-2793277E21A9}" type="parTrans" cxnId="{E15572C7-ACC3-44C2-A077-FF73D74BA90B}">
      <dgm:prSet/>
      <dgm:spPr/>
      <dgm:t>
        <a:bodyPr/>
        <a:lstStyle/>
        <a:p>
          <a:endParaRPr lang="en-US"/>
        </a:p>
      </dgm:t>
    </dgm:pt>
    <dgm:pt modelId="{9A1EDC16-3112-4B15-AA3E-0C82C288219F}" type="sibTrans" cxnId="{E15572C7-ACC3-44C2-A077-FF73D74BA90B}">
      <dgm:prSet/>
      <dgm:spPr/>
      <dgm:t>
        <a:bodyPr/>
        <a:lstStyle/>
        <a:p>
          <a:endParaRPr lang="en-US"/>
        </a:p>
      </dgm:t>
    </dgm:pt>
    <dgm:pt modelId="{62F0A3E7-5369-4408-8967-0260359E1A9B}">
      <dgm:prSet/>
      <dgm:spPr/>
      <dgm:t>
        <a:bodyPr/>
        <a:lstStyle/>
        <a:p>
          <a:r>
            <a:rPr lang="en-GB"/>
            <a:t>Healthy Lifestyle</a:t>
          </a:r>
          <a:endParaRPr lang="en-US"/>
        </a:p>
      </dgm:t>
    </dgm:pt>
    <dgm:pt modelId="{4F70F5CE-9115-4202-B8F1-A26665CC6534}" type="parTrans" cxnId="{16F4E0AC-5676-483A-A1E5-9A8249E87DAE}">
      <dgm:prSet/>
      <dgm:spPr/>
      <dgm:t>
        <a:bodyPr/>
        <a:lstStyle/>
        <a:p>
          <a:endParaRPr lang="en-US"/>
        </a:p>
      </dgm:t>
    </dgm:pt>
    <dgm:pt modelId="{EF69BEDB-E103-46A1-8D58-88F7B083F8CA}" type="sibTrans" cxnId="{16F4E0AC-5676-483A-A1E5-9A8249E87DAE}">
      <dgm:prSet/>
      <dgm:spPr/>
      <dgm:t>
        <a:bodyPr/>
        <a:lstStyle/>
        <a:p>
          <a:endParaRPr lang="en-US"/>
        </a:p>
      </dgm:t>
    </dgm:pt>
    <dgm:pt modelId="{0EDAC60C-6384-4629-B00D-4FDDAD37991A}">
      <dgm:prSet/>
      <dgm:spPr/>
      <dgm:t>
        <a:bodyPr/>
        <a:lstStyle/>
        <a:p>
          <a:r>
            <a:rPr lang="en-GB"/>
            <a:t>Education and Self-Management</a:t>
          </a:r>
          <a:endParaRPr lang="en-US"/>
        </a:p>
      </dgm:t>
    </dgm:pt>
    <dgm:pt modelId="{E5219791-C8D7-47B2-B4D9-4355EC8CB68C}" type="parTrans" cxnId="{63865CB4-A713-4DD1-9716-1A6BF03ED545}">
      <dgm:prSet/>
      <dgm:spPr/>
      <dgm:t>
        <a:bodyPr/>
        <a:lstStyle/>
        <a:p>
          <a:endParaRPr lang="en-US"/>
        </a:p>
      </dgm:t>
    </dgm:pt>
    <dgm:pt modelId="{40112351-A99F-4C24-A472-A67E05BA38F9}" type="sibTrans" cxnId="{63865CB4-A713-4DD1-9716-1A6BF03ED545}">
      <dgm:prSet/>
      <dgm:spPr/>
      <dgm:t>
        <a:bodyPr/>
        <a:lstStyle/>
        <a:p>
          <a:endParaRPr lang="en-US"/>
        </a:p>
      </dgm:t>
    </dgm:pt>
    <dgm:pt modelId="{EFC52626-C928-4C55-9E7A-1CDECFFF3E40}">
      <dgm:prSet/>
      <dgm:spPr/>
      <dgm:t>
        <a:bodyPr/>
        <a:lstStyle/>
        <a:p>
          <a:r>
            <a:rPr lang="en-GB"/>
            <a:t>Regular Monitoring</a:t>
          </a:r>
          <a:endParaRPr lang="en-US"/>
        </a:p>
      </dgm:t>
    </dgm:pt>
    <dgm:pt modelId="{40C6DEDF-B13B-477F-9367-DE9BF84A9281}" type="parTrans" cxnId="{6F10E754-2DDD-4520-876A-BF35DCD58544}">
      <dgm:prSet/>
      <dgm:spPr/>
      <dgm:t>
        <a:bodyPr/>
        <a:lstStyle/>
        <a:p>
          <a:endParaRPr lang="en-US"/>
        </a:p>
      </dgm:t>
    </dgm:pt>
    <dgm:pt modelId="{A4514197-98FC-4649-A93C-D6549F70F408}" type="sibTrans" cxnId="{6F10E754-2DDD-4520-876A-BF35DCD58544}">
      <dgm:prSet/>
      <dgm:spPr/>
      <dgm:t>
        <a:bodyPr/>
        <a:lstStyle/>
        <a:p>
          <a:endParaRPr lang="en-US"/>
        </a:p>
      </dgm:t>
    </dgm:pt>
    <dgm:pt modelId="{E6EB1BE7-80AC-4500-80BF-64C713D8DD00}">
      <dgm:prSet/>
      <dgm:spPr/>
      <dgm:t>
        <a:bodyPr/>
        <a:lstStyle/>
        <a:p>
          <a:r>
            <a:rPr lang="en-GB"/>
            <a:t>Pulmonary Rehabilitation</a:t>
          </a:r>
          <a:endParaRPr lang="en-US"/>
        </a:p>
      </dgm:t>
    </dgm:pt>
    <dgm:pt modelId="{A620BBA7-137E-43EF-AFCE-C11D352FF6B4}" type="parTrans" cxnId="{B69CEDFE-BEE5-4F38-AF1C-A53FE8D090B2}">
      <dgm:prSet/>
      <dgm:spPr/>
      <dgm:t>
        <a:bodyPr/>
        <a:lstStyle/>
        <a:p>
          <a:endParaRPr lang="en-US"/>
        </a:p>
      </dgm:t>
    </dgm:pt>
    <dgm:pt modelId="{68AC03F0-51D2-4898-A7E0-491508ACE76F}" type="sibTrans" cxnId="{B69CEDFE-BEE5-4F38-AF1C-A53FE8D090B2}">
      <dgm:prSet/>
      <dgm:spPr/>
      <dgm:t>
        <a:bodyPr/>
        <a:lstStyle/>
        <a:p>
          <a:endParaRPr lang="en-US"/>
        </a:p>
      </dgm:t>
    </dgm:pt>
    <dgm:pt modelId="{218B8E31-5755-46AC-959D-E6A56DE73473}" type="pres">
      <dgm:prSet presAssocID="{9722F91B-5FDB-4221-ADE6-C98614366061}" presName="diagram" presStyleCnt="0">
        <dgm:presLayoutVars>
          <dgm:dir/>
          <dgm:resizeHandles val="exact"/>
        </dgm:presLayoutVars>
      </dgm:prSet>
      <dgm:spPr/>
    </dgm:pt>
    <dgm:pt modelId="{7307CFEC-9067-43BF-B2C0-E81EF191A026}" type="pres">
      <dgm:prSet presAssocID="{9D0F72D8-47C6-4DB2-89DB-4571734D0C65}" presName="node" presStyleLbl="node1" presStyleIdx="0" presStyleCnt="8">
        <dgm:presLayoutVars>
          <dgm:bulletEnabled val="1"/>
        </dgm:presLayoutVars>
      </dgm:prSet>
      <dgm:spPr/>
    </dgm:pt>
    <dgm:pt modelId="{D475C534-696A-49C0-996D-CC7008FA96B9}" type="pres">
      <dgm:prSet presAssocID="{39396375-A685-44CE-A023-977126BE8045}" presName="sibTrans" presStyleCnt="0"/>
      <dgm:spPr/>
    </dgm:pt>
    <dgm:pt modelId="{74BAD1D2-BB28-40A0-AE48-C952592472CB}" type="pres">
      <dgm:prSet presAssocID="{589B3414-8164-429E-878D-AA519414F39D}" presName="node" presStyleLbl="node1" presStyleIdx="1" presStyleCnt="8">
        <dgm:presLayoutVars>
          <dgm:bulletEnabled val="1"/>
        </dgm:presLayoutVars>
      </dgm:prSet>
      <dgm:spPr/>
    </dgm:pt>
    <dgm:pt modelId="{AC614B21-A5DB-4126-9582-DAD70547B6AA}" type="pres">
      <dgm:prSet presAssocID="{5250662D-FC86-4027-9B3A-92A6F41CFCC3}" presName="sibTrans" presStyleCnt="0"/>
      <dgm:spPr/>
    </dgm:pt>
    <dgm:pt modelId="{304C81FD-6CB7-4CE3-A1B8-308884973986}" type="pres">
      <dgm:prSet presAssocID="{FEC5E96B-3848-4DDB-A830-5629BBEFBEF5}" presName="node" presStyleLbl="node1" presStyleIdx="2" presStyleCnt="8">
        <dgm:presLayoutVars>
          <dgm:bulletEnabled val="1"/>
        </dgm:presLayoutVars>
      </dgm:prSet>
      <dgm:spPr/>
    </dgm:pt>
    <dgm:pt modelId="{614CEBCD-8AAC-4A81-B4EF-0203E54964A1}" type="pres">
      <dgm:prSet presAssocID="{945E9D68-71CF-40CE-9785-642C6D57C4E2}" presName="sibTrans" presStyleCnt="0"/>
      <dgm:spPr/>
    </dgm:pt>
    <dgm:pt modelId="{363E592E-40BD-42BA-8CD9-ECFAF63F60DE}" type="pres">
      <dgm:prSet presAssocID="{8159969F-8B52-4230-BDED-69AFAAA26FD0}" presName="node" presStyleLbl="node1" presStyleIdx="3" presStyleCnt="8">
        <dgm:presLayoutVars>
          <dgm:bulletEnabled val="1"/>
        </dgm:presLayoutVars>
      </dgm:prSet>
      <dgm:spPr/>
    </dgm:pt>
    <dgm:pt modelId="{17B89349-AB69-40A9-8821-EC6C44CAD206}" type="pres">
      <dgm:prSet presAssocID="{9A1EDC16-3112-4B15-AA3E-0C82C288219F}" presName="sibTrans" presStyleCnt="0"/>
      <dgm:spPr/>
    </dgm:pt>
    <dgm:pt modelId="{6CF45118-41E5-45AC-BED1-47D9D41724E1}" type="pres">
      <dgm:prSet presAssocID="{62F0A3E7-5369-4408-8967-0260359E1A9B}" presName="node" presStyleLbl="node1" presStyleIdx="4" presStyleCnt="8">
        <dgm:presLayoutVars>
          <dgm:bulletEnabled val="1"/>
        </dgm:presLayoutVars>
      </dgm:prSet>
      <dgm:spPr/>
    </dgm:pt>
    <dgm:pt modelId="{E9179A74-192A-4C30-955D-52E41524614E}" type="pres">
      <dgm:prSet presAssocID="{EF69BEDB-E103-46A1-8D58-88F7B083F8CA}" presName="sibTrans" presStyleCnt="0"/>
      <dgm:spPr/>
    </dgm:pt>
    <dgm:pt modelId="{D83A0023-41D9-43AF-8A22-7272089A3B1E}" type="pres">
      <dgm:prSet presAssocID="{0EDAC60C-6384-4629-B00D-4FDDAD37991A}" presName="node" presStyleLbl="node1" presStyleIdx="5" presStyleCnt="8">
        <dgm:presLayoutVars>
          <dgm:bulletEnabled val="1"/>
        </dgm:presLayoutVars>
      </dgm:prSet>
      <dgm:spPr/>
    </dgm:pt>
    <dgm:pt modelId="{E54C4698-2053-49A3-91DA-6AB7A6F4BA9C}" type="pres">
      <dgm:prSet presAssocID="{40112351-A99F-4C24-A472-A67E05BA38F9}" presName="sibTrans" presStyleCnt="0"/>
      <dgm:spPr/>
    </dgm:pt>
    <dgm:pt modelId="{44D129A1-7C43-4180-B991-4BDD62368BE9}" type="pres">
      <dgm:prSet presAssocID="{EFC52626-C928-4C55-9E7A-1CDECFFF3E40}" presName="node" presStyleLbl="node1" presStyleIdx="6" presStyleCnt="8">
        <dgm:presLayoutVars>
          <dgm:bulletEnabled val="1"/>
        </dgm:presLayoutVars>
      </dgm:prSet>
      <dgm:spPr/>
    </dgm:pt>
    <dgm:pt modelId="{F5A7D046-10D8-4ADB-869B-77B20FE209DF}" type="pres">
      <dgm:prSet presAssocID="{A4514197-98FC-4649-A93C-D6549F70F408}" presName="sibTrans" presStyleCnt="0"/>
      <dgm:spPr/>
    </dgm:pt>
    <dgm:pt modelId="{0CD204E3-ABB8-4099-9121-6E65020FD165}" type="pres">
      <dgm:prSet presAssocID="{E6EB1BE7-80AC-4500-80BF-64C713D8DD00}" presName="node" presStyleLbl="node1" presStyleIdx="7" presStyleCnt="8">
        <dgm:presLayoutVars>
          <dgm:bulletEnabled val="1"/>
        </dgm:presLayoutVars>
      </dgm:prSet>
      <dgm:spPr/>
    </dgm:pt>
  </dgm:ptLst>
  <dgm:cxnLst>
    <dgm:cxn modelId="{E08CC60A-DE7B-4DD2-A4B6-2BDB78A98CE1}" type="presOf" srcId="{62F0A3E7-5369-4408-8967-0260359E1A9B}" destId="{6CF45118-41E5-45AC-BED1-47D9D41724E1}" srcOrd="0" destOrd="0" presId="urn:microsoft.com/office/officeart/2005/8/layout/default"/>
    <dgm:cxn modelId="{BAD0001C-8FB2-4548-AEDC-91D6C8FB43FD}" type="presOf" srcId="{FEC5E96B-3848-4DDB-A830-5629BBEFBEF5}" destId="{304C81FD-6CB7-4CE3-A1B8-308884973986}" srcOrd="0" destOrd="0" presId="urn:microsoft.com/office/officeart/2005/8/layout/default"/>
    <dgm:cxn modelId="{FDDCAD69-11AF-4C25-AC8C-E0CF01E637F6}" type="presOf" srcId="{E6EB1BE7-80AC-4500-80BF-64C713D8DD00}" destId="{0CD204E3-ABB8-4099-9121-6E65020FD165}" srcOrd="0" destOrd="0" presId="urn:microsoft.com/office/officeart/2005/8/layout/default"/>
    <dgm:cxn modelId="{6F10E754-2DDD-4520-876A-BF35DCD58544}" srcId="{9722F91B-5FDB-4221-ADE6-C98614366061}" destId="{EFC52626-C928-4C55-9E7A-1CDECFFF3E40}" srcOrd="6" destOrd="0" parTransId="{40C6DEDF-B13B-477F-9367-DE9BF84A9281}" sibTransId="{A4514197-98FC-4649-A93C-D6549F70F408}"/>
    <dgm:cxn modelId="{C5034F7C-1A38-4D37-92C9-44FEBFEABF7D}" type="presOf" srcId="{9722F91B-5FDB-4221-ADE6-C98614366061}" destId="{218B8E31-5755-46AC-959D-E6A56DE73473}" srcOrd="0" destOrd="0" presId="urn:microsoft.com/office/officeart/2005/8/layout/default"/>
    <dgm:cxn modelId="{4CD6B57D-7ECA-4EA5-9001-33463D62F8CE}" srcId="{9722F91B-5FDB-4221-ADE6-C98614366061}" destId="{9D0F72D8-47C6-4DB2-89DB-4571734D0C65}" srcOrd="0" destOrd="0" parTransId="{31EBB84D-28DD-49B1-9F1F-122D3BAAA70F}" sibTransId="{39396375-A685-44CE-A023-977126BE8045}"/>
    <dgm:cxn modelId="{2A839587-A787-43AD-B83C-354CB899EF17}" srcId="{9722F91B-5FDB-4221-ADE6-C98614366061}" destId="{FEC5E96B-3848-4DDB-A830-5629BBEFBEF5}" srcOrd="2" destOrd="0" parTransId="{3C6385AB-910B-484B-8E28-C2ACDE1240BA}" sibTransId="{945E9D68-71CF-40CE-9785-642C6D57C4E2}"/>
    <dgm:cxn modelId="{CE155F8B-7E6F-4AC7-B791-2ACFE4CD2C36}" type="presOf" srcId="{0EDAC60C-6384-4629-B00D-4FDDAD37991A}" destId="{D83A0023-41D9-43AF-8A22-7272089A3B1E}" srcOrd="0" destOrd="0" presId="urn:microsoft.com/office/officeart/2005/8/layout/default"/>
    <dgm:cxn modelId="{16F4E0AC-5676-483A-A1E5-9A8249E87DAE}" srcId="{9722F91B-5FDB-4221-ADE6-C98614366061}" destId="{62F0A3E7-5369-4408-8967-0260359E1A9B}" srcOrd="4" destOrd="0" parTransId="{4F70F5CE-9115-4202-B8F1-A26665CC6534}" sibTransId="{EF69BEDB-E103-46A1-8D58-88F7B083F8CA}"/>
    <dgm:cxn modelId="{63865CB4-A713-4DD1-9716-1A6BF03ED545}" srcId="{9722F91B-5FDB-4221-ADE6-C98614366061}" destId="{0EDAC60C-6384-4629-B00D-4FDDAD37991A}" srcOrd="5" destOrd="0" parTransId="{E5219791-C8D7-47B2-B4D9-4355EC8CB68C}" sibTransId="{40112351-A99F-4C24-A472-A67E05BA38F9}"/>
    <dgm:cxn modelId="{E15572C7-ACC3-44C2-A077-FF73D74BA90B}" srcId="{9722F91B-5FDB-4221-ADE6-C98614366061}" destId="{8159969F-8B52-4230-BDED-69AFAAA26FD0}" srcOrd="3" destOrd="0" parTransId="{9879F702-22D7-45D6-8B0A-2793277E21A9}" sibTransId="{9A1EDC16-3112-4B15-AA3E-0C82C288219F}"/>
    <dgm:cxn modelId="{6F1340CA-FDE7-497F-97C2-D3BCB003D6AA}" type="presOf" srcId="{589B3414-8164-429E-878D-AA519414F39D}" destId="{74BAD1D2-BB28-40A0-AE48-C952592472CB}" srcOrd="0" destOrd="0" presId="urn:microsoft.com/office/officeart/2005/8/layout/default"/>
    <dgm:cxn modelId="{2A3517D0-338D-4D3B-B296-D7574038B424}" type="presOf" srcId="{EFC52626-C928-4C55-9E7A-1CDECFFF3E40}" destId="{44D129A1-7C43-4180-B991-4BDD62368BE9}" srcOrd="0" destOrd="0" presId="urn:microsoft.com/office/officeart/2005/8/layout/default"/>
    <dgm:cxn modelId="{FFF049DC-190A-4518-BB2F-465EE57816A1}" type="presOf" srcId="{8159969F-8B52-4230-BDED-69AFAAA26FD0}" destId="{363E592E-40BD-42BA-8CD9-ECFAF63F60DE}" srcOrd="0" destOrd="0" presId="urn:microsoft.com/office/officeart/2005/8/layout/default"/>
    <dgm:cxn modelId="{ACA605EB-17D7-4454-BC9C-38663E614125}" type="presOf" srcId="{9D0F72D8-47C6-4DB2-89DB-4571734D0C65}" destId="{7307CFEC-9067-43BF-B2C0-E81EF191A026}" srcOrd="0" destOrd="0" presId="urn:microsoft.com/office/officeart/2005/8/layout/default"/>
    <dgm:cxn modelId="{7B13BFED-26A3-402C-A080-1129DB4EF472}" srcId="{9722F91B-5FDB-4221-ADE6-C98614366061}" destId="{589B3414-8164-429E-878D-AA519414F39D}" srcOrd="1" destOrd="0" parTransId="{C03FAFCE-3B09-40E0-913A-C6609DE3EFB0}" sibTransId="{5250662D-FC86-4027-9B3A-92A6F41CFCC3}"/>
    <dgm:cxn modelId="{B69CEDFE-BEE5-4F38-AF1C-A53FE8D090B2}" srcId="{9722F91B-5FDB-4221-ADE6-C98614366061}" destId="{E6EB1BE7-80AC-4500-80BF-64C713D8DD00}" srcOrd="7" destOrd="0" parTransId="{A620BBA7-137E-43EF-AFCE-C11D352FF6B4}" sibTransId="{68AC03F0-51D2-4898-A7E0-491508ACE76F}"/>
    <dgm:cxn modelId="{ABB5A0D6-D231-4A75-9412-00D07BA5E715}" type="presParOf" srcId="{218B8E31-5755-46AC-959D-E6A56DE73473}" destId="{7307CFEC-9067-43BF-B2C0-E81EF191A026}" srcOrd="0" destOrd="0" presId="urn:microsoft.com/office/officeart/2005/8/layout/default"/>
    <dgm:cxn modelId="{1375CEBB-99E5-44C3-832E-676EF7FA2A61}" type="presParOf" srcId="{218B8E31-5755-46AC-959D-E6A56DE73473}" destId="{D475C534-696A-49C0-996D-CC7008FA96B9}" srcOrd="1" destOrd="0" presId="urn:microsoft.com/office/officeart/2005/8/layout/default"/>
    <dgm:cxn modelId="{B2A6B2D5-970E-48CA-AEED-14C30F090657}" type="presParOf" srcId="{218B8E31-5755-46AC-959D-E6A56DE73473}" destId="{74BAD1D2-BB28-40A0-AE48-C952592472CB}" srcOrd="2" destOrd="0" presId="urn:microsoft.com/office/officeart/2005/8/layout/default"/>
    <dgm:cxn modelId="{9206BCD6-FA71-4A4A-9270-2E9EE31B10C7}" type="presParOf" srcId="{218B8E31-5755-46AC-959D-E6A56DE73473}" destId="{AC614B21-A5DB-4126-9582-DAD70547B6AA}" srcOrd="3" destOrd="0" presId="urn:microsoft.com/office/officeart/2005/8/layout/default"/>
    <dgm:cxn modelId="{34911723-D9D8-4A26-A3CC-5AB8D1F58D98}" type="presParOf" srcId="{218B8E31-5755-46AC-959D-E6A56DE73473}" destId="{304C81FD-6CB7-4CE3-A1B8-308884973986}" srcOrd="4" destOrd="0" presId="urn:microsoft.com/office/officeart/2005/8/layout/default"/>
    <dgm:cxn modelId="{A29B7205-6111-4B65-A1D6-88A1A9B3C767}" type="presParOf" srcId="{218B8E31-5755-46AC-959D-E6A56DE73473}" destId="{614CEBCD-8AAC-4A81-B4EF-0203E54964A1}" srcOrd="5" destOrd="0" presId="urn:microsoft.com/office/officeart/2005/8/layout/default"/>
    <dgm:cxn modelId="{79BE5F2D-7B30-45F4-955D-D6975298FF8E}" type="presParOf" srcId="{218B8E31-5755-46AC-959D-E6A56DE73473}" destId="{363E592E-40BD-42BA-8CD9-ECFAF63F60DE}" srcOrd="6" destOrd="0" presId="urn:microsoft.com/office/officeart/2005/8/layout/default"/>
    <dgm:cxn modelId="{3B8E7971-9A0D-41AF-9D92-C4853D3EBBF9}" type="presParOf" srcId="{218B8E31-5755-46AC-959D-E6A56DE73473}" destId="{17B89349-AB69-40A9-8821-EC6C44CAD206}" srcOrd="7" destOrd="0" presId="urn:microsoft.com/office/officeart/2005/8/layout/default"/>
    <dgm:cxn modelId="{7C31BFF7-9964-459D-926D-EFB992851470}" type="presParOf" srcId="{218B8E31-5755-46AC-959D-E6A56DE73473}" destId="{6CF45118-41E5-45AC-BED1-47D9D41724E1}" srcOrd="8" destOrd="0" presId="urn:microsoft.com/office/officeart/2005/8/layout/default"/>
    <dgm:cxn modelId="{E0F7A891-043B-463E-B860-EB8BB6622604}" type="presParOf" srcId="{218B8E31-5755-46AC-959D-E6A56DE73473}" destId="{E9179A74-192A-4C30-955D-52E41524614E}" srcOrd="9" destOrd="0" presId="urn:microsoft.com/office/officeart/2005/8/layout/default"/>
    <dgm:cxn modelId="{B6093861-22DE-4A08-96B2-13BC33B1F42C}" type="presParOf" srcId="{218B8E31-5755-46AC-959D-E6A56DE73473}" destId="{D83A0023-41D9-43AF-8A22-7272089A3B1E}" srcOrd="10" destOrd="0" presId="urn:microsoft.com/office/officeart/2005/8/layout/default"/>
    <dgm:cxn modelId="{74DE6CD2-A90A-4E51-918F-469EA42A1EB8}" type="presParOf" srcId="{218B8E31-5755-46AC-959D-E6A56DE73473}" destId="{E54C4698-2053-49A3-91DA-6AB7A6F4BA9C}" srcOrd="11" destOrd="0" presId="urn:microsoft.com/office/officeart/2005/8/layout/default"/>
    <dgm:cxn modelId="{F84DC313-51C4-474D-9D0B-3A9609E294F3}" type="presParOf" srcId="{218B8E31-5755-46AC-959D-E6A56DE73473}" destId="{44D129A1-7C43-4180-B991-4BDD62368BE9}" srcOrd="12" destOrd="0" presId="urn:microsoft.com/office/officeart/2005/8/layout/default"/>
    <dgm:cxn modelId="{FFD287B2-AD14-4175-B91B-9B1B361D753F}" type="presParOf" srcId="{218B8E31-5755-46AC-959D-E6A56DE73473}" destId="{F5A7D046-10D8-4ADB-869B-77B20FE209DF}" srcOrd="13" destOrd="0" presId="urn:microsoft.com/office/officeart/2005/8/layout/default"/>
    <dgm:cxn modelId="{9EFCB674-493D-4389-9DED-3EFE765702C5}" type="presParOf" srcId="{218B8E31-5755-46AC-959D-E6A56DE73473}" destId="{0CD204E3-ABB8-4099-9121-6E65020FD165}"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0E7F33-19C5-41CF-A79C-EEB49A552A2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8817BDD-7B13-4CCC-B725-E0BFD36EA0A5}">
      <dgm:prSet/>
      <dgm:spPr/>
      <dgm:t>
        <a:bodyPr/>
        <a:lstStyle/>
        <a:p>
          <a:r>
            <a:rPr lang="en-GB"/>
            <a:t>Ethical considerations for patients with chronic respiratory diseases (CRDs) is of paramount importance to ensure a respectful, fair, and effective care. Here are some key considerations.</a:t>
          </a:r>
          <a:endParaRPr lang="en-US"/>
        </a:p>
      </dgm:t>
    </dgm:pt>
    <dgm:pt modelId="{D6B747B3-E87F-4F2C-BBC7-61E176A85E3B}" type="parTrans" cxnId="{DC390210-51BD-451A-9DEA-5C1776A655FA}">
      <dgm:prSet/>
      <dgm:spPr/>
      <dgm:t>
        <a:bodyPr/>
        <a:lstStyle/>
        <a:p>
          <a:endParaRPr lang="en-US"/>
        </a:p>
      </dgm:t>
    </dgm:pt>
    <dgm:pt modelId="{80D99BEA-2684-4FB0-97C9-7983BBD2AB2C}" type="sibTrans" cxnId="{DC390210-51BD-451A-9DEA-5C1776A655FA}">
      <dgm:prSet/>
      <dgm:spPr/>
      <dgm:t>
        <a:bodyPr/>
        <a:lstStyle/>
        <a:p>
          <a:endParaRPr lang="en-US"/>
        </a:p>
      </dgm:t>
    </dgm:pt>
    <dgm:pt modelId="{7F809A27-A121-45E6-B23D-DBB7DE6697BE}">
      <dgm:prSet/>
      <dgm:spPr/>
      <dgm:t>
        <a:bodyPr/>
        <a:lstStyle/>
        <a:p>
          <a:r>
            <a:rPr lang="en-GB"/>
            <a:t>Informed Consent</a:t>
          </a:r>
          <a:endParaRPr lang="en-US"/>
        </a:p>
      </dgm:t>
    </dgm:pt>
    <dgm:pt modelId="{916C5399-1264-419E-BC8E-A295E3D41F07}" type="parTrans" cxnId="{B6B01D35-0C8B-4928-9605-401AAD2D2BDB}">
      <dgm:prSet/>
      <dgm:spPr/>
      <dgm:t>
        <a:bodyPr/>
        <a:lstStyle/>
        <a:p>
          <a:endParaRPr lang="en-US"/>
        </a:p>
      </dgm:t>
    </dgm:pt>
    <dgm:pt modelId="{9C66C1C5-2604-41A2-A28D-1864F063E136}" type="sibTrans" cxnId="{B6B01D35-0C8B-4928-9605-401AAD2D2BDB}">
      <dgm:prSet/>
      <dgm:spPr/>
      <dgm:t>
        <a:bodyPr/>
        <a:lstStyle/>
        <a:p>
          <a:endParaRPr lang="en-US"/>
        </a:p>
      </dgm:t>
    </dgm:pt>
    <dgm:pt modelId="{57831A1F-4616-485E-A31A-BE23F0D6069C}">
      <dgm:prSet/>
      <dgm:spPr/>
      <dgm:t>
        <a:bodyPr/>
        <a:lstStyle/>
        <a:p>
          <a:r>
            <a:rPr lang="en-GB"/>
            <a:t>Autonomy</a:t>
          </a:r>
          <a:endParaRPr lang="en-US"/>
        </a:p>
      </dgm:t>
    </dgm:pt>
    <dgm:pt modelId="{C952F4DE-4917-4523-AE5C-630213E74A04}" type="parTrans" cxnId="{0F46039A-6A4B-460B-B2C5-F642CF6957D3}">
      <dgm:prSet/>
      <dgm:spPr/>
      <dgm:t>
        <a:bodyPr/>
        <a:lstStyle/>
        <a:p>
          <a:endParaRPr lang="en-US"/>
        </a:p>
      </dgm:t>
    </dgm:pt>
    <dgm:pt modelId="{812A9F31-D7D0-4CBB-A2DC-C886D5D24075}" type="sibTrans" cxnId="{0F46039A-6A4B-460B-B2C5-F642CF6957D3}">
      <dgm:prSet/>
      <dgm:spPr/>
      <dgm:t>
        <a:bodyPr/>
        <a:lstStyle/>
        <a:p>
          <a:endParaRPr lang="en-US"/>
        </a:p>
      </dgm:t>
    </dgm:pt>
    <dgm:pt modelId="{92C0ED00-E651-4968-A944-65F02D2C30B9}">
      <dgm:prSet/>
      <dgm:spPr/>
      <dgm:t>
        <a:bodyPr/>
        <a:lstStyle/>
        <a:p>
          <a:r>
            <a:rPr lang="en-GB"/>
            <a:t>Confidentiality</a:t>
          </a:r>
          <a:endParaRPr lang="en-US"/>
        </a:p>
      </dgm:t>
    </dgm:pt>
    <dgm:pt modelId="{9FEBB892-5E02-48F8-BAB4-628DBDB04D88}" type="parTrans" cxnId="{04BB94EF-D8C2-4330-9357-65CF66D0D6C0}">
      <dgm:prSet/>
      <dgm:spPr/>
      <dgm:t>
        <a:bodyPr/>
        <a:lstStyle/>
        <a:p>
          <a:endParaRPr lang="en-US"/>
        </a:p>
      </dgm:t>
    </dgm:pt>
    <dgm:pt modelId="{9B3FA43B-9435-468A-9BE2-A2B9177294CF}" type="sibTrans" cxnId="{04BB94EF-D8C2-4330-9357-65CF66D0D6C0}">
      <dgm:prSet/>
      <dgm:spPr/>
      <dgm:t>
        <a:bodyPr/>
        <a:lstStyle/>
        <a:p>
          <a:endParaRPr lang="en-US"/>
        </a:p>
      </dgm:t>
    </dgm:pt>
    <dgm:pt modelId="{7EB87950-7388-4582-AFC7-A0573A67F7BE}">
      <dgm:prSet/>
      <dgm:spPr/>
      <dgm:t>
        <a:bodyPr/>
        <a:lstStyle/>
        <a:p>
          <a:r>
            <a:rPr lang="en-GB"/>
            <a:t>Patient-Centred Care</a:t>
          </a:r>
          <a:endParaRPr lang="en-US"/>
        </a:p>
      </dgm:t>
    </dgm:pt>
    <dgm:pt modelId="{F401B4E4-0E12-48C7-882C-454266E11802}" type="parTrans" cxnId="{43392DC4-F9D8-42FD-949F-2EBDE9370CF5}">
      <dgm:prSet/>
      <dgm:spPr/>
      <dgm:t>
        <a:bodyPr/>
        <a:lstStyle/>
        <a:p>
          <a:endParaRPr lang="en-US"/>
        </a:p>
      </dgm:t>
    </dgm:pt>
    <dgm:pt modelId="{31679A72-DE32-4EE6-8CB7-CE32DD3379C1}" type="sibTrans" cxnId="{43392DC4-F9D8-42FD-949F-2EBDE9370CF5}">
      <dgm:prSet/>
      <dgm:spPr/>
      <dgm:t>
        <a:bodyPr/>
        <a:lstStyle/>
        <a:p>
          <a:endParaRPr lang="en-US"/>
        </a:p>
      </dgm:t>
    </dgm:pt>
    <dgm:pt modelId="{5834B289-306D-4BF4-8C6E-88E8E94DF535}">
      <dgm:prSet/>
      <dgm:spPr/>
      <dgm:t>
        <a:bodyPr/>
        <a:lstStyle/>
        <a:p>
          <a:r>
            <a:rPr lang="en-GB"/>
            <a:t>End-of-Life Decisions</a:t>
          </a:r>
          <a:endParaRPr lang="en-US"/>
        </a:p>
      </dgm:t>
    </dgm:pt>
    <dgm:pt modelId="{73151F1A-EAC5-46CD-834E-356985BE8493}" type="parTrans" cxnId="{8CE090C9-1E14-4CB2-9DEC-456EDC863313}">
      <dgm:prSet/>
      <dgm:spPr/>
      <dgm:t>
        <a:bodyPr/>
        <a:lstStyle/>
        <a:p>
          <a:endParaRPr lang="en-US"/>
        </a:p>
      </dgm:t>
    </dgm:pt>
    <dgm:pt modelId="{C602E976-92E2-46CF-BB80-C8AC17DE63A2}" type="sibTrans" cxnId="{8CE090C9-1E14-4CB2-9DEC-456EDC863313}">
      <dgm:prSet/>
      <dgm:spPr/>
      <dgm:t>
        <a:bodyPr/>
        <a:lstStyle/>
        <a:p>
          <a:endParaRPr lang="en-US"/>
        </a:p>
      </dgm:t>
    </dgm:pt>
    <dgm:pt modelId="{FBA6ABD2-A4F6-4F5F-995F-05E08D0C05A9}">
      <dgm:prSet/>
      <dgm:spPr/>
      <dgm:t>
        <a:bodyPr/>
        <a:lstStyle/>
        <a:p>
          <a:r>
            <a:rPr lang="en-GB"/>
            <a:t>Education and Awareness</a:t>
          </a:r>
          <a:endParaRPr lang="en-US"/>
        </a:p>
      </dgm:t>
    </dgm:pt>
    <dgm:pt modelId="{DB0EC894-2345-42DF-8AE0-5FE189428547}" type="parTrans" cxnId="{11224BD4-3D93-4943-A03C-AB98F8B4733B}">
      <dgm:prSet/>
      <dgm:spPr/>
      <dgm:t>
        <a:bodyPr/>
        <a:lstStyle/>
        <a:p>
          <a:endParaRPr lang="en-US"/>
        </a:p>
      </dgm:t>
    </dgm:pt>
    <dgm:pt modelId="{4F0011DE-C60D-435B-9AB2-23A2BDC75536}" type="sibTrans" cxnId="{11224BD4-3D93-4943-A03C-AB98F8B4733B}">
      <dgm:prSet/>
      <dgm:spPr/>
      <dgm:t>
        <a:bodyPr/>
        <a:lstStyle/>
        <a:p>
          <a:endParaRPr lang="en-US"/>
        </a:p>
      </dgm:t>
    </dgm:pt>
    <dgm:pt modelId="{03258788-ACC7-45D5-89AE-2F525906DC36}" type="pres">
      <dgm:prSet presAssocID="{530E7F33-19C5-41CF-A79C-EEB49A552A2A}" presName="diagram" presStyleCnt="0">
        <dgm:presLayoutVars>
          <dgm:dir/>
          <dgm:resizeHandles val="exact"/>
        </dgm:presLayoutVars>
      </dgm:prSet>
      <dgm:spPr/>
    </dgm:pt>
    <dgm:pt modelId="{6A5215DC-783A-496E-8F06-4E6146C46C35}" type="pres">
      <dgm:prSet presAssocID="{48817BDD-7B13-4CCC-B725-E0BFD36EA0A5}" presName="node" presStyleLbl="node1" presStyleIdx="0" presStyleCnt="7">
        <dgm:presLayoutVars>
          <dgm:bulletEnabled val="1"/>
        </dgm:presLayoutVars>
      </dgm:prSet>
      <dgm:spPr/>
    </dgm:pt>
    <dgm:pt modelId="{B3CB0BA5-BC95-4007-8736-49D40B0C0916}" type="pres">
      <dgm:prSet presAssocID="{80D99BEA-2684-4FB0-97C9-7983BBD2AB2C}" presName="sibTrans" presStyleCnt="0"/>
      <dgm:spPr/>
    </dgm:pt>
    <dgm:pt modelId="{81C3B811-0356-4A31-9BAD-2EB58EE48CA3}" type="pres">
      <dgm:prSet presAssocID="{7F809A27-A121-45E6-B23D-DBB7DE6697BE}" presName="node" presStyleLbl="node1" presStyleIdx="1" presStyleCnt="7">
        <dgm:presLayoutVars>
          <dgm:bulletEnabled val="1"/>
        </dgm:presLayoutVars>
      </dgm:prSet>
      <dgm:spPr/>
    </dgm:pt>
    <dgm:pt modelId="{35CE57E9-485E-4B72-840D-8DD9711DF2EC}" type="pres">
      <dgm:prSet presAssocID="{9C66C1C5-2604-41A2-A28D-1864F063E136}" presName="sibTrans" presStyleCnt="0"/>
      <dgm:spPr/>
    </dgm:pt>
    <dgm:pt modelId="{EB4915A0-CECD-4AC6-8DBA-1E9BABFB2921}" type="pres">
      <dgm:prSet presAssocID="{57831A1F-4616-485E-A31A-BE23F0D6069C}" presName="node" presStyleLbl="node1" presStyleIdx="2" presStyleCnt="7">
        <dgm:presLayoutVars>
          <dgm:bulletEnabled val="1"/>
        </dgm:presLayoutVars>
      </dgm:prSet>
      <dgm:spPr/>
    </dgm:pt>
    <dgm:pt modelId="{AD7F9260-C729-45DA-9933-594F5A0AFCDE}" type="pres">
      <dgm:prSet presAssocID="{812A9F31-D7D0-4CBB-A2DC-C886D5D24075}" presName="sibTrans" presStyleCnt="0"/>
      <dgm:spPr/>
    </dgm:pt>
    <dgm:pt modelId="{F09BA55F-5A79-4A46-9733-DE11292579BE}" type="pres">
      <dgm:prSet presAssocID="{92C0ED00-E651-4968-A944-65F02D2C30B9}" presName="node" presStyleLbl="node1" presStyleIdx="3" presStyleCnt="7">
        <dgm:presLayoutVars>
          <dgm:bulletEnabled val="1"/>
        </dgm:presLayoutVars>
      </dgm:prSet>
      <dgm:spPr/>
    </dgm:pt>
    <dgm:pt modelId="{E05B0D4D-CCC8-4030-8B9D-0F4C8E50AD6D}" type="pres">
      <dgm:prSet presAssocID="{9B3FA43B-9435-468A-9BE2-A2B9177294CF}" presName="sibTrans" presStyleCnt="0"/>
      <dgm:spPr/>
    </dgm:pt>
    <dgm:pt modelId="{0402425D-69E6-4E33-82B6-B6552E43CFA7}" type="pres">
      <dgm:prSet presAssocID="{7EB87950-7388-4582-AFC7-A0573A67F7BE}" presName="node" presStyleLbl="node1" presStyleIdx="4" presStyleCnt="7">
        <dgm:presLayoutVars>
          <dgm:bulletEnabled val="1"/>
        </dgm:presLayoutVars>
      </dgm:prSet>
      <dgm:spPr/>
    </dgm:pt>
    <dgm:pt modelId="{72AA9CB5-612A-4DC6-8ABF-8B292152E18E}" type="pres">
      <dgm:prSet presAssocID="{31679A72-DE32-4EE6-8CB7-CE32DD3379C1}" presName="sibTrans" presStyleCnt="0"/>
      <dgm:spPr/>
    </dgm:pt>
    <dgm:pt modelId="{5ED33461-B6B6-4B54-BFCA-57DF27B7CD8E}" type="pres">
      <dgm:prSet presAssocID="{5834B289-306D-4BF4-8C6E-88E8E94DF535}" presName="node" presStyleLbl="node1" presStyleIdx="5" presStyleCnt="7">
        <dgm:presLayoutVars>
          <dgm:bulletEnabled val="1"/>
        </dgm:presLayoutVars>
      </dgm:prSet>
      <dgm:spPr/>
    </dgm:pt>
    <dgm:pt modelId="{89D7609C-D85E-4527-8BD3-2F984FD92C3E}" type="pres">
      <dgm:prSet presAssocID="{C602E976-92E2-46CF-BB80-C8AC17DE63A2}" presName="sibTrans" presStyleCnt="0"/>
      <dgm:spPr/>
    </dgm:pt>
    <dgm:pt modelId="{6F2CB45C-01EB-4CA0-8624-D42A656C1B3C}" type="pres">
      <dgm:prSet presAssocID="{FBA6ABD2-A4F6-4F5F-995F-05E08D0C05A9}" presName="node" presStyleLbl="node1" presStyleIdx="6" presStyleCnt="7">
        <dgm:presLayoutVars>
          <dgm:bulletEnabled val="1"/>
        </dgm:presLayoutVars>
      </dgm:prSet>
      <dgm:spPr/>
    </dgm:pt>
  </dgm:ptLst>
  <dgm:cxnLst>
    <dgm:cxn modelId="{397EBC0A-CEFC-4A7D-9465-44682BA11E53}" type="presOf" srcId="{7F809A27-A121-45E6-B23D-DBB7DE6697BE}" destId="{81C3B811-0356-4A31-9BAD-2EB58EE48CA3}" srcOrd="0" destOrd="0" presId="urn:microsoft.com/office/officeart/2005/8/layout/default"/>
    <dgm:cxn modelId="{59B37C0B-73EB-4400-9B05-8F2A42EF33DF}" type="presOf" srcId="{530E7F33-19C5-41CF-A79C-EEB49A552A2A}" destId="{03258788-ACC7-45D5-89AE-2F525906DC36}" srcOrd="0" destOrd="0" presId="urn:microsoft.com/office/officeart/2005/8/layout/default"/>
    <dgm:cxn modelId="{DC390210-51BD-451A-9DEA-5C1776A655FA}" srcId="{530E7F33-19C5-41CF-A79C-EEB49A552A2A}" destId="{48817BDD-7B13-4CCC-B725-E0BFD36EA0A5}" srcOrd="0" destOrd="0" parTransId="{D6B747B3-E87F-4F2C-BBC7-61E176A85E3B}" sibTransId="{80D99BEA-2684-4FB0-97C9-7983BBD2AB2C}"/>
    <dgm:cxn modelId="{25A90715-1D4D-432D-8BD2-B09025EF8492}" type="presOf" srcId="{5834B289-306D-4BF4-8C6E-88E8E94DF535}" destId="{5ED33461-B6B6-4B54-BFCA-57DF27B7CD8E}" srcOrd="0" destOrd="0" presId="urn:microsoft.com/office/officeart/2005/8/layout/default"/>
    <dgm:cxn modelId="{9FE0FD31-8E72-490C-BF17-07F912EE23E7}" type="presOf" srcId="{57831A1F-4616-485E-A31A-BE23F0D6069C}" destId="{EB4915A0-CECD-4AC6-8DBA-1E9BABFB2921}" srcOrd="0" destOrd="0" presId="urn:microsoft.com/office/officeart/2005/8/layout/default"/>
    <dgm:cxn modelId="{B6B01D35-0C8B-4928-9605-401AAD2D2BDB}" srcId="{530E7F33-19C5-41CF-A79C-EEB49A552A2A}" destId="{7F809A27-A121-45E6-B23D-DBB7DE6697BE}" srcOrd="1" destOrd="0" parTransId="{916C5399-1264-419E-BC8E-A295E3D41F07}" sibTransId="{9C66C1C5-2604-41A2-A28D-1864F063E136}"/>
    <dgm:cxn modelId="{E4326439-6F9C-4770-93D8-F9D2C89A6FFA}" type="presOf" srcId="{92C0ED00-E651-4968-A944-65F02D2C30B9}" destId="{F09BA55F-5A79-4A46-9733-DE11292579BE}" srcOrd="0" destOrd="0" presId="urn:microsoft.com/office/officeart/2005/8/layout/default"/>
    <dgm:cxn modelId="{5AD8378A-B79B-4BAF-BF1A-37A7C246FCAF}" type="presOf" srcId="{48817BDD-7B13-4CCC-B725-E0BFD36EA0A5}" destId="{6A5215DC-783A-496E-8F06-4E6146C46C35}" srcOrd="0" destOrd="0" presId="urn:microsoft.com/office/officeart/2005/8/layout/default"/>
    <dgm:cxn modelId="{EF740B8C-9DFC-4C3E-9E86-5C0375D8C5C9}" type="presOf" srcId="{FBA6ABD2-A4F6-4F5F-995F-05E08D0C05A9}" destId="{6F2CB45C-01EB-4CA0-8624-D42A656C1B3C}" srcOrd="0" destOrd="0" presId="urn:microsoft.com/office/officeart/2005/8/layout/default"/>
    <dgm:cxn modelId="{0F46039A-6A4B-460B-B2C5-F642CF6957D3}" srcId="{530E7F33-19C5-41CF-A79C-EEB49A552A2A}" destId="{57831A1F-4616-485E-A31A-BE23F0D6069C}" srcOrd="2" destOrd="0" parTransId="{C952F4DE-4917-4523-AE5C-630213E74A04}" sibTransId="{812A9F31-D7D0-4CBB-A2DC-C886D5D24075}"/>
    <dgm:cxn modelId="{18F9D3A2-23C3-43B3-9B6B-0F8AA9726B79}" type="presOf" srcId="{7EB87950-7388-4582-AFC7-A0573A67F7BE}" destId="{0402425D-69E6-4E33-82B6-B6552E43CFA7}" srcOrd="0" destOrd="0" presId="urn:microsoft.com/office/officeart/2005/8/layout/default"/>
    <dgm:cxn modelId="{43392DC4-F9D8-42FD-949F-2EBDE9370CF5}" srcId="{530E7F33-19C5-41CF-A79C-EEB49A552A2A}" destId="{7EB87950-7388-4582-AFC7-A0573A67F7BE}" srcOrd="4" destOrd="0" parTransId="{F401B4E4-0E12-48C7-882C-454266E11802}" sibTransId="{31679A72-DE32-4EE6-8CB7-CE32DD3379C1}"/>
    <dgm:cxn modelId="{8CE090C9-1E14-4CB2-9DEC-456EDC863313}" srcId="{530E7F33-19C5-41CF-A79C-EEB49A552A2A}" destId="{5834B289-306D-4BF4-8C6E-88E8E94DF535}" srcOrd="5" destOrd="0" parTransId="{73151F1A-EAC5-46CD-834E-356985BE8493}" sibTransId="{C602E976-92E2-46CF-BB80-C8AC17DE63A2}"/>
    <dgm:cxn modelId="{11224BD4-3D93-4943-A03C-AB98F8B4733B}" srcId="{530E7F33-19C5-41CF-A79C-EEB49A552A2A}" destId="{FBA6ABD2-A4F6-4F5F-995F-05E08D0C05A9}" srcOrd="6" destOrd="0" parTransId="{DB0EC894-2345-42DF-8AE0-5FE189428547}" sibTransId="{4F0011DE-C60D-435B-9AB2-23A2BDC75536}"/>
    <dgm:cxn modelId="{04BB94EF-D8C2-4330-9357-65CF66D0D6C0}" srcId="{530E7F33-19C5-41CF-A79C-EEB49A552A2A}" destId="{92C0ED00-E651-4968-A944-65F02D2C30B9}" srcOrd="3" destOrd="0" parTransId="{9FEBB892-5E02-48F8-BAB4-628DBDB04D88}" sibTransId="{9B3FA43B-9435-468A-9BE2-A2B9177294CF}"/>
    <dgm:cxn modelId="{950E3D63-C2BE-4C97-B073-1D3B79AFE843}" type="presParOf" srcId="{03258788-ACC7-45D5-89AE-2F525906DC36}" destId="{6A5215DC-783A-496E-8F06-4E6146C46C35}" srcOrd="0" destOrd="0" presId="urn:microsoft.com/office/officeart/2005/8/layout/default"/>
    <dgm:cxn modelId="{F4BA379A-F06F-4349-A8C6-1F11EF20306A}" type="presParOf" srcId="{03258788-ACC7-45D5-89AE-2F525906DC36}" destId="{B3CB0BA5-BC95-4007-8736-49D40B0C0916}" srcOrd="1" destOrd="0" presId="urn:microsoft.com/office/officeart/2005/8/layout/default"/>
    <dgm:cxn modelId="{D3EF579D-6F98-4261-9613-DE1D049C34E9}" type="presParOf" srcId="{03258788-ACC7-45D5-89AE-2F525906DC36}" destId="{81C3B811-0356-4A31-9BAD-2EB58EE48CA3}" srcOrd="2" destOrd="0" presId="urn:microsoft.com/office/officeart/2005/8/layout/default"/>
    <dgm:cxn modelId="{C1453F79-AE62-4223-9CFB-A03A71E13C1A}" type="presParOf" srcId="{03258788-ACC7-45D5-89AE-2F525906DC36}" destId="{35CE57E9-485E-4B72-840D-8DD9711DF2EC}" srcOrd="3" destOrd="0" presId="urn:microsoft.com/office/officeart/2005/8/layout/default"/>
    <dgm:cxn modelId="{B19CA4B5-D3A9-4529-A583-6B2674CE411B}" type="presParOf" srcId="{03258788-ACC7-45D5-89AE-2F525906DC36}" destId="{EB4915A0-CECD-4AC6-8DBA-1E9BABFB2921}" srcOrd="4" destOrd="0" presId="urn:microsoft.com/office/officeart/2005/8/layout/default"/>
    <dgm:cxn modelId="{D48CFD6E-9DD8-4DD0-B3E7-D4EC4753DDB9}" type="presParOf" srcId="{03258788-ACC7-45D5-89AE-2F525906DC36}" destId="{AD7F9260-C729-45DA-9933-594F5A0AFCDE}" srcOrd="5" destOrd="0" presId="urn:microsoft.com/office/officeart/2005/8/layout/default"/>
    <dgm:cxn modelId="{03128407-E829-4DD0-94AE-B2D7CF3DF766}" type="presParOf" srcId="{03258788-ACC7-45D5-89AE-2F525906DC36}" destId="{F09BA55F-5A79-4A46-9733-DE11292579BE}" srcOrd="6" destOrd="0" presId="urn:microsoft.com/office/officeart/2005/8/layout/default"/>
    <dgm:cxn modelId="{AC6010F9-CB55-4BFE-B636-3CE1725E6100}" type="presParOf" srcId="{03258788-ACC7-45D5-89AE-2F525906DC36}" destId="{E05B0D4D-CCC8-4030-8B9D-0F4C8E50AD6D}" srcOrd="7" destOrd="0" presId="urn:microsoft.com/office/officeart/2005/8/layout/default"/>
    <dgm:cxn modelId="{290BA3DC-3209-498B-A77A-6D479268759F}" type="presParOf" srcId="{03258788-ACC7-45D5-89AE-2F525906DC36}" destId="{0402425D-69E6-4E33-82B6-B6552E43CFA7}" srcOrd="8" destOrd="0" presId="urn:microsoft.com/office/officeart/2005/8/layout/default"/>
    <dgm:cxn modelId="{18F3D487-1C04-45EA-980A-C7B0B5FA9691}" type="presParOf" srcId="{03258788-ACC7-45D5-89AE-2F525906DC36}" destId="{72AA9CB5-612A-4DC6-8ABF-8B292152E18E}" srcOrd="9" destOrd="0" presId="urn:microsoft.com/office/officeart/2005/8/layout/default"/>
    <dgm:cxn modelId="{31F29F0E-0C1E-4782-B1C0-B0AAF487181D}" type="presParOf" srcId="{03258788-ACC7-45D5-89AE-2F525906DC36}" destId="{5ED33461-B6B6-4B54-BFCA-57DF27B7CD8E}" srcOrd="10" destOrd="0" presId="urn:microsoft.com/office/officeart/2005/8/layout/default"/>
    <dgm:cxn modelId="{F0D0BF35-DF84-46B7-A994-92459E6E8886}" type="presParOf" srcId="{03258788-ACC7-45D5-89AE-2F525906DC36}" destId="{89D7609C-D85E-4527-8BD3-2F984FD92C3E}" srcOrd="11" destOrd="0" presId="urn:microsoft.com/office/officeart/2005/8/layout/default"/>
    <dgm:cxn modelId="{143062CB-ED79-4D03-8A21-EF0A01B131E2}" type="presParOf" srcId="{03258788-ACC7-45D5-89AE-2F525906DC36}" destId="{6F2CB45C-01EB-4CA0-8624-D42A656C1B3C}"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06416-AA94-4115-AEE4-5499AD5CA66A}">
      <dsp:nvSpPr>
        <dsp:cNvPr id="0" name=""/>
        <dsp:cNvSpPr/>
      </dsp:nvSpPr>
      <dsp:spPr>
        <a:xfrm>
          <a:off x="0" y="0"/>
          <a:ext cx="8185023" cy="6943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Some popular Chronic Respiratory Diseases (CRDs)</a:t>
          </a:r>
          <a:endParaRPr lang="en-US" sz="1400" kern="1200"/>
        </a:p>
      </dsp:txBody>
      <dsp:txXfrm>
        <a:off x="20337" y="20337"/>
        <a:ext cx="7354500" cy="653698"/>
      </dsp:txXfrm>
    </dsp:sp>
    <dsp:sp modelId="{2087FD4F-623F-4299-A2B0-CF2EFCA10622}">
      <dsp:nvSpPr>
        <dsp:cNvPr id="0" name=""/>
        <dsp:cNvSpPr/>
      </dsp:nvSpPr>
      <dsp:spPr>
        <a:xfrm>
          <a:off x="611219" y="790813"/>
          <a:ext cx="8185023" cy="6943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Chronic Obstructive Pulmonary Disease (COPD): This includes emphysema and chronic bronchitis which cause airflow blockage and breathing problem (NHS) England.</a:t>
          </a:r>
          <a:endParaRPr lang="en-US" sz="1400" kern="1200"/>
        </a:p>
      </dsp:txBody>
      <dsp:txXfrm>
        <a:off x="631556" y="811150"/>
        <a:ext cx="7081787" cy="653698"/>
      </dsp:txXfrm>
    </dsp:sp>
    <dsp:sp modelId="{0C10B840-3ACB-44E3-AD36-CBE76262B132}">
      <dsp:nvSpPr>
        <dsp:cNvPr id="0" name=""/>
        <dsp:cNvSpPr/>
      </dsp:nvSpPr>
      <dsp:spPr>
        <a:xfrm>
          <a:off x="1222438" y="1581626"/>
          <a:ext cx="8185023" cy="6943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Pulmonary Hypertension: This occurs as a result of high blood pressure in the lungs’ arteries, leading to breathe shortness and severe strain in the heart (WHO).</a:t>
          </a:r>
          <a:endParaRPr lang="en-US" sz="1400" kern="1200" dirty="0"/>
        </a:p>
      </dsp:txBody>
      <dsp:txXfrm>
        <a:off x="1242775" y="1601963"/>
        <a:ext cx="7081787" cy="653698"/>
      </dsp:txXfrm>
    </dsp:sp>
    <dsp:sp modelId="{12670D92-CAFF-4CF0-B444-A929C1500951}">
      <dsp:nvSpPr>
        <dsp:cNvPr id="0" name=""/>
        <dsp:cNvSpPr/>
      </dsp:nvSpPr>
      <dsp:spPr>
        <a:xfrm>
          <a:off x="1833657" y="2372439"/>
          <a:ext cx="8185023" cy="69437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Asthma: This occurs when the airways become inflamed and narrow and is always triggered by exercise or allergens.</a:t>
          </a:r>
          <a:endParaRPr lang="en-US" sz="1400" kern="1200" dirty="0"/>
        </a:p>
      </dsp:txBody>
      <dsp:txXfrm>
        <a:off x="1853994" y="2392776"/>
        <a:ext cx="7081787" cy="653698"/>
      </dsp:txXfrm>
    </dsp:sp>
    <dsp:sp modelId="{FFD43EE3-9C9E-4BDB-A4FC-E9C302A8F955}">
      <dsp:nvSpPr>
        <dsp:cNvPr id="0" name=""/>
        <dsp:cNvSpPr/>
      </dsp:nvSpPr>
      <dsp:spPr>
        <a:xfrm>
          <a:off x="2444876" y="3163253"/>
          <a:ext cx="8185023" cy="69437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Cystic Fibrosis: This occurs when the lungs and digestive system is affected genetically leading to thick mucus production capable of obstructing the airways. </a:t>
          </a:r>
          <a:endParaRPr lang="en-US" sz="1400" kern="1200" dirty="0"/>
        </a:p>
      </dsp:txBody>
      <dsp:txXfrm>
        <a:off x="2465213" y="3183590"/>
        <a:ext cx="7081787" cy="653698"/>
      </dsp:txXfrm>
    </dsp:sp>
    <dsp:sp modelId="{748F3426-8FD2-4DD5-A4AE-1F11551C3050}">
      <dsp:nvSpPr>
        <dsp:cNvPr id="0" name=""/>
        <dsp:cNvSpPr/>
      </dsp:nvSpPr>
      <dsp:spPr>
        <a:xfrm>
          <a:off x="7733680" y="507277"/>
          <a:ext cx="451342" cy="45134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835232" y="507277"/>
        <a:ext cx="248238" cy="339635"/>
      </dsp:txXfrm>
    </dsp:sp>
    <dsp:sp modelId="{51DD4EF6-E8BA-4C9D-ACFC-26D868227A30}">
      <dsp:nvSpPr>
        <dsp:cNvPr id="0" name=""/>
        <dsp:cNvSpPr/>
      </dsp:nvSpPr>
      <dsp:spPr>
        <a:xfrm>
          <a:off x="8344900" y="1298091"/>
          <a:ext cx="451342" cy="45134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446452" y="1298091"/>
        <a:ext cx="248238" cy="339635"/>
      </dsp:txXfrm>
    </dsp:sp>
    <dsp:sp modelId="{309058EF-772E-4CD6-9E17-93E81D496E06}">
      <dsp:nvSpPr>
        <dsp:cNvPr id="0" name=""/>
        <dsp:cNvSpPr/>
      </dsp:nvSpPr>
      <dsp:spPr>
        <a:xfrm>
          <a:off x="8956119" y="2077331"/>
          <a:ext cx="451342" cy="451342"/>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057671" y="2077331"/>
        <a:ext cx="248238" cy="339635"/>
      </dsp:txXfrm>
    </dsp:sp>
    <dsp:sp modelId="{FCC19526-A50B-4CC9-AB72-BF4B777A5348}">
      <dsp:nvSpPr>
        <dsp:cNvPr id="0" name=""/>
        <dsp:cNvSpPr/>
      </dsp:nvSpPr>
      <dsp:spPr>
        <a:xfrm>
          <a:off x="9567338" y="2875860"/>
          <a:ext cx="451342" cy="451342"/>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668890" y="2875860"/>
        <a:ext cx="248238" cy="3396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0E9B8-39C3-4615-BBAC-D7DE7F821DC4}">
      <dsp:nvSpPr>
        <dsp:cNvPr id="0" name=""/>
        <dsp:cNvSpPr/>
      </dsp:nvSpPr>
      <dsp:spPr>
        <a:xfrm>
          <a:off x="670944" y="1808"/>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Mouth and nasal cavity</a:t>
          </a:r>
        </a:p>
      </dsp:txBody>
      <dsp:txXfrm>
        <a:off x="670944" y="1808"/>
        <a:ext cx="2174273" cy="1304564"/>
      </dsp:txXfrm>
    </dsp:sp>
    <dsp:sp modelId="{F9D7EA0F-82A0-487B-82D8-ECB5445E8FEF}">
      <dsp:nvSpPr>
        <dsp:cNvPr id="0" name=""/>
        <dsp:cNvSpPr/>
      </dsp:nvSpPr>
      <dsp:spPr>
        <a:xfrm>
          <a:off x="3062645" y="1808"/>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Larynx and pharynx</a:t>
          </a:r>
        </a:p>
      </dsp:txBody>
      <dsp:txXfrm>
        <a:off x="3062645" y="1808"/>
        <a:ext cx="2174273" cy="1304564"/>
      </dsp:txXfrm>
    </dsp:sp>
    <dsp:sp modelId="{B1104A79-4119-4C08-964E-4E14FBB61CD5}">
      <dsp:nvSpPr>
        <dsp:cNvPr id="0" name=""/>
        <dsp:cNvSpPr/>
      </dsp:nvSpPr>
      <dsp:spPr>
        <a:xfrm>
          <a:off x="5454346" y="1808"/>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 (Windpipe) or trachea</a:t>
          </a:r>
          <a:endParaRPr lang="en-US" sz="1500" kern="1200" dirty="0"/>
        </a:p>
      </dsp:txBody>
      <dsp:txXfrm>
        <a:off x="5454346" y="1808"/>
        <a:ext cx="2174273" cy="1304564"/>
      </dsp:txXfrm>
    </dsp:sp>
    <dsp:sp modelId="{84A8961F-80A8-48B1-9303-8FC7830EA5F1}">
      <dsp:nvSpPr>
        <dsp:cNvPr id="0" name=""/>
        <dsp:cNvSpPr/>
      </dsp:nvSpPr>
      <dsp:spPr>
        <a:xfrm>
          <a:off x="7846046" y="1808"/>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Bronchioles and  bronchi</a:t>
          </a:r>
          <a:endParaRPr lang="en-US" sz="1500" kern="1200" dirty="0"/>
        </a:p>
      </dsp:txBody>
      <dsp:txXfrm>
        <a:off x="7846046" y="1808"/>
        <a:ext cx="2174273" cy="1304564"/>
      </dsp:txXfrm>
    </dsp:sp>
    <dsp:sp modelId="{2DED191B-A64A-43F2-B43A-FC2B2CB4CBE4}">
      <dsp:nvSpPr>
        <dsp:cNvPr id="0" name=""/>
        <dsp:cNvSpPr/>
      </dsp:nvSpPr>
      <dsp:spPr>
        <a:xfrm>
          <a:off x="670944" y="1523799"/>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Lungs</a:t>
          </a:r>
          <a:endParaRPr lang="en-US" sz="1500" kern="1200"/>
        </a:p>
      </dsp:txBody>
      <dsp:txXfrm>
        <a:off x="670944" y="1523799"/>
        <a:ext cx="2174273" cy="1304564"/>
      </dsp:txXfrm>
    </dsp:sp>
    <dsp:sp modelId="{ACF7C516-592F-4649-9964-A6F25104856A}">
      <dsp:nvSpPr>
        <dsp:cNvPr id="0" name=""/>
        <dsp:cNvSpPr/>
      </dsp:nvSpPr>
      <dsp:spPr>
        <a:xfrm>
          <a:off x="3062645" y="1523799"/>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Alveoli</a:t>
          </a:r>
          <a:endParaRPr lang="en-US" sz="1500" kern="1200"/>
        </a:p>
      </dsp:txBody>
      <dsp:txXfrm>
        <a:off x="3062645" y="1523799"/>
        <a:ext cx="2174273" cy="1304564"/>
      </dsp:txXfrm>
    </dsp:sp>
    <dsp:sp modelId="{74961851-E59B-4C7C-90AC-8CA76496AC38}">
      <dsp:nvSpPr>
        <dsp:cNvPr id="0" name=""/>
        <dsp:cNvSpPr/>
      </dsp:nvSpPr>
      <dsp:spPr>
        <a:xfrm>
          <a:off x="5454346" y="1523799"/>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Diaphragm</a:t>
          </a:r>
          <a:endParaRPr lang="en-US" sz="1500" kern="1200"/>
        </a:p>
      </dsp:txBody>
      <dsp:txXfrm>
        <a:off x="5454346" y="1523799"/>
        <a:ext cx="2174273" cy="1304564"/>
      </dsp:txXfrm>
    </dsp:sp>
    <dsp:sp modelId="{CC4017A3-D2E2-40E4-9B54-540CE7CD8C17}">
      <dsp:nvSpPr>
        <dsp:cNvPr id="0" name=""/>
        <dsp:cNvSpPr/>
      </dsp:nvSpPr>
      <dsp:spPr>
        <a:xfrm>
          <a:off x="7846046" y="1523799"/>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Intercostal muscle</a:t>
          </a:r>
          <a:endParaRPr lang="en-US" sz="1500" kern="1200"/>
        </a:p>
      </dsp:txBody>
      <dsp:txXfrm>
        <a:off x="7846046" y="1523799"/>
        <a:ext cx="2174273" cy="1304564"/>
      </dsp:txXfrm>
    </dsp:sp>
    <dsp:sp modelId="{6CA0F6A8-685B-4BA9-81A5-E56E43250139}">
      <dsp:nvSpPr>
        <dsp:cNvPr id="0" name=""/>
        <dsp:cNvSpPr/>
      </dsp:nvSpPr>
      <dsp:spPr>
        <a:xfrm>
          <a:off x="670944" y="3045790"/>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HOW IT WORKS</a:t>
          </a:r>
          <a:endParaRPr lang="en-US" sz="1500" kern="1200"/>
        </a:p>
      </dsp:txBody>
      <dsp:txXfrm>
        <a:off x="670944" y="3045790"/>
        <a:ext cx="2174273" cy="1304564"/>
      </dsp:txXfrm>
    </dsp:sp>
    <dsp:sp modelId="{5996F1DB-6AAA-49E4-BF84-B2E0C085865A}">
      <dsp:nvSpPr>
        <dsp:cNvPr id="0" name=""/>
        <dsp:cNvSpPr/>
      </dsp:nvSpPr>
      <dsp:spPr>
        <a:xfrm>
          <a:off x="3062645" y="3045790"/>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INHALATION: The chest cavity expand and draws air into the lungs when the diaphragm contracts</a:t>
          </a:r>
          <a:endParaRPr lang="en-US" sz="1500" kern="1200" dirty="0"/>
        </a:p>
      </dsp:txBody>
      <dsp:txXfrm>
        <a:off x="3062645" y="3045790"/>
        <a:ext cx="2174273" cy="1304564"/>
      </dsp:txXfrm>
    </dsp:sp>
    <dsp:sp modelId="{08C44309-14B8-47F1-AAC4-B3215C235A22}">
      <dsp:nvSpPr>
        <dsp:cNvPr id="0" name=""/>
        <dsp:cNvSpPr/>
      </dsp:nvSpPr>
      <dsp:spPr>
        <a:xfrm>
          <a:off x="5454346" y="3045790"/>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GAS EXCHANGE: Carbon dioxide moves into the alveoli from the blood while air flows through the alveoli to the blood stream</a:t>
          </a:r>
          <a:endParaRPr lang="en-US" sz="1500" kern="1200" dirty="0"/>
        </a:p>
      </dsp:txBody>
      <dsp:txXfrm>
        <a:off x="5454346" y="3045790"/>
        <a:ext cx="2174273" cy="1304564"/>
      </dsp:txXfrm>
    </dsp:sp>
    <dsp:sp modelId="{E4B4D929-11A0-4490-B44B-344A39A5FC02}">
      <dsp:nvSpPr>
        <dsp:cNvPr id="0" name=""/>
        <dsp:cNvSpPr/>
      </dsp:nvSpPr>
      <dsp:spPr>
        <a:xfrm>
          <a:off x="7846046" y="3045790"/>
          <a:ext cx="2174273" cy="13045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EXHALATION: Carbon dioxide rich air is pushed out of the lungs as the diaphragm relaxes</a:t>
          </a:r>
          <a:endParaRPr lang="en-US" sz="1500" kern="1200" dirty="0"/>
        </a:p>
      </dsp:txBody>
      <dsp:txXfrm>
        <a:off x="7846046" y="3045790"/>
        <a:ext cx="2174273" cy="1304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F31D5-11F1-4455-905E-6F6969B1C1D6}">
      <dsp:nvSpPr>
        <dsp:cNvPr id="0" name=""/>
        <dsp:cNvSpPr/>
      </dsp:nvSpPr>
      <dsp:spPr>
        <a:xfrm>
          <a:off x="0" y="0"/>
          <a:ext cx="8232695" cy="67322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pulmonary system is directly affected by Chronic Respiratory Diseases (CRD) because these diseases impaired the pulmonary system’s ability to function effectively. These Chronic Respiratory diseases targets the lungs and airways which are the main organs of the system thereby leading to long-term breathing difficulty and reduces respiratory functions.</a:t>
          </a:r>
          <a:endParaRPr lang="en-US" sz="1100" kern="1200"/>
        </a:p>
      </dsp:txBody>
      <dsp:txXfrm>
        <a:off x="19718" y="19718"/>
        <a:ext cx="7427463" cy="633791"/>
      </dsp:txXfrm>
    </dsp:sp>
    <dsp:sp modelId="{F14089F4-7CFD-4147-99A2-F210B4E9B4A9}">
      <dsp:nvSpPr>
        <dsp:cNvPr id="0" name=""/>
        <dsp:cNvSpPr/>
      </dsp:nvSpPr>
      <dsp:spPr>
        <a:xfrm>
          <a:off x="614779" y="766730"/>
          <a:ext cx="8232695" cy="673227"/>
        </a:xfrm>
        <a:prstGeom prst="roundRect">
          <a:avLst>
            <a:gd name="adj" fmla="val 10000"/>
          </a:avLst>
        </a:prstGeom>
        <a:solidFill>
          <a:schemeClr val="accent5">
            <a:hueOff val="4752235"/>
            <a:satOff val="-6665"/>
            <a:lumOff val="-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ASTHMA: Occurs when the airways is inflamed and becomes narrow, making it hard to breathe and reduces airflow (World Health Organisation).</a:t>
          </a:r>
          <a:endParaRPr lang="en-US" sz="1100" kern="1200" dirty="0"/>
        </a:p>
      </dsp:txBody>
      <dsp:txXfrm>
        <a:off x="634497" y="786448"/>
        <a:ext cx="7140882" cy="633790"/>
      </dsp:txXfrm>
    </dsp:sp>
    <dsp:sp modelId="{2FFA16B7-34B0-4013-BE49-7E08A6E21B8C}">
      <dsp:nvSpPr>
        <dsp:cNvPr id="0" name=""/>
        <dsp:cNvSpPr/>
      </dsp:nvSpPr>
      <dsp:spPr>
        <a:xfrm>
          <a:off x="1229558" y="1533461"/>
          <a:ext cx="8232695" cy="673227"/>
        </a:xfrm>
        <a:prstGeom prst="roundRect">
          <a:avLst>
            <a:gd name="adj" fmla="val 10000"/>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PULMONARY HYPERTENSION: Increases pressure in lung arteries, straining the heart and reducing oxygen delivery.</a:t>
          </a:r>
          <a:endParaRPr lang="en-US" sz="1100" kern="1200"/>
        </a:p>
      </dsp:txBody>
      <dsp:txXfrm>
        <a:off x="1249276" y="1553179"/>
        <a:ext cx="7140882" cy="633791"/>
      </dsp:txXfrm>
    </dsp:sp>
    <dsp:sp modelId="{77CF9C30-7204-4BD7-8DA9-C8BB8681B349}">
      <dsp:nvSpPr>
        <dsp:cNvPr id="0" name=""/>
        <dsp:cNvSpPr/>
      </dsp:nvSpPr>
      <dsp:spPr>
        <a:xfrm>
          <a:off x="1844337" y="2300192"/>
          <a:ext cx="8232695" cy="673227"/>
        </a:xfrm>
        <a:prstGeom prst="roundRect">
          <a:avLst>
            <a:gd name="adj" fmla="val 10000"/>
          </a:avLst>
        </a:prstGeom>
        <a:solidFill>
          <a:schemeClr val="accent5">
            <a:hueOff val="14256705"/>
            <a:satOff val="-19995"/>
            <a:lumOff val="-20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CHRONIC OBSTRUCTIVE PULMONARY DISEASE (COPD): Damages alveoli and bronchioles and leading to poor gas exchange and air trapping (World Health Organisation).</a:t>
          </a:r>
          <a:endParaRPr lang="en-US" sz="1100" kern="1200" dirty="0"/>
        </a:p>
      </dsp:txBody>
      <dsp:txXfrm>
        <a:off x="1864055" y="2319910"/>
        <a:ext cx="7140882" cy="633791"/>
      </dsp:txXfrm>
    </dsp:sp>
    <dsp:sp modelId="{8D92654B-38FB-4EDC-BB73-F31C844B1087}">
      <dsp:nvSpPr>
        <dsp:cNvPr id="0" name=""/>
        <dsp:cNvSpPr/>
      </dsp:nvSpPr>
      <dsp:spPr>
        <a:xfrm>
          <a:off x="2459116" y="3066922"/>
          <a:ext cx="8232695" cy="673227"/>
        </a:xfrm>
        <a:prstGeom prst="roundRect">
          <a:avLst>
            <a:gd name="adj" fmla="val 10000"/>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PULMONARY FIBROSIS: Scars the lung tissue, stiffening the lungs and limiting their ability to expand and contract.</a:t>
          </a:r>
          <a:endParaRPr lang="en-US" sz="1100" kern="1200"/>
        </a:p>
      </dsp:txBody>
      <dsp:txXfrm>
        <a:off x="2478834" y="3086640"/>
        <a:ext cx="7140882" cy="633791"/>
      </dsp:txXfrm>
    </dsp:sp>
    <dsp:sp modelId="{E7A057FB-1D53-4D68-B6CC-7B6EF996797D}">
      <dsp:nvSpPr>
        <dsp:cNvPr id="0" name=""/>
        <dsp:cNvSpPr/>
      </dsp:nvSpPr>
      <dsp:spPr>
        <a:xfrm>
          <a:off x="7795097" y="491829"/>
          <a:ext cx="437597" cy="437597"/>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893556" y="491829"/>
        <a:ext cx="240679" cy="329292"/>
      </dsp:txXfrm>
    </dsp:sp>
    <dsp:sp modelId="{107C0C7C-91E2-4FDD-B8FA-ADBC90E362F3}">
      <dsp:nvSpPr>
        <dsp:cNvPr id="0" name=""/>
        <dsp:cNvSpPr/>
      </dsp:nvSpPr>
      <dsp:spPr>
        <a:xfrm>
          <a:off x="8409876" y="1258560"/>
          <a:ext cx="437597" cy="437597"/>
        </a:xfrm>
        <a:prstGeom prst="downArrow">
          <a:avLst>
            <a:gd name="adj1" fmla="val 55000"/>
            <a:gd name="adj2" fmla="val 45000"/>
          </a:avLst>
        </a:prstGeom>
        <a:solidFill>
          <a:schemeClr val="accent5">
            <a:tint val="40000"/>
            <a:alpha val="90000"/>
            <a:hueOff val="6401956"/>
            <a:satOff val="-8195"/>
            <a:lumOff val="-372"/>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508335" y="1258560"/>
        <a:ext cx="240679" cy="329292"/>
      </dsp:txXfrm>
    </dsp:sp>
    <dsp:sp modelId="{798A3C56-18AC-486F-B38D-6CCAD92240E6}">
      <dsp:nvSpPr>
        <dsp:cNvPr id="0" name=""/>
        <dsp:cNvSpPr/>
      </dsp:nvSpPr>
      <dsp:spPr>
        <a:xfrm>
          <a:off x="9024656" y="2014070"/>
          <a:ext cx="437597" cy="437597"/>
        </a:xfrm>
        <a:prstGeom prst="downArrow">
          <a:avLst>
            <a:gd name="adj1" fmla="val 55000"/>
            <a:gd name="adj2" fmla="val 45000"/>
          </a:avLst>
        </a:prstGeom>
        <a:solidFill>
          <a:schemeClr val="accent5">
            <a:tint val="40000"/>
            <a:alpha val="90000"/>
            <a:hueOff val="12803912"/>
            <a:satOff val="-16390"/>
            <a:lumOff val="-745"/>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123115" y="2014070"/>
        <a:ext cx="240679" cy="329292"/>
      </dsp:txXfrm>
    </dsp:sp>
    <dsp:sp modelId="{0D69828A-255E-41D7-8CAD-2A3D41CA5CCF}">
      <dsp:nvSpPr>
        <dsp:cNvPr id="0" name=""/>
        <dsp:cNvSpPr/>
      </dsp:nvSpPr>
      <dsp:spPr>
        <a:xfrm>
          <a:off x="9639435" y="2788281"/>
          <a:ext cx="437597" cy="437597"/>
        </a:xfrm>
        <a:prstGeom prst="downArrow">
          <a:avLst>
            <a:gd name="adj1" fmla="val 55000"/>
            <a:gd name="adj2" fmla="val 45000"/>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737894" y="2788281"/>
        <a:ext cx="240679" cy="329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4C42C-7034-4C9C-B92B-8F4A9E463520}">
      <dsp:nvSpPr>
        <dsp:cNvPr id="0" name=""/>
        <dsp:cNvSpPr/>
      </dsp:nvSpPr>
      <dsp:spPr>
        <a:xfrm>
          <a:off x="942065" y="-71706"/>
          <a:ext cx="5558069" cy="5558069"/>
        </a:xfrm>
        <a:prstGeom prst="circularArrow">
          <a:avLst>
            <a:gd name="adj1" fmla="val 5544"/>
            <a:gd name="adj2" fmla="val 330680"/>
            <a:gd name="adj3" fmla="val 14859131"/>
            <a:gd name="adj4" fmla="val 16755975"/>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CD337-82CF-491D-A492-982B05705103}">
      <dsp:nvSpPr>
        <dsp:cNvPr id="0" name=""/>
        <dsp:cNvSpPr/>
      </dsp:nvSpPr>
      <dsp:spPr>
        <a:xfrm>
          <a:off x="3069726" y="4275"/>
          <a:ext cx="1302748" cy="6513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Chronic Respiratory Diseases (CRDs) have lots of risk factors. Here are some of them:</a:t>
          </a:r>
          <a:endParaRPr lang="en-US" sz="900" kern="1200"/>
        </a:p>
      </dsp:txBody>
      <dsp:txXfrm>
        <a:off x="3101523" y="36072"/>
        <a:ext cx="1239154" cy="587780"/>
      </dsp:txXfrm>
    </dsp:sp>
    <dsp:sp modelId="{EF317D7A-8AC6-45BB-83FB-288A70FFF31F}">
      <dsp:nvSpPr>
        <dsp:cNvPr id="0" name=""/>
        <dsp:cNvSpPr/>
      </dsp:nvSpPr>
      <dsp:spPr>
        <a:xfrm>
          <a:off x="4462882" y="456939"/>
          <a:ext cx="1302748" cy="6513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Smoking</a:t>
          </a:r>
          <a:endParaRPr lang="en-US" sz="900" kern="1200"/>
        </a:p>
      </dsp:txBody>
      <dsp:txXfrm>
        <a:off x="4494679" y="488736"/>
        <a:ext cx="1239154" cy="587780"/>
      </dsp:txXfrm>
    </dsp:sp>
    <dsp:sp modelId="{E37809C3-BC98-49FF-9274-5DCFE64FFE31}">
      <dsp:nvSpPr>
        <dsp:cNvPr id="0" name=""/>
        <dsp:cNvSpPr/>
      </dsp:nvSpPr>
      <dsp:spPr>
        <a:xfrm>
          <a:off x="5323900" y="1642029"/>
          <a:ext cx="1302748" cy="6513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Air pollution</a:t>
          </a:r>
          <a:endParaRPr lang="en-US" sz="900" kern="1200"/>
        </a:p>
      </dsp:txBody>
      <dsp:txXfrm>
        <a:off x="5355697" y="1673826"/>
        <a:ext cx="1239154" cy="587780"/>
      </dsp:txXfrm>
    </dsp:sp>
    <dsp:sp modelId="{03497A24-9FB9-4DFD-B39A-BEF7BAF4B670}">
      <dsp:nvSpPr>
        <dsp:cNvPr id="0" name=""/>
        <dsp:cNvSpPr/>
      </dsp:nvSpPr>
      <dsp:spPr>
        <a:xfrm>
          <a:off x="5323900" y="3106880"/>
          <a:ext cx="1302748" cy="6513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Genetics</a:t>
          </a:r>
          <a:endParaRPr lang="en-US" sz="900" kern="1200"/>
        </a:p>
      </dsp:txBody>
      <dsp:txXfrm>
        <a:off x="5355697" y="3138677"/>
        <a:ext cx="1239154" cy="587780"/>
      </dsp:txXfrm>
    </dsp:sp>
    <dsp:sp modelId="{C6B1A8D4-9135-4487-B392-DF2ED4FF81AE}">
      <dsp:nvSpPr>
        <dsp:cNvPr id="0" name=""/>
        <dsp:cNvSpPr/>
      </dsp:nvSpPr>
      <dsp:spPr>
        <a:xfrm>
          <a:off x="4462882" y="4291969"/>
          <a:ext cx="1302748" cy="6513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Occupational Hazards</a:t>
          </a:r>
          <a:endParaRPr lang="en-US" sz="900" kern="1200"/>
        </a:p>
      </dsp:txBody>
      <dsp:txXfrm>
        <a:off x="4494679" y="4323766"/>
        <a:ext cx="1239154" cy="587780"/>
      </dsp:txXfrm>
    </dsp:sp>
    <dsp:sp modelId="{6980FCA9-41BF-4DA6-9441-3FA67BB5A4D1}">
      <dsp:nvSpPr>
        <dsp:cNvPr id="0" name=""/>
        <dsp:cNvSpPr/>
      </dsp:nvSpPr>
      <dsp:spPr>
        <a:xfrm>
          <a:off x="3069726" y="4744633"/>
          <a:ext cx="1302748" cy="6513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Age</a:t>
          </a:r>
          <a:endParaRPr lang="en-US" sz="900" kern="1200"/>
        </a:p>
      </dsp:txBody>
      <dsp:txXfrm>
        <a:off x="3101523" y="4776430"/>
        <a:ext cx="1239154" cy="587780"/>
      </dsp:txXfrm>
    </dsp:sp>
    <dsp:sp modelId="{06F5BF08-F7DB-4C12-869D-6159EABC7A4D}">
      <dsp:nvSpPr>
        <dsp:cNvPr id="0" name=""/>
        <dsp:cNvSpPr/>
      </dsp:nvSpPr>
      <dsp:spPr>
        <a:xfrm>
          <a:off x="1676569" y="4291969"/>
          <a:ext cx="1302748" cy="6513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Sedentary Lifestyle</a:t>
          </a:r>
          <a:endParaRPr lang="en-US" sz="900" kern="1200"/>
        </a:p>
      </dsp:txBody>
      <dsp:txXfrm>
        <a:off x="1708366" y="4323766"/>
        <a:ext cx="1239154" cy="587780"/>
      </dsp:txXfrm>
    </dsp:sp>
    <dsp:sp modelId="{0E5B5355-94FD-434E-9495-BB893ACA6F27}">
      <dsp:nvSpPr>
        <dsp:cNvPr id="0" name=""/>
        <dsp:cNvSpPr/>
      </dsp:nvSpPr>
      <dsp:spPr>
        <a:xfrm>
          <a:off x="815552" y="3106880"/>
          <a:ext cx="1302748" cy="6513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Respiratory Infections</a:t>
          </a:r>
          <a:endParaRPr lang="en-US" sz="900" kern="1200"/>
        </a:p>
      </dsp:txBody>
      <dsp:txXfrm>
        <a:off x="847349" y="3138677"/>
        <a:ext cx="1239154" cy="587780"/>
      </dsp:txXfrm>
    </dsp:sp>
    <dsp:sp modelId="{E024A8B9-1326-470A-93A9-F1F2158EC81E}">
      <dsp:nvSpPr>
        <dsp:cNvPr id="0" name=""/>
        <dsp:cNvSpPr/>
      </dsp:nvSpPr>
      <dsp:spPr>
        <a:xfrm>
          <a:off x="815552" y="1642029"/>
          <a:ext cx="1302748" cy="6513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Socioeconomic Factor</a:t>
          </a:r>
          <a:endParaRPr lang="en-US" sz="900" kern="1200"/>
        </a:p>
      </dsp:txBody>
      <dsp:txXfrm>
        <a:off x="847349" y="1673826"/>
        <a:ext cx="1239154" cy="587780"/>
      </dsp:txXfrm>
    </dsp:sp>
    <dsp:sp modelId="{5B7C2F32-58E3-4959-A83F-EA516A29B33B}">
      <dsp:nvSpPr>
        <dsp:cNvPr id="0" name=""/>
        <dsp:cNvSpPr/>
      </dsp:nvSpPr>
      <dsp:spPr>
        <a:xfrm>
          <a:off x="1676569" y="456939"/>
          <a:ext cx="1302748" cy="65137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Obesity</a:t>
          </a:r>
          <a:endParaRPr lang="en-US" sz="900" kern="1200"/>
        </a:p>
      </dsp:txBody>
      <dsp:txXfrm>
        <a:off x="1708366" y="488736"/>
        <a:ext cx="1239154" cy="5877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157DC-ABDD-455D-8A95-F12590A0DB2C}">
      <dsp:nvSpPr>
        <dsp:cNvPr id="0" name=""/>
        <dsp:cNvSpPr/>
      </dsp:nvSpPr>
      <dsp:spPr>
        <a:xfrm>
          <a:off x="3654" y="583977"/>
          <a:ext cx="1978611" cy="1187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Here is a typical example of a Personal Care Plan for Chronic Respiratory Diseases (CRDs) patients.</a:t>
          </a:r>
          <a:endParaRPr lang="en-US" sz="1400" kern="1200"/>
        </a:p>
      </dsp:txBody>
      <dsp:txXfrm>
        <a:off x="3654" y="583977"/>
        <a:ext cx="1978611" cy="1187167"/>
      </dsp:txXfrm>
    </dsp:sp>
    <dsp:sp modelId="{815FD44F-A5D0-4436-B950-0DFE704298D2}">
      <dsp:nvSpPr>
        <dsp:cNvPr id="0" name=""/>
        <dsp:cNvSpPr/>
      </dsp:nvSpPr>
      <dsp:spPr>
        <a:xfrm>
          <a:off x="2180127" y="583977"/>
          <a:ext cx="1978611" cy="11871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ASSESSMENT: Health history, Symptom tracking and Physical examination.</a:t>
          </a:r>
          <a:endParaRPr lang="en-US" sz="1400" kern="1200" dirty="0"/>
        </a:p>
      </dsp:txBody>
      <dsp:txXfrm>
        <a:off x="2180127" y="583977"/>
        <a:ext cx="1978611" cy="1187167"/>
      </dsp:txXfrm>
    </dsp:sp>
    <dsp:sp modelId="{F07773C2-6CCD-47CB-96FC-4165E789FEFC}">
      <dsp:nvSpPr>
        <dsp:cNvPr id="0" name=""/>
        <dsp:cNvSpPr/>
      </dsp:nvSpPr>
      <dsp:spPr>
        <a:xfrm>
          <a:off x="4356600" y="583977"/>
          <a:ext cx="1978611" cy="11871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GOALS OF CARE: To improve patient’s quality of life, to prevent complications and to manage symptoms</a:t>
          </a:r>
          <a:endParaRPr lang="en-US" sz="1400" kern="1200" dirty="0"/>
        </a:p>
      </dsp:txBody>
      <dsp:txXfrm>
        <a:off x="4356600" y="583977"/>
        <a:ext cx="1978611" cy="1187167"/>
      </dsp:txXfrm>
    </dsp:sp>
    <dsp:sp modelId="{13C12C30-A70F-446C-BD1A-AE17DC8B4CC4}">
      <dsp:nvSpPr>
        <dsp:cNvPr id="0" name=""/>
        <dsp:cNvSpPr/>
      </dsp:nvSpPr>
      <dsp:spPr>
        <a:xfrm>
          <a:off x="6533073" y="583977"/>
          <a:ext cx="1978611" cy="11871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MEDICATIONS: Bronchodilators, Corticosteroids, Mucolytics, Antibiotics and Vaccinations.</a:t>
          </a:r>
          <a:endParaRPr lang="en-US" sz="1400" kern="1200"/>
        </a:p>
      </dsp:txBody>
      <dsp:txXfrm>
        <a:off x="6533073" y="583977"/>
        <a:ext cx="1978611" cy="1187167"/>
      </dsp:txXfrm>
    </dsp:sp>
    <dsp:sp modelId="{FBEA47D1-E115-43ED-9C93-F2482F6E1CD0}">
      <dsp:nvSpPr>
        <dsp:cNvPr id="0" name=""/>
        <dsp:cNvSpPr/>
      </dsp:nvSpPr>
      <dsp:spPr>
        <a:xfrm>
          <a:off x="8709545" y="583977"/>
          <a:ext cx="1978611" cy="118716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LIFESTYLE CHANGES: Smoking cessation, Dietary adjustment, Exercise.</a:t>
          </a:r>
          <a:endParaRPr lang="en-US" sz="1400" kern="1200"/>
        </a:p>
      </dsp:txBody>
      <dsp:txXfrm>
        <a:off x="8709545" y="583977"/>
        <a:ext cx="1978611" cy="1187167"/>
      </dsp:txXfrm>
    </dsp:sp>
    <dsp:sp modelId="{73B5923F-84AE-4F57-B15D-772D42E9EA9A}">
      <dsp:nvSpPr>
        <dsp:cNvPr id="0" name=""/>
        <dsp:cNvSpPr/>
      </dsp:nvSpPr>
      <dsp:spPr>
        <a:xfrm>
          <a:off x="3654" y="1969005"/>
          <a:ext cx="1978611" cy="1187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MONITORING AND FOLLOW-UPS: Regular check-ups, Home monitoring, Emergency Plan.</a:t>
          </a:r>
          <a:endParaRPr lang="en-US" sz="1400" kern="1200"/>
        </a:p>
      </dsp:txBody>
      <dsp:txXfrm>
        <a:off x="3654" y="1969005"/>
        <a:ext cx="1978611" cy="1187167"/>
      </dsp:txXfrm>
    </dsp:sp>
    <dsp:sp modelId="{43513A6F-8B30-4EBE-A0F5-A947F1309D44}">
      <dsp:nvSpPr>
        <dsp:cNvPr id="0" name=""/>
        <dsp:cNvSpPr/>
      </dsp:nvSpPr>
      <dsp:spPr>
        <a:xfrm>
          <a:off x="2180127" y="1969005"/>
          <a:ext cx="1978611" cy="11871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EDUCATION: Good to understand the Condition, Self-Management Skills and Inhaler technique.</a:t>
          </a:r>
          <a:endParaRPr lang="en-US" sz="1400" kern="1200"/>
        </a:p>
      </dsp:txBody>
      <dsp:txXfrm>
        <a:off x="2180127" y="1969005"/>
        <a:ext cx="1978611" cy="1187167"/>
      </dsp:txXfrm>
    </dsp:sp>
    <dsp:sp modelId="{62E664F9-849D-4937-9D02-DACDE237B6CC}">
      <dsp:nvSpPr>
        <dsp:cNvPr id="0" name=""/>
        <dsp:cNvSpPr/>
      </dsp:nvSpPr>
      <dsp:spPr>
        <a:xfrm>
          <a:off x="4356600" y="1969005"/>
          <a:ext cx="1978611" cy="11871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SUPPORT SYSTEMS: Family involvement and Support Groups.</a:t>
          </a:r>
          <a:endParaRPr lang="en-US" sz="1400" kern="1200"/>
        </a:p>
      </dsp:txBody>
      <dsp:txXfrm>
        <a:off x="4356600" y="1969005"/>
        <a:ext cx="1978611" cy="1187167"/>
      </dsp:txXfrm>
    </dsp:sp>
    <dsp:sp modelId="{25CB0A76-DB91-4709-8093-0D4CBA8FBBC5}">
      <dsp:nvSpPr>
        <dsp:cNvPr id="0" name=""/>
        <dsp:cNvSpPr/>
      </dsp:nvSpPr>
      <dsp:spPr>
        <a:xfrm>
          <a:off x="6533073" y="1969005"/>
          <a:ext cx="1978611" cy="11871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ADVANCE CARE PLANNING: Discuss patient needs and preferences in advance always.</a:t>
          </a:r>
          <a:endParaRPr lang="en-US" sz="1400" kern="1200"/>
        </a:p>
      </dsp:txBody>
      <dsp:txXfrm>
        <a:off x="6533073" y="1969005"/>
        <a:ext cx="1978611" cy="1187167"/>
      </dsp:txXfrm>
    </dsp:sp>
    <dsp:sp modelId="{3D098F83-98C6-48AF-94BC-09E268765D51}">
      <dsp:nvSpPr>
        <dsp:cNvPr id="0" name=""/>
        <dsp:cNvSpPr/>
      </dsp:nvSpPr>
      <dsp:spPr>
        <a:xfrm>
          <a:off x="8709545" y="1969005"/>
          <a:ext cx="1978611" cy="118716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care plan should be reviewed regularly and subjected to adjustment depending on the patient’s progress.</a:t>
          </a:r>
          <a:endParaRPr lang="en-US" sz="1400" kern="1200"/>
        </a:p>
      </dsp:txBody>
      <dsp:txXfrm>
        <a:off x="8709545" y="1969005"/>
        <a:ext cx="1978611" cy="11871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7CFEC-9067-43BF-B2C0-E81EF191A026}">
      <dsp:nvSpPr>
        <dsp:cNvPr id="0" name=""/>
        <dsp:cNvSpPr/>
      </dsp:nvSpPr>
      <dsp:spPr>
        <a:xfrm>
          <a:off x="3132" y="254817"/>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To manage  these conditions, here are some evidence-based recommendations</a:t>
          </a:r>
          <a:endParaRPr lang="en-US" sz="2000" kern="1200" dirty="0"/>
        </a:p>
      </dsp:txBody>
      <dsp:txXfrm>
        <a:off x="3132" y="254817"/>
        <a:ext cx="2485010" cy="1491006"/>
      </dsp:txXfrm>
    </dsp:sp>
    <dsp:sp modelId="{74BAD1D2-BB28-40A0-AE48-C952592472CB}">
      <dsp:nvSpPr>
        <dsp:cNvPr id="0" name=""/>
        <dsp:cNvSpPr/>
      </dsp:nvSpPr>
      <dsp:spPr>
        <a:xfrm>
          <a:off x="2736644" y="254817"/>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Medication Adherence</a:t>
          </a:r>
          <a:endParaRPr lang="en-US" sz="2000" kern="1200"/>
        </a:p>
      </dsp:txBody>
      <dsp:txXfrm>
        <a:off x="2736644" y="254817"/>
        <a:ext cx="2485010" cy="1491006"/>
      </dsp:txXfrm>
    </dsp:sp>
    <dsp:sp modelId="{304C81FD-6CB7-4CE3-A1B8-308884973986}">
      <dsp:nvSpPr>
        <dsp:cNvPr id="0" name=""/>
        <dsp:cNvSpPr/>
      </dsp:nvSpPr>
      <dsp:spPr>
        <a:xfrm>
          <a:off x="5470156" y="254817"/>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Smoking Cessation</a:t>
          </a:r>
          <a:endParaRPr lang="en-US" sz="2000" kern="1200"/>
        </a:p>
      </dsp:txBody>
      <dsp:txXfrm>
        <a:off x="5470156" y="254817"/>
        <a:ext cx="2485010" cy="1491006"/>
      </dsp:txXfrm>
    </dsp:sp>
    <dsp:sp modelId="{363E592E-40BD-42BA-8CD9-ECFAF63F60DE}">
      <dsp:nvSpPr>
        <dsp:cNvPr id="0" name=""/>
        <dsp:cNvSpPr/>
      </dsp:nvSpPr>
      <dsp:spPr>
        <a:xfrm>
          <a:off x="8203668" y="254817"/>
          <a:ext cx="2485010" cy="149100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Vaccinations</a:t>
          </a:r>
          <a:endParaRPr lang="en-US" sz="2000" kern="1200"/>
        </a:p>
      </dsp:txBody>
      <dsp:txXfrm>
        <a:off x="8203668" y="254817"/>
        <a:ext cx="2485010" cy="1491006"/>
      </dsp:txXfrm>
    </dsp:sp>
    <dsp:sp modelId="{6CF45118-41E5-45AC-BED1-47D9D41724E1}">
      <dsp:nvSpPr>
        <dsp:cNvPr id="0" name=""/>
        <dsp:cNvSpPr/>
      </dsp:nvSpPr>
      <dsp:spPr>
        <a:xfrm>
          <a:off x="3132" y="1994325"/>
          <a:ext cx="2485010" cy="149100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Healthy Lifestyle</a:t>
          </a:r>
          <a:endParaRPr lang="en-US" sz="2000" kern="1200"/>
        </a:p>
      </dsp:txBody>
      <dsp:txXfrm>
        <a:off x="3132" y="1994325"/>
        <a:ext cx="2485010" cy="1491006"/>
      </dsp:txXfrm>
    </dsp:sp>
    <dsp:sp modelId="{D83A0023-41D9-43AF-8A22-7272089A3B1E}">
      <dsp:nvSpPr>
        <dsp:cNvPr id="0" name=""/>
        <dsp:cNvSpPr/>
      </dsp:nvSpPr>
      <dsp:spPr>
        <a:xfrm>
          <a:off x="2736644" y="1994325"/>
          <a:ext cx="2485010" cy="149100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Education and Self-Management</a:t>
          </a:r>
          <a:endParaRPr lang="en-US" sz="2000" kern="1200"/>
        </a:p>
      </dsp:txBody>
      <dsp:txXfrm>
        <a:off x="2736644" y="1994325"/>
        <a:ext cx="2485010" cy="1491006"/>
      </dsp:txXfrm>
    </dsp:sp>
    <dsp:sp modelId="{44D129A1-7C43-4180-B991-4BDD62368BE9}">
      <dsp:nvSpPr>
        <dsp:cNvPr id="0" name=""/>
        <dsp:cNvSpPr/>
      </dsp:nvSpPr>
      <dsp:spPr>
        <a:xfrm>
          <a:off x="5470156" y="1994325"/>
          <a:ext cx="2485010" cy="149100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Regular Monitoring</a:t>
          </a:r>
          <a:endParaRPr lang="en-US" sz="2000" kern="1200"/>
        </a:p>
      </dsp:txBody>
      <dsp:txXfrm>
        <a:off x="5470156" y="1994325"/>
        <a:ext cx="2485010" cy="1491006"/>
      </dsp:txXfrm>
    </dsp:sp>
    <dsp:sp modelId="{0CD204E3-ABB8-4099-9121-6E65020FD165}">
      <dsp:nvSpPr>
        <dsp:cNvPr id="0" name=""/>
        <dsp:cNvSpPr/>
      </dsp:nvSpPr>
      <dsp:spPr>
        <a:xfrm>
          <a:off x="8203668" y="1994325"/>
          <a:ext cx="2485010" cy="149100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Pulmonary Rehabilitation</a:t>
          </a:r>
          <a:endParaRPr lang="en-US" sz="2000" kern="1200"/>
        </a:p>
      </dsp:txBody>
      <dsp:txXfrm>
        <a:off x="8203668" y="1994325"/>
        <a:ext cx="2485010" cy="1491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215DC-783A-496E-8F06-4E6146C46C35}">
      <dsp:nvSpPr>
        <dsp:cNvPr id="0" name=""/>
        <dsp:cNvSpPr/>
      </dsp:nvSpPr>
      <dsp:spPr>
        <a:xfrm>
          <a:off x="3136" y="432919"/>
          <a:ext cx="2488331" cy="149299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Ethical considerations for patients with chronic respiratory diseases (CRDs) is of paramount importance to ensure a respectful, fair, and effective care. Here are some key considerations.</a:t>
          </a:r>
          <a:endParaRPr lang="en-US" sz="1400" kern="1200"/>
        </a:p>
      </dsp:txBody>
      <dsp:txXfrm>
        <a:off x="3136" y="432919"/>
        <a:ext cx="2488331" cy="1492999"/>
      </dsp:txXfrm>
    </dsp:sp>
    <dsp:sp modelId="{81C3B811-0356-4A31-9BAD-2EB58EE48CA3}">
      <dsp:nvSpPr>
        <dsp:cNvPr id="0" name=""/>
        <dsp:cNvSpPr/>
      </dsp:nvSpPr>
      <dsp:spPr>
        <a:xfrm>
          <a:off x="2740301" y="432919"/>
          <a:ext cx="2488331" cy="1492999"/>
        </a:xfrm>
        <a:prstGeom prst="rect">
          <a:avLst/>
        </a:prstGeom>
        <a:solidFill>
          <a:schemeClr val="accent5">
            <a:hueOff val="3168157"/>
            <a:satOff val="-4443"/>
            <a:lumOff val="-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Informed Consent</a:t>
          </a:r>
          <a:endParaRPr lang="en-US" sz="1400" kern="1200"/>
        </a:p>
      </dsp:txBody>
      <dsp:txXfrm>
        <a:off x="2740301" y="432919"/>
        <a:ext cx="2488331" cy="1492999"/>
      </dsp:txXfrm>
    </dsp:sp>
    <dsp:sp modelId="{EB4915A0-CECD-4AC6-8DBA-1E9BABFB2921}">
      <dsp:nvSpPr>
        <dsp:cNvPr id="0" name=""/>
        <dsp:cNvSpPr/>
      </dsp:nvSpPr>
      <dsp:spPr>
        <a:xfrm>
          <a:off x="5477466" y="432919"/>
          <a:ext cx="2488331" cy="1492999"/>
        </a:xfrm>
        <a:prstGeom prst="rect">
          <a:avLst/>
        </a:prstGeom>
        <a:solidFill>
          <a:schemeClr val="accent5">
            <a:hueOff val="6336313"/>
            <a:satOff val="-8887"/>
            <a:lumOff val="-9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Autonomy</a:t>
          </a:r>
          <a:endParaRPr lang="en-US" sz="1400" kern="1200"/>
        </a:p>
      </dsp:txBody>
      <dsp:txXfrm>
        <a:off x="5477466" y="432919"/>
        <a:ext cx="2488331" cy="1492999"/>
      </dsp:txXfrm>
    </dsp:sp>
    <dsp:sp modelId="{F09BA55F-5A79-4A46-9733-DE11292579BE}">
      <dsp:nvSpPr>
        <dsp:cNvPr id="0" name=""/>
        <dsp:cNvSpPr/>
      </dsp:nvSpPr>
      <dsp:spPr>
        <a:xfrm>
          <a:off x="8214631" y="432919"/>
          <a:ext cx="2488331" cy="1492999"/>
        </a:xfrm>
        <a:prstGeom prst="rect">
          <a:avLst/>
        </a:prstGeom>
        <a:solidFill>
          <a:schemeClr val="accent5">
            <a:hueOff val="9504470"/>
            <a:satOff val="-13330"/>
            <a:lumOff val="-13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Confidentiality</a:t>
          </a:r>
          <a:endParaRPr lang="en-US" sz="1400" kern="1200"/>
        </a:p>
      </dsp:txBody>
      <dsp:txXfrm>
        <a:off x="8214631" y="432919"/>
        <a:ext cx="2488331" cy="1492999"/>
      </dsp:txXfrm>
    </dsp:sp>
    <dsp:sp modelId="{0402425D-69E6-4E33-82B6-B6552E43CFA7}">
      <dsp:nvSpPr>
        <dsp:cNvPr id="0" name=""/>
        <dsp:cNvSpPr/>
      </dsp:nvSpPr>
      <dsp:spPr>
        <a:xfrm>
          <a:off x="1371719" y="2174751"/>
          <a:ext cx="2488331" cy="1492999"/>
        </a:xfrm>
        <a:prstGeom prst="rect">
          <a:avLst/>
        </a:prstGeom>
        <a:solidFill>
          <a:schemeClr val="accent5">
            <a:hueOff val="12672627"/>
            <a:satOff val="-17773"/>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Patient-Centred Care</a:t>
          </a:r>
          <a:endParaRPr lang="en-US" sz="1400" kern="1200"/>
        </a:p>
      </dsp:txBody>
      <dsp:txXfrm>
        <a:off x="1371719" y="2174751"/>
        <a:ext cx="2488331" cy="1492999"/>
      </dsp:txXfrm>
    </dsp:sp>
    <dsp:sp modelId="{5ED33461-B6B6-4B54-BFCA-57DF27B7CD8E}">
      <dsp:nvSpPr>
        <dsp:cNvPr id="0" name=""/>
        <dsp:cNvSpPr/>
      </dsp:nvSpPr>
      <dsp:spPr>
        <a:xfrm>
          <a:off x="4108884" y="2174751"/>
          <a:ext cx="2488331" cy="1492999"/>
        </a:xfrm>
        <a:prstGeom prst="rect">
          <a:avLst/>
        </a:prstGeom>
        <a:solidFill>
          <a:schemeClr val="accent5">
            <a:hueOff val="15840784"/>
            <a:satOff val="-22217"/>
            <a:lumOff val="-22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End-of-Life Decisions</a:t>
          </a:r>
          <a:endParaRPr lang="en-US" sz="1400" kern="1200"/>
        </a:p>
      </dsp:txBody>
      <dsp:txXfrm>
        <a:off x="4108884" y="2174751"/>
        <a:ext cx="2488331" cy="1492999"/>
      </dsp:txXfrm>
    </dsp:sp>
    <dsp:sp modelId="{6F2CB45C-01EB-4CA0-8624-D42A656C1B3C}">
      <dsp:nvSpPr>
        <dsp:cNvPr id="0" name=""/>
        <dsp:cNvSpPr/>
      </dsp:nvSpPr>
      <dsp:spPr>
        <a:xfrm>
          <a:off x="6846049" y="2174751"/>
          <a:ext cx="2488331" cy="1492999"/>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Education and Awareness</a:t>
          </a:r>
          <a:endParaRPr lang="en-US" sz="1400" kern="1200"/>
        </a:p>
      </dsp:txBody>
      <dsp:txXfrm>
        <a:off x="6846049" y="2174751"/>
        <a:ext cx="2488331" cy="14929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4A0AD-559C-4520-A145-39F4214F4216}"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D537E-3F9C-4433-80C6-E25B1DB95061}" type="slidenum">
              <a:rPr lang="en-GB" smtClean="0"/>
              <a:t>‹#›</a:t>
            </a:fld>
            <a:endParaRPr lang="en-GB"/>
          </a:p>
        </p:txBody>
      </p:sp>
    </p:spTree>
    <p:extLst>
      <p:ext uri="{BB962C8B-B14F-4D97-AF65-F5344CB8AC3E}">
        <p14:creationId xmlns:p14="http://schemas.microsoft.com/office/powerpoint/2010/main" val="3711583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D537E-3F9C-4433-80C6-E25B1DB95061}" type="slidenum">
              <a:rPr lang="en-GB" smtClean="0"/>
              <a:t>8</a:t>
            </a:fld>
            <a:endParaRPr lang="en-GB"/>
          </a:p>
        </p:txBody>
      </p:sp>
    </p:spTree>
    <p:extLst>
      <p:ext uri="{BB962C8B-B14F-4D97-AF65-F5344CB8AC3E}">
        <p14:creationId xmlns:p14="http://schemas.microsoft.com/office/powerpoint/2010/main" val="68214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D537E-3F9C-4433-80C6-E25B1DB95061}" type="slidenum">
              <a:rPr lang="en-GB" smtClean="0"/>
              <a:t>9</a:t>
            </a:fld>
            <a:endParaRPr lang="en-GB"/>
          </a:p>
        </p:txBody>
      </p:sp>
    </p:spTree>
    <p:extLst>
      <p:ext uri="{BB962C8B-B14F-4D97-AF65-F5344CB8AC3E}">
        <p14:creationId xmlns:p14="http://schemas.microsoft.com/office/powerpoint/2010/main" val="3145939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PERSONAL CARE PLAN (PCP) MUST INCLUDE THE PERSONAL INFORMATION OF THE PATIENT.</a:t>
            </a:r>
          </a:p>
        </p:txBody>
      </p:sp>
      <p:sp>
        <p:nvSpPr>
          <p:cNvPr id="4" name="Slide Number Placeholder 3"/>
          <p:cNvSpPr>
            <a:spLocks noGrp="1"/>
          </p:cNvSpPr>
          <p:nvPr>
            <p:ph type="sldNum" sz="quarter" idx="5"/>
          </p:nvPr>
        </p:nvSpPr>
        <p:spPr/>
        <p:txBody>
          <a:bodyPr/>
          <a:lstStyle/>
          <a:p>
            <a:fld id="{972D537E-3F9C-4433-80C6-E25B1DB95061}" type="slidenum">
              <a:rPr lang="en-GB" smtClean="0"/>
              <a:t>10</a:t>
            </a:fld>
            <a:endParaRPr lang="en-GB"/>
          </a:p>
        </p:txBody>
      </p:sp>
    </p:spTree>
    <p:extLst>
      <p:ext uri="{BB962C8B-B14F-4D97-AF65-F5344CB8AC3E}">
        <p14:creationId xmlns:p14="http://schemas.microsoft.com/office/powerpoint/2010/main" val="3484260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9895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9363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3720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1287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4208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17696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4959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9582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13620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99230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0353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778760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DF0C7-1F0A-2424-8BAB-2933998512F2}"/>
              </a:ext>
            </a:extLst>
          </p:cNvPr>
          <p:cNvSpPr>
            <a:spLocks noGrp="1"/>
          </p:cNvSpPr>
          <p:nvPr>
            <p:ph type="ctrTitle"/>
          </p:nvPr>
        </p:nvSpPr>
        <p:spPr>
          <a:xfrm>
            <a:off x="704088" y="555713"/>
            <a:ext cx="3721629" cy="2648594"/>
          </a:xfrm>
        </p:spPr>
        <p:txBody>
          <a:bodyPr vert="horz" lIns="91440" tIns="45720" rIns="91440" bIns="45720" rtlCol="0" anchor="t">
            <a:normAutofit/>
          </a:bodyPr>
          <a:lstStyle/>
          <a:p>
            <a:pPr>
              <a:lnSpc>
                <a:spcPct val="90000"/>
              </a:lnSpc>
            </a:pPr>
            <a:br>
              <a:rPr lang="en-US" sz="1900" b="1" dirty="0"/>
            </a:br>
            <a:br>
              <a:rPr lang="en-US" sz="1900" b="1" dirty="0"/>
            </a:br>
            <a:br>
              <a:rPr lang="en-US" sz="1900" b="1" dirty="0"/>
            </a:br>
            <a:br>
              <a:rPr lang="en-US" sz="1900" b="1" dirty="0"/>
            </a:br>
            <a:br>
              <a:rPr lang="en-US" sz="1900" b="1" dirty="0"/>
            </a:br>
            <a:br>
              <a:rPr lang="en-US" sz="1900" b="1" dirty="0"/>
            </a:br>
            <a:br>
              <a:rPr lang="en-US" sz="1900" b="1" dirty="0"/>
            </a:br>
            <a:br>
              <a:rPr lang="en-US" sz="1900" b="1" dirty="0"/>
            </a:br>
            <a:endParaRPr lang="en-US" sz="1900" b="1" dirty="0"/>
          </a:p>
        </p:txBody>
      </p:sp>
      <p:pic>
        <p:nvPicPr>
          <p:cNvPr id="4" name="Picture 3" descr="A blue abstract watercolor pattern on a white background">
            <a:extLst>
              <a:ext uri="{FF2B5EF4-FFF2-40B4-BE49-F238E27FC236}">
                <a16:creationId xmlns:a16="http://schemas.microsoft.com/office/drawing/2014/main" id="{704C8C5C-5503-F736-D612-EFBD5CE710D0}"/>
              </a:ext>
            </a:extLst>
          </p:cNvPr>
          <p:cNvPicPr>
            <a:picLocks noChangeAspect="1"/>
          </p:cNvPicPr>
          <p:nvPr/>
        </p:nvPicPr>
        <p:blipFill>
          <a:blip r:embed="rId4"/>
          <a:srcRect r="6209" b="2"/>
          <a:stretch>
            <a:fillRect/>
          </a:stretch>
        </p:blipFill>
        <p:spPr>
          <a:xfrm>
            <a:off x="715365" y="3524790"/>
            <a:ext cx="3721629" cy="2648593"/>
          </a:xfrm>
          <a:prstGeom prst="rect">
            <a:avLst/>
          </a:prstGeom>
        </p:spPr>
      </p:pic>
      <p:cxnSp>
        <p:nvCxnSpPr>
          <p:cNvPr id="26" name="Straight Connector 25">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E988C4EF-E0EA-4BCC-91ED-65167257A320}"/>
              </a:ext>
            </a:extLst>
          </p:cNvPr>
          <p:cNvSpPr>
            <a:spLocks noGrp="1"/>
          </p:cNvSpPr>
          <p:nvPr>
            <p:ph type="subTitle" idx="1"/>
          </p:nvPr>
        </p:nvSpPr>
        <p:spPr>
          <a:xfrm>
            <a:off x="5427407" y="555712"/>
            <a:ext cx="6065179" cy="5614416"/>
          </a:xfrm>
        </p:spPr>
        <p:txBody>
          <a:bodyPr vert="horz" lIns="91440" tIns="45720" rIns="91440" bIns="45720" rtlCol="0">
            <a:normAutofit/>
          </a:bodyPr>
          <a:lstStyle/>
          <a:p>
            <a:pPr indent="-228600">
              <a:buFont typeface="Arial" panose="020B0604020202020204" pitchFamily="34" charset="0"/>
              <a:buChar char="•"/>
            </a:pPr>
            <a:r>
              <a:rPr lang="en-US" b="1" dirty="0"/>
              <a:t>BSc HEALTH AND SOCIAL CARE</a:t>
            </a:r>
          </a:p>
          <a:p>
            <a:pPr indent="-228600">
              <a:buFont typeface="Arial" panose="020B0604020202020204" pitchFamily="34" charset="0"/>
              <a:buChar char="•"/>
            </a:pPr>
            <a:endParaRPr lang="en-US" b="1" dirty="0"/>
          </a:p>
          <a:p>
            <a:pPr indent="-228600">
              <a:buFont typeface="Arial" panose="020B0604020202020204" pitchFamily="34" charset="0"/>
              <a:buChar char="•"/>
            </a:pPr>
            <a:endParaRPr lang="en-US" b="1" dirty="0"/>
          </a:p>
          <a:p>
            <a:pPr indent="-228600">
              <a:buFont typeface="Arial" panose="020B0604020202020204" pitchFamily="34" charset="0"/>
              <a:buChar char="•"/>
            </a:pPr>
            <a:r>
              <a:rPr lang="en-US" b="1" dirty="0"/>
              <a:t>Don Castro Solonzo</a:t>
            </a:r>
          </a:p>
          <a:p>
            <a:pPr indent="-228600">
              <a:buFont typeface="Arial" panose="020B0604020202020204" pitchFamily="34" charset="0"/>
              <a:buChar char="•"/>
            </a:pPr>
            <a:r>
              <a:rPr lang="en-US" b="1" dirty="0"/>
              <a:t>2408787</a:t>
            </a:r>
          </a:p>
          <a:p>
            <a:pPr indent="-228600">
              <a:buFont typeface="Arial" panose="020B0604020202020204" pitchFamily="34" charset="0"/>
              <a:buChar char="•"/>
            </a:pPr>
            <a:r>
              <a:rPr lang="en-US" b="1" dirty="0"/>
              <a:t>Introduction to physiology</a:t>
            </a:r>
          </a:p>
          <a:p>
            <a:pPr indent="-228600">
              <a:buFont typeface="Arial" panose="020B0604020202020204" pitchFamily="34" charset="0"/>
              <a:buChar char="•"/>
            </a:pPr>
            <a:r>
              <a:rPr lang="en-US" b="1" dirty="0"/>
              <a:t>BMHP5023</a:t>
            </a:r>
          </a:p>
          <a:p>
            <a:pPr indent="-228600">
              <a:buFont typeface="Arial" panose="020B0604020202020204" pitchFamily="34" charset="0"/>
              <a:buChar char="•"/>
            </a:pPr>
            <a:r>
              <a:rPr lang="en-US" b="1" dirty="0"/>
              <a:t>Robert Nartowski</a:t>
            </a:r>
          </a:p>
          <a:p>
            <a:pPr indent="-228600">
              <a:buFont typeface="Arial" panose="020B0604020202020204" pitchFamily="34" charset="0"/>
              <a:buChar char="•"/>
            </a:pPr>
            <a:r>
              <a:rPr lang="en-US" b="1" dirty="0"/>
              <a:t>Component 2 presentation (p.p. with voice over)</a:t>
            </a:r>
          </a:p>
          <a:p>
            <a:pPr indent="-228600">
              <a:buFont typeface="Arial" panose="020B0604020202020204" pitchFamily="34" charset="0"/>
              <a:buChar char="•"/>
            </a:pPr>
            <a:r>
              <a:rPr lang="en-US" b="1" dirty="0"/>
              <a:t>17</a:t>
            </a:r>
            <a:r>
              <a:rPr lang="en-US" b="1" baseline="30000" dirty="0"/>
              <a:t>th</a:t>
            </a:r>
            <a:r>
              <a:rPr lang="en-US" b="1" dirty="0"/>
              <a:t> November 2025</a:t>
            </a:r>
          </a:p>
          <a:p>
            <a:pPr indent="-228600">
              <a:buFont typeface="Arial" panose="020B0604020202020204" pitchFamily="34" charset="0"/>
              <a:buChar char="•"/>
            </a:pPr>
            <a:endParaRPr lang="en-US" b="1" dirty="0"/>
          </a:p>
        </p:txBody>
      </p:sp>
      <p:pic>
        <p:nvPicPr>
          <p:cNvPr id="6" name="Recorded Sound">
            <a:hlinkClick r:id="" action="ppaction://media"/>
            <a:extLst>
              <a:ext uri="{FF2B5EF4-FFF2-40B4-BE49-F238E27FC236}">
                <a16:creationId xmlns:a16="http://schemas.microsoft.com/office/drawing/2014/main" id="{57FD9B4E-DD60-24A6-F2D1-6EA3424E7F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7035" y="5904464"/>
            <a:ext cx="609600" cy="609600"/>
          </a:xfrm>
          <a:prstGeom prst="rect">
            <a:avLst/>
          </a:prstGeom>
        </p:spPr>
      </p:pic>
    </p:spTree>
    <p:extLst>
      <p:ext uri="{BB962C8B-B14F-4D97-AF65-F5344CB8AC3E}">
        <p14:creationId xmlns:p14="http://schemas.microsoft.com/office/powerpoint/2010/main" val="133597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03F945E9-8068-7043-B2B2-ACB10FCF7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5A88D5-3905-1D04-1BD6-0E9860DF1A39}"/>
              </a:ext>
            </a:extLst>
          </p:cNvPr>
          <p:cNvSpPr>
            <a:spLocks noGrp="1"/>
          </p:cNvSpPr>
          <p:nvPr>
            <p:ph type="title"/>
          </p:nvPr>
        </p:nvSpPr>
        <p:spPr>
          <a:xfrm>
            <a:off x="717983" y="1390650"/>
            <a:ext cx="6541799" cy="4076700"/>
          </a:xfrm>
        </p:spPr>
        <p:txBody>
          <a:bodyPr vert="horz" lIns="91440" tIns="45720" rIns="91440" bIns="45720" rtlCol="0" anchor="ctr">
            <a:normAutofit/>
          </a:bodyPr>
          <a:lstStyle/>
          <a:p>
            <a:r>
              <a:rPr lang="en-US" sz="6600" dirty="0"/>
              <a:t>INTRODUCTION</a:t>
            </a:r>
          </a:p>
        </p:txBody>
      </p:sp>
      <p:sp>
        <p:nvSpPr>
          <p:cNvPr id="3" name="Text Placeholder 2">
            <a:extLst>
              <a:ext uri="{FF2B5EF4-FFF2-40B4-BE49-F238E27FC236}">
                <a16:creationId xmlns:a16="http://schemas.microsoft.com/office/drawing/2014/main" id="{CFBA8039-039E-9735-FB74-CC544354793A}"/>
              </a:ext>
            </a:extLst>
          </p:cNvPr>
          <p:cNvSpPr>
            <a:spLocks noGrp="1"/>
          </p:cNvSpPr>
          <p:nvPr>
            <p:ph type="body" idx="1"/>
          </p:nvPr>
        </p:nvSpPr>
        <p:spPr>
          <a:xfrm>
            <a:off x="8774831" y="1390650"/>
            <a:ext cx="2658005" cy="4076700"/>
          </a:xfrm>
        </p:spPr>
        <p:txBody>
          <a:bodyPr vert="horz" lIns="91440" tIns="45720" rIns="91440" bIns="45720" rtlCol="0" anchor="ctr">
            <a:normAutofit lnSpcReduction="10000"/>
          </a:bodyPr>
          <a:lstStyle/>
          <a:p>
            <a:pPr>
              <a:lnSpc>
                <a:spcPct val="100000"/>
              </a:lnSpc>
            </a:pPr>
            <a:endParaRPr lang="en-US" sz="1400" b="1" dirty="0">
              <a:solidFill>
                <a:schemeClr val="tx1"/>
              </a:solidFill>
            </a:endParaRPr>
          </a:p>
          <a:p>
            <a:pPr>
              <a:lnSpc>
                <a:spcPct val="100000"/>
              </a:lnSpc>
            </a:pPr>
            <a:r>
              <a:rPr lang="en-US" sz="1400" b="1" dirty="0">
                <a:solidFill>
                  <a:schemeClr val="tx1"/>
                </a:solidFill>
                <a:latin typeface="Arial" panose="020B0604020202020204" pitchFamily="34" charset="0"/>
                <a:cs typeface="Arial" panose="020B0604020202020204" pitchFamily="34" charset="0"/>
              </a:rPr>
              <a:t>In this presentation, I will be discussing Chronic Respiratory Diseases (CRDs).</a:t>
            </a:r>
          </a:p>
          <a:p>
            <a:pPr>
              <a:lnSpc>
                <a:spcPct val="100000"/>
              </a:lnSpc>
            </a:pPr>
            <a:r>
              <a:rPr lang="en-US" sz="1400" b="1" dirty="0">
                <a:solidFill>
                  <a:schemeClr val="tx1"/>
                </a:solidFill>
                <a:latin typeface="Arial" panose="020B0604020202020204" pitchFamily="34" charset="0"/>
                <a:cs typeface="Arial" panose="020B0604020202020204" pitchFamily="34" charset="0"/>
              </a:rPr>
              <a:t>Demographics of fictional patient</a:t>
            </a:r>
          </a:p>
          <a:p>
            <a:pPr>
              <a:lnSpc>
                <a:spcPct val="100000"/>
              </a:lnSpc>
            </a:pPr>
            <a:r>
              <a:rPr lang="en-US" sz="1400" b="1" dirty="0">
                <a:solidFill>
                  <a:schemeClr val="tx1"/>
                </a:solidFill>
                <a:latin typeface="Arial" panose="020B0604020202020204" pitchFamily="34" charset="0"/>
                <a:cs typeface="Arial" panose="020B0604020202020204" pitchFamily="34" charset="0"/>
              </a:rPr>
              <a:t>Its main risk factors</a:t>
            </a:r>
          </a:p>
          <a:p>
            <a:pPr>
              <a:lnSpc>
                <a:spcPct val="100000"/>
              </a:lnSpc>
            </a:pPr>
            <a:r>
              <a:rPr lang="en-US" sz="1400" b="1" dirty="0">
                <a:solidFill>
                  <a:schemeClr val="tx1"/>
                </a:solidFill>
                <a:latin typeface="Arial" panose="020B0604020202020204" pitchFamily="34" charset="0"/>
                <a:cs typeface="Arial" panose="020B0604020202020204" pitchFamily="34" charset="0"/>
              </a:rPr>
              <a:t>Personal Care Plan for (CRDs) patients</a:t>
            </a:r>
          </a:p>
          <a:p>
            <a:pPr>
              <a:lnSpc>
                <a:spcPct val="100000"/>
              </a:lnSpc>
            </a:pPr>
            <a:r>
              <a:rPr lang="en-US" sz="1400" b="1" dirty="0">
                <a:solidFill>
                  <a:schemeClr val="tx1"/>
                </a:solidFill>
                <a:latin typeface="Arial" panose="020B0604020202020204" pitchFamily="34" charset="0"/>
                <a:cs typeface="Arial" panose="020B0604020202020204" pitchFamily="34" charset="0"/>
              </a:rPr>
              <a:t>Evidence based recommendations</a:t>
            </a:r>
          </a:p>
          <a:p>
            <a:pPr>
              <a:lnSpc>
                <a:spcPct val="100000"/>
              </a:lnSpc>
            </a:pPr>
            <a:r>
              <a:rPr lang="en-US" sz="1400" b="1" dirty="0">
                <a:solidFill>
                  <a:schemeClr val="tx1"/>
                </a:solidFill>
                <a:latin typeface="Arial" panose="020B0604020202020204" pitchFamily="34" charset="0"/>
                <a:cs typeface="Arial" panose="020B0604020202020204" pitchFamily="34" charset="0"/>
              </a:rPr>
              <a:t>Ethical considerations</a:t>
            </a:r>
          </a:p>
          <a:p>
            <a:pPr>
              <a:lnSpc>
                <a:spcPct val="100000"/>
              </a:lnSpc>
            </a:pPr>
            <a:r>
              <a:rPr lang="en-US" sz="1400" b="1" dirty="0">
                <a:solidFill>
                  <a:schemeClr val="tx1"/>
                </a:solidFill>
                <a:latin typeface="Arial" panose="020B0604020202020204" pitchFamily="34" charset="0"/>
                <a:cs typeface="Arial" panose="020B0604020202020204" pitchFamily="34" charset="0"/>
              </a:rPr>
              <a:t>Pulmonary system and how it correlates with (CRDs)</a:t>
            </a:r>
          </a:p>
        </p:txBody>
      </p:sp>
      <p:cxnSp>
        <p:nvCxnSpPr>
          <p:cNvPr id="14" name="Straight Connector 13">
            <a:extLst>
              <a:ext uri="{FF2B5EF4-FFF2-40B4-BE49-F238E27FC236}">
                <a16:creationId xmlns:a16="http://schemas.microsoft.com/office/drawing/2014/main" id="{D40C7B8C-D44C-85BF-4166-E0609E10E9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296150" y="34290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334D9437-0038-C032-6DBD-ED8BBFF740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87100" y="5829299"/>
            <a:ext cx="609600" cy="609600"/>
          </a:xfrm>
          <a:prstGeom prst="rect">
            <a:avLst/>
          </a:prstGeom>
        </p:spPr>
      </p:pic>
    </p:spTree>
    <p:extLst>
      <p:ext uri="{BB962C8B-B14F-4D97-AF65-F5344CB8AC3E}">
        <p14:creationId xmlns:p14="http://schemas.microsoft.com/office/powerpoint/2010/main" val="2284845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37F80F9-B15D-1BC7-E3FC-99CD34E46BC2}"/>
              </a:ext>
            </a:extLst>
          </p:cNvPr>
          <p:cNvSpPr>
            <a:spLocks noGrp="1"/>
          </p:cNvSpPr>
          <p:nvPr>
            <p:ph type="title"/>
          </p:nvPr>
        </p:nvSpPr>
        <p:spPr>
          <a:xfrm>
            <a:off x="1050816" y="1920761"/>
            <a:ext cx="4265763" cy="1441776"/>
          </a:xfrm>
        </p:spPr>
        <p:txBody>
          <a:bodyPr anchor="t">
            <a:normAutofit/>
          </a:bodyPr>
          <a:lstStyle/>
          <a:p>
            <a:pPr>
              <a:lnSpc>
                <a:spcPct val="90000"/>
              </a:lnSpc>
            </a:pPr>
            <a:r>
              <a:rPr lang="en-GB" sz="3100" dirty="0"/>
              <a:t>CHRONIC RESPIRATORY DISEASES (CRD)</a:t>
            </a:r>
          </a:p>
        </p:txBody>
      </p:sp>
      <p:sp>
        <p:nvSpPr>
          <p:cNvPr id="3" name="Content Placeholder 2">
            <a:extLst>
              <a:ext uri="{FF2B5EF4-FFF2-40B4-BE49-F238E27FC236}">
                <a16:creationId xmlns:a16="http://schemas.microsoft.com/office/drawing/2014/main" id="{EFF940D2-07C8-2F11-AE1A-15344713980F}"/>
              </a:ext>
            </a:extLst>
          </p:cNvPr>
          <p:cNvSpPr>
            <a:spLocks noGrp="1"/>
          </p:cNvSpPr>
          <p:nvPr>
            <p:ph idx="1"/>
          </p:nvPr>
        </p:nvSpPr>
        <p:spPr>
          <a:xfrm>
            <a:off x="5871353" y="2200490"/>
            <a:ext cx="5269831" cy="3445399"/>
          </a:xfrm>
        </p:spPr>
        <p:txBody>
          <a:bodyPr>
            <a:normAutofit/>
          </a:bodyPr>
          <a:lstStyle/>
          <a:p>
            <a:pPr marL="0" indent="0">
              <a:buNone/>
            </a:pPr>
            <a:r>
              <a:rPr lang="en-GB" dirty="0"/>
              <a:t>These are a group of diseases or conditions of long-term that affects the structures of the airways and lungs thereby leading to difficulty in breathing and can impact a person’s quality of life significantly.</a:t>
            </a:r>
          </a:p>
        </p:txBody>
      </p:sp>
      <p:cxnSp>
        <p:nvCxnSpPr>
          <p:cNvPr id="17" name="Straight Connector 16">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FCCE0819-11EC-2A98-D2AC-56051A68E3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91850" y="5947142"/>
            <a:ext cx="609600" cy="609600"/>
          </a:xfrm>
          <a:prstGeom prst="rect">
            <a:avLst/>
          </a:prstGeom>
        </p:spPr>
      </p:pic>
    </p:spTree>
    <p:extLst>
      <p:ext uri="{BB962C8B-B14F-4D97-AF65-F5344CB8AC3E}">
        <p14:creationId xmlns:p14="http://schemas.microsoft.com/office/powerpoint/2010/main" val="4066842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76A53-6E7C-C725-FFF4-15882DFDC836}"/>
              </a:ext>
            </a:extLst>
          </p:cNvPr>
          <p:cNvSpPr>
            <a:spLocks noGrp="1"/>
          </p:cNvSpPr>
          <p:nvPr>
            <p:ph type="title"/>
          </p:nvPr>
        </p:nvSpPr>
        <p:spPr>
          <a:xfrm>
            <a:off x="704088" y="914400"/>
            <a:ext cx="10798176" cy="1051914"/>
          </a:xfrm>
        </p:spPr>
        <p:txBody>
          <a:bodyPr>
            <a:normAutofit/>
          </a:bodyPr>
          <a:lstStyle/>
          <a:p>
            <a:r>
              <a:rPr lang="en-GB" dirty="0"/>
              <a:t>TYPES OF CHRONIC RESPIRATORY DISEASES.</a:t>
            </a:r>
          </a:p>
        </p:txBody>
      </p:sp>
      <p:cxnSp>
        <p:nvCxnSpPr>
          <p:cNvPr id="11" name="Straight Connector 10">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F6C5FFD-1CF9-C107-675A-EE05F67B375C}"/>
              </a:ext>
            </a:extLst>
          </p:cNvPr>
          <p:cNvGraphicFramePr>
            <a:graphicFrameLocks noGrp="1"/>
          </p:cNvGraphicFramePr>
          <p:nvPr>
            <p:ph idx="1"/>
            <p:extLst>
              <p:ext uri="{D42A27DB-BD31-4B8C-83A1-F6EECF244321}">
                <p14:modId xmlns:p14="http://schemas.microsoft.com/office/powerpoint/2010/main" val="3196208181"/>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2D5D8CE-9C04-BE84-4B9A-4D746C5B857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87100" y="6110225"/>
            <a:ext cx="609600" cy="609600"/>
          </a:xfrm>
          <a:prstGeom prst="rect">
            <a:avLst/>
          </a:prstGeom>
        </p:spPr>
      </p:pic>
    </p:spTree>
    <p:extLst>
      <p:ext uri="{BB962C8B-B14F-4D97-AF65-F5344CB8AC3E}">
        <p14:creationId xmlns:p14="http://schemas.microsoft.com/office/powerpoint/2010/main" val="2384084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7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97526094-F317-EFA7-08D5-05365E218BF9}"/>
              </a:ext>
            </a:extLst>
          </p:cNvPr>
          <p:cNvSpPr>
            <a:spLocks noGrp="1"/>
          </p:cNvSpPr>
          <p:nvPr>
            <p:ph type="title"/>
          </p:nvPr>
        </p:nvSpPr>
        <p:spPr>
          <a:xfrm>
            <a:off x="954823" y="2109493"/>
            <a:ext cx="4265763" cy="1441776"/>
          </a:xfrm>
        </p:spPr>
        <p:txBody>
          <a:bodyPr anchor="t">
            <a:normAutofit/>
          </a:bodyPr>
          <a:lstStyle/>
          <a:p>
            <a:r>
              <a:rPr lang="en-GB" dirty="0"/>
              <a:t>PULMONARY SYSTEM</a:t>
            </a:r>
          </a:p>
        </p:txBody>
      </p:sp>
      <p:sp>
        <p:nvSpPr>
          <p:cNvPr id="3" name="Content Placeholder 2">
            <a:extLst>
              <a:ext uri="{FF2B5EF4-FFF2-40B4-BE49-F238E27FC236}">
                <a16:creationId xmlns:a16="http://schemas.microsoft.com/office/drawing/2014/main" id="{5E9579BC-D31C-995B-78D7-5BAC2D6E9118}"/>
              </a:ext>
            </a:extLst>
          </p:cNvPr>
          <p:cNvSpPr>
            <a:spLocks noGrp="1"/>
          </p:cNvSpPr>
          <p:nvPr>
            <p:ph idx="1"/>
          </p:nvPr>
        </p:nvSpPr>
        <p:spPr>
          <a:xfrm>
            <a:off x="5871353" y="2200490"/>
            <a:ext cx="5269831" cy="3445399"/>
          </a:xfrm>
        </p:spPr>
        <p:txBody>
          <a:bodyPr>
            <a:normAutofit/>
          </a:bodyPr>
          <a:lstStyle/>
          <a:p>
            <a:r>
              <a:rPr lang="en-GB" dirty="0"/>
              <a:t>The Pulmonary System is also known as the respiratory system. It is the biological system responsible for the process of respiration in humans and animals.</a:t>
            </a:r>
          </a:p>
        </p:txBody>
      </p:sp>
      <p:cxnSp>
        <p:nvCxnSpPr>
          <p:cNvPr id="17" name="Straight Connector 16">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5702B2AE-7C9A-A035-F730-C8741B84BD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3142" y="4933950"/>
            <a:ext cx="609600" cy="609600"/>
          </a:xfrm>
          <a:prstGeom prst="rect">
            <a:avLst/>
          </a:prstGeom>
        </p:spPr>
      </p:pic>
    </p:spTree>
    <p:extLst>
      <p:ext uri="{BB962C8B-B14F-4D97-AF65-F5344CB8AC3E}">
        <p14:creationId xmlns:p14="http://schemas.microsoft.com/office/powerpoint/2010/main" val="252985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61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7C1C8-A6C7-AFC3-1555-3E200B051BEC}"/>
              </a:ext>
            </a:extLst>
          </p:cNvPr>
          <p:cNvSpPr>
            <a:spLocks noGrp="1"/>
          </p:cNvSpPr>
          <p:nvPr>
            <p:ph type="title"/>
          </p:nvPr>
        </p:nvSpPr>
        <p:spPr/>
        <p:txBody>
          <a:bodyPr>
            <a:normAutofit/>
          </a:bodyPr>
          <a:lstStyle/>
          <a:p>
            <a:r>
              <a:rPr lang="en-GB"/>
              <a:t>MAIN organs </a:t>
            </a:r>
            <a:r>
              <a:rPr lang="en-GB" dirty="0"/>
              <a:t>OF THE PULMONARY SYSTEM</a:t>
            </a:r>
          </a:p>
        </p:txBody>
      </p:sp>
      <p:graphicFrame>
        <p:nvGraphicFramePr>
          <p:cNvPr id="5" name="Content Placeholder 2">
            <a:extLst>
              <a:ext uri="{FF2B5EF4-FFF2-40B4-BE49-F238E27FC236}">
                <a16:creationId xmlns:a16="http://schemas.microsoft.com/office/drawing/2014/main" id="{565A765D-97AC-FCC5-6092-41BEAB2A9939}"/>
              </a:ext>
            </a:extLst>
          </p:cNvPr>
          <p:cNvGraphicFramePr>
            <a:graphicFrameLocks noGrp="1"/>
          </p:cNvGraphicFramePr>
          <p:nvPr>
            <p:ph idx="1"/>
            <p:extLst>
              <p:ext uri="{D42A27DB-BD31-4B8C-83A1-F6EECF244321}">
                <p14:modId xmlns:p14="http://schemas.microsoft.com/office/powerpoint/2010/main" val="2841748083"/>
              </p:ext>
            </p:extLst>
          </p:nvPr>
        </p:nvGraphicFramePr>
        <p:xfrm>
          <a:off x="700635" y="1609725"/>
          <a:ext cx="10691265" cy="4352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6273B7D-D52D-0DD1-A73B-1448ADB6C34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86565" y="5791200"/>
            <a:ext cx="609600" cy="609600"/>
          </a:xfrm>
          <a:prstGeom prst="rect">
            <a:avLst/>
          </a:prstGeom>
        </p:spPr>
      </p:pic>
    </p:spTree>
    <p:extLst>
      <p:ext uri="{BB962C8B-B14F-4D97-AF65-F5344CB8AC3E}">
        <p14:creationId xmlns:p14="http://schemas.microsoft.com/office/powerpoint/2010/main" val="332204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17AB83-92A9-B40E-7636-3F1BE0EEBAE9}"/>
              </a:ext>
            </a:extLst>
          </p:cNvPr>
          <p:cNvSpPr>
            <a:spLocks noGrp="1"/>
          </p:cNvSpPr>
          <p:nvPr>
            <p:ph type="title"/>
          </p:nvPr>
        </p:nvSpPr>
        <p:spPr>
          <a:xfrm>
            <a:off x="700087" y="909638"/>
            <a:ext cx="10691813" cy="1155618"/>
          </a:xfrm>
        </p:spPr>
        <p:txBody>
          <a:bodyPr>
            <a:normAutofit/>
          </a:bodyPr>
          <a:lstStyle/>
          <a:p>
            <a:pPr>
              <a:lnSpc>
                <a:spcPct val="90000"/>
              </a:lnSpc>
            </a:pPr>
            <a:r>
              <a:rPr lang="en-GB" sz="3700"/>
              <a:t>how pulmonary system correlate with chronic respiratory diseases (CRD)</a:t>
            </a:r>
          </a:p>
        </p:txBody>
      </p:sp>
      <p:cxnSp>
        <p:nvCxnSpPr>
          <p:cNvPr id="40" name="Straight Connector 39">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F9B93E5A-1B06-D003-7B27-3ED265DC3D04}"/>
              </a:ext>
            </a:extLst>
          </p:cNvPr>
          <p:cNvGraphicFramePr>
            <a:graphicFrameLocks noGrp="1"/>
          </p:cNvGraphicFramePr>
          <p:nvPr>
            <p:ph idx="1"/>
            <p:extLst>
              <p:ext uri="{D42A27DB-BD31-4B8C-83A1-F6EECF244321}">
                <p14:modId xmlns:p14="http://schemas.microsoft.com/office/powerpoint/2010/main" val="1675176638"/>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A947287B-8108-6B44-8B5B-310BABF79F3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53800" y="5747916"/>
            <a:ext cx="609600" cy="609600"/>
          </a:xfrm>
          <a:prstGeom prst="rect">
            <a:avLst/>
          </a:prstGeom>
        </p:spPr>
      </p:pic>
    </p:spTree>
    <p:extLst>
      <p:ext uri="{BB962C8B-B14F-4D97-AF65-F5344CB8AC3E}">
        <p14:creationId xmlns:p14="http://schemas.microsoft.com/office/powerpoint/2010/main" val="123387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9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8C6B2E3-E761-0949-F211-FE1C13F86C1C}"/>
              </a:ext>
            </a:extLst>
          </p:cNvPr>
          <p:cNvSpPr>
            <a:spLocks noGrp="1"/>
          </p:cNvSpPr>
          <p:nvPr>
            <p:ph type="title"/>
          </p:nvPr>
        </p:nvSpPr>
        <p:spPr>
          <a:xfrm>
            <a:off x="954823" y="1705460"/>
            <a:ext cx="4265763" cy="1593185"/>
          </a:xfrm>
        </p:spPr>
        <p:txBody>
          <a:bodyPr anchor="t">
            <a:normAutofit/>
          </a:bodyPr>
          <a:lstStyle/>
          <a:p>
            <a:pPr>
              <a:lnSpc>
                <a:spcPct val="90000"/>
              </a:lnSpc>
            </a:pPr>
            <a:r>
              <a:rPr lang="en-GB" sz="3600"/>
              <a:t>Demographics of fictional patient</a:t>
            </a:r>
          </a:p>
        </p:txBody>
      </p:sp>
      <p:sp>
        <p:nvSpPr>
          <p:cNvPr id="3" name="Content Placeholder 2">
            <a:extLst>
              <a:ext uri="{FF2B5EF4-FFF2-40B4-BE49-F238E27FC236}">
                <a16:creationId xmlns:a16="http://schemas.microsoft.com/office/drawing/2014/main" id="{9C525652-1311-0B14-0E03-32172C6A639F}"/>
              </a:ext>
            </a:extLst>
          </p:cNvPr>
          <p:cNvSpPr>
            <a:spLocks noGrp="1"/>
          </p:cNvSpPr>
          <p:nvPr>
            <p:ph idx="1"/>
          </p:nvPr>
        </p:nvSpPr>
        <p:spPr>
          <a:xfrm>
            <a:off x="5871353" y="1362078"/>
            <a:ext cx="5483190" cy="4891834"/>
          </a:xfrm>
        </p:spPr>
        <p:txBody>
          <a:bodyPr>
            <a:normAutofit/>
          </a:bodyPr>
          <a:lstStyle/>
          <a:p>
            <a:pPr>
              <a:lnSpc>
                <a:spcPct val="100000"/>
              </a:lnSpc>
            </a:pPr>
            <a:r>
              <a:rPr lang="en-GB" sz="1000" dirty="0"/>
              <a:t>Name: John Adekunle</a:t>
            </a:r>
          </a:p>
          <a:p>
            <a:pPr>
              <a:lnSpc>
                <a:spcPct val="100000"/>
              </a:lnSpc>
            </a:pPr>
            <a:r>
              <a:rPr lang="en-GB" sz="1000" dirty="0"/>
              <a:t>Age: 65 years</a:t>
            </a:r>
          </a:p>
          <a:p>
            <a:pPr>
              <a:lnSpc>
                <a:spcPct val="100000"/>
              </a:lnSpc>
            </a:pPr>
            <a:r>
              <a:rPr lang="en-GB" sz="1000" dirty="0"/>
              <a:t>Gender: Male</a:t>
            </a:r>
          </a:p>
          <a:p>
            <a:pPr>
              <a:lnSpc>
                <a:spcPct val="100000"/>
              </a:lnSpc>
            </a:pPr>
            <a:r>
              <a:rPr lang="en-GB" sz="1000" dirty="0"/>
              <a:t>Ethnicity: African</a:t>
            </a:r>
          </a:p>
          <a:p>
            <a:pPr>
              <a:lnSpc>
                <a:spcPct val="100000"/>
              </a:lnSpc>
            </a:pPr>
            <a:r>
              <a:rPr lang="en-GB" sz="1000" dirty="0"/>
              <a:t>Location: Coventry</a:t>
            </a:r>
          </a:p>
          <a:p>
            <a:pPr>
              <a:lnSpc>
                <a:spcPct val="100000"/>
              </a:lnSpc>
            </a:pPr>
            <a:r>
              <a:rPr lang="en-GB" sz="1000" dirty="0"/>
              <a:t>Occupation: Bus driver (RTD)</a:t>
            </a:r>
          </a:p>
          <a:p>
            <a:pPr>
              <a:lnSpc>
                <a:spcPct val="100000"/>
              </a:lnSpc>
            </a:pPr>
            <a:endParaRPr lang="en-GB" sz="1000" dirty="0"/>
          </a:p>
          <a:p>
            <a:pPr>
              <a:lnSpc>
                <a:spcPct val="100000"/>
              </a:lnSpc>
            </a:pPr>
            <a:r>
              <a:rPr lang="en-GB" sz="1000" dirty="0"/>
              <a:t>Health Background: Chronic Obstructive Pulmonary Disease (COPD), diagnose 7 years ago.</a:t>
            </a:r>
          </a:p>
          <a:p>
            <a:pPr>
              <a:lnSpc>
                <a:spcPct val="100000"/>
              </a:lnSpc>
            </a:pPr>
            <a:r>
              <a:rPr lang="en-GB" sz="1000" dirty="0"/>
              <a:t>Medical History: Smoking history of over 38 years, quit just 7 years ago. Active allergies to dust mites and pollen.</a:t>
            </a:r>
          </a:p>
          <a:p>
            <a:pPr>
              <a:lnSpc>
                <a:spcPct val="100000"/>
              </a:lnSpc>
            </a:pPr>
            <a:r>
              <a:rPr lang="en-GB" sz="1000" dirty="0"/>
              <a:t>Family History: Mother had emphysema</a:t>
            </a:r>
          </a:p>
          <a:p>
            <a:pPr>
              <a:lnSpc>
                <a:spcPct val="100000"/>
              </a:lnSpc>
            </a:pPr>
            <a:r>
              <a:rPr lang="en-GB" sz="1000" dirty="0"/>
              <a:t>Living situation: Living with his wife in a suburban home. Social support, by family members and friends. Physical activity, limited due to difficulty in breathing.</a:t>
            </a:r>
          </a:p>
          <a:p>
            <a:pPr>
              <a:lnSpc>
                <a:spcPct val="100000"/>
              </a:lnSpc>
            </a:pPr>
            <a:r>
              <a:rPr lang="en-GB" sz="1000" dirty="0"/>
              <a:t>Psychological aspect: (mental health) experiences occasional anxiety related to breathing difficulty. Symptoms, frequent respiratory infections especially during winter.</a:t>
            </a:r>
          </a:p>
          <a:p>
            <a:pPr>
              <a:lnSpc>
                <a:spcPct val="100000"/>
              </a:lnSpc>
            </a:pPr>
            <a:r>
              <a:rPr lang="en-GB" sz="1000" dirty="0"/>
              <a:t>Health literacy: Moderate; understands basic disease management though struggles with medication schedules.</a:t>
            </a:r>
          </a:p>
          <a:p>
            <a:pPr>
              <a:lnSpc>
                <a:spcPct val="100000"/>
              </a:lnSpc>
            </a:pPr>
            <a:r>
              <a:rPr lang="en-GB" sz="1000" dirty="0"/>
              <a:t>Medication: Inhaled bronchodilators, corticosteroid, and occasional antibiotics.</a:t>
            </a:r>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a:p>
            <a:pPr>
              <a:lnSpc>
                <a:spcPct val="100000"/>
              </a:lnSpc>
            </a:pPr>
            <a:endParaRPr lang="en-GB" sz="1000" dirty="0"/>
          </a:p>
        </p:txBody>
      </p:sp>
      <p:cxnSp>
        <p:nvCxnSpPr>
          <p:cNvPr id="10" name="Straight Connector 9">
            <a:extLst>
              <a:ext uri="{FF2B5EF4-FFF2-40B4-BE49-F238E27FC236}">
                <a16:creationId xmlns:a16="http://schemas.microsoft.com/office/drawing/2014/main" id="{F6DB4BEA-22D1-9BE0-1F06-BAFE567B5E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435170"/>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282DE07E-1BE3-D881-2001-10CF9E2333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58946" y="6067425"/>
            <a:ext cx="609600" cy="609600"/>
          </a:xfrm>
          <a:prstGeom prst="rect">
            <a:avLst/>
          </a:prstGeom>
        </p:spPr>
      </p:pic>
    </p:spTree>
    <p:extLst>
      <p:ext uri="{BB962C8B-B14F-4D97-AF65-F5344CB8AC3E}">
        <p14:creationId xmlns:p14="http://schemas.microsoft.com/office/powerpoint/2010/main" val="2386142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8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5A09C-B543-A8AE-AEAB-FFDE457DD2B5}"/>
              </a:ext>
            </a:extLst>
          </p:cNvPr>
          <p:cNvSpPr>
            <a:spLocks noGrp="1"/>
          </p:cNvSpPr>
          <p:nvPr>
            <p:ph type="title"/>
          </p:nvPr>
        </p:nvSpPr>
        <p:spPr>
          <a:xfrm>
            <a:off x="704087" y="609601"/>
            <a:ext cx="2521714" cy="4488878"/>
          </a:xfrm>
        </p:spPr>
        <p:txBody>
          <a:bodyPr>
            <a:normAutofit/>
          </a:bodyPr>
          <a:lstStyle/>
          <a:p>
            <a:r>
              <a:rPr lang="en-GB" sz="3200" dirty="0"/>
              <a:t>MAIN RISK FACTORS of (CRD)</a:t>
            </a:r>
            <a:br>
              <a:rPr lang="en-GB" sz="3200" dirty="0"/>
            </a:br>
            <a:br>
              <a:rPr lang="en-GB" sz="3200" dirty="0"/>
            </a:br>
            <a:br>
              <a:rPr lang="en-GB" sz="3200" dirty="0"/>
            </a:br>
            <a:r>
              <a:rPr lang="en-GB" sz="1400" dirty="0"/>
              <a:t>(WORLD HEALTH ORGANISATION, 2007).</a:t>
            </a:r>
          </a:p>
        </p:txBody>
      </p:sp>
      <p:cxnSp>
        <p:nvCxnSpPr>
          <p:cNvPr id="21" name="Straight Connector 2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76C40BA6-87D0-4ABC-AE3D-3690068D4235}"/>
              </a:ext>
            </a:extLst>
          </p:cNvPr>
          <p:cNvGraphicFramePr>
            <a:graphicFrameLocks noGrp="1"/>
          </p:cNvGraphicFramePr>
          <p:nvPr>
            <p:ph idx="1"/>
            <p:extLst>
              <p:ext uri="{D42A27DB-BD31-4B8C-83A1-F6EECF244321}">
                <p14:modId xmlns:p14="http://schemas.microsoft.com/office/powerpoint/2010/main" val="388020738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9C7BCE79-9641-D338-0DA3-D1E196B4CBF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820401" y="5819384"/>
            <a:ext cx="609600" cy="609600"/>
          </a:xfrm>
          <a:prstGeom prst="rect">
            <a:avLst/>
          </a:prstGeom>
        </p:spPr>
      </p:pic>
    </p:spTree>
    <p:extLst>
      <p:ext uri="{BB962C8B-B14F-4D97-AF65-F5344CB8AC3E}">
        <p14:creationId xmlns:p14="http://schemas.microsoft.com/office/powerpoint/2010/main" val="3018017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0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FB1AA-4A5C-61EC-6D16-BCCE38C73796}"/>
              </a:ext>
            </a:extLst>
          </p:cNvPr>
          <p:cNvSpPr>
            <a:spLocks noGrp="1"/>
          </p:cNvSpPr>
          <p:nvPr>
            <p:ph type="title"/>
          </p:nvPr>
        </p:nvSpPr>
        <p:spPr>
          <a:xfrm>
            <a:off x="700087" y="909638"/>
            <a:ext cx="10691813" cy="1155618"/>
          </a:xfrm>
        </p:spPr>
        <p:txBody>
          <a:bodyPr>
            <a:normAutofit/>
          </a:bodyPr>
          <a:lstStyle/>
          <a:p>
            <a:r>
              <a:rPr lang="en-GB" dirty="0"/>
              <a:t>PERSONAL CARE PLAN (PCP)</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A3CD75-0C9A-EA44-85A0-42BC45727AC7}"/>
              </a:ext>
            </a:extLst>
          </p:cNvPr>
          <p:cNvGraphicFramePr>
            <a:graphicFrameLocks noGrp="1"/>
          </p:cNvGraphicFramePr>
          <p:nvPr>
            <p:ph idx="1"/>
            <p:extLst>
              <p:ext uri="{D42A27DB-BD31-4B8C-83A1-F6EECF244321}">
                <p14:modId xmlns:p14="http://schemas.microsoft.com/office/powerpoint/2010/main" val="3497381571"/>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D56A68E4-C87D-E1F2-953D-58C9EF1E737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877550" y="5353050"/>
            <a:ext cx="609600" cy="609600"/>
          </a:xfrm>
          <a:prstGeom prst="rect">
            <a:avLst/>
          </a:prstGeom>
        </p:spPr>
      </p:pic>
    </p:spTree>
    <p:extLst>
      <p:ext uri="{BB962C8B-B14F-4D97-AF65-F5344CB8AC3E}">
        <p14:creationId xmlns:p14="http://schemas.microsoft.com/office/powerpoint/2010/main" val="30466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0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86FC6-8596-27B5-DFB3-BAF60CA6CAA5}"/>
              </a:ext>
            </a:extLst>
          </p:cNvPr>
          <p:cNvSpPr>
            <a:spLocks noGrp="1"/>
          </p:cNvSpPr>
          <p:nvPr>
            <p:ph type="title"/>
          </p:nvPr>
        </p:nvSpPr>
        <p:spPr>
          <a:xfrm>
            <a:off x="700087" y="909638"/>
            <a:ext cx="10691813" cy="1155618"/>
          </a:xfrm>
        </p:spPr>
        <p:txBody>
          <a:bodyPr>
            <a:normAutofit/>
          </a:bodyPr>
          <a:lstStyle/>
          <a:p>
            <a:r>
              <a:rPr lang="en-GB" dirty="0"/>
              <a:t>EVIDENCE BASED RECOMMENDATIONS</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6AF8CD5-99DC-1112-855E-F76CD9FD966C}"/>
              </a:ext>
            </a:extLst>
          </p:cNvPr>
          <p:cNvGraphicFramePr>
            <a:graphicFrameLocks noGrp="1"/>
          </p:cNvGraphicFramePr>
          <p:nvPr>
            <p:ph idx="1"/>
            <p:extLst>
              <p:ext uri="{D42A27DB-BD31-4B8C-83A1-F6EECF244321}">
                <p14:modId xmlns:p14="http://schemas.microsoft.com/office/powerpoint/2010/main" val="2524737392"/>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0DF865F9-6C62-ABB8-DE5E-A986013F2BF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87125" y="5657850"/>
            <a:ext cx="609600" cy="609600"/>
          </a:xfrm>
          <a:prstGeom prst="rect">
            <a:avLst/>
          </a:prstGeom>
        </p:spPr>
      </p:pic>
    </p:spTree>
    <p:extLst>
      <p:ext uri="{BB962C8B-B14F-4D97-AF65-F5344CB8AC3E}">
        <p14:creationId xmlns:p14="http://schemas.microsoft.com/office/powerpoint/2010/main" val="240541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2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B701D-C970-5577-D3DE-B8B9F6A028D8}"/>
              </a:ext>
            </a:extLst>
          </p:cNvPr>
          <p:cNvSpPr>
            <a:spLocks noGrp="1"/>
          </p:cNvSpPr>
          <p:nvPr>
            <p:ph type="title"/>
          </p:nvPr>
        </p:nvSpPr>
        <p:spPr>
          <a:xfrm>
            <a:off x="704088" y="5494684"/>
            <a:ext cx="10725912" cy="756996"/>
          </a:xfrm>
        </p:spPr>
        <p:txBody>
          <a:bodyPr>
            <a:normAutofit/>
          </a:bodyPr>
          <a:lstStyle/>
          <a:p>
            <a:r>
              <a:rPr lang="en-GB" dirty="0"/>
              <a:t>ETHICAL CONSIDERATIONS</a:t>
            </a:r>
          </a:p>
        </p:txBody>
      </p:sp>
      <p:cxnSp>
        <p:nvCxnSpPr>
          <p:cNvPr id="34" name="Straight Connector 3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5308600"/>
            <a:ext cx="10579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DA2198B3-8739-63CD-99EF-2D2D7B3297FB}"/>
              </a:ext>
            </a:extLst>
          </p:cNvPr>
          <p:cNvGraphicFramePr>
            <a:graphicFrameLocks noGrp="1"/>
          </p:cNvGraphicFramePr>
          <p:nvPr>
            <p:ph idx="1"/>
            <p:extLst>
              <p:ext uri="{D42A27DB-BD31-4B8C-83A1-F6EECF244321}">
                <p14:modId xmlns:p14="http://schemas.microsoft.com/office/powerpoint/2010/main" val="213150613"/>
              </p:ext>
            </p:extLst>
          </p:nvPr>
        </p:nvGraphicFramePr>
        <p:xfrm>
          <a:off x="723900" y="761999"/>
          <a:ext cx="10706100" cy="41006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AC91DF0E-5116-08CA-D23B-91967DFA171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01400" y="4512917"/>
            <a:ext cx="609600" cy="609600"/>
          </a:xfrm>
          <a:prstGeom prst="rect">
            <a:avLst/>
          </a:prstGeom>
        </p:spPr>
      </p:pic>
    </p:spTree>
    <p:extLst>
      <p:ext uri="{BB962C8B-B14F-4D97-AF65-F5344CB8AC3E}">
        <p14:creationId xmlns:p14="http://schemas.microsoft.com/office/powerpoint/2010/main" val="3270328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78A244A-EE88-6024-0D46-C5EF092231B1}"/>
              </a:ext>
            </a:extLst>
          </p:cNvPr>
          <p:cNvSpPr>
            <a:spLocks noGrp="1"/>
          </p:cNvSpPr>
          <p:nvPr>
            <p:ph type="title"/>
          </p:nvPr>
        </p:nvSpPr>
        <p:spPr>
          <a:xfrm>
            <a:off x="954823" y="2109493"/>
            <a:ext cx="4265763" cy="1441776"/>
          </a:xfrm>
        </p:spPr>
        <p:txBody>
          <a:bodyPr anchor="t">
            <a:normAutofit/>
          </a:bodyPr>
          <a:lstStyle/>
          <a:p>
            <a:r>
              <a:rPr lang="en-GB" dirty="0"/>
              <a:t>CONCLUSION</a:t>
            </a:r>
          </a:p>
        </p:txBody>
      </p:sp>
      <p:sp>
        <p:nvSpPr>
          <p:cNvPr id="3" name="Content Placeholder 2">
            <a:extLst>
              <a:ext uri="{FF2B5EF4-FFF2-40B4-BE49-F238E27FC236}">
                <a16:creationId xmlns:a16="http://schemas.microsoft.com/office/drawing/2014/main" id="{5A2A1FCB-7FF9-6543-C9ED-F475035BF624}"/>
              </a:ext>
            </a:extLst>
          </p:cNvPr>
          <p:cNvSpPr>
            <a:spLocks noGrp="1"/>
          </p:cNvSpPr>
          <p:nvPr>
            <p:ph idx="1"/>
          </p:nvPr>
        </p:nvSpPr>
        <p:spPr>
          <a:xfrm>
            <a:off x="5871353" y="2200490"/>
            <a:ext cx="5269831" cy="3445399"/>
          </a:xfrm>
        </p:spPr>
        <p:txBody>
          <a:bodyPr>
            <a:normAutofit/>
          </a:bodyPr>
          <a:lstStyle/>
          <a:p>
            <a:r>
              <a:rPr lang="en-GB" dirty="0"/>
              <a:t>The pulmonary system is a complex network of organs and structures that work together to facilitate breathing and exchange of gas in the body. This system is directly affected by chronic respiratory diseases (CRDs) in that these diseases targets the main organs of the system like the lungs and airways, thereby leading to long-term breathing difficulty and reduces respiratory functions. These conditions requires life-long management.</a:t>
            </a:r>
          </a:p>
        </p:txBody>
      </p:sp>
      <p:cxnSp>
        <p:nvCxnSpPr>
          <p:cNvPr id="10" name="Straight Connector 9">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a:hlinkClick r:id="" action="ppaction://media"/>
            <a:extLst>
              <a:ext uri="{FF2B5EF4-FFF2-40B4-BE49-F238E27FC236}">
                <a16:creationId xmlns:a16="http://schemas.microsoft.com/office/drawing/2014/main" id="{0C09BB64-5366-12F8-5A4F-4274892111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1184" y="5572125"/>
            <a:ext cx="609600" cy="609600"/>
          </a:xfrm>
          <a:prstGeom prst="rect">
            <a:avLst/>
          </a:prstGeom>
        </p:spPr>
      </p:pic>
    </p:spTree>
    <p:extLst>
      <p:ext uri="{BB962C8B-B14F-4D97-AF65-F5344CB8AC3E}">
        <p14:creationId xmlns:p14="http://schemas.microsoft.com/office/powerpoint/2010/main" val="91536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2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956CB-6682-2DE7-BC42-4CFB44BCCEC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1BFA47-CD4D-A6A0-F7F0-A5175E2EE55B}"/>
              </a:ext>
            </a:extLst>
          </p:cNvPr>
          <p:cNvSpPr>
            <a:spLocks noGrp="1"/>
          </p:cNvSpPr>
          <p:nvPr>
            <p:ph idx="1"/>
          </p:nvPr>
        </p:nvSpPr>
        <p:spPr>
          <a:xfrm>
            <a:off x="700635" y="1666875"/>
            <a:ext cx="10691265" cy="4476750"/>
          </a:xfrm>
        </p:spPr>
        <p:txBody>
          <a:bodyPr>
            <a:normAutofit/>
          </a:bodyPr>
          <a:lstStyle/>
          <a:p>
            <a:pPr>
              <a:buFont typeface="+mj-lt"/>
              <a:buAutoNum type="arabicPeriod"/>
            </a:pPr>
            <a:r>
              <a:rPr lang="en-GB" sz="1100" dirty="0"/>
              <a:t>Beauchamp, T.L., 2019. A defense of universal principles in biomedical ethics. In </a:t>
            </a:r>
            <a:r>
              <a:rPr lang="en-GB" sz="1100" i="1" dirty="0"/>
              <a:t>Biolaw and policy in the twenty-first century: Building answers for new questions</a:t>
            </a:r>
            <a:r>
              <a:rPr lang="en-GB" sz="1100" dirty="0"/>
              <a:t> (pp. 3-17). Cham: Springer International Publishing.</a:t>
            </a:r>
          </a:p>
          <a:p>
            <a:pPr>
              <a:buFont typeface="+mj-lt"/>
              <a:buAutoNum type="arabicPeriod"/>
            </a:pPr>
            <a:r>
              <a:rPr lang="en-GB" sz="1100" dirty="0"/>
              <a:t>Dominelli, P.B. and Sheel, A.W., 2024. The pulmonary physiology of exercise. </a:t>
            </a:r>
            <a:r>
              <a:rPr lang="en-GB" sz="1100" i="1" dirty="0"/>
              <a:t>Advances in physiology education</a:t>
            </a:r>
            <a:r>
              <a:rPr lang="en-GB" sz="1100" dirty="0"/>
              <a:t>, </a:t>
            </a:r>
            <a:r>
              <a:rPr lang="en-GB" sz="1100" i="1" dirty="0"/>
              <a:t>48</a:t>
            </a:r>
            <a:r>
              <a:rPr lang="en-GB" sz="1100" dirty="0"/>
              <a:t>(2), pp.238-251.</a:t>
            </a:r>
          </a:p>
          <a:p>
            <a:pPr>
              <a:buFont typeface="+mj-lt"/>
              <a:buAutoNum type="arabicPeriod"/>
            </a:pPr>
            <a:r>
              <a:rPr lang="en-GB" sz="1100" dirty="0"/>
              <a:t>Gayle, A.V., Axson, E.L., Bloom, C.I., Navaratnam, V. and Quint, J.K., 2019. Changing causes of death for patients with chronic respiratory disease in England, 2005-2015. </a:t>
            </a:r>
            <a:r>
              <a:rPr lang="en-GB" sz="1100" i="1" dirty="0"/>
              <a:t>Thorax</a:t>
            </a:r>
            <a:r>
              <a:rPr lang="en-GB" sz="1100" dirty="0"/>
              <a:t>, </a:t>
            </a:r>
            <a:r>
              <a:rPr lang="en-GB" sz="1100" i="1" dirty="0"/>
              <a:t>74</a:t>
            </a:r>
            <a:r>
              <a:rPr lang="en-GB" sz="1100" dirty="0"/>
              <a:t>(5), pp.483-491.</a:t>
            </a:r>
          </a:p>
          <a:p>
            <a:pPr>
              <a:buFont typeface="+mj-lt"/>
              <a:buAutoNum type="arabicPeriod"/>
            </a:pPr>
            <a:r>
              <a:rPr lang="en-GB" sz="1100" dirty="0"/>
              <a:t>Glocks, R., Zwick, R.H., Fürlinger, U., Jarosch, I., Schneeberger, T., Leitl, D., Koczulla, A.R., Vonbank, K., Alexiou, C., Vogiatzis, I. and Spruit, M.A., 2023. Prescribing and adjusting exercise training in chronic respiratory diseases–Expert-based practical recommendations. </a:t>
            </a:r>
            <a:r>
              <a:rPr lang="en-GB" sz="1100" i="1" dirty="0"/>
              <a:t>Pulmonology</a:t>
            </a:r>
            <a:r>
              <a:rPr lang="en-GB" sz="1100" dirty="0"/>
              <a:t>, </a:t>
            </a:r>
            <a:r>
              <a:rPr lang="en-GB" sz="1100" i="1" dirty="0"/>
              <a:t>29</a:t>
            </a:r>
            <a:r>
              <a:rPr lang="en-GB" sz="1100" dirty="0"/>
              <a:t>(4), pp.306-314.</a:t>
            </a:r>
          </a:p>
          <a:p>
            <a:pPr>
              <a:buFont typeface="+mj-lt"/>
              <a:buAutoNum type="arabicPeriod"/>
            </a:pPr>
            <a:r>
              <a:rPr lang="en-GB" sz="1100" dirty="0"/>
              <a:t>Icheku, V., 2011. </a:t>
            </a:r>
            <a:r>
              <a:rPr lang="en-GB" sz="1100" i="1" dirty="0"/>
              <a:t>Understanding ethics and ethical decision-making</a:t>
            </a:r>
            <a:r>
              <a:rPr lang="en-GB" sz="1100" dirty="0"/>
              <a:t>. Xlibris Corporation</a:t>
            </a:r>
            <a:r>
              <a:rPr lang="en-GB" dirty="0"/>
              <a:t>.</a:t>
            </a:r>
          </a:p>
          <a:p>
            <a:pPr>
              <a:buFont typeface="+mj-lt"/>
              <a:buAutoNum type="arabicPeriod"/>
            </a:pPr>
            <a:r>
              <a:rPr lang="en-GB" sz="1100" dirty="0"/>
              <a:t>Momtazmanesh, S., Moghaddam, S.S., Ghamari, S.H., Rad, E.M., Rezaei, N., Shobeiri, P., Aali, A., Abbasi-Kangevari, M., Abbasi-Kangevari, Z., Abdelmasseh, M. and Abdoun, M., 2023. Global burden of chronic respiratory diseases and risk factors, 1990–2019: an update from the Global Burden of Disease Study 2019. </a:t>
            </a:r>
            <a:r>
              <a:rPr lang="en-GB" sz="1100" i="1" dirty="0"/>
              <a:t>EClinicalMedicine</a:t>
            </a:r>
            <a:r>
              <a:rPr lang="en-GB" sz="1100" dirty="0"/>
              <a:t>, </a:t>
            </a:r>
            <a:r>
              <a:rPr lang="en-GB" sz="1100" i="1" dirty="0"/>
              <a:t>59</a:t>
            </a:r>
            <a:r>
              <a:rPr lang="en-GB" sz="1100" dirty="0"/>
              <a:t>.</a:t>
            </a:r>
          </a:p>
          <a:p>
            <a:pPr>
              <a:buFont typeface="+mj-lt"/>
              <a:buAutoNum type="arabicPeriod"/>
            </a:pPr>
            <a:r>
              <a:rPr lang="en-GB" sz="1100" dirty="0"/>
              <a:t>World Health Organization, 2007. Risk factors for chronic respiratory diseases. </a:t>
            </a:r>
            <a:r>
              <a:rPr lang="en-GB" sz="1100" i="1" dirty="0"/>
              <a:t>Global surveillance, prevention and control of chronic respiratory diseases: a comprehensive approach. Geneva, Switzerland: World Health Organization</a:t>
            </a:r>
            <a:r>
              <a:rPr lang="en-GB" sz="1100" dirty="0"/>
              <a:t>, pp.37-55.</a:t>
            </a:r>
          </a:p>
          <a:p>
            <a:pPr>
              <a:buFont typeface="+mj-lt"/>
              <a:buAutoNum type="arabicPeriod"/>
            </a:pPr>
            <a:r>
              <a:rPr lang="en-GB" sz="1100" dirty="0"/>
              <a:t>Fu, Y., Chapman, E.J., Boland, A.C. and Bennett, M.I., 2022. Evidence-based management approaches for patients with severe chronic obstructive pulmonary disease (COPD): A practice review. </a:t>
            </a:r>
            <a:r>
              <a:rPr lang="en-GB" sz="1100" i="1" dirty="0"/>
              <a:t>Palliative Medicine</a:t>
            </a:r>
            <a:r>
              <a:rPr lang="en-GB" sz="1100" dirty="0"/>
              <a:t>, </a:t>
            </a:r>
            <a:r>
              <a:rPr lang="en-GB" sz="1100" i="1" dirty="0"/>
              <a:t>36</a:t>
            </a:r>
            <a:r>
              <a:rPr lang="en-GB" sz="1100" dirty="0"/>
              <a:t>(5), pp.770-782.</a:t>
            </a:r>
          </a:p>
          <a:p>
            <a:pPr marL="0" indent="0">
              <a:buNone/>
            </a:pPr>
            <a:endParaRPr lang="en-GB" sz="1100" dirty="0"/>
          </a:p>
        </p:txBody>
      </p:sp>
    </p:spTree>
    <p:extLst>
      <p:ext uri="{BB962C8B-B14F-4D97-AF65-F5344CB8AC3E}">
        <p14:creationId xmlns:p14="http://schemas.microsoft.com/office/powerpoint/2010/main" val="231199660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d5bab3703dcb9592adc30c5ea4fc2144">
  <xsd:schema xmlns:xsd="http://www.w3.org/2001/XMLSchema" xmlns:xs="http://www.w3.org/2001/XMLSchema" xmlns:p="http://schemas.microsoft.com/office/2006/metadata/properties" xmlns:ns3="0085e1a2-9cbf-4b92-866b-21f3c89040b6" targetNamespace="http://schemas.microsoft.com/office/2006/metadata/properties" ma:root="true" ma:fieldsID="112f9e8a14bad63a447d62b4d5bc771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Location"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C6E950E-68BD-404D-90D5-F6596741DBB2}">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schemas.openxmlformats.org/package/2006/metadata/core-properties"/>
    <ds:schemaRef ds:uri="0085e1a2-9cbf-4b92-866b-21f3c89040b6"/>
    <ds:schemaRef ds:uri="http://purl.org/dc/dcmitype/"/>
  </ds:schemaRefs>
</ds:datastoreItem>
</file>

<file path=customXml/itemProps2.xml><?xml version="1.0" encoding="utf-8"?>
<ds:datastoreItem xmlns:ds="http://schemas.openxmlformats.org/officeDocument/2006/customXml" ds:itemID="{026B493E-A2A3-4380-8E53-6348B69796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48CDF7-62EA-42C6-85B0-7CA1A89FB4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1363</TotalTime>
  <Words>1404</Words>
  <Application>Microsoft Office PowerPoint</Application>
  <PresentationFormat>Widescreen</PresentationFormat>
  <Paragraphs>126</Paragraphs>
  <Slides>14</Slides>
  <Notes>3</Notes>
  <HiddenSlides>0</HiddenSlides>
  <MMClips>13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Bierstadt</vt:lpstr>
      <vt:lpstr>Calisto MT</vt:lpstr>
      <vt:lpstr>Univers Condensed</vt:lpstr>
      <vt:lpstr>ChronicleVTI</vt:lpstr>
      <vt:lpstr>        </vt:lpstr>
      <vt:lpstr>INTRODUCTION</vt:lpstr>
      <vt:lpstr>CHRONIC RESPIRATORY DISEASES (CRD)</vt:lpstr>
      <vt:lpstr>TYPES OF CHRONIC RESPIRATORY DISEASES.</vt:lpstr>
      <vt:lpstr>PULMONARY SYSTEM</vt:lpstr>
      <vt:lpstr>MAIN organs OF THE PULMONARY SYSTEM</vt:lpstr>
      <vt:lpstr>how pulmonary system correlate with chronic respiratory diseases (CRD)</vt:lpstr>
      <vt:lpstr>Demographics of fictional patient</vt:lpstr>
      <vt:lpstr>MAIN RISK FACTORS of (CRD)   (WORLD HEALTH ORGANISATION, 2007).</vt:lpstr>
      <vt:lpstr>PERSONAL CARE PLAN (PCP)</vt:lpstr>
      <vt:lpstr>EVIDENCE BASED RECOMMENDATIONS</vt:lpstr>
      <vt:lpstr>ETHICAL CONSIDERATIONS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 Castro Solonzo (2408787)</dc:creator>
  <cp:lastModifiedBy>Don Castro Solonzo (2408787)</cp:lastModifiedBy>
  <cp:revision>2</cp:revision>
  <dcterms:created xsi:type="dcterms:W3CDTF">2025-10-28T10:19:34Z</dcterms:created>
  <dcterms:modified xsi:type="dcterms:W3CDTF">2025-11-10T12:35:26Z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