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3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AE4C9-CFFC-4E06-965A-9B6552913AE9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1E872-41EC-450F-9810-085B24A33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9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1E872-41EC-450F-9810-085B24A3393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673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A2209-F911-920C-6736-7CFEDC6E83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5D0556-E96E-F4B3-9682-84A99E568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1B2D00-58D9-F090-570E-CFE7DFF68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451C1-B626-EDC6-DFA9-7512A8735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23215-0041-90F7-CFC5-65D211505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070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0B757-8641-D8F1-6B8E-4958E8BFD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89C8E-3812-02D4-63DF-89DCD05D6F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8CB16-EFD5-08BA-62BF-D3D19A19E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1A9DE-252B-AC7C-9F75-7128BA3ED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4F454-CC77-A56F-8043-55F730DA7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03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C1E0-5570-EE80-0127-A28814704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07B51C-6397-4EA2-1770-29F4804AB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53FF3-B6FC-DDF0-C72E-510C77AC2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174C9-6984-B1E1-EAAA-05FAA3FDE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68F1B-1100-596A-48FE-593447C4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2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E28AB-57D8-C1A4-EB9A-92697401D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91909-00B2-7F86-D0AE-47C4E6E6E8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AFC3B8-E3E4-0477-79A7-A51E3AEA1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DAFF8C-5583-E559-4398-FFA80C3B3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3B0671-D9A5-2656-9850-502EE0E9E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365A33-0495-47CA-7D16-7C9AEC7B7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060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21B0C-B170-D2F9-8ADC-41F0784E1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1D1AA9-3A5B-8072-6C65-1588BDB7C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A51BBC-0EA7-92F3-FDA8-E43AE2610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90B01A-6B2D-86A0-1A5F-9E085975DE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41E622-57DE-FF3E-5705-6E0332D327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85DB53-CDB0-E534-05F4-4EF2B075F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346CDC-3C97-F1A6-3D28-3F6AA722C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7BD602-9708-6D9B-450D-BA875D271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946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70A65-7248-4384-536E-8699EAE6D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478552-D753-10DC-57E6-47BDD010A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85EAFD-1005-5FDA-3165-122D5905D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C3D40F-AEA8-9F4F-FB6C-4EBE0C768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09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8139BF-1CA1-E381-A8EF-3B1B875F8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790DDD-932B-8D6A-696C-0B7A84AD6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C1640-C121-A2A0-B6C0-8BF0A3813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13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8B1A6-4EF8-494C-C5F0-DC3E3BC4D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7659A-0948-A970-197B-553F8608F7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9DD0E5-4931-15FF-7B02-6C5E03970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87E02-7156-C8C6-16C3-2DB998F17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6B07C-5DDF-F304-8DD9-714FD5F07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C0A25-AA7A-F39E-4D3E-C8841F1B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7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AE2E4-838E-3C88-4C50-0F443EDC5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C02ED6-035C-5CA0-C154-DB49B45B94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9364E1-6455-25BC-7B4E-DD0DE2295B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D55A0A-C8E1-F285-0B14-87A1B9719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67D341-53E5-F0A9-C2FD-CE9E64B27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9863D-E15E-C395-9D35-8A5B847BC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07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7663A-9FAC-57F0-FAAA-B39E3558F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A21447-5841-251D-E2BB-C5EA4862BA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61EF3-7685-44C9-70A1-11755059E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E4F79-3268-729B-44FE-3602396A1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6DABF-99A6-EE68-8498-C4DA1B53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230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7C8161-1528-8C5D-C19B-87BCD9CACE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40A6D6-2FF4-F9E4-7884-973C80A3A9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D0194-AB48-F670-EFCB-7FF508DD1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142398-6961-4B2B-C941-299674B06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F3E87E-ED49-FDFE-1408-845DBBB81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589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FCBE1C-8B58-7839-4C6F-F3A544EFB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3E237A-254A-C30F-46FC-EAD726696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621E8-5599-FFB2-E8BE-0225EEDAA1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12BA39-706B-4026-A798-B20A80CAD8AE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53285-79EC-5B85-79A6-6C02093CC5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E9B87-15CE-E356-62AA-C187173CFD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C1C21B-55B4-499C-9ABA-4CE019DE6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9" name="Rectangle 1048">
            <a:extLst>
              <a:ext uri="{FF2B5EF4-FFF2-40B4-BE49-F238E27FC236}">
                <a16:creationId xmlns:a16="http://schemas.microsoft.com/office/drawing/2014/main" id="{24DDD7F0-1FEB-4A1A-9A93-698DF84669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2B0687-AFE9-286E-609D-FAA9C840D0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trTitle"/>
          </p:nvPr>
        </p:nvSpPr>
        <p:spPr>
          <a:xfrm>
            <a:off x="8108612" y="1144769"/>
            <a:ext cx="3724217" cy="289643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l"/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NAME : Sonia Lenuta Vinturache   </a:t>
            </a: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SUDENT  ID :2312687                                                                                                                                                                 </a:t>
            </a: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MODULE NAME: Digital skills</a:t>
            </a: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MODULE CODE: LCLM 4002</a:t>
            </a: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LECTURER’S NAME :Koushik Modak</a:t>
            </a: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endParaRPr lang="en-US" sz="1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208844-DF8F-0CCC-4A26-E3967F5C14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2956" y="2381250"/>
            <a:ext cx="31044761" cy="6183409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Basic digital is protecting yourself, your personal information, and your devices when using the internet or any digital technology, using like.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strong passwords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 keeping software updated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Careful with links and email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Secure with Wi-Fi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Backing up your data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Protecting personal information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Using antivirus and firewalls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Strong passwords- is creating unique passwords with letters, numbers and symbol's to using the same passwords everywhere.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Keeping software updated-is to install, update for your apps, antivirus, and operating system to protect.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Careful with links and email- to don’t click on suspicious links or open attachments from unknown senders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Secure Wi-Fi  -using public Wi-Fi without protection like a VPN, because its easy for hackers to spy on you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Backing up your data- regular save copies of important files to a secure location.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Protecting personal information- share only necessary information online and check privacy settings on social media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200" dirty="0"/>
              <a:t>Using antivirus and firewalls- these tools help block harmful software and keep your devise safe.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200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pic>
        <p:nvPicPr>
          <p:cNvPr id="1026" name="Picture 2" descr="Digital Safety for Beginners: Definitive Guide">
            <a:extLst>
              <a:ext uri="{FF2B5EF4-FFF2-40B4-BE49-F238E27FC236}">
                <a16:creationId xmlns:a16="http://schemas.microsoft.com/office/drawing/2014/main" id="{1DDFD918-D52D-35F3-C49D-48558BD1B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33" y="59350"/>
            <a:ext cx="2573823" cy="219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-Safety - How to keep your children safe online | Bexley Safeguarding ...">
            <a:extLst>
              <a:ext uri="{FF2B5EF4-FFF2-40B4-BE49-F238E27FC236}">
                <a16:creationId xmlns:a16="http://schemas.microsoft.com/office/drawing/2014/main" id="{595CC2D0-EA53-84A1-325B-5F7AA6EA3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983" y="3280368"/>
            <a:ext cx="1933409" cy="173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1" name="Rectangle 1050">
            <a:extLst>
              <a:ext uri="{FF2B5EF4-FFF2-40B4-BE49-F238E27FC236}">
                <a16:creationId xmlns:a16="http://schemas.microsoft.com/office/drawing/2014/main" id="{114A821F-8663-46BA-8CC0-D4C44F639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4376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Safety Concept. Closed Padlock on Digital. Cyber Security. Blue ...">
            <a:extLst>
              <a:ext uri="{FF2B5EF4-FFF2-40B4-BE49-F238E27FC236}">
                <a16:creationId xmlns:a16="http://schemas.microsoft.com/office/drawing/2014/main" id="{353751EE-EC2F-93F0-49D2-7B9CB9FDE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218" y="5285232"/>
            <a:ext cx="2321115" cy="157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3" name="Rectangle 1052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8611" y="4177748"/>
            <a:ext cx="370685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1E940-C20E-8146-6F39-BF1B33A1D829}"/>
              </a:ext>
            </a:extLst>
          </p:cNvPr>
          <p:cNvSpPr txBox="1"/>
          <p:nvPr/>
        </p:nvSpPr>
        <p:spPr>
          <a:xfrm>
            <a:off x="4145733" y="1174733"/>
            <a:ext cx="2510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BASIC DIGITAL SAFETY</a:t>
            </a:r>
          </a:p>
        </p:txBody>
      </p:sp>
      <p:pic>
        <p:nvPicPr>
          <p:cNvPr id="1034" name="Picture 10" descr="Digital Safe Vector Art, Icons, and Graphics for Free Download">
            <a:extLst>
              <a:ext uri="{FF2B5EF4-FFF2-40B4-BE49-F238E27FC236}">
                <a16:creationId xmlns:a16="http://schemas.microsoft.com/office/drawing/2014/main" id="{F9CFDE56-8D19-69FD-EF55-B904E7EAF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841" y="2736416"/>
            <a:ext cx="3147491" cy="186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402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74F9AC8A53AC34BAF7C2C36A66B8887" ma:contentTypeVersion="6" ma:contentTypeDescription="Create a new document." ma:contentTypeScope="" ma:versionID="1c04a756f0ab6dcf8d68fc4c3e76460b">
  <xsd:schema xmlns:xsd="http://www.w3.org/2001/XMLSchema" xmlns:xs="http://www.w3.org/2001/XMLSchema" xmlns:p="http://schemas.microsoft.com/office/2006/metadata/properties" xmlns:ns3="9c9529bf-c7ef-4b08-96bb-bac4f53910d7" targetNamespace="http://schemas.microsoft.com/office/2006/metadata/properties" ma:root="true" ma:fieldsID="3ddd865057dbb064598100c93c1c144a" ns3:_="">
    <xsd:import namespace="9c9529bf-c7ef-4b08-96bb-bac4f53910d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529bf-c7ef-4b08-96bb-bac4f53910d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c9529bf-c7ef-4b08-96bb-bac4f53910d7" xsi:nil="true"/>
  </documentManagement>
</p:properties>
</file>

<file path=customXml/itemProps1.xml><?xml version="1.0" encoding="utf-8"?>
<ds:datastoreItem xmlns:ds="http://schemas.openxmlformats.org/officeDocument/2006/customXml" ds:itemID="{B4BA9A45-4636-4DE5-99E8-FF1FEFF373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9529bf-c7ef-4b08-96bb-bac4f53910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E32DE8-5F7C-48C5-A48A-D10D399398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678517-BCE1-413A-A856-9C34AE61FEB6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9c9529bf-c7ef-4b08-96bb-bac4f53910d7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221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NAME : Sonia Lenuta Vinturache    SUDENT  ID :2312687                                                                                                                                                                  MODULE NAME: Digital skills MODULE CODE: LCLM 4002 LECTURER’S NAME :Koushik Modak         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sonia vinturache</dc:creator>
  <cp:lastModifiedBy>sonia vinturache</cp:lastModifiedBy>
  <cp:revision>3</cp:revision>
  <dcterms:created xsi:type="dcterms:W3CDTF">2025-04-26T18:08:18Z</dcterms:created>
  <dcterms:modified xsi:type="dcterms:W3CDTF">2025-05-27T06:44:32Z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0x010100174F9AC8A53AC34BAF7C2C36A66B8887</vt:lpwstr>
  </property>
</Properties>
</file>