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2" r:id="rId6"/>
    <p:sldId id="263" r:id="rId7"/>
    <p:sldId id="264" r:id="rId8"/>
    <p:sldId id="261" r:id="rId9"/>
    <p:sldId id="265" r:id="rId10"/>
    <p:sldId id="260"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2988556-8281-4B11-91B6-1BA60D53C7E9}">
          <p14:sldIdLst>
            <p14:sldId id="256"/>
            <p14:sldId id="257"/>
            <p14:sldId id="258"/>
            <p14:sldId id="259"/>
            <p14:sldId id="262"/>
            <p14:sldId id="263"/>
            <p14:sldId id="264"/>
          </p14:sldIdLst>
        </p14:section>
        <p14:section name="Untitled Section" id="{D887486C-6116-45E9-AB62-A5C6FF608F59}">
          <p14:sldIdLst>
            <p14:sldId id="261"/>
            <p14:sldId id="265"/>
            <p14:sldId id="260"/>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60986" autoAdjust="0"/>
  </p:normalViewPr>
  <p:slideViewPr>
    <p:cSldViewPr snapToGrid="0">
      <p:cViewPr varScale="1">
        <p:scale>
          <a:sx n="72" d="100"/>
          <a:sy n="72" d="100"/>
        </p:scale>
        <p:origin x="216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82BD7F-23AE-4746-8F95-2E4414141AC8}" type="doc">
      <dgm:prSet loTypeId="urn:microsoft.com/office/officeart/2018/2/layout/IconVerticalSolidList" loCatId="icon" qsTypeId="urn:microsoft.com/office/officeart/2005/8/quickstyle/simple1" qsCatId="simple" csTypeId="urn:microsoft.com/office/officeart/2005/8/colors/accent0_3" csCatId="mainScheme" phldr="1"/>
      <dgm:spPr/>
      <dgm:t>
        <a:bodyPr/>
        <a:lstStyle/>
        <a:p>
          <a:endParaRPr lang="en-US"/>
        </a:p>
      </dgm:t>
    </dgm:pt>
    <dgm:pt modelId="{86F9CBDC-046F-48CB-A841-BD97F32ACF11}">
      <dgm:prSet custT="1"/>
      <dgm:spPr/>
      <dgm:t>
        <a:bodyPr/>
        <a:lstStyle/>
        <a:p>
          <a:pPr>
            <a:lnSpc>
              <a:spcPct val="100000"/>
            </a:lnSpc>
          </a:pPr>
          <a:r>
            <a:rPr lang="en-GB" sz="1600">
              <a:latin typeface="Arial" panose="020B0604020202020204" pitchFamily="34" charset="0"/>
              <a:cs typeface="Arial" panose="020B0604020202020204" pitchFamily="34" charset="0"/>
            </a:rPr>
            <a:t>They will not go against the health and safety rules when it comes to using PPE. </a:t>
          </a:r>
          <a:endParaRPr lang="en-US" sz="1600">
            <a:latin typeface="Arial" panose="020B0604020202020204" pitchFamily="34" charset="0"/>
            <a:cs typeface="Arial" panose="020B0604020202020204" pitchFamily="34" charset="0"/>
          </a:endParaRPr>
        </a:p>
      </dgm:t>
    </dgm:pt>
    <dgm:pt modelId="{07684EE9-A5FD-4C1F-867A-40A3FCB9FE9D}" type="parTrans" cxnId="{0BD60733-FD27-4B15-AE64-408C37C67A24}">
      <dgm:prSet/>
      <dgm:spPr/>
      <dgm:t>
        <a:bodyPr/>
        <a:lstStyle/>
        <a:p>
          <a:endParaRPr lang="en-US"/>
        </a:p>
      </dgm:t>
    </dgm:pt>
    <dgm:pt modelId="{C101BC1A-70FA-460F-8597-2A591BB3DC68}" type="sibTrans" cxnId="{0BD60733-FD27-4B15-AE64-408C37C67A24}">
      <dgm:prSet/>
      <dgm:spPr/>
      <dgm:t>
        <a:bodyPr/>
        <a:lstStyle/>
        <a:p>
          <a:endParaRPr lang="en-US"/>
        </a:p>
      </dgm:t>
    </dgm:pt>
    <dgm:pt modelId="{4B962BEE-70B4-4961-87DA-AB61D60778EB}">
      <dgm:prSet custT="1"/>
      <dgm:spPr/>
      <dgm:t>
        <a:bodyPr/>
        <a:lstStyle/>
        <a:p>
          <a:pPr>
            <a:lnSpc>
              <a:spcPct val="100000"/>
            </a:lnSpc>
          </a:pPr>
          <a:r>
            <a:rPr lang="en-GB" sz="1600" dirty="0">
              <a:latin typeface="Arial" panose="020B0604020202020204" pitchFamily="34" charset="0"/>
              <a:cs typeface="Arial" panose="020B0604020202020204" pitchFamily="34" charset="0"/>
            </a:rPr>
            <a:t>They will go over the personal safety equipment (PPE) rules in great detail so that everyone on the team knows what they need to do their job safely and avoid any possible dangers (</a:t>
          </a:r>
          <a:r>
            <a:rPr lang="en-GB" sz="1600" b="0" i="0" dirty="0">
              <a:solidFill>
                <a:srgbClr val="222222"/>
              </a:solidFill>
              <a:effectLst/>
              <a:latin typeface="Arial" panose="020B0604020202020204" pitchFamily="34" charset="0"/>
              <a:cs typeface="Arial" panose="020B0604020202020204" pitchFamily="34" charset="0"/>
            </a:rPr>
            <a:t>Almanza et al., 2015)</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dgm:t>
    </dgm:pt>
    <dgm:pt modelId="{36794E27-4CF9-432E-A58E-8A7FBB6BD7BE}" type="parTrans" cxnId="{398756C7-C5F3-4D0D-BAFC-6982250298A4}">
      <dgm:prSet/>
      <dgm:spPr/>
      <dgm:t>
        <a:bodyPr/>
        <a:lstStyle/>
        <a:p>
          <a:endParaRPr lang="en-US"/>
        </a:p>
      </dgm:t>
    </dgm:pt>
    <dgm:pt modelId="{71424DF7-C335-4D74-8FE4-7E35055F574E}" type="sibTrans" cxnId="{398756C7-C5F3-4D0D-BAFC-6982250298A4}">
      <dgm:prSet/>
      <dgm:spPr/>
      <dgm:t>
        <a:bodyPr/>
        <a:lstStyle/>
        <a:p>
          <a:endParaRPr lang="en-US"/>
        </a:p>
      </dgm:t>
    </dgm:pt>
    <dgm:pt modelId="{AD33280A-40DB-4C77-B197-D604AFF3749C}">
      <dgm:prSet custT="1"/>
      <dgm:spPr/>
      <dgm:t>
        <a:bodyPr/>
        <a:lstStyle/>
        <a:p>
          <a:pPr>
            <a:lnSpc>
              <a:spcPct val="100000"/>
            </a:lnSpc>
          </a:pPr>
          <a:r>
            <a:rPr lang="en-GB" sz="1600" dirty="0">
              <a:latin typeface="Arial" panose="020B0604020202020204" pitchFamily="34" charset="0"/>
              <a:cs typeface="Arial" panose="020B0604020202020204" pitchFamily="34" charset="0"/>
            </a:rPr>
            <a:t>They want to make sure that everyone has a safe place to work, and that includes making sure that masks, gloves, and other similar items are used correctly.</a:t>
          </a:r>
          <a:endParaRPr lang="en-US" sz="1600" dirty="0">
            <a:latin typeface="Arial" panose="020B0604020202020204" pitchFamily="34" charset="0"/>
            <a:cs typeface="Arial" panose="020B0604020202020204" pitchFamily="34" charset="0"/>
          </a:endParaRPr>
        </a:p>
      </dgm:t>
    </dgm:pt>
    <dgm:pt modelId="{83DBE716-65E5-4625-871F-7DCAAC40536B}" type="parTrans" cxnId="{DB3091A9-DE9F-4BBB-A570-5247C88FDE91}">
      <dgm:prSet/>
      <dgm:spPr/>
      <dgm:t>
        <a:bodyPr/>
        <a:lstStyle/>
        <a:p>
          <a:endParaRPr lang="en-US"/>
        </a:p>
      </dgm:t>
    </dgm:pt>
    <dgm:pt modelId="{8F60EA8E-5C97-40C9-A7FA-9E8251C1660E}" type="sibTrans" cxnId="{DB3091A9-DE9F-4BBB-A570-5247C88FDE91}">
      <dgm:prSet/>
      <dgm:spPr/>
      <dgm:t>
        <a:bodyPr/>
        <a:lstStyle/>
        <a:p>
          <a:endParaRPr lang="en-US"/>
        </a:p>
      </dgm:t>
    </dgm:pt>
    <dgm:pt modelId="{90496953-225E-492E-A6B4-9877A68B678F}" type="pres">
      <dgm:prSet presAssocID="{3482BD7F-23AE-4746-8F95-2E4414141AC8}" presName="root" presStyleCnt="0">
        <dgm:presLayoutVars>
          <dgm:dir/>
          <dgm:resizeHandles val="exact"/>
        </dgm:presLayoutVars>
      </dgm:prSet>
      <dgm:spPr/>
    </dgm:pt>
    <dgm:pt modelId="{1634E1D4-EE61-456A-893F-FD223A4A9D78}" type="pres">
      <dgm:prSet presAssocID="{86F9CBDC-046F-48CB-A841-BD97F32ACF11}" presName="compNode" presStyleCnt="0"/>
      <dgm:spPr/>
    </dgm:pt>
    <dgm:pt modelId="{80E3186E-6AE1-4D94-ACD7-F5F9AC8E7B13}" type="pres">
      <dgm:prSet presAssocID="{86F9CBDC-046F-48CB-A841-BD97F32ACF11}" presName="bgRect" presStyleLbl="bgShp" presStyleIdx="0" presStyleCnt="3"/>
      <dgm:spPr/>
    </dgm:pt>
    <dgm:pt modelId="{E056C60A-14C4-4CFF-B064-A3D0BBD965E2}" type="pres">
      <dgm:prSet presAssocID="{86F9CBDC-046F-48CB-A841-BD97F32ACF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struction Worker"/>
        </a:ext>
      </dgm:extLst>
    </dgm:pt>
    <dgm:pt modelId="{0551EB43-3698-43D0-BEC9-117C7456A24F}" type="pres">
      <dgm:prSet presAssocID="{86F9CBDC-046F-48CB-A841-BD97F32ACF11}" presName="spaceRect" presStyleCnt="0"/>
      <dgm:spPr/>
    </dgm:pt>
    <dgm:pt modelId="{5B306BEF-FE4B-4497-81C3-18E164723DDD}" type="pres">
      <dgm:prSet presAssocID="{86F9CBDC-046F-48CB-A841-BD97F32ACF11}" presName="parTx" presStyleLbl="revTx" presStyleIdx="0" presStyleCnt="3">
        <dgm:presLayoutVars>
          <dgm:chMax val="0"/>
          <dgm:chPref val="0"/>
        </dgm:presLayoutVars>
      </dgm:prSet>
      <dgm:spPr/>
    </dgm:pt>
    <dgm:pt modelId="{C58CEDE5-6D34-4D0E-8226-A60B60117787}" type="pres">
      <dgm:prSet presAssocID="{C101BC1A-70FA-460F-8597-2A591BB3DC68}" presName="sibTrans" presStyleCnt="0"/>
      <dgm:spPr/>
    </dgm:pt>
    <dgm:pt modelId="{83A1B5A9-15C6-4D0A-9967-1422EB473442}" type="pres">
      <dgm:prSet presAssocID="{4B962BEE-70B4-4961-87DA-AB61D60778EB}" presName="compNode" presStyleCnt="0"/>
      <dgm:spPr/>
    </dgm:pt>
    <dgm:pt modelId="{9EE448E6-3422-4026-B8C0-9EEE94741668}" type="pres">
      <dgm:prSet presAssocID="{4B962BEE-70B4-4961-87DA-AB61D60778EB}" presName="bgRect" presStyleLbl="bgShp" presStyleIdx="1" presStyleCnt="3"/>
      <dgm:spPr/>
    </dgm:pt>
    <dgm:pt modelId="{DE11415F-A580-48CA-A8AA-8FAD5DB7B9AD}" type="pres">
      <dgm:prSet presAssocID="{4B962BEE-70B4-4961-87DA-AB61D60778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lectrician"/>
        </a:ext>
      </dgm:extLst>
    </dgm:pt>
    <dgm:pt modelId="{C40DED49-F193-46EA-991E-C41FB54E303D}" type="pres">
      <dgm:prSet presAssocID="{4B962BEE-70B4-4961-87DA-AB61D60778EB}" presName="spaceRect" presStyleCnt="0"/>
      <dgm:spPr/>
    </dgm:pt>
    <dgm:pt modelId="{112086F3-976C-433B-84D3-EA08CBC618F6}" type="pres">
      <dgm:prSet presAssocID="{4B962BEE-70B4-4961-87DA-AB61D60778EB}" presName="parTx" presStyleLbl="revTx" presStyleIdx="1" presStyleCnt="3">
        <dgm:presLayoutVars>
          <dgm:chMax val="0"/>
          <dgm:chPref val="0"/>
        </dgm:presLayoutVars>
      </dgm:prSet>
      <dgm:spPr/>
    </dgm:pt>
    <dgm:pt modelId="{FD4DC78D-32B2-4049-9982-323C1B1599C9}" type="pres">
      <dgm:prSet presAssocID="{71424DF7-C335-4D74-8FE4-7E35055F574E}" presName="sibTrans" presStyleCnt="0"/>
      <dgm:spPr/>
    </dgm:pt>
    <dgm:pt modelId="{18752D22-1665-4A40-A884-C642FAE2C553}" type="pres">
      <dgm:prSet presAssocID="{AD33280A-40DB-4C77-B197-D604AFF3749C}" presName="compNode" presStyleCnt="0"/>
      <dgm:spPr/>
    </dgm:pt>
    <dgm:pt modelId="{67B1F3F4-288D-4C34-9317-843B35BA97A2}" type="pres">
      <dgm:prSet presAssocID="{AD33280A-40DB-4C77-B197-D604AFF3749C}" presName="bgRect" presStyleLbl="bgShp" presStyleIdx="2" presStyleCnt="3"/>
      <dgm:spPr/>
    </dgm:pt>
    <dgm:pt modelId="{3F10727B-80AE-4B1C-9DC9-FF582BAE9714}" type="pres">
      <dgm:prSet presAssocID="{AD33280A-40DB-4C77-B197-D604AFF3749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arty Mask"/>
        </a:ext>
      </dgm:extLst>
    </dgm:pt>
    <dgm:pt modelId="{F16D2CB3-65D2-4FEE-B76A-F7E5AED5FB0A}" type="pres">
      <dgm:prSet presAssocID="{AD33280A-40DB-4C77-B197-D604AFF3749C}" presName="spaceRect" presStyleCnt="0"/>
      <dgm:spPr/>
    </dgm:pt>
    <dgm:pt modelId="{6DC2E761-EDAF-4553-AE36-A3F255C8315C}" type="pres">
      <dgm:prSet presAssocID="{AD33280A-40DB-4C77-B197-D604AFF3749C}" presName="parTx" presStyleLbl="revTx" presStyleIdx="2" presStyleCnt="3">
        <dgm:presLayoutVars>
          <dgm:chMax val="0"/>
          <dgm:chPref val="0"/>
        </dgm:presLayoutVars>
      </dgm:prSet>
      <dgm:spPr/>
    </dgm:pt>
  </dgm:ptLst>
  <dgm:cxnLst>
    <dgm:cxn modelId="{0BD60733-FD27-4B15-AE64-408C37C67A24}" srcId="{3482BD7F-23AE-4746-8F95-2E4414141AC8}" destId="{86F9CBDC-046F-48CB-A841-BD97F32ACF11}" srcOrd="0" destOrd="0" parTransId="{07684EE9-A5FD-4C1F-867A-40A3FCB9FE9D}" sibTransId="{C101BC1A-70FA-460F-8597-2A591BB3DC68}"/>
    <dgm:cxn modelId="{0BA5D33A-2F54-4DD3-BB9D-A50DA64673FF}" type="presOf" srcId="{AD33280A-40DB-4C77-B197-D604AFF3749C}" destId="{6DC2E761-EDAF-4553-AE36-A3F255C8315C}" srcOrd="0" destOrd="0" presId="urn:microsoft.com/office/officeart/2018/2/layout/IconVerticalSolidList"/>
    <dgm:cxn modelId="{64A9B567-80C3-4E9C-B04E-99FE35B3EAB7}" type="presOf" srcId="{4B962BEE-70B4-4961-87DA-AB61D60778EB}" destId="{112086F3-976C-433B-84D3-EA08CBC618F6}" srcOrd="0" destOrd="0" presId="urn:microsoft.com/office/officeart/2018/2/layout/IconVerticalSolidList"/>
    <dgm:cxn modelId="{0968BF8B-C15D-4C6B-BE54-E398DB355DB2}" type="presOf" srcId="{3482BD7F-23AE-4746-8F95-2E4414141AC8}" destId="{90496953-225E-492E-A6B4-9877A68B678F}" srcOrd="0" destOrd="0" presId="urn:microsoft.com/office/officeart/2018/2/layout/IconVerticalSolidList"/>
    <dgm:cxn modelId="{DB3091A9-DE9F-4BBB-A570-5247C88FDE91}" srcId="{3482BD7F-23AE-4746-8F95-2E4414141AC8}" destId="{AD33280A-40DB-4C77-B197-D604AFF3749C}" srcOrd="2" destOrd="0" parTransId="{83DBE716-65E5-4625-871F-7DCAAC40536B}" sibTransId="{8F60EA8E-5C97-40C9-A7FA-9E8251C1660E}"/>
    <dgm:cxn modelId="{398756C7-C5F3-4D0D-BAFC-6982250298A4}" srcId="{3482BD7F-23AE-4746-8F95-2E4414141AC8}" destId="{4B962BEE-70B4-4961-87DA-AB61D60778EB}" srcOrd="1" destOrd="0" parTransId="{36794E27-4CF9-432E-A58E-8A7FBB6BD7BE}" sibTransId="{71424DF7-C335-4D74-8FE4-7E35055F574E}"/>
    <dgm:cxn modelId="{BC00C9D9-26B6-419E-AFEC-EF82CD415F6D}" type="presOf" srcId="{86F9CBDC-046F-48CB-A841-BD97F32ACF11}" destId="{5B306BEF-FE4B-4497-81C3-18E164723DDD}" srcOrd="0" destOrd="0" presId="urn:microsoft.com/office/officeart/2018/2/layout/IconVerticalSolidList"/>
    <dgm:cxn modelId="{0D6D6227-D8D5-4114-AA9A-7CCB416869C9}" type="presParOf" srcId="{90496953-225E-492E-A6B4-9877A68B678F}" destId="{1634E1D4-EE61-456A-893F-FD223A4A9D78}" srcOrd="0" destOrd="0" presId="urn:microsoft.com/office/officeart/2018/2/layout/IconVerticalSolidList"/>
    <dgm:cxn modelId="{94AB7F22-C292-4FF3-A5F1-ED08208988B3}" type="presParOf" srcId="{1634E1D4-EE61-456A-893F-FD223A4A9D78}" destId="{80E3186E-6AE1-4D94-ACD7-F5F9AC8E7B13}" srcOrd="0" destOrd="0" presId="urn:microsoft.com/office/officeart/2018/2/layout/IconVerticalSolidList"/>
    <dgm:cxn modelId="{8A03557F-C397-4CA3-B3EC-F76094A01402}" type="presParOf" srcId="{1634E1D4-EE61-456A-893F-FD223A4A9D78}" destId="{E056C60A-14C4-4CFF-B064-A3D0BBD965E2}" srcOrd="1" destOrd="0" presId="urn:microsoft.com/office/officeart/2018/2/layout/IconVerticalSolidList"/>
    <dgm:cxn modelId="{9A7AE498-7B67-4D6E-AF48-06B88A85A623}" type="presParOf" srcId="{1634E1D4-EE61-456A-893F-FD223A4A9D78}" destId="{0551EB43-3698-43D0-BEC9-117C7456A24F}" srcOrd="2" destOrd="0" presId="urn:microsoft.com/office/officeart/2018/2/layout/IconVerticalSolidList"/>
    <dgm:cxn modelId="{51C2C3C6-BC84-4258-89CB-C981C18C4F41}" type="presParOf" srcId="{1634E1D4-EE61-456A-893F-FD223A4A9D78}" destId="{5B306BEF-FE4B-4497-81C3-18E164723DDD}" srcOrd="3" destOrd="0" presId="urn:microsoft.com/office/officeart/2018/2/layout/IconVerticalSolidList"/>
    <dgm:cxn modelId="{1A8AE43B-9C77-431E-A2CD-9DCDF009CD7D}" type="presParOf" srcId="{90496953-225E-492E-A6B4-9877A68B678F}" destId="{C58CEDE5-6D34-4D0E-8226-A60B60117787}" srcOrd="1" destOrd="0" presId="urn:microsoft.com/office/officeart/2018/2/layout/IconVerticalSolidList"/>
    <dgm:cxn modelId="{AD7D3D15-5E3B-410B-A9F2-1FCAC3BDD464}" type="presParOf" srcId="{90496953-225E-492E-A6B4-9877A68B678F}" destId="{83A1B5A9-15C6-4D0A-9967-1422EB473442}" srcOrd="2" destOrd="0" presId="urn:microsoft.com/office/officeart/2018/2/layout/IconVerticalSolidList"/>
    <dgm:cxn modelId="{69A4FDA9-AE28-4E63-B8A3-5D85A70F2C50}" type="presParOf" srcId="{83A1B5A9-15C6-4D0A-9967-1422EB473442}" destId="{9EE448E6-3422-4026-B8C0-9EEE94741668}" srcOrd="0" destOrd="0" presId="urn:microsoft.com/office/officeart/2018/2/layout/IconVerticalSolidList"/>
    <dgm:cxn modelId="{6F2F9EDC-00E8-4FAE-A729-E7758499343A}" type="presParOf" srcId="{83A1B5A9-15C6-4D0A-9967-1422EB473442}" destId="{DE11415F-A580-48CA-A8AA-8FAD5DB7B9AD}" srcOrd="1" destOrd="0" presId="urn:microsoft.com/office/officeart/2018/2/layout/IconVerticalSolidList"/>
    <dgm:cxn modelId="{B7C2BCB4-6DAA-4BA4-91E5-80F6DF06D334}" type="presParOf" srcId="{83A1B5A9-15C6-4D0A-9967-1422EB473442}" destId="{C40DED49-F193-46EA-991E-C41FB54E303D}" srcOrd="2" destOrd="0" presId="urn:microsoft.com/office/officeart/2018/2/layout/IconVerticalSolidList"/>
    <dgm:cxn modelId="{12934B07-97AB-4014-94E6-2074E501D32B}" type="presParOf" srcId="{83A1B5A9-15C6-4D0A-9967-1422EB473442}" destId="{112086F3-976C-433B-84D3-EA08CBC618F6}" srcOrd="3" destOrd="0" presId="urn:microsoft.com/office/officeart/2018/2/layout/IconVerticalSolidList"/>
    <dgm:cxn modelId="{5C0A0EEE-E706-4174-845A-37AF715B3DAD}" type="presParOf" srcId="{90496953-225E-492E-A6B4-9877A68B678F}" destId="{FD4DC78D-32B2-4049-9982-323C1B1599C9}" srcOrd="3" destOrd="0" presId="urn:microsoft.com/office/officeart/2018/2/layout/IconVerticalSolidList"/>
    <dgm:cxn modelId="{BD05B84B-1A2F-4E0E-B718-47F4E9B9A729}" type="presParOf" srcId="{90496953-225E-492E-A6B4-9877A68B678F}" destId="{18752D22-1665-4A40-A884-C642FAE2C553}" srcOrd="4" destOrd="0" presId="urn:microsoft.com/office/officeart/2018/2/layout/IconVerticalSolidList"/>
    <dgm:cxn modelId="{BE2E27A0-7A02-4493-87DD-07258E935678}" type="presParOf" srcId="{18752D22-1665-4A40-A884-C642FAE2C553}" destId="{67B1F3F4-288D-4C34-9317-843B35BA97A2}" srcOrd="0" destOrd="0" presId="urn:microsoft.com/office/officeart/2018/2/layout/IconVerticalSolidList"/>
    <dgm:cxn modelId="{C72664B0-E999-416F-83B4-48235E7F657F}" type="presParOf" srcId="{18752D22-1665-4A40-A884-C642FAE2C553}" destId="{3F10727B-80AE-4B1C-9DC9-FF582BAE9714}" srcOrd="1" destOrd="0" presId="urn:microsoft.com/office/officeart/2018/2/layout/IconVerticalSolidList"/>
    <dgm:cxn modelId="{472D5FF7-9326-4863-BC7A-464D7263A99C}" type="presParOf" srcId="{18752D22-1665-4A40-A884-C642FAE2C553}" destId="{F16D2CB3-65D2-4FEE-B76A-F7E5AED5FB0A}" srcOrd="2" destOrd="0" presId="urn:microsoft.com/office/officeart/2018/2/layout/IconVerticalSolidList"/>
    <dgm:cxn modelId="{50C2B3D9-2162-4C18-B768-AE547C7D5F2D}" type="presParOf" srcId="{18752D22-1665-4A40-A884-C642FAE2C553}" destId="{6DC2E761-EDAF-4553-AE36-A3F255C8315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52C037-DC66-4D26-8DAC-A4DABEAF7151}" type="doc">
      <dgm:prSet loTypeId="urn:microsoft.com/office/officeart/2005/8/layout/venn3" loCatId="relationship" qsTypeId="urn:microsoft.com/office/officeart/2005/8/quickstyle/simple1" qsCatId="simple" csTypeId="urn:microsoft.com/office/officeart/2005/8/colors/colorful3" csCatId="colorful" phldr="1"/>
      <dgm:spPr/>
      <dgm:t>
        <a:bodyPr/>
        <a:lstStyle/>
        <a:p>
          <a:endParaRPr lang="en-US"/>
        </a:p>
      </dgm:t>
    </dgm:pt>
    <dgm:pt modelId="{E1A1DA6B-88B8-47C4-8427-CD2A7542026C}">
      <dgm:prSet custT="1"/>
      <dgm:spPr/>
      <dgm:t>
        <a:bodyPr/>
        <a:lstStyle/>
        <a:p>
          <a:r>
            <a:rPr lang="en-GB" sz="1600" dirty="0">
              <a:latin typeface="Arial" panose="020B0604020202020204" pitchFamily="34" charset="0"/>
              <a:cs typeface="Arial" panose="020B0604020202020204" pitchFamily="34" charset="0"/>
            </a:rPr>
            <a:t>There are areas of the hotel room that need to be fixed up more often than others (Park et al., 2019). </a:t>
          </a:r>
          <a:endParaRPr lang="en-US" sz="1600" dirty="0">
            <a:latin typeface="Arial" panose="020B0604020202020204" pitchFamily="34" charset="0"/>
            <a:cs typeface="Arial" panose="020B0604020202020204" pitchFamily="34" charset="0"/>
          </a:endParaRPr>
        </a:p>
      </dgm:t>
    </dgm:pt>
    <dgm:pt modelId="{70053C58-0C4C-4F91-9722-AD316D2CE268}" type="parTrans" cxnId="{9B7011D2-D2DE-4E0D-8B95-0958F37781B6}">
      <dgm:prSet/>
      <dgm:spPr/>
      <dgm:t>
        <a:bodyPr/>
        <a:lstStyle/>
        <a:p>
          <a:endParaRPr lang="en-US" sz="1600">
            <a:latin typeface="Arial" panose="020B0604020202020204" pitchFamily="34" charset="0"/>
            <a:cs typeface="Arial" panose="020B0604020202020204" pitchFamily="34" charset="0"/>
          </a:endParaRPr>
        </a:p>
      </dgm:t>
    </dgm:pt>
    <dgm:pt modelId="{7B008B6D-A7B3-4124-AFCE-AAA722A68E59}" type="sibTrans" cxnId="{9B7011D2-D2DE-4E0D-8B95-0958F37781B6}">
      <dgm:prSet/>
      <dgm:spPr/>
      <dgm:t>
        <a:bodyPr/>
        <a:lstStyle/>
        <a:p>
          <a:endParaRPr lang="en-US" sz="1600">
            <a:latin typeface="Arial" panose="020B0604020202020204" pitchFamily="34" charset="0"/>
            <a:cs typeface="Arial" panose="020B0604020202020204" pitchFamily="34" charset="0"/>
          </a:endParaRPr>
        </a:p>
      </dgm:t>
    </dgm:pt>
    <dgm:pt modelId="{7F733636-D104-467F-9181-84AB2F52CC27}">
      <dgm:prSet custT="1"/>
      <dgm:spPr/>
      <dgm:t>
        <a:bodyPr/>
        <a:lstStyle/>
        <a:p>
          <a:r>
            <a:rPr lang="en-GB" sz="1600" dirty="0">
              <a:latin typeface="Arial" panose="020B0604020202020204" pitchFamily="34" charset="0"/>
              <a:cs typeface="Arial" panose="020B0604020202020204" pitchFamily="34" charset="0"/>
            </a:rPr>
            <a:t>To begin with, the toilet is the area that needs this careful attention the most.</a:t>
          </a:r>
          <a:endParaRPr lang="en-US" sz="1600" dirty="0">
            <a:latin typeface="Arial" panose="020B0604020202020204" pitchFamily="34" charset="0"/>
            <a:cs typeface="Arial" panose="020B0604020202020204" pitchFamily="34" charset="0"/>
          </a:endParaRPr>
        </a:p>
      </dgm:t>
    </dgm:pt>
    <dgm:pt modelId="{FA1756C2-E761-4090-BFB8-B53884D581B4}" type="parTrans" cxnId="{1244842B-ACC3-472D-8394-0D0C5198E672}">
      <dgm:prSet/>
      <dgm:spPr/>
      <dgm:t>
        <a:bodyPr/>
        <a:lstStyle/>
        <a:p>
          <a:endParaRPr lang="en-US" sz="1600">
            <a:latin typeface="Arial" panose="020B0604020202020204" pitchFamily="34" charset="0"/>
            <a:cs typeface="Arial" panose="020B0604020202020204" pitchFamily="34" charset="0"/>
          </a:endParaRPr>
        </a:p>
      </dgm:t>
    </dgm:pt>
    <dgm:pt modelId="{8E3A42F2-4435-4C6C-B746-F2D59EA2B988}" type="sibTrans" cxnId="{1244842B-ACC3-472D-8394-0D0C5198E672}">
      <dgm:prSet/>
      <dgm:spPr/>
      <dgm:t>
        <a:bodyPr/>
        <a:lstStyle/>
        <a:p>
          <a:endParaRPr lang="en-US" sz="1600">
            <a:latin typeface="Arial" panose="020B0604020202020204" pitchFamily="34" charset="0"/>
            <a:cs typeface="Arial" panose="020B0604020202020204" pitchFamily="34" charset="0"/>
          </a:endParaRPr>
        </a:p>
      </dgm:t>
    </dgm:pt>
    <dgm:pt modelId="{254E3F8E-E767-4D98-9262-4458A5ED19BC}">
      <dgm:prSet custT="1"/>
      <dgm:spPr/>
      <dgm:t>
        <a:bodyPr/>
        <a:lstStyle/>
        <a:p>
          <a:r>
            <a:rPr lang="en-GB" sz="1600" dirty="0">
              <a:latin typeface="Arial" panose="020B0604020202020204" pitchFamily="34" charset="0"/>
              <a:cs typeface="Arial" panose="020B0604020202020204" pitchFamily="34" charset="0"/>
            </a:rPr>
            <a:t>In the washing lab, we teach you how to properly clean the bathroom, including how to kill germs and keep mildew from growing (Noor et al., 2022).</a:t>
          </a:r>
          <a:endParaRPr lang="en-US" sz="1600" dirty="0">
            <a:latin typeface="Arial" panose="020B0604020202020204" pitchFamily="34" charset="0"/>
            <a:cs typeface="Arial" panose="020B0604020202020204" pitchFamily="34" charset="0"/>
          </a:endParaRPr>
        </a:p>
      </dgm:t>
    </dgm:pt>
    <dgm:pt modelId="{A3E3F0E7-167A-4EA2-B749-87A9B1259978}" type="parTrans" cxnId="{3F401BEB-6B04-45CE-8071-51F968ED01BE}">
      <dgm:prSet/>
      <dgm:spPr/>
      <dgm:t>
        <a:bodyPr/>
        <a:lstStyle/>
        <a:p>
          <a:endParaRPr lang="en-US" sz="1600">
            <a:latin typeface="Arial" panose="020B0604020202020204" pitchFamily="34" charset="0"/>
            <a:cs typeface="Arial" panose="020B0604020202020204" pitchFamily="34" charset="0"/>
          </a:endParaRPr>
        </a:p>
      </dgm:t>
    </dgm:pt>
    <dgm:pt modelId="{6DB85542-14A8-4E0B-88BA-408DF24E6799}" type="sibTrans" cxnId="{3F401BEB-6B04-45CE-8071-51F968ED01BE}">
      <dgm:prSet/>
      <dgm:spPr/>
      <dgm:t>
        <a:bodyPr/>
        <a:lstStyle/>
        <a:p>
          <a:endParaRPr lang="en-US" sz="1600">
            <a:latin typeface="Arial" panose="020B0604020202020204" pitchFamily="34" charset="0"/>
            <a:cs typeface="Arial" panose="020B0604020202020204" pitchFamily="34" charset="0"/>
          </a:endParaRPr>
        </a:p>
      </dgm:t>
    </dgm:pt>
    <dgm:pt modelId="{5EDA31B3-423D-4AEB-BB31-B3FD925AF7C0}">
      <dgm:prSet custT="1"/>
      <dgm:spPr/>
      <dgm:t>
        <a:bodyPr/>
        <a:lstStyle/>
        <a:p>
          <a:r>
            <a:rPr lang="en-GB" sz="1600">
              <a:latin typeface="Arial" panose="020B0604020202020204" pitchFamily="34" charset="0"/>
              <a:cs typeface="Arial" panose="020B0604020202020204" pitchFamily="34" charset="0"/>
            </a:rPr>
            <a:t>By focusing on these key areas, they can make the place cleaner and more comfortable for guests while still following health and safety rules.</a:t>
          </a:r>
          <a:endParaRPr lang="en-US" sz="1600">
            <a:latin typeface="Arial" panose="020B0604020202020204" pitchFamily="34" charset="0"/>
            <a:cs typeface="Arial" panose="020B0604020202020204" pitchFamily="34" charset="0"/>
          </a:endParaRPr>
        </a:p>
      </dgm:t>
    </dgm:pt>
    <dgm:pt modelId="{24A73708-F4CD-41BC-8C6E-B864CA64FC8B}" type="parTrans" cxnId="{9DBCF436-DB65-4911-B349-8D72357C166C}">
      <dgm:prSet/>
      <dgm:spPr/>
      <dgm:t>
        <a:bodyPr/>
        <a:lstStyle/>
        <a:p>
          <a:endParaRPr lang="en-US" sz="1600">
            <a:latin typeface="Arial" panose="020B0604020202020204" pitchFamily="34" charset="0"/>
            <a:cs typeface="Arial" panose="020B0604020202020204" pitchFamily="34" charset="0"/>
          </a:endParaRPr>
        </a:p>
      </dgm:t>
    </dgm:pt>
    <dgm:pt modelId="{F045A672-5FB0-479E-BE4F-148B42EC075A}" type="sibTrans" cxnId="{9DBCF436-DB65-4911-B349-8D72357C166C}">
      <dgm:prSet/>
      <dgm:spPr/>
      <dgm:t>
        <a:bodyPr/>
        <a:lstStyle/>
        <a:p>
          <a:endParaRPr lang="en-US" sz="1600">
            <a:latin typeface="Arial" panose="020B0604020202020204" pitchFamily="34" charset="0"/>
            <a:cs typeface="Arial" panose="020B0604020202020204" pitchFamily="34" charset="0"/>
          </a:endParaRPr>
        </a:p>
      </dgm:t>
    </dgm:pt>
    <dgm:pt modelId="{3F871783-46DD-47E6-A123-63A4D3530EBF}" type="pres">
      <dgm:prSet presAssocID="{A352C037-DC66-4D26-8DAC-A4DABEAF7151}" presName="Name0" presStyleCnt="0">
        <dgm:presLayoutVars>
          <dgm:dir/>
          <dgm:resizeHandles val="exact"/>
        </dgm:presLayoutVars>
      </dgm:prSet>
      <dgm:spPr/>
    </dgm:pt>
    <dgm:pt modelId="{48F1A452-82E8-4703-B3B6-7B69C8A84ED5}" type="pres">
      <dgm:prSet presAssocID="{E1A1DA6B-88B8-47C4-8427-CD2A7542026C}" presName="Name5" presStyleLbl="vennNode1" presStyleIdx="0" presStyleCnt="4">
        <dgm:presLayoutVars>
          <dgm:bulletEnabled val="1"/>
        </dgm:presLayoutVars>
      </dgm:prSet>
      <dgm:spPr/>
    </dgm:pt>
    <dgm:pt modelId="{49A91B63-DAE7-4FE7-9BD1-E7B4C5C27953}" type="pres">
      <dgm:prSet presAssocID="{7B008B6D-A7B3-4124-AFCE-AAA722A68E59}" presName="space" presStyleCnt="0"/>
      <dgm:spPr/>
    </dgm:pt>
    <dgm:pt modelId="{EC2698EE-9B01-4B0F-9E74-DFC8B331D0E8}" type="pres">
      <dgm:prSet presAssocID="{7F733636-D104-467F-9181-84AB2F52CC27}" presName="Name5" presStyleLbl="vennNode1" presStyleIdx="1" presStyleCnt="4">
        <dgm:presLayoutVars>
          <dgm:bulletEnabled val="1"/>
        </dgm:presLayoutVars>
      </dgm:prSet>
      <dgm:spPr/>
    </dgm:pt>
    <dgm:pt modelId="{EE820C86-0ED6-4E15-BC68-9B5B9D8750CF}" type="pres">
      <dgm:prSet presAssocID="{8E3A42F2-4435-4C6C-B746-F2D59EA2B988}" presName="space" presStyleCnt="0"/>
      <dgm:spPr/>
    </dgm:pt>
    <dgm:pt modelId="{3AB4C080-CDED-4186-A66B-581D9AFA47E2}" type="pres">
      <dgm:prSet presAssocID="{254E3F8E-E767-4D98-9262-4458A5ED19BC}" presName="Name5" presStyleLbl="vennNode1" presStyleIdx="2" presStyleCnt="4">
        <dgm:presLayoutVars>
          <dgm:bulletEnabled val="1"/>
        </dgm:presLayoutVars>
      </dgm:prSet>
      <dgm:spPr/>
    </dgm:pt>
    <dgm:pt modelId="{481EBF72-06A2-4F53-8960-1893D6F295CC}" type="pres">
      <dgm:prSet presAssocID="{6DB85542-14A8-4E0B-88BA-408DF24E6799}" presName="space" presStyleCnt="0"/>
      <dgm:spPr/>
    </dgm:pt>
    <dgm:pt modelId="{70A22470-3127-4C51-8151-F11804DBFDDE}" type="pres">
      <dgm:prSet presAssocID="{5EDA31B3-423D-4AEB-BB31-B3FD925AF7C0}" presName="Name5" presStyleLbl="vennNode1" presStyleIdx="3" presStyleCnt="4">
        <dgm:presLayoutVars>
          <dgm:bulletEnabled val="1"/>
        </dgm:presLayoutVars>
      </dgm:prSet>
      <dgm:spPr/>
    </dgm:pt>
  </dgm:ptLst>
  <dgm:cxnLst>
    <dgm:cxn modelId="{DD78CD13-0C54-4B02-9273-7CC8ED7307B2}" type="presOf" srcId="{E1A1DA6B-88B8-47C4-8427-CD2A7542026C}" destId="{48F1A452-82E8-4703-B3B6-7B69C8A84ED5}" srcOrd="0" destOrd="0" presId="urn:microsoft.com/office/officeart/2005/8/layout/venn3"/>
    <dgm:cxn modelId="{8ABED328-9F64-438F-806D-22F394126623}" type="presOf" srcId="{5EDA31B3-423D-4AEB-BB31-B3FD925AF7C0}" destId="{70A22470-3127-4C51-8151-F11804DBFDDE}" srcOrd="0" destOrd="0" presId="urn:microsoft.com/office/officeart/2005/8/layout/venn3"/>
    <dgm:cxn modelId="{1244842B-ACC3-472D-8394-0D0C5198E672}" srcId="{A352C037-DC66-4D26-8DAC-A4DABEAF7151}" destId="{7F733636-D104-467F-9181-84AB2F52CC27}" srcOrd="1" destOrd="0" parTransId="{FA1756C2-E761-4090-BFB8-B53884D581B4}" sibTransId="{8E3A42F2-4435-4C6C-B746-F2D59EA2B988}"/>
    <dgm:cxn modelId="{9DBCF436-DB65-4911-B349-8D72357C166C}" srcId="{A352C037-DC66-4D26-8DAC-A4DABEAF7151}" destId="{5EDA31B3-423D-4AEB-BB31-B3FD925AF7C0}" srcOrd="3" destOrd="0" parTransId="{24A73708-F4CD-41BC-8C6E-B864CA64FC8B}" sibTransId="{F045A672-5FB0-479E-BE4F-148B42EC075A}"/>
    <dgm:cxn modelId="{7F0CF047-132B-4EB6-BE74-077BF39C216C}" type="presOf" srcId="{A352C037-DC66-4D26-8DAC-A4DABEAF7151}" destId="{3F871783-46DD-47E6-A123-63A4D3530EBF}" srcOrd="0" destOrd="0" presId="urn:microsoft.com/office/officeart/2005/8/layout/venn3"/>
    <dgm:cxn modelId="{F1354874-9A1A-4263-88BE-0C7D4D769D0D}" type="presOf" srcId="{7F733636-D104-467F-9181-84AB2F52CC27}" destId="{EC2698EE-9B01-4B0F-9E74-DFC8B331D0E8}" srcOrd="0" destOrd="0" presId="urn:microsoft.com/office/officeart/2005/8/layout/venn3"/>
    <dgm:cxn modelId="{5AD706A6-699C-472D-A082-D178FE5F6B95}" type="presOf" srcId="{254E3F8E-E767-4D98-9262-4458A5ED19BC}" destId="{3AB4C080-CDED-4186-A66B-581D9AFA47E2}" srcOrd="0" destOrd="0" presId="urn:microsoft.com/office/officeart/2005/8/layout/venn3"/>
    <dgm:cxn modelId="{9B7011D2-D2DE-4E0D-8B95-0958F37781B6}" srcId="{A352C037-DC66-4D26-8DAC-A4DABEAF7151}" destId="{E1A1DA6B-88B8-47C4-8427-CD2A7542026C}" srcOrd="0" destOrd="0" parTransId="{70053C58-0C4C-4F91-9722-AD316D2CE268}" sibTransId="{7B008B6D-A7B3-4124-AFCE-AAA722A68E59}"/>
    <dgm:cxn modelId="{3F401BEB-6B04-45CE-8071-51F968ED01BE}" srcId="{A352C037-DC66-4D26-8DAC-A4DABEAF7151}" destId="{254E3F8E-E767-4D98-9262-4458A5ED19BC}" srcOrd="2" destOrd="0" parTransId="{A3E3F0E7-167A-4EA2-B749-87A9B1259978}" sibTransId="{6DB85542-14A8-4E0B-88BA-408DF24E6799}"/>
    <dgm:cxn modelId="{DC949024-B412-43CA-B812-419632C39120}" type="presParOf" srcId="{3F871783-46DD-47E6-A123-63A4D3530EBF}" destId="{48F1A452-82E8-4703-B3B6-7B69C8A84ED5}" srcOrd="0" destOrd="0" presId="urn:microsoft.com/office/officeart/2005/8/layout/venn3"/>
    <dgm:cxn modelId="{346479CB-70B3-48B6-8EEA-D41C2771B1DF}" type="presParOf" srcId="{3F871783-46DD-47E6-A123-63A4D3530EBF}" destId="{49A91B63-DAE7-4FE7-9BD1-E7B4C5C27953}" srcOrd="1" destOrd="0" presId="urn:microsoft.com/office/officeart/2005/8/layout/venn3"/>
    <dgm:cxn modelId="{F61AA1E5-B42C-401D-990E-36AF337E2892}" type="presParOf" srcId="{3F871783-46DD-47E6-A123-63A4D3530EBF}" destId="{EC2698EE-9B01-4B0F-9E74-DFC8B331D0E8}" srcOrd="2" destOrd="0" presId="urn:microsoft.com/office/officeart/2005/8/layout/venn3"/>
    <dgm:cxn modelId="{1A8CB2FD-C202-4D6B-9EF1-812C7D94A232}" type="presParOf" srcId="{3F871783-46DD-47E6-A123-63A4D3530EBF}" destId="{EE820C86-0ED6-4E15-BC68-9B5B9D8750CF}" srcOrd="3" destOrd="0" presId="urn:microsoft.com/office/officeart/2005/8/layout/venn3"/>
    <dgm:cxn modelId="{A3B456BE-C7A8-445F-A7E0-18571BF25AD1}" type="presParOf" srcId="{3F871783-46DD-47E6-A123-63A4D3530EBF}" destId="{3AB4C080-CDED-4186-A66B-581D9AFA47E2}" srcOrd="4" destOrd="0" presId="urn:microsoft.com/office/officeart/2005/8/layout/venn3"/>
    <dgm:cxn modelId="{582DD088-7560-4ED7-A64C-448D9E09F549}" type="presParOf" srcId="{3F871783-46DD-47E6-A123-63A4D3530EBF}" destId="{481EBF72-06A2-4F53-8960-1893D6F295CC}" srcOrd="5" destOrd="0" presId="urn:microsoft.com/office/officeart/2005/8/layout/venn3"/>
    <dgm:cxn modelId="{AED2D169-168E-4564-BCC5-77BCE067D190}" type="presParOf" srcId="{3F871783-46DD-47E6-A123-63A4D3530EBF}" destId="{70A22470-3127-4C51-8151-F11804DBFDDE}" srcOrd="6"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7998C0-920C-45C0-A9F0-F134A7E7B448}"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US"/>
        </a:p>
      </dgm:t>
    </dgm:pt>
    <dgm:pt modelId="{D3A69EDD-7BF6-4737-BA11-CA84BE2C7453}">
      <dgm:prSet/>
      <dgm:spPr/>
      <dgm:t>
        <a:bodyPr/>
        <a:lstStyle/>
        <a:p>
          <a:r>
            <a:rPr lang="en-GB" dirty="0">
              <a:latin typeface="Arial" panose="020B0604020202020204" pitchFamily="34" charset="0"/>
              <a:cs typeface="Arial" panose="020B0604020202020204" pitchFamily="34" charset="0"/>
            </a:rPr>
            <a:t>Most people think that the Employee Engagement Model is an important part of making the workplace interesting and motivating so that people want to take initiative. </a:t>
          </a:r>
          <a:endParaRPr lang="en-US" dirty="0">
            <a:latin typeface="Arial" panose="020B0604020202020204" pitchFamily="34" charset="0"/>
            <a:cs typeface="Arial" panose="020B0604020202020204" pitchFamily="34" charset="0"/>
          </a:endParaRPr>
        </a:p>
      </dgm:t>
    </dgm:pt>
    <dgm:pt modelId="{0B8ADA11-424E-4027-A14D-6B2C19BCA571}" type="parTrans" cxnId="{8920746B-CB2B-48B9-A204-3F797FE73C41}">
      <dgm:prSet/>
      <dgm:spPr/>
      <dgm:t>
        <a:bodyPr/>
        <a:lstStyle/>
        <a:p>
          <a:endParaRPr lang="en-US">
            <a:latin typeface="Arial" panose="020B0604020202020204" pitchFamily="34" charset="0"/>
            <a:cs typeface="Arial" panose="020B0604020202020204" pitchFamily="34" charset="0"/>
          </a:endParaRPr>
        </a:p>
      </dgm:t>
    </dgm:pt>
    <dgm:pt modelId="{1F268D32-57A5-4E07-B7F1-EBBEA7486157}" type="sibTrans" cxnId="{8920746B-CB2B-48B9-A204-3F797FE73C41}">
      <dgm:prSet/>
      <dgm:spPr/>
      <dgm:t>
        <a:bodyPr/>
        <a:lstStyle/>
        <a:p>
          <a:endParaRPr lang="en-US">
            <a:latin typeface="Arial" panose="020B0604020202020204" pitchFamily="34" charset="0"/>
            <a:cs typeface="Arial" panose="020B0604020202020204" pitchFamily="34" charset="0"/>
          </a:endParaRPr>
        </a:p>
      </dgm:t>
    </dgm:pt>
    <dgm:pt modelId="{24B87A92-6F95-4641-AA1F-69797EB15422}">
      <dgm:prSet/>
      <dgm:spPr/>
      <dgm:t>
        <a:bodyPr/>
        <a:lstStyle/>
        <a:p>
          <a:r>
            <a:rPr lang="en-GB" dirty="0">
              <a:latin typeface="Arial" panose="020B0604020202020204" pitchFamily="34" charset="0"/>
              <a:cs typeface="Arial" panose="020B0604020202020204" pitchFamily="34" charset="0"/>
            </a:rPr>
            <a:t>To make a place where people want to give their all, they need open communication, recognizing each person's talents, ongoing skill-building, and activities that bring people together as shown in a lot of training (Yang et al., 2024). </a:t>
          </a:r>
          <a:endParaRPr lang="en-US" dirty="0">
            <a:latin typeface="Arial" panose="020B0604020202020204" pitchFamily="34" charset="0"/>
            <a:cs typeface="Arial" panose="020B0604020202020204" pitchFamily="34" charset="0"/>
          </a:endParaRPr>
        </a:p>
      </dgm:t>
    </dgm:pt>
    <dgm:pt modelId="{38963519-3585-4672-992A-5E60391D9DC7}" type="parTrans" cxnId="{FBF4AED1-A1E8-441A-AC86-3A8518EBE0DE}">
      <dgm:prSet/>
      <dgm:spPr/>
      <dgm:t>
        <a:bodyPr/>
        <a:lstStyle/>
        <a:p>
          <a:endParaRPr lang="en-US">
            <a:latin typeface="Arial" panose="020B0604020202020204" pitchFamily="34" charset="0"/>
            <a:cs typeface="Arial" panose="020B0604020202020204" pitchFamily="34" charset="0"/>
          </a:endParaRPr>
        </a:p>
      </dgm:t>
    </dgm:pt>
    <dgm:pt modelId="{0D8E0A79-0E21-4187-9149-BD95E9A44B51}" type="sibTrans" cxnId="{FBF4AED1-A1E8-441A-AC86-3A8518EBE0DE}">
      <dgm:prSet/>
      <dgm:spPr/>
      <dgm:t>
        <a:bodyPr/>
        <a:lstStyle/>
        <a:p>
          <a:endParaRPr lang="en-US">
            <a:latin typeface="Arial" panose="020B0604020202020204" pitchFamily="34" charset="0"/>
            <a:cs typeface="Arial" panose="020B0604020202020204" pitchFamily="34" charset="0"/>
          </a:endParaRPr>
        </a:p>
      </dgm:t>
    </dgm:pt>
    <dgm:pt modelId="{1B4A39CD-7068-42DF-976A-BAEA60DC074F}">
      <dgm:prSet/>
      <dgm:spPr/>
      <dgm:t>
        <a:bodyPr/>
        <a:lstStyle/>
        <a:p>
          <a:r>
            <a:rPr lang="en-GB">
              <a:latin typeface="Arial" panose="020B0604020202020204" pitchFamily="34" charset="0"/>
              <a:cs typeface="Arial" panose="020B0604020202020204" pitchFamily="34" charset="0"/>
            </a:rPr>
            <a:t>Each and every person who works at the hotel and is part of the Stevenage Team is very important to its success. </a:t>
          </a:r>
          <a:endParaRPr lang="en-US">
            <a:latin typeface="Arial" panose="020B0604020202020204" pitchFamily="34" charset="0"/>
            <a:cs typeface="Arial" panose="020B0604020202020204" pitchFamily="34" charset="0"/>
          </a:endParaRPr>
        </a:p>
      </dgm:t>
    </dgm:pt>
    <dgm:pt modelId="{304AA275-470D-4EA1-A865-64D742910424}" type="parTrans" cxnId="{6E71A10D-5E8D-4A63-8111-DEB19455A368}">
      <dgm:prSet/>
      <dgm:spPr/>
      <dgm:t>
        <a:bodyPr/>
        <a:lstStyle/>
        <a:p>
          <a:endParaRPr lang="en-US">
            <a:latin typeface="Arial" panose="020B0604020202020204" pitchFamily="34" charset="0"/>
            <a:cs typeface="Arial" panose="020B0604020202020204" pitchFamily="34" charset="0"/>
          </a:endParaRPr>
        </a:p>
      </dgm:t>
    </dgm:pt>
    <dgm:pt modelId="{EBCC6C23-8A54-4DBF-AD55-7CE5CBBE9747}" type="sibTrans" cxnId="{6E71A10D-5E8D-4A63-8111-DEB19455A368}">
      <dgm:prSet/>
      <dgm:spPr/>
      <dgm:t>
        <a:bodyPr/>
        <a:lstStyle/>
        <a:p>
          <a:endParaRPr lang="en-US">
            <a:latin typeface="Arial" panose="020B0604020202020204" pitchFamily="34" charset="0"/>
            <a:cs typeface="Arial" panose="020B0604020202020204" pitchFamily="34" charset="0"/>
          </a:endParaRPr>
        </a:p>
      </dgm:t>
    </dgm:pt>
    <dgm:pt modelId="{E0CBEE99-66E0-4E23-8505-2DE2F17E2D78}">
      <dgm:prSet/>
      <dgm:spPr/>
      <dgm:t>
        <a:bodyPr/>
        <a:lstStyle/>
        <a:p>
          <a:r>
            <a:rPr lang="en-GB" dirty="0">
              <a:latin typeface="Arial" panose="020B0604020202020204" pitchFamily="34" charset="0"/>
              <a:cs typeface="Arial" panose="020B0604020202020204" pitchFamily="34" charset="0"/>
            </a:rPr>
            <a:t>Working toward a shared goal brings people together in their desire to succeed, boosts morale, and increases the amount of work that each worker can do (</a:t>
          </a:r>
          <a:r>
            <a:rPr lang="en-GB" b="0" i="0" dirty="0" err="1">
              <a:solidFill>
                <a:srgbClr val="222222"/>
              </a:solidFill>
              <a:effectLst/>
              <a:latin typeface="Arial" panose="020B0604020202020204" pitchFamily="34" charset="0"/>
              <a:cs typeface="Arial" panose="020B0604020202020204" pitchFamily="34" charset="0"/>
            </a:rPr>
            <a:t>Magnini</a:t>
          </a:r>
          <a:r>
            <a:rPr lang="en-GB" b="0" i="0" dirty="0">
              <a:solidFill>
                <a:srgbClr val="222222"/>
              </a:solidFill>
              <a:effectLst/>
              <a:latin typeface="Arial" panose="020B0604020202020204" pitchFamily="34" charset="0"/>
              <a:cs typeface="Arial" panose="020B0604020202020204" pitchFamily="34" charset="0"/>
            </a:rPr>
            <a:t> and </a:t>
          </a:r>
          <a:r>
            <a:rPr lang="en-GB" b="0" i="0" dirty="0" err="1">
              <a:solidFill>
                <a:srgbClr val="222222"/>
              </a:solidFill>
              <a:effectLst/>
              <a:latin typeface="Arial" panose="020B0604020202020204" pitchFamily="34" charset="0"/>
              <a:cs typeface="Arial" panose="020B0604020202020204" pitchFamily="34" charset="0"/>
            </a:rPr>
            <a:t>Zehrer</a:t>
          </a:r>
          <a:r>
            <a:rPr lang="en-GB" b="0" i="0" dirty="0">
              <a:solidFill>
                <a:srgbClr val="222222"/>
              </a:solidFill>
              <a:effectLst/>
              <a:latin typeface="Arial" panose="020B0604020202020204" pitchFamily="34" charset="0"/>
              <a:cs typeface="Arial" panose="020B0604020202020204" pitchFamily="34" charset="0"/>
            </a:rPr>
            <a:t>, 2021)</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dgm:t>
    </dgm:pt>
    <dgm:pt modelId="{067EBFD3-8649-42EE-BB6D-1915F9A7EBA2}" type="parTrans" cxnId="{2C1E1831-AF6F-43B0-821B-CCE4DEA6D4CC}">
      <dgm:prSet/>
      <dgm:spPr/>
      <dgm:t>
        <a:bodyPr/>
        <a:lstStyle/>
        <a:p>
          <a:endParaRPr lang="en-US">
            <a:latin typeface="Arial" panose="020B0604020202020204" pitchFamily="34" charset="0"/>
            <a:cs typeface="Arial" panose="020B0604020202020204" pitchFamily="34" charset="0"/>
          </a:endParaRPr>
        </a:p>
      </dgm:t>
    </dgm:pt>
    <dgm:pt modelId="{7D92C474-ADAE-4166-AF23-2346166A097F}" type="sibTrans" cxnId="{2C1E1831-AF6F-43B0-821B-CCE4DEA6D4CC}">
      <dgm:prSet/>
      <dgm:spPr/>
      <dgm:t>
        <a:bodyPr/>
        <a:lstStyle/>
        <a:p>
          <a:endParaRPr lang="en-US">
            <a:latin typeface="Arial" panose="020B0604020202020204" pitchFamily="34" charset="0"/>
            <a:cs typeface="Arial" panose="020B0604020202020204" pitchFamily="34" charset="0"/>
          </a:endParaRPr>
        </a:p>
      </dgm:t>
    </dgm:pt>
    <dgm:pt modelId="{A2DBAB3A-E090-43D5-85A1-9F16D20084CC}">
      <dgm:prSet/>
      <dgm:spPr/>
      <dgm:t>
        <a:bodyPr/>
        <a:lstStyle/>
        <a:p>
          <a:r>
            <a:rPr lang="en-GB" dirty="0">
              <a:latin typeface="Arial" panose="020B0604020202020204" pitchFamily="34" charset="0"/>
              <a:cs typeface="Arial" panose="020B0604020202020204" pitchFamily="34" charset="0"/>
            </a:rPr>
            <a:t>Having a good mood is very important on busy days, so it's helpful to get feedback all the time and have tasks that can be changed to fit different paces (shifts or assignments).</a:t>
          </a:r>
          <a:endParaRPr lang="en-US" dirty="0">
            <a:latin typeface="Arial" panose="020B0604020202020204" pitchFamily="34" charset="0"/>
            <a:cs typeface="Arial" panose="020B0604020202020204" pitchFamily="34" charset="0"/>
          </a:endParaRPr>
        </a:p>
      </dgm:t>
    </dgm:pt>
    <dgm:pt modelId="{25F321C3-86C2-42DF-9F6C-17EDE11D5ACE}" type="parTrans" cxnId="{5C43D205-A86D-4ED2-95D5-D51EFDFF90DD}">
      <dgm:prSet/>
      <dgm:spPr/>
      <dgm:t>
        <a:bodyPr/>
        <a:lstStyle/>
        <a:p>
          <a:endParaRPr lang="en-US">
            <a:latin typeface="Arial" panose="020B0604020202020204" pitchFamily="34" charset="0"/>
            <a:cs typeface="Arial" panose="020B0604020202020204" pitchFamily="34" charset="0"/>
          </a:endParaRPr>
        </a:p>
      </dgm:t>
    </dgm:pt>
    <dgm:pt modelId="{0A18872E-15D3-4C2C-BF5E-E599D2005B79}" type="sibTrans" cxnId="{5C43D205-A86D-4ED2-95D5-D51EFDFF90DD}">
      <dgm:prSet/>
      <dgm:spPr/>
      <dgm:t>
        <a:bodyPr/>
        <a:lstStyle/>
        <a:p>
          <a:endParaRPr lang="en-US">
            <a:latin typeface="Arial" panose="020B0604020202020204" pitchFamily="34" charset="0"/>
            <a:cs typeface="Arial" panose="020B0604020202020204" pitchFamily="34" charset="0"/>
          </a:endParaRPr>
        </a:p>
      </dgm:t>
    </dgm:pt>
    <dgm:pt modelId="{A58F3A9F-533B-4A7C-A728-64257B5B00F8}" type="pres">
      <dgm:prSet presAssocID="{5C7998C0-920C-45C0-A9F0-F134A7E7B448}" presName="vert0" presStyleCnt="0">
        <dgm:presLayoutVars>
          <dgm:dir/>
          <dgm:animOne val="branch"/>
          <dgm:animLvl val="lvl"/>
        </dgm:presLayoutVars>
      </dgm:prSet>
      <dgm:spPr/>
    </dgm:pt>
    <dgm:pt modelId="{4A273E9F-63EE-45E8-83B1-C435D9DD2691}" type="pres">
      <dgm:prSet presAssocID="{D3A69EDD-7BF6-4737-BA11-CA84BE2C7453}" presName="thickLine" presStyleLbl="alignNode1" presStyleIdx="0" presStyleCnt="5"/>
      <dgm:spPr/>
    </dgm:pt>
    <dgm:pt modelId="{DFA02399-97D3-4E71-A029-436760C1A0A4}" type="pres">
      <dgm:prSet presAssocID="{D3A69EDD-7BF6-4737-BA11-CA84BE2C7453}" presName="horz1" presStyleCnt="0"/>
      <dgm:spPr/>
    </dgm:pt>
    <dgm:pt modelId="{9DCC8C82-347F-4316-9D54-D2338D8258DD}" type="pres">
      <dgm:prSet presAssocID="{D3A69EDD-7BF6-4737-BA11-CA84BE2C7453}" presName="tx1" presStyleLbl="revTx" presStyleIdx="0" presStyleCnt="5"/>
      <dgm:spPr/>
    </dgm:pt>
    <dgm:pt modelId="{FDFC1BE0-80C9-431D-AB2B-6CD18F21AFA7}" type="pres">
      <dgm:prSet presAssocID="{D3A69EDD-7BF6-4737-BA11-CA84BE2C7453}" presName="vert1" presStyleCnt="0"/>
      <dgm:spPr/>
    </dgm:pt>
    <dgm:pt modelId="{2A1FF1BB-1F65-48CF-93B6-421CDE4EC918}" type="pres">
      <dgm:prSet presAssocID="{24B87A92-6F95-4641-AA1F-69797EB15422}" presName="thickLine" presStyleLbl="alignNode1" presStyleIdx="1" presStyleCnt="5"/>
      <dgm:spPr/>
    </dgm:pt>
    <dgm:pt modelId="{8CBD4D08-8095-4C22-A2EE-A1133F349E8B}" type="pres">
      <dgm:prSet presAssocID="{24B87A92-6F95-4641-AA1F-69797EB15422}" presName="horz1" presStyleCnt="0"/>
      <dgm:spPr/>
    </dgm:pt>
    <dgm:pt modelId="{CAFF3084-0C77-4B00-A1D9-36B60407E813}" type="pres">
      <dgm:prSet presAssocID="{24B87A92-6F95-4641-AA1F-69797EB15422}" presName="tx1" presStyleLbl="revTx" presStyleIdx="1" presStyleCnt="5"/>
      <dgm:spPr/>
    </dgm:pt>
    <dgm:pt modelId="{E1B2914E-061E-4B8A-89E0-75390AA9C58F}" type="pres">
      <dgm:prSet presAssocID="{24B87A92-6F95-4641-AA1F-69797EB15422}" presName="vert1" presStyleCnt="0"/>
      <dgm:spPr/>
    </dgm:pt>
    <dgm:pt modelId="{55371C9A-25A5-4432-B115-660C3C3F4B3B}" type="pres">
      <dgm:prSet presAssocID="{1B4A39CD-7068-42DF-976A-BAEA60DC074F}" presName="thickLine" presStyleLbl="alignNode1" presStyleIdx="2" presStyleCnt="5"/>
      <dgm:spPr/>
    </dgm:pt>
    <dgm:pt modelId="{08797BDF-0F70-4F1C-8B8D-98BBC672C430}" type="pres">
      <dgm:prSet presAssocID="{1B4A39CD-7068-42DF-976A-BAEA60DC074F}" presName="horz1" presStyleCnt="0"/>
      <dgm:spPr/>
    </dgm:pt>
    <dgm:pt modelId="{4D0C376D-B9B5-43A4-BAAD-EADE793045B2}" type="pres">
      <dgm:prSet presAssocID="{1B4A39CD-7068-42DF-976A-BAEA60DC074F}" presName="tx1" presStyleLbl="revTx" presStyleIdx="2" presStyleCnt="5"/>
      <dgm:spPr/>
    </dgm:pt>
    <dgm:pt modelId="{8D79A413-660A-4037-B2ED-E3B94EF5B804}" type="pres">
      <dgm:prSet presAssocID="{1B4A39CD-7068-42DF-976A-BAEA60DC074F}" presName="vert1" presStyleCnt="0"/>
      <dgm:spPr/>
    </dgm:pt>
    <dgm:pt modelId="{10C2BD96-A973-484B-AA05-28578E632B69}" type="pres">
      <dgm:prSet presAssocID="{E0CBEE99-66E0-4E23-8505-2DE2F17E2D78}" presName="thickLine" presStyleLbl="alignNode1" presStyleIdx="3" presStyleCnt="5"/>
      <dgm:spPr/>
    </dgm:pt>
    <dgm:pt modelId="{584CE7F0-7D6F-404F-8A07-8935E600752A}" type="pres">
      <dgm:prSet presAssocID="{E0CBEE99-66E0-4E23-8505-2DE2F17E2D78}" presName="horz1" presStyleCnt="0"/>
      <dgm:spPr/>
    </dgm:pt>
    <dgm:pt modelId="{6C190CCC-0E8F-44F9-AB65-57F2E0ECE1A2}" type="pres">
      <dgm:prSet presAssocID="{E0CBEE99-66E0-4E23-8505-2DE2F17E2D78}" presName="tx1" presStyleLbl="revTx" presStyleIdx="3" presStyleCnt="5"/>
      <dgm:spPr/>
    </dgm:pt>
    <dgm:pt modelId="{B4A97C73-1B05-4F1B-825A-EB78528C3276}" type="pres">
      <dgm:prSet presAssocID="{E0CBEE99-66E0-4E23-8505-2DE2F17E2D78}" presName="vert1" presStyleCnt="0"/>
      <dgm:spPr/>
    </dgm:pt>
    <dgm:pt modelId="{93370618-66C2-4F31-BA60-CB7B37D2F53F}" type="pres">
      <dgm:prSet presAssocID="{A2DBAB3A-E090-43D5-85A1-9F16D20084CC}" presName="thickLine" presStyleLbl="alignNode1" presStyleIdx="4" presStyleCnt="5"/>
      <dgm:spPr/>
    </dgm:pt>
    <dgm:pt modelId="{C3E29567-712F-42C2-9C16-87246425EF0A}" type="pres">
      <dgm:prSet presAssocID="{A2DBAB3A-E090-43D5-85A1-9F16D20084CC}" presName="horz1" presStyleCnt="0"/>
      <dgm:spPr/>
    </dgm:pt>
    <dgm:pt modelId="{F6099BC4-EF5E-49E5-B940-B1219A8DC3C4}" type="pres">
      <dgm:prSet presAssocID="{A2DBAB3A-E090-43D5-85A1-9F16D20084CC}" presName="tx1" presStyleLbl="revTx" presStyleIdx="4" presStyleCnt="5"/>
      <dgm:spPr/>
    </dgm:pt>
    <dgm:pt modelId="{A3DEBDB9-5B58-44D8-9CAF-38922566DD81}" type="pres">
      <dgm:prSet presAssocID="{A2DBAB3A-E090-43D5-85A1-9F16D20084CC}" presName="vert1" presStyleCnt="0"/>
      <dgm:spPr/>
    </dgm:pt>
  </dgm:ptLst>
  <dgm:cxnLst>
    <dgm:cxn modelId="{5C43D205-A86D-4ED2-95D5-D51EFDFF90DD}" srcId="{5C7998C0-920C-45C0-A9F0-F134A7E7B448}" destId="{A2DBAB3A-E090-43D5-85A1-9F16D20084CC}" srcOrd="4" destOrd="0" parTransId="{25F321C3-86C2-42DF-9F6C-17EDE11D5ACE}" sibTransId="{0A18872E-15D3-4C2C-BF5E-E599D2005B79}"/>
    <dgm:cxn modelId="{6E71A10D-5E8D-4A63-8111-DEB19455A368}" srcId="{5C7998C0-920C-45C0-A9F0-F134A7E7B448}" destId="{1B4A39CD-7068-42DF-976A-BAEA60DC074F}" srcOrd="2" destOrd="0" parTransId="{304AA275-470D-4EA1-A865-64D742910424}" sibTransId="{EBCC6C23-8A54-4DBF-AD55-7CE5CBBE9747}"/>
    <dgm:cxn modelId="{2C1E1831-AF6F-43B0-821B-CCE4DEA6D4CC}" srcId="{5C7998C0-920C-45C0-A9F0-F134A7E7B448}" destId="{E0CBEE99-66E0-4E23-8505-2DE2F17E2D78}" srcOrd="3" destOrd="0" parTransId="{067EBFD3-8649-42EE-BB6D-1915F9A7EBA2}" sibTransId="{7D92C474-ADAE-4166-AF23-2346166A097F}"/>
    <dgm:cxn modelId="{D1C2A74E-3247-41FE-9547-513E2991FEDB}" type="presOf" srcId="{1B4A39CD-7068-42DF-976A-BAEA60DC074F}" destId="{4D0C376D-B9B5-43A4-BAAD-EADE793045B2}" srcOrd="0" destOrd="0" presId="urn:microsoft.com/office/officeart/2008/layout/LinedList"/>
    <dgm:cxn modelId="{8920746B-CB2B-48B9-A204-3F797FE73C41}" srcId="{5C7998C0-920C-45C0-A9F0-F134A7E7B448}" destId="{D3A69EDD-7BF6-4737-BA11-CA84BE2C7453}" srcOrd="0" destOrd="0" parTransId="{0B8ADA11-424E-4027-A14D-6B2C19BCA571}" sibTransId="{1F268D32-57A5-4E07-B7F1-EBBEA7486157}"/>
    <dgm:cxn modelId="{B8225CAF-7851-47D6-9885-3B2903B06AC7}" type="presOf" srcId="{5C7998C0-920C-45C0-A9F0-F134A7E7B448}" destId="{A58F3A9F-533B-4A7C-A728-64257B5B00F8}" srcOrd="0" destOrd="0" presId="urn:microsoft.com/office/officeart/2008/layout/LinedList"/>
    <dgm:cxn modelId="{EFF190CF-D622-4397-A05E-F75359E92045}" type="presOf" srcId="{D3A69EDD-7BF6-4737-BA11-CA84BE2C7453}" destId="{9DCC8C82-347F-4316-9D54-D2338D8258DD}" srcOrd="0" destOrd="0" presId="urn:microsoft.com/office/officeart/2008/layout/LinedList"/>
    <dgm:cxn modelId="{FBF4AED1-A1E8-441A-AC86-3A8518EBE0DE}" srcId="{5C7998C0-920C-45C0-A9F0-F134A7E7B448}" destId="{24B87A92-6F95-4641-AA1F-69797EB15422}" srcOrd="1" destOrd="0" parTransId="{38963519-3585-4672-992A-5E60391D9DC7}" sibTransId="{0D8E0A79-0E21-4187-9149-BD95E9A44B51}"/>
    <dgm:cxn modelId="{BD50BBD9-58E9-4322-ADAF-A20E67130A76}" type="presOf" srcId="{E0CBEE99-66E0-4E23-8505-2DE2F17E2D78}" destId="{6C190CCC-0E8F-44F9-AB65-57F2E0ECE1A2}" srcOrd="0" destOrd="0" presId="urn:microsoft.com/office/officeart/2008/layout/LinedList"/>
    <dgm:cxn modelId="{0087FBDF-8D65-40A2-893B-C276F7A9686F}" type="presOf" srcId="{24B87A92-6F95-4641-AA1F-69797EB15422}" destId="{CAFF3084-0C77-4B00-A1D9-36B60407E813}" srcOrd="0" destOrd="0" presId="urn:microsoft.com/office/officeart/2008/layout/LinedList"/>
    <dgm:cxn modelId="{85D577F0-7000-46B3-841A-9B33ED6C4DC6}" type="presOf" srcId="{A2DBAB3A-E090-43D5-85A1-9F16D20084CC}" destId="{F6099BC4-EF5E-49E5-B940-B1219A8DC3C4}" srcOrd="0" destOrd="0" presId="urn:microsoft.com/office/officeart/2008/layout/LinedList"/>
    <dgm:cxn modelId="{5D6CB4A5-D386-4B49-AF51-8CC874ED1BC5}" type="presParOf" srcId="{A58F3A9F-533B-4A7C-A728-64257B5B00F8}" destId="{4A273E9F-63EE-45E8-83B1-C435D9DD2691}" srcOrd="0" destOrd="0" presId="urn:microsoft.com/office/officeart/2008/layout/LinedList"/>
    <dgm:cxn modelId="{A630E6C3-3BFF-49C4-8255-4CCDAEE53F94}" type="presParOf" srcId="{A58F3A9F-533B-4A7C-A728-64257B5B00F8}" destId="{DFA02399-97D3-4E71-A029-436760C1A0A4}" srcOrd="1" destOrd="0" presId="urn:microsoft.com/office/officeart/2008/layout/LinedList"/>
    <dgm:cxn modelId="{99F80BDD-A97F-402C-B3D4-41DACAB87A99}" type="presParOf" srcId="{DFA02399-97D3-4E71-A029-436760C1A0A4}" destId="{9DCC8C82-347F-4316-9D54-D2338D8258DD}" srcOrd="0" destOrd="0" presId="urn:microsoft.com/office/officeart/2008/layout/LinedList"/>
    <dgm:cxn modelId="{BFADAD27-AD52-4392-B647-F6E19EBE8608}" type="presParOf" srcId="{DFA02399-97D3-4E71-A029-436760C1A0A4}" destId="{FDFC1BE0-80C9-431D-AB2B-6CD18F21AFA7}" srcOrd="1" destOrd="0" presId="urn:microsoft.com/office/officeart/2008/layout/LinedList"/>
    <dgm:cxn modelId="{A715C8E3-5B93-4FFF-8CA2-CA8A1CBE4185}" type="presParOf" srcId="{A58F3A9F-533B-4A7C-A728-64257B5B00F8}" destId="{2A1FF1BB-1F65-48CF-93B6-421CDE4EC918}" srcOrd="2" destOrd="0" presId="urn:microsoft.com/office/officeart/2008/layout/LinedList"/>
    <dgm:cxn modelId="{112859A2-C78C-4A55-AFD7-DA219ECF4F5F}" type="presParOf" srcId="{A58F3A9F-533B-4A7C-A728-64257B5B00F8}" destId="{8CBD4D08-8095-4C22-A2EE-A1133F349E8B}" srcOrd="3" destOrd="0" presId="urn:microsoft.com/office/officeart/2008/layout/LinedList"/>
    <dgm:cxn modelId="{1F0D76CA-6A52-4692-AA13-99D0F93BAF53}" type="presParOf" srcId="{8CBD4D08-8095-4C22-A2EE-A1133F349E8B}" destId="{CAFF3084-0C77-4B00-A1D9-36B60407E813}" srcOrd="0" destOrd="0" presId="urn:microsoft.com/office/officeart/2008/layout/LinedList"/>
    <dgm:cxn modelId="{77FCC506-BF32-4833-BDAF-EEB644FC20A8}" type="presParOf" srcId="{8CBD4D08-8095-4C22-A2EE-A1133F349E8B}" destId="{E1B2914E-061E-4B8A-89E0-75390AA9C58F}" srcOrd="1" destOrd="0" presId="urn:microsoft.com/office/officeart/2008/layout/LinedList"/>
    <dgm:cxn modelId="{BD965A2B-866F-422F-A315-CE2827BA3958}" type="presParOf" srcId="{A58F3A9F-533B-4A7C-A728-64257B5B00F8}" destId="{55371C9A-25A5-4432-B115-660C3C3F4B3B}" srcOrd="4" destOrd="0" presId="urn:microsoft.com/office/officeart/2008/layout/LinedList"/>
    <dgm:cxn modelId="{7F5565D7-222A-48EA-B929-5EAF0310AB46}" type="presParOf" srcId="{A58F3A9F-533B-4A7C-A728-64257B5B00F8}" destId="{08797BDF-0F70-4F1C-8B8D-98BBC672C430}" srcOrd="5" destOrd="0" presId="urn:microsoft.com/office/officeart/2008/layout/LinedList"/>
    <dgm:cxn modelId="{69CB1DA2-3749-4FA4-98C3-BA932EF307B4}" type="presParOf" srcId="{08797BDF-0F70-4F1C-8B8D-98BBC672C430}" destId="{4D0C376D-B9B5-43A4-BAAD-EADE793045B2}" srcOrd="0" destOrd="0" presId="urn:microsoft.com/office/officeart/2008/layout/LinedList"/>
    <dgm:cxn modelId="{2E228864-1BE8-4EF3-A5D4-083D313CBA94}" type="presParOf" srcId="{08797BDF-0F70-4F1C-8B8D-98BBC672C430}" destId="{8D79A413-660A-4037-B2ED-E3B94EF5B804}" srcOrd="1" destOrd="0" presId="urn:microsoft.com/office/officeart/2008/layout/LinedList"/>
    <dgm:cxn modelId="{AB031F6F-8D85-49D6-8331-10A844C739C1}" type="presParOf" srcId="{A58F3A9F-533B-4A7C-A728-64257B5B00F8}" destId="{10C2BD96-A973-484B-AA05-28578E632B69}" srcOrd="6" destOrd="0" presId="urn:microsoft.com/office/officeart/2008/layout/LinedList"/>
    <dgm:cxn modelId="{EA6BDD04-4AE1-47C2-9DCC-5CC8CCD9D869}" type="presParOf" srcId="{A58F3A9F-533B-4A7C-A728-64257B5B00F8}" destId="{584CE7F0-7D6F-404F-8A07-8935E600752A}" srcOrd="7" destOrd="0" presId="urn:microsoft.com/office/officeart/2008/layout/LinedList"/>
    <dgm:cxn modelId="{4ADF41EB-6C42-4005-BFE3-35F3BF028FBB}" type="presParOf" srcId="{584CE7F0-7D6F-404F-8A07-8935E600752A}" destId="{6C190CCC-0E8F-44F9-AB65-57F2E0ECE1A2}" srcOrd="0" destOrd="0" presId="urn:microsoft.com/office/officeart/2008/layout/LinedList"/>
    <dgm:cxn modelId="{F617323E-4C60-47D2-B03B-4D714B703F1A}" type="presParOf" srcId="{584CE7F0-7D6F-404F-8A07-8935E600752A}" destId="{B4A97C73-1B05-4F1B-825A-EB78528C3276}" srcOrd="1" destOrd="0" presId="urn:microsoft.com/office/officeart/2008/layout/LinedList"/>
    <dgm:cxn modelId="{56F9B9F1-2E3A-45DE-8761-D673DA12A815}" type="presParOf" srcId="{A58F3A9F-533B-4A7C-A728-64257B5B00F8}" destId="{93370618-66C2-4F31-BA60-CB7B37D2F53F}" srcOrd="8" destOrd="0" presId="urn:microsoft.com/office/officeart/2008/layout/LinedList"/>
    <dgm:cxn modelId="{AC432B47-B31F-482A-9C6F-164AABDCAFB6}" type="presParOf" srcId="{A58F3A9F-533B-4A7C-A728-64257B5B00F8}" destId="{C3E29567-712F-42C2-9C16-87246425EF0A}" srcOrd="9" destOrd="0" presId="urn:microsoft.com/office/officeart/2008/layout/LinedList"/>
    <dgm:cxn modelId="{6F9A6668-F6B8-4CD7-9DBF-EC0515E08D06}" type="presParOf" srcId="{C3E29567-712F-42C2-9C16-87246425EF0A}" destId="{F6099BC4-EF5E-49E5-B940-B1219A8DC3C4}" srcOrd="0" destOrd="0" presId="urn:microsoft.com/office/officeart/2008/layout/LinedList"/>
    <dgm:cxn modelId="{9BE103C3-EB78-4075-9FD7-54546FDDB1F9}" type="presParOf" srcId="{C3E29567-712F-42C2-9C16-87246425EF0A}" destId="{A3DEBDB9-5B58-44D8-9CAF-38922566DD8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BDBF5BF-6BC5-49D8-8743-D659AADB6082}" type="doc">
      <dgm:prSet loTypeId="urn:microsoft.com/office/officeart/2005/8/layout/cycle8" loCatId="cycle" qsTypeId="urn:microsoft.com/office/officeart/2005/8/quickstyle/simple1" qsCatId="simple" csTypeId="urn:microsoft.com/office/officeart/2005/8/colors/colorful1" csCatId="colorful"/>
      <dgm:spPr/>
      <dgm:t>
        <a:bodyPr/>
        <a:lstStyle/>
        <a:p>
          <a:endParaRPr lang="en-US"/>
        </a:p>
      </dgm:t>
    </dgm:pt>
    <dgm:pt modelId="{7E4A6D01-2A5C-45B6-AB8C-DC82712DE787}">
      <dgm:prSet/>
      <dgm:spPr/>
      <dgm:t>
        <a:bodyPr/>
        <a:lstStyle/>
        <a:p>
          <a:r>
            <a:rPr lang="en-GB" b="1" i="0"/>
            <a:t>Clear Communication</a:t>
          </a:r>
          <a:endParaRPr lang="en-US"/>
        </a:p>
      </dgm:t>
    </dgm:pt>
    <dgm:pt modelId="{B409FCC7-DE28-47D4-9B1F-4A5C82756D38}" type="parTrans" cxnId="{9D80E7C9-EBF9-4EBF-909D-136B616833A2}">
      <dgm:prSet/>
      <dgm:spPr/>
      <dgm:t>
        <a:bodyPr/>
        <a:lstStyle/>
        <a:p>
          <a:endParaRPr lang="en-US"/>
        </a:p>
      </dgm:t>
    </dgm:pt>
    <dgm:pt modelId="{D7DB17A5-93F0-4429-A27C-D32A90803FF4}" type="sibTrans" cxnId="{9D80E7C9-EBF9-4EBF-909D-136B616833A2}">
      <dgm:prSet/>
      <dgm:spPr/>
      <dgm:t>
        <a:bodyPr/>
        <a:lstStyle/>
        <a:p>
          <a:endParaRPr lang="en-US"/>
        </a:p>
      </dgm:t>
    </dgm:pt>
    <dgm:pt modelId="{1A1833A6-64D5-4762-B222-3481F28E857E}">
      <dgm:prSet/>
      <dgm:spPr/>
      <dgm:t>
        <a:bodyPr/>
        <a:lstStyle/>
        <a:p>
          <a:r>
            <a:rPr lang="en-GB" b="1" i="0"/>
            <a:t>Recognition and Rewards</a:t>
          </a:r>
          <a:endParaRPr lang="en-US"/>
        </a:p>
      </dgm:t>
    </dgm:pt>
    <dgm:pt modelId="{66568480-3571-40DB-BBC0-14B676128E1B}" type="parTrans" cxnId="{3F9B480D-986F-4EFE-8E2D-BC9DA0E6130E}">
      <dgm:prSet/>
      <dgm:spPr/>
      <dgm:t>
        <a:bodyPr/>
        <a:lstStyle/>
        <a:p>
          <a:endParaRPr lang="en-US"/>
        </a:p>
      </dgm:t>
    </dgm:pt>
    <dgm:pt modelId="{D8947DBA-087B-49DD-83DA-F318E07E8B3D}" type="sibTrans" cxnId="{3F9B480D-986F-4EFE-8E2D-BC9DA0E6130E}">
      <dgm:prSet/>
      <dgm:spPr/>
      <dgm:t>
        <a:bodyPr/>
        <a:lstStyle/>
        <a:p>
          <a:endParaRPr lang="en-US"/>
        </a:p>
      </dgm:t>
    </dgm:pt>
    <dgm:pt modelId="{5AEE22CD-31D0-4BFB-BABD-A0907AB46777}">
      <dgm:prSet/>
      <dgm:spPr/>
      <dgm:t>
        <a:bodyPr/>
        <a:lstStyle/>
        <a:p>
          <a:r>
            <a:rPr lang="en-GB" b="1" i="0"/>
            <a:t>Training and Development Opportunities</a:t>
          </a:r>
          <a:endParaRPr lang="en-US"/>
        </a:p>
      </dgm:t>
    </dgm:pt>
    <dgm:pt modelId="{2887F08B-8CAE-4D17-8634-C22F9AB50DA1}" type="parTrans" cxnId="{7E40A0E4-2A6E-4876-AD49-993AB8009CE9}">
      <dgm:prSet/>
      <dgm:spPr/>
      <dgm:t>
        <a:bodyPr/>
        <a:lstStyle/>
        <a:p>
          <a:endParaRPr lang="en-US"/>
        </a:p>
      </dgm:t>
    </dgm:pt>
    <dgm:pt modelId="{F8D7E12D-1E77-4686-B757-5C10E68B2CF4}" type="sibTrans" cxnId="{7E40A0E4-2A6E-4876-AD49-993AB8009CE9}">
      <dgm:prSet/>
      <dgm:spPr/>
      <dgm:t>
        <a:bodyPr/>
        <a:lstStyle/>
        <a:p>
          <a:endParaRPr lang="en-US"/>
        </a:p>
      </dgm:t>
    </dgm:pt>
    <dgm:pt modelId="{BC6D2316-133B-4AE5-B448-52FEC461E3FB}">
      <dgm:prSet/>
      <dgm:spPr/>
      <dgm:t>
        <a:bodyPr/>
        <a:lstStyle/>
        <a:p>
          <a:r>
            <a:rPr lang="en-GB" b="1" i="0"/>
            <a:t>Employee Well-being Initiatives</a:t>
          </a:r>
          <a:r>
            <a:rPr lang="en-GB" b="0" i="0"/>
            <a:t>.</a:t>
          </a:r>
          <a:endParaRPr lang="en-US"/>
        </a:p>
      </dgm:t>
    </dgm:pt>
    <dgm:pt modelId="{0FD24E1E-4DAE-418B-9535-A12941300E68}" type="parTrans" cxnId="{D8FACCB7-5D43-4076-AC73-041905799470}">
      <dgm:prSet/>
      <dgm:spPr/>
      <dgm:t>
        <a:bodyPr/>
        <a:lstStyle/>
        <a:p>
          <a:endParaRPr lang="en-US"/>
        </a:p>
      </dgm:t>
    </dgm:pt>
    <dgm:pt modelId="{3BC9300A-1214-4BC9-AE03-F1F444C3748E}" type="sibTrans" cxnId="{D8FACCB7-5D43-4076-AC73-041905799470}">
      <dgm:prSet/>
      <dgm:spPr/>
      <dgm:t>
        <a:bodyPr/>
        <a:lstStyle/>
        <a:p>
          <a:endParaRPr lang="en-US"/>
        </a:p>
      </dgm:t>
    </dgm:pt>
    <dgm:pt modelId="{36043EFF-9BA6-48CB-87DD-08AF6B008D52}">
      <dgm:prSet/>
      <dgm:spPr/>
      <dgm:t>
        <a:bodyPr/>
        <a:lstStyle/>
        <a:p>
          <a:r>
            <a:rPr lang="en-GB" b="1" i="0"/>
            <a:t>Team Building Activities</a:t>
          </a:r>
          <a:endParaRPr lang="en-US"/>
        </a:p>
      </dgm:t>
    </dgm:pt>
    <dgm:pt modelId="{2B6901FD-E90C-4039-BA9F-5CD970A28CCD}" type="parTrans" cxnId="{C912C89E-5E54-401A-99A9-6EBCB63AD868}">
      <dgm:prSet/>
      <dgm:spPr/>
      <dgm:t>
        <a:bodyPr/>
        <a:lstStyle/>
        <a:p>
          <a:endParaRPr lang="en-US"/>
        </a:p>
      </dgm:t>
    </dgm:pt>
    <dgm:pt modelId="{4B41EE0F-FCF0-4D24-8E5B-A6DC63FCE9FE}" type="sibTrans" cxnId="{C912C89E-5E54-401A-99A9-6EBCB63AD868}">
      <dgm:prSet/>
      <dgm:spPr/>
      <dgm:t>
        <a:bodyPr/>
        <a:lstStyle/>
        <a:p>
          <a:endParaRPr lang="en-US"/>
        </a:p>
      </dgm:t>
    </dgm:pt>
    <dgm:pt modelId="{81C3950E-9291-4801-AB7B-1D04C498B778}" type="pres">
      <dgm:prSet presAssocID="{DBDBF5BF-6BC5-49D8-8743-D659AADB6082}" presName="compositeShape" presStyleCnt="0">
        <dgm:presLayoutVars>
          <dgm:chMax val="7"/>
          <dgm:dir/>
          <dgm:resizeHandles val="exact"/>
        </dgm:presLayoutVars>
      </dgm:prSet>
      <dgm:spPr/>
    </dgm:pt>
    <dgm:pt modelId="{4301E8CF-1D6A-45F5-B008-EF49FD21DD68}" type="pres">
      <dgm:prSet presAssocID="{DBDBF5BF-6BC5-49D8-8743-D659AADB6082}" presName="wedge1" presStyleLbl="node1" presStyleIdx="0" presStyleCnt="5"/>
      <dgm:spPr/>
    </dgm:pt>
    <dgm:pt modelId="{A722062E-8047-483E-9027-3020F4AA929F}" type="pres">
      <dgm:prSet presAssocID="{DBDBF5BF-6BC5-49D8-8743-D659AADB6082}" presName="dummy1a" presStyleCnt="0"/>
      <dgm:spPr/>
    </dgm:pt>
    <dgm:pt modelId="{266723C3-FD29-4687-8A2B-D84433B41B00}" type="pres">
      <dgm:prSet presAssocID="{DBDBF5BF-6BC5-49D8-8743-D659AADB6082}" presName="dummy1b" presStyleCnt="0"/>
      <dgm:spPr/>
    </dgm:pt>
    <dgm:pt modelId="{500C3E83-69FC-4E0B-8BEE-38A462F01142}" type="pres">
      <dgm:prSet presAssocID="{DBDBF5BF-6BC5-49D8-8743-D659AADB6082}" presName="wedge1Tx" presStyleLbl="node1" presStyleIdx="0" presStyleCnt="5">
        <dgm:presLayoutVars>
          <dgm:chMax val="0"/>
          <dgm:chPref val="0"/>
          <dgm:bulletEnabled val="1"/>
        </dgm:presLayoutVars>
      </dgm:prSet>
      <dgm:spPr/>
    </dgm:pt>
    <dgm:pt modelId="{D82FE88D-4560-4F51-B2B2-39EEF716D392}" type="pres">
      <dgm:prSet presAssocID="{DBDBF5BF-6BC5-49D8-8743-D659AADB6082}" presName="wedge2" presStyleLbl="node1" presStyleIdx="1" presStyleCnt="5"/>
      <dgm:spPr/>
    </dgm:pt>
    <dgm:pt modelId="{92C6D8A5-1B80-4FFC-8F99-6AEDB3589ABF}" type="pres">
      <dgm:prSet presAssocID="{DBDBF5BF-6BC5-49D8-8743-D659AADB6082}" presName="dummy2a" presStyleCnt="0"/>
      <dgm:spPr/>
    </dgm:pt>
    <dgm:pt modelId="{B7AB3390-547C-43BB-B089-434B1BFCE474}" type="pres">
      <dgm:prSet presAssocID="{DBDBF5BF-6BC5-49D8-8743-D659AADB6082}" presName="dummy2b" presStyleCnt="0"/>
      <dgm:spPr/>
    </dgm:pt>
    <dgm:pt modelId="{C7A8A82E-04E6-4812-B7EE-DB15A6855636}" type="pres">
      <dgm:prSet presAssocID="{DBDBF5BF-6BC5-49D8-8743-D659AADB6082}" presName="wedge2Tx" presStyleLbl="node1" presStyleIdx="1" presStyleCnt="5">
        <dgm:presLayoutVars>
          <dgm:chMax val="0"/>
          <dgm:chPref val="0"/>
          <dgm:bulletEnabled val="1"/>
        </dgm:presLayoutVars>
      </dgm:prSet>
      <dgm:spPr/>
    </dgm:pt>
    <dgm:pt modelId="{E696996B-53AF-4366-AFF4-67AC0C3ED3E8}" type="pres">
      <dgm:prSet presAssocID="{DBDBF5BF-6BC5-49D8-8743-D659AADB6082}" presName="wedge3" presStyleLbl="node1" presStyleIdx="2" presStyleCnt="5"/>
      <dgm:spPr/>
    </dgm:pt>
    <dgm:pt modelId="{3E9CF94D-320D-4805-AAB4-9E4B64C875E4}" type="pres">
      <dgm:prSet presAssocID="{DBDBF5BF-6BC5-49D8-8743-D659AADB6082}" presName="dummy3a" presStyleCnt="0"/>
      <dgm:spPr/>
    </dgm:pt>
    <dgm:pt modelId="{917663D7-4864-41DA-A5C5-1089A1020942}" type="pres">
      <dgm:prSet presAssocID="{DBDBF5BF-6BC5-49D8-8743-D659AADB6082}" presName="dummy3b" presStyleCnt="0"/>
      <dgm:spPr/>
    </dgm:pt>
    <dgm:pt modelId="{2EA7B18E-4DBF-4A96-B5F7-9336C52E9ECA}" type="pres">
      <dgm:prSet presAssocID="{DBDBF5BF-6BC5-49D8-8743-D659AADB6082}" presName="wedge3Tx" presStyleLbl="node1" presStyleIdx="2" presStyleCnt="5">
        <dgm:presLayoutVars>
          <dgm:chMax val="0"/>
          <dgm:chPref val="0"/>
          <dgm:bulletEnabled val="1"/>
        </dgm:presLayoutVars>
      </dgm:prSet>
      <dgm:spPr/>
    </dgm:pt>
    <dgm:pt modelId="{CBFBC68F-270F-4F04-B70A-12A0B66E08E9}" type="pres">
      <dgm:prSet presAssocID="{DBDBF5BF-6BC5-49D8-8743-D659AADB6082}" presName="wedge4" presStyleLbl="node1" presStyleIdx="3" presStyleCnt="5"/>
      <dgm:spPr/>
    </dgm:pt>
    <dgm:pt modelId="{0C76146F-D94B-46A2-8FFD-A0879CAF6E40}" type="pres">
      <dgm:prSet presAssocID="{DBDBF5BF-6BC5-49D8-8743-D659AADB6082}" presName="dummy4a" presStyleCnt="0"/>
      <dgm:spPr/>
    </dgm:pt>
    <dgm:pt modelId="{9C11AFF1-E8AB-4590-A2E0-7434BDC44C66}" type="pres">
      <dgm:prSet presAssocID="{DBDBF5BF-6BC5-49D8-8743-D659AADB6082}" presName="dummy4b" presStyleCnt="0"/>
      <dgm:spPr/>
    </dgm:pt>
    <dgm:pt modelId="{E50E13A3-3FCD-4D1A-B4F0-205E81BD0A34}" type="pres">
      <dgm:prSet presAssocID="{DBDBF5BF-6BC5-49D8-8743-D659AADB6082}" presName="wedge4Tx" presStyleLbl="node1" presStyleIdx="3" presStyleCnt="5">
        <dgm:presLayoutVars>
          <dgm:chMax val="0"/>
          <dgm:chPref val="0"/>
          <dgm:bulletEnabled val="1"/>
        </dgm:presLayoutVars>
      </dgm:prSet>
      <dgm:spPr/>
    </dgm:pt>
    <dgm:pt modelId="{1FB3940B-E8EA-4490-84E5-DED85E824426}" type="pres">
      <dgm:prSet presAssocID="{DBDBF5BF-6BC5-49D8-8743-D659AADB6082}" presName="wedge5" presStyleLbl="node1" presStyleIdx="4" presStyleCnt="5"/>
      <dgm:spPr/>
    </dgm:pt>
    <dgm:pt modelId="{4707A131-99AA-409E-8162-9882F3511BFE}" type="pres">
      <dgm:prSet presAssocID="{DBDBF5BF-6BC5-49D8-8743-D659AADB6082}" presName="dummy5a" presStyleCnt="0"/>
      <dgm:spPr/>
    </dgm:pt>
    <dgm:pt modelId="{DB18B510-66F8-4C23-AE43-A5E29630AEF3}" type="pres">
      <dgm:prSet presAssocID="{DBDBF5BF-6BC5-49D8-8743-D659AADB6082}" presName="dummy5b" presStyleCnt="0"/>
      <dgm:spPr/>
    </dgm:pt>
    <dgm:pt modelId="{F462BF20-5D71-49D6-BF7E-26EE34F46C9E}" type="pres">
      <dgm:prSet presAssocID="{DBDBF5BF-6BC5-49D8-8743-D659AADB6082}" presName="wedge5Tx" presStyleLbl="node1" presStyleIdx="4" presStyleCnt="5">
        <dgm:presLayoutVars>
          <dgm:chMax val="0"/>
          <dgm:chPref val="0"/>
          <dgm:bulletEnabled val="1"/>
        </dgm:presLayoutVars>
      </dgm:prSet>
      <dgm:spPr/>
    </dgm:pt>
    <dgm:pt modelId="{54F08F91-CC38-4912-90A5-2B5527555D4F}" type="pres">
      <dgm:prSet presAssocID="{D7DB17A5-93F0-4429-A27C-D32A90803FF4}" presName="arrowWedge1" presStyleLbl="fgSibTrans2D1" presStyleIdx="0" presStyleCnt="5"/>
      <dgm:spPr/>
    </dgm:pt>
    <dgm:pt modelId="{56A37F66-7131-4D76-B4E1-081032B7BE72}" type="pres">
      <dgm:prSet presAssocID="{D8947DBA-087B-49DD-83DA-F318E07E8B3D}" presName="arrowWedge2" presStyleLbl="fgSibTrans2D1" presStyleIdx="1" presStyleCnt="5"/>
      <dgm:spPr/>
    </dgm:pt>
    <dgm:pt modelId="{F4F4C325-E388-46AE-B28D-706BF6C4C4DA}" type="pres">
      <dgm:prSet presAssocID="{F8D7E12D-1E77-4686-B757-5C10E68B2CF4}" presName="arrowWedge3" presStyleLbl="fgSibTrans2D1" presStyleIdx="2" presStyleCnt="5"/>
      <dgm:spPr/>
    </dgm:pt>
    <dgm:pt modelId="{4127FA9C-0835-415C-AB8F-4416788668DE}" type="pres">
      <dgm:prSet presAssocID="{3BC9300A-1214-4BC9-AE03-F1F444C3748E}" presName="arrowWedge4" presStyleLbl="fgSibTrans2D1" presStyleIdx="3" presStyleCnt="5"/>
      <dgm:spPr/>
    </dgm:pt>
    <dgm:pt modelId="{A4FC41D2-5C86-4823-AD39-416D84F614AC}" type="pres">
      <dgm:prSet presAssocID="{4B41EE0F-FCF0-4D24-8E5B-A6DC63FCE9FE}" presName="arrowWedge5" presStyleLbl="fgSibTrans2D1" presStyleIdx="4" presStyleCnt="5"/>
      <dgm:spPr/>
    </dgm:pt>
  </dgm:ptLst>
  <dgm:cxnLst>
    <dgm:cxn modelId="{E739D003-DD8B-4C1C-97BB-F8D6365420AD}" type="presOf" srcId="{DBDBF5BF-6BC5-49D8-8743-D659AADB6082}" destId="{81C3950E-9291-4801-AB7B-1D04C498B778}" srcOrd="0" destOrd="0" presId="urn:microsoft.com/office/officeart/2005/8/layout/cycle8"/>
    <dgm:cxn modelId="{8ADC0304-00CB-4E8B-B71A-C9EF8F85E338}" type="presOf" srcId="{1A1833A6-64D5-4762-B222-3481F28E857E}" destId="{D82FE88D-4560-4F51-B2B2-39EEF716D392}" srcOrd="0" destOrd="0" presId="urn:microsoft.com/office/officeart/2005/8/layout/cycle8"/>
    <dgm:cxn modelId="{3F9B480D-986F-4EFE-8E2D-BC9DA0E6130E}" srcId="{DBDBF5BF-6BC5-49D8-8743-D659AADB6082}" destId="{1A1833A6-64D5-4762-B222-3481F28E857E}" srcOrd="1" destOrd="0" parTransId="{66568480-3571-40DB-BBC0-14B676128E1B}" sibTransId="{D8947DBA-087B-49DD-83DA-F318E07E8B3D}"/>
    <dgm:cxn modelId="{D47D7549-5F75-4366-AEDF-19D6BC10FB6A}" type="presOf" srcId="{7E4A6D01-2A5C-45B6-AB8C-DC82712DE787}" destId="{4301E8CF-1D6A-45F5-B008-EF49FD21DD68}" srcOrd="0" destOrd="0" presId="urn:microsoft.com/office/officeart/2005/8/layout/cycle8"/>
    <dgm:cxn modelId="{CB6B8068-9E11-427A-AE2F-2B1D8289C80A}" type="presOf" srcId="{BC6D2316-133B-4AE5-B448-52FEC461E3FB}" destId="{E50E13A3-3FCD-4D1A-B4F0-205E81BD0A34}" srcOrd="1" destOrd="0" presId="urn:microsoft.com/office/officeart/2005/8/layout/cycle8"/>
    <dgm:cxn modelId="{BD735C71-7AD4-4CFD-942B-71D56B4FDD7A}" type="presOf" srcId="{5AEE22CD-31D0-4BFB-BABD-A0907AB46777}" destId="{E696996B-53AF-4366-AFF4-67AC0C3ED3E8}" srcOrd="0" destOrd="0" presId="urn:microsoft.com/office/officeart/2005/8/layout/cycle8"/>
    <dgm:cxn modelId="{E4AD6498-B2DC-49A7-8A0B-A96C699B700D}" type="presOf" srcId="{7E4A6D01-2A5C-45B6-AB8C-DC82712DE787}" destId="{500C3E83-69FC-4E0B-8BEE-38A462F01142}" srcOrd="1" destOrd="0" presId="urn:microsoft.com/office/officeart/2005/8/layout/cycle8"/>
    <dgm:cxn modelId="{C912C89E-5E54-401A-99A9-6EBCB63AD868}" srcId="{DBDBF5BF-6BC5-49D8-8743-D659AADB6082}" destId="{36043EFF-9BA6-48CB-87DD-08AF6B008D52}" srcOrd="4" destOrd="0" parTransId="{2B6901FD-E90C-4039-BA9F-5CD970A28CCD}" sibTransId="{4B41EE0F-FCF0-4D24-8E5B-A6DC63FCE9FE}"/>
    <dgm:cxn modelId="{27B911A1-8C34-4919-90EB-BA695B9E5783}" type="presOf" srcId="{5AEE22CD-31D0-4BFB-BABD-A0907AB46777}" destId="{2EA7B18E-4DBF-4A96-B5F7-9336C52E9ECA}" srcOrd="1" destOrd="0" presId="urn:microsoft.com/office/officeart/2005/8/layout/cycle8"/>
    <dgm:cxn modelId="{679F14AA-6371-4F30-9645-62C61186E26B}" type="presOf" srcId="{36043EFF-9BA6-48CB-87DD-08AF6B008D52}" destId="{1FB3940B-E8EA-4490-84E5-DED85E824426}" srcOrd="0" destOrd="0" presId="urn:microsoft.com/office/officeart/2005/8/layout/cycle8"/>
    <dgm:cxn modelId="{D8FACCB7-5D43-4076-AC73-041905799470}" srcId="{DBDBF5BF-6BC5-49D8-8743-D659AADB6082}" destId="{BC6D2316-133B-4AE5-B448-52FEC461E3FB}" srcOrd="3" destOrd="0" parTransId="{0FD24E1E-4DAE-418B-9535-A12941300E68}" sibTransId="{3BC9300A-1214-4BC9-AE03-F1F444C3748E}"/>
    <dgm:cxn modelId="{4855EBC3-1528-4F7F-81D5-F94B01F40A4C}" type="presOf" srcId="{1A1833A6-64D5-4762-B222-3481F28E857E}" destId="{C7A8A82E-04E6-4812-B7EE-DB15A6855636}" srcOrd="1" destOrd="0" presId="urn:microsoft.com/office/officeart/2005/8/layout/cycle8"/>
    <dgm:cxn modelId="{9D80E7C9-EBF9-4EBF-909D-136B616833A2}" srcId="{DBDBF5BF-6BC5-49D8-8743-D659AADB6082}" destId="{7E4A6D01-2A5C-45B6-AB8C-DC82712DE787}" srcOrd="0" destOrd="0" parTransId="{B409FCC7-DE28-47D4-9B1F-4A5C82756D38}" sibTransId="{D7DB17A5-93F0-4429-A27C-D32A90803FF4}"/>
    <dgm:cxn modelId="{48F69CCB-6840-4C06-AD9E-5297C6C7FD38}" type="presOf" srcId="{36043EFF-9BA6-48CB-87DD-08AF6B008D52}" destId="{F462BF20-5D71-49D6-BF7E-26EE34F46C9E}" srcOrd="1" destOrd="0" presId="urn:microsoft.com/office/officeart/2005/8/layout/cycle8"/>
    <dgm:cxn modelId="{7E40A0E4-2A6E-4876-AD49-993AB8009CE9}" srcId="{DBDBF5BF-6BC5-49D8-8743-D659AADB6082}" destId="{5AEE22CD-31D0-4BFB-BABD-A0907AB46777}" srcOrd="2" destOrd="0" parTransId="{2887F08B-8CAE-4D17-8634-C22F9AB50DA1}" sibTransId="{F8D7E12D-1E77-4686-B757-5C10E68B2CF4}"/>
    <dgm:cxn modelId="{BC7A01E7-24B9-4858-B214-32527BF72D11}" type="presOf" srcId="{BC6D2316-133B-4AE5-B448-52FEC461E3FB}" destId="{CBFBC68F-270F-4F04-B70A-12A0B66E08E9}" srcOrd="0" destOrd="0" presId="urn:microsoft.com/office/officeart/2005/8/layout/cycle8"/>
    <dgm:cxn modelId="{CBAFBDFB-8D32-4D67-8C12-109E8A706F5B}" type="presParOf" srcId="{81C3950E-9291-4801-AB7B-1D04C498B778}" destId="{4301E8CF-1D6A-45F5-B008-EF49FD21DD68}" srcOrd="0" destOrd="0" presId="urn:microsoft.com/office/officeart/2005/8/layout/cycle8"/>
    <dgm:cxn modelId="{0D76FD12-069B-4EFA-B270-AACDE82873BA}" type="presParOf" srcId="{81C3950E-9291-4801-AB7B-1D04C498B778}" destId="{A722062E-8047-483E-9027-3020F4AA929F}" srcOrd="1" destOrd="0" presId="urn:microsoft.com/office/officeart/2005/8/layout/cycle8"/>
    <dgm:cxn modelId="{292EB7B4-033E-412A-9362-D06D2AF02038}" type="presParOf" srcId="{81C3950E-9291-4801-AB7B-1D04C498B778}" destId="{266723C3-FD29-4687-8A2B-D84433B41B00}" srcOrd="2" destOrd="0" presId="urn:microsoft.com/office/officeart/2005/8/layout/cycle8"/>
    <dgm:cxn modelId="{FECC19C9-4C6F-48A4-BFA9-D30527C7678D}" type="presParOf" srcId="{81C3950E-9291-4801-AB7B-1D04C498B778}" destId="{500C3E83-69FC-4E0B-8BEE-38A462F01142}" srcOrd="3" destOrd="0" presId="urn:microsoft.com/office/officeart/2005/8/layout/cycle8"/>
    <dgm:cxn modelId="{5194C48E-D967-4384-A65A-4C6935C6A532}" type="presParOf" srcId="{81C3950E-9291-4801-AB7B-1D04C498B778}" destId="{D82FE88D-4560-4F51-B2B2-39EEF716D392}" srcOrd="4" destOrd="0" presId="urn:microsoft.com/office/officeart/2005/8/layout/cycle8"/>
    <dgm:cxn modelId="{58D72A88-35A5-48F5-85A6-54E9364F0D59}" type="presParOf" srcId="{81C3950E-9291-4801-AB7B-1D04C498B778}" destId="{92C6D8A5-1B80-4FFC-8F99-6AEDB3589ABF}" srcOrd="5" destOrd="0" presId="urn:microsoft.com/office/officeart/2005/8/layout/cycle8"/>
    <dgm:cxn modelId="{97660E81-F2B3-4946-B9EA-1FEBD2146C3E}" type="presParOf" srcId="{81C3950E-9291-4801-AB7B-1D04C498B778}" destId="{B7AB3390-547C-43BB-B089-434B1BFCE474}" srcOrd="6" destOrd="0" presId="urn:microsoft.com/office/officeart/2005/8/layout/cycle8"/>
    <dgm:cxn modelId="{D40BD3A3-CEF1-4C1D-B8B3-308A6660735F}" type="presParOf" srcId="{81C3950E-9291-4801-AB7B-1D04C498B778}" destId="{C7A8A82E-04E6-4812-B7EE-DB15A6855636}" srcOrd="7" destOrd="0" presId="urn:microsoft.com/office/officeart/2005/8/layout/cycle8"/>
    <dgm:cxn modelId="{808EEEDE-291B-4743-92DE-1E11F9FA0ABF}" type="presParOf" srcId="{81C3950E-9291-4801-AB7B-1D04C498B778}" destId="{E696996B-53AF-4366-AFF4-67AC0C3ED3E8}" srcOrd="8" destOrd="0" presId="urn:microsoft.com/office/officeart/2005/8/layout/cycle8"/>
    <dgm:cxn modelId="{BBDB7FC6-104B-4907-9F81-0E311CBD5A67}" type="presParOf" srcId="{81C3950E-9291-4801-AB7B-1D04C498B778}" destId="{3E9CF94D-320D-4805-AAB4-9E4B64C875E4}" srcOrd="9" destOrd="0" presId="urn:microsoft.com/office/officeart/2005/8/layout/cycle8"/>
    <dgm:cxn modelId="{B575D5B4-C6E7-48DF-901C-D0279E3F1E4E}" type="presParOf" srcId="{81C3950E-9291-4801-AB7B-1D04C498B778}" destId="{917663D7-4864-41DA-A5C5-1089A1020942}" srcOrd="10" destOrd="0" presId="urn:microsoft.com/office/officeart/2005/8/layout/cycle8"/>
    <dgm:cxn modelId="{4053D2B5-DBBB-4BC9-9242-82C5BB4D0931}" type="presParOf" srcId="{81C3950E-9291-4801-AB7B-1D04C498B778}" destId="{2EA7B18E-4DBF-4A96-B5F7-9336C52E9ECA}" srcOrd="11" destOrd="0" presId="urn:microsoft.com/office/officeart/2005/8/layout/cycle8"/>
    <dgm:cxn modelId="{E1A3958C-ACCC-426D-8F3E-B20F496B91A1}" type="presParOf" srcId="{81C3950E-9291-4801-AB7B-1D04C498B778}" destId="{CBFBC68F-270F-4F04-B70A-12A0B66E08E9}" srcOrd="12" destOrd="0" presId="urn:microsoft.com/office/officeart/2005/8/layout/cycle8"/>
    <dgm:cxn modelId="{90795E96-4B36-4B78-B2EF-7E651B546936}" type="presParOf" srcId="{81C3950E-9291-4801-AB7B-1D04C498B778}" destId="{0C76146F-D94B-46A2-8FFD-A0879CAF6E40}" srcOrd="13" destOrd="0" presId="urn:microsoft.com/office/officeart/2005/8/layout/cycle8"/>
    <dgm:cxn modelId="{DCF0676B-4D67-4D52-98C0-7986C770861E}" type="presParOf" srcId="{81C3950E-9291-4801-AB7B-1D04C498B778}" destId="{9C11AFF1-E8AB-4590-A2E0-7434BDC44C66}" srcOrd="14" destOrd="0" presId="urn:microsoft.com/office/officeart/2005/8/layout/cycle8"/>
    <dgm:cxn modelId="{E525335B-5B63-4BA9-B039-756BE2812FAE}" type="presParOf" srcId="{81C3950E-9291-4801-AB7B-1D04C498B778}" destId="{E50E13A3-3FCD-4D1A-B4F0-205E81BD0A34}" srcOrd="15" destOrd="0" presId="urn:microsoft.com/office/officeart/2005/8/layout/cycle8"/>
    <dgm:cxn modelId="{BFA882C7-F05A-4FD4-962E-B2B4E6B74031}" type="presParOf" srcId="{81C3950E-9291-4801-AB7B-1D04C498B778}" destId="{1FB3940B-E8EA-4490-84E5-DED85E824426}" srcOrd="16" destOrd="0" presId="urn:microsoft.com/office/officeart/2005/8/layout/cycle8"/>
    <dgm:cxn modelId="{957B8649-A5B5-4A64-B2D5-981763A5D4C2}" type="presParOf" srcId="{81C3950E-9291-4801-AB7B-1D04C498B778}" destId="{4707A131-99AA-409E-8162-9882F3511BFE}" srcOrd="17" destOrd="0" presId="urn:microsoft.com/office/officeart/2005/8/layout/cycle8"/>
    <dgm:cxn modelId="{AAA48CF0-AFC6-4346-8C56-4F5AA1353001}" type="presParOf" srcId="{81C3950E-9291-4801-AB7B-1D04C498B778}" destId="{DB18B510-66F8-4C23-AE43-A5E29630AEF3}" srcOrd="18" destOrd="0" presId="urn:microsoft.com/office/officeart/2005/8/layout/cycle8"/>
    <dgm:cxn modelId="{20C234E7-7474-4F8B-97CB-F935724137A7}" type="presParOf" srcId="{81C3950E-9291-4801-AB7B-1D04C498B778}" destId="{F462BF20-5D71-49D6-BF7E-26EE34F46C9E}" srcOrd="19" destOrd="0" presId="urn:microsoft.com/office/officeart/2005/8/layout/cycle8"/>
    <dgm:cxn modelId="{482C9A43-BB6E-466E-B6CF-B82CBC61ABED}" type="presParOf" srcId="{81C3950E-9291-4801-AB7B-1D04C498B778}" destId="{54F08F91-CC38-4912-90A5-2B5527555D4F}" srcOrd="20" destOrd="0" presId="urn:microsoft.com/office/officeart/2005/8/layout/cycle8"/>
    <dgm:cxn modelId="{401F093C-AC45-4450-8A79-EACA38F9D75C}" type="presParOf" srcId="{81C3950E-9291-4801-AB7B-1D04C498B778}" destId="{56A37F66-7131-4D76-B4E1-081032B7BE72}" srcOrd="21" destOrd="0" presId="urn:microsoft.com/office/officeart/2005/8/layout/cycle8"/>
    <dgm:cxn modelId="{FA2C8D61-BE33-4407-B15A-A9F8BEC013CC}" type="presParOf" srcId="{81C3950E-9291-4801-AB7B-1D04C498B778}" destId="{F4F4C325-E388-46AE-B28D-706BF6C4C4DA}" srcOrd="22" destOrd="0" presId="urn:microsoft.com/office/officeart/2005/8/layout/cycle8"/>
    <dgm:cxn modelId="{45811E29-6871-4617-BB27-DFA5204506E6}" type="presParOf" srcId="{81C3950E-9291-4801-AB7B-1D04C498B778}" destId="{4127FA9C-0835-415C-AB8F-4416788668DE}" srcOrd="23" destOrd="0" presId="urn:microsoft.com/office/officeart/2005/8/layout/cycle8"/>
    <dgm:cxn modelId="{C7123174-0B23-46A0-9391-9A73E23CAD4F}" type="presParOf" srcId="{81C3950E-9291-4801-AB7B-1D04C498B778}" destId="{A4FC41D2-5C86-4823-AD39-416D84F614AC}"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FF54E8-B25C-4591-8686-25308814A953}" type="doc">
      <dgm:prSet loTypeId="urn:microsoft.com/office/officeart/2018/2/layout/IconVerticalSolidList" loCatId="icon" qsTypeId="urn:microsoft.com/office/officeart/2005/8/quickstyle/simple1" qsCatId="simple" csTypeId="urn:microsoft.com/office/officeart/2005/8/colors/colorful3" csCatId="colorful" phldr="1"/>
      <dgm:spPr/>
      <dgm:t>
        <a:bodyPr/>
        <a:lstStyle/>
        <a:p>
          <a:endParaRPr lang="en-US"/>
        </a:p>
      </dgm:t>
    </dgm:pt>
    <dgm:pt modelId="{2161B113-E917-45EA-8763-EBB80D020472}">
      <dgm:prSet custT="1"/>
      <dgm:spPr/>
      <dgm:t>
        <a:bodyPr/>
        <a:lstStyle/>
        <a:p>
          <a:pPr>
            <a:lnSpc>
              <a:spcPct val="100000"/>
            </a:lnSpc>
          </a:pPr>
          <a:r>
            <a:rPr lang="en-GB" sz="1600" dirty="0">
              <a:latin typeface="Arial" panose="020B0604020202020204" pitchFamily="34" charset="0"/>
              <a:cs typeface="Arial" panose="020B0604020202020204" pitchFamily="34" charset="0"/>
            </a:rPr>
            <a:t>Room Cleaning Training was more than just a class; it showed how committed our group was to giving great service. </a:t>
          </a:r>
          <a:endParaRPr lang="en-US" sz="1600" dirty="0">
            <a:latin typeface="Arial" panose="020B0604020202020204" pitchFamily="34" charset="0"/>
            <a:cs typeface="Arial" panose="020B0604020202020204" pitchFamily="34" charset="0"/>
          </a:endParaRPr>
        </a:p>
      </dgm:t>
    </dgm:pt>
    <dgm:pt modelId="{ACC8E5C6-01F9-4454-9F25-1024902A3026}" type="parTrans" cxnId="{34DB46C7-A043-49DC-B268-512E09D655C2}">
      <dgm:prSet/>
      <dgm:spPr/>
      <dgm:t>
        <a:bodyPr/>
        <a:lstStyle/>
        <a:p>
          <a:endParaRPr lang="en-US" sz="1600">
            <a:latin typeface="Arial" panose="020B0604020202020204" pitchFamily="34" charset="0"/>
            <a:cs typeface="Arial" panose="020B0604020202020204" pitchFamily="34" charset="0"/>
          </a:endParaRPr>
        </a:p>
      </dgm:t>
    </dgm:pt>
    <dgm:pt modelId="{812556C0-5176-43BB-BA82-D5D2A6F75FC4}" type="sibTrans" cxnId="{34DB46C7-A043-49DC-B268-512E09D655C2}">
      <dgm:prSet/>
      <dgm:spPr/>
      <dgm:t>
        <a:bodyPr/>
        <a:lstStyle/>
        <a:p>
          <a:endParaRPr lang="en-US" sz="1600">
            <a:latin typeface="Arial" panose="020B0604020202020204" pitchFamily="34" charset="0"/>
            <a:cs typeface="Arial" panose="020B0604020202020204" pitchFamily="34" charset="0"/>
          </a:endParaRPr>
        </a:p>
      </dgm:t>
    </dgm:pt>
    <dgm:pt modelId="{748EE9C2-2854-4236-A2AC-123992E6F958}">
      <dgm:prSet custT="1"/>
      <dgm:spPr/>
      <dgm:t>
        <a:bodyPr/>
        <a:lstStyle/>
        <a:p>
          <a:pPr>
            <a:lnSpc>
              <a:spcPct val="100000"/>
            </a:lnSpc>
          </a:pPr>
          <a:r>
            <a:rPr lang="en-GB" sz="1600">
              <a:latin typeface="Arial" panose="020B0604020202020204" pitchFamily="34" charset="0"/>
              <a:cs typeface="Arial" panose="020B0604020202020204" pitchFamily="34" charset="0"/>
            </a:rPr>
            <a:t>The culture at Premier Inn Stevenage is based on cleanliness, safety, employee participation, and best practices. </a:t>
          </a:r>
          <a:endParaRPr lang="en-US" sz="1600">
            <a:latin typeface="Arial" panose="020B0604020202020204" pitchFamily="34" charset="0"/>
            <a:cs typeface="Arial" panose="020B0604020202020204" pitchFamily="34" charset="0"/>
          </a:endParaRPr>
        </a:p>
      </dgm:t>
    </dgm:pt>
    <dgm:pt modelId="{B42492C1-5048-4EA9-8EDF-9347041A330B}" type="parTrans" cxnId="{BA5B8A7E-8124-4270-BDB8-095234A326C6}">
      <dgm:prSet/>
      <dgm:spPr/>
      <dgm:t>
        <a:bodyPr/>
        <a:lstStyle/>
        <a:p>
          <a:endParaRPr lang="en-US" sz="1600">
            <a:latin typeface="Arial" panose="020B0604020202020204" pitchFamily="34" charset="0"/>
            <a:cs typeface="Arial" panose="020B0604020202020204" pitchFamily="34" charset="0"/>
          </a:endParaRPr>
        </a:p>
      </dgm:t>
    </dgm:pt>
    <dgm:pt modelId="{D5E063B5-F4BF-4BB5-9A24-D1BCC3C6D997}" type="sibTrans" cxnId="{BA5B8A7E-8124-4270-BDB8-095234A326C6}">
      <dgm:prSet/>
      <dgm:spPr/>
      <dgm:t>
        <a:bodyPr/>
        <a:lstStyle/>
        <a:p>
          <a:endParaRPr lang="en-US" sz="1600">
            <a:latin typeface="Arial" panose="020B0604020202020204" pitchFamily="34" charset="0"/>
            <a:cs typeface="Arial" panose="020B0604020202020204" pitchFamily="34" charset="0"/>
          </a:endParaRPr>
        </a:p>
      </dgm:t>
    </dgm:pt>
    <dgm:pt modelId="{BB623D1F-22AB-469C-840A-A0A147D76327}">
      <dgm:prSet custT="1"/>
      <dgm:spPr/>
      <dgm:t>
        <a:bodyPr/>
        <a:lstStyle/>
        <a:p>
          <a:pPr>
            <a:lnSpc>
              <a:spcPct val="100000"/>
            </a:lnSpc>
          </a:pPr>
          <a:r>
            <a:rPr lang="en-GB" sz="1600" dirty="0">
              <a:latin typeface="Arial" panose="020B0604020202020204" pitchFamily="34" charset="0"/>
              <a:cs typeface="Arial" panose="020B0604020202020204" pitchFamily="34" charset="0"/>
            </a:rPr>
            <a:t>To put it simply, this business sets the highest standards of excellence in the industry. </a:t>
          </a:r>
          <a:endParaRPr lang="en-US" sz="1600" dirty="0">
            <a:latin typeface="Arial" panose="020B0604020202020204" pitchFamily="34" charset="0"/>
            <a:cs typeface="Arial" panose="020B0604020202020204" pitchFamily="34" charset="0"/>
          </a:endParaRPr>
        </a:p>
      </dgm:t>
    </dgm:pt>
    <dgm:pt modelId="{B8824056-CF24-49D8-AC86-82E9CB947B4E}" type="parTrans" cxnId="{59DC3095-2FC0-4CA1-BA8B-7D040B3BB10A}">
      <dgm:prSet/>
      <dgm:spPr/>
      <dgm:t>
        <a:bodyPr/>
        <a:lstStyle/>
        <a:p>
          <a:endParaRPr lang="en-US" sz="1600">
            <a:latin typeface="Arial" panose="020B0604020202020204" pitchFamily="34" charset="0"/>
            <a:cs typeface="Arial" panose="020B0604020202020204" pitchFamily="34" charset="0"/>
          </a:endParaRPr>
        </a:p>
      </dgm:t>
    </dgm:pt>
    <dgm:pt modelId="{E3E25378-1B50-4C60-BC24-CE83514A3011}" type="sibTrans" cxnId="{59DC3095-2FC0-4CA1-BA8B-7D040B3BB10A}">
      <dgm:prSet/>
      <dgm:spPr/>
      <dgm:t>
        <a:bodyPr/>
        <a:lstStyle/>
        <a:p>
          <a:endParaRPr lang="en-US" sz="1600">
            <a:latin typeface="Arial" panose="020B0604020202020204" pitchFamily="34" charset="0"/>
            <a:cs typeface="Arial" panose="020B0604020202020204" pitchFamily="34" charset="0"/>
          </a:endParaRPr>
        </a:p>
      </dgm:t>
    </dgm:pt>
    <dgm:pt modelId="{31FDD3D7-FC68-44AB-8F33-328A575564AA}">
      <dgm:prSet custT="1"/>
      <dgm:spPr/>
      <dgm:t>
        <a:bodyPr/>
        <a:lstStyle/>
        <a:p>
          <a:pPr>
            <a:lnSpc>
              <a:spcPct val="100000"/>
            </a:lnSpc>
          </a:pPr>
          <a:r>
            <a:rPr lang="en-GB" sz="1600">
              <a:latin typeface="Arial" panose="020B0604020202020204" pitchFamily="34" charset="0"/>
              <a:cs typeface="Arial" panose="020B0604020202020204" pitchFamily="34" charset="0"/>
            </a:rPr>
            <a:t>Premier Inn Stevenage can look forward to a successful future full of guests' amazing stays if everyone works together and stays true to these values. </a:t>
          </a:r>
          <a:endParaRPr lang="en-US" sz="1600">
            <a:latin typeface="Arial" panose="020B0604020202020204" pitchFamily="34" charset="0"/>
            <a:cs typeface="Arial" panose="020B0604020202020204" pitchFamily="34" charset="0"/>
          </a:endParaRPr>
        </a:p>
      </dgm:t>
    </dgm:pt>
    <dgm:pt modelId="{4E1E3E95-CD01-4D2E-A0F6-DBA48C95D56E}" type="parTrans" cxnId="{C32C66A2-634A-48F6-B011-C658929DF19B}">
      <dgm:prSet/>
      <dgm:spPr/>
      <dgm:t>
        <a:bodyPr/>
        <a:lstStyle/>
        <a:p>
          <a:endParaRPr lang="en-US" sz="1600">
            <a:latin typeface="Arial" panose="020B0604020202020204" pitchFamily="34" charset="0"/>
            <a:cs typeface="Arial" panose="020B0604020202020204" pitchFamily="34" charset="0"/>
          </a:endParaRPr>
        </a:p>
      </dgm:t>
    </dgm:pt>
    <dgm:pt modelId="{EBBBA3BB-4120-4802-99FC-3179646C2706}" type="sibTrans" cxnId="{C32C66A2-634A-48F6-B011-C658929DF19B}">
      <dgm:prSet/>
      <dgm:spPr/>
      <dgm:t>
        <a:bodyPr/>
        <a:lstStyle/>
        <a:p>
          <a:endParaRPr lang="en-US" sz="1600">
            <a:latin typeface="Arial" panose="020B0604020202020204" pitchFamily="34" charset="0"/>
            <a:cs typeface="Arial" panose="020B0604020202020204" pitchFamily="34" charset="0"/>
          </a:endParaRPr>
        </a:p>
      </dgm:t>
    </dgm:pt>
    <dgm:pt modelId="{72D0C72C-4E8C-4560-BD1F-5D92162EFF2A}" type="pres">
      <dgm:prSet presAssocID="{53FF54E8-B25C-4591-8686-25308814A953}" presName="root" presStyleCnt="0">
        <dgm:presLayoutVars>
          <dgm:dir/>
          <dgm:resizeHandles val="exact"/>
        </dgm:presLayoutVars>
      </dgm:prSet>
      <dgm:spPr/>
    </dgm:pt>
    <dgm:pt modelId="{17FE6019-96F9-4ED4-91C0-810DE6409626}" type="pres">
      <dgm:prSet presAssocID="{2161B113-E917-45EA-8763-EBB80D020472}" presName="compNode" presStyleCnt="0"/>
      <dgm:spPr/>
    </dgm:pt>
    <dgm:pt modelId="{EF4F59DF-DF8A-45BE-8567-CC44F68A4BFE}" type="pres">
      <dgm:prSet presAssocID="{2161B113-E917-45EA-8763-EBB80D020472}" presName="bgRect" presStyleLbl="bgShp" presStyleIdx="0" presStyleCnt="4"/>
      <dgm:spPr/>
    </dgm:pt>
    <dgm:pt modelId="{E3F61820-23C7-4286-B111-73787A6666AF}" type="pres">
      <dgm:prSet presAssocID="{2161B113-E917-45EA-8763-EBB80D02047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p and bucket"/>
        </a:ext>
      </dgm:extLst>
    </dgm:pt>
    <dgm:pt modelId="{E4D2F9D5-78AA-454C-93DF-D73AFD19E3A5}" type="pres">
      <dgm:prSet presAssocID="{2161B113-E917-45EA-8763-EBB80D020472}" presName="spaceRect" presStyleCnt="0"/>
      <dgm:spPr/>
    </dgm:pt>
    <dgm:pt modelId="{0276DA95-8236-4247-A63B-CF2D0DFF38A1}" type="pres">
      <dgm:prSet presAssocID="{2161B113-E917-45EA-8763-EBB80D020472}" presName="parTx" presStyleLbl="revTx" presStyleIdx="0" presStyleCnt="4">
        <dgm:presLayoutVars>
          <dgm:chMax val="0"/>
          <dgm:chPref val="0"/>
        </dgm:presLayoutVars>
      </dgm:prSet>
      <dgm:spPr/>
    </dgm:pt>
    <dgm:pt modelId="{EC0A1C40-474F-4B87-B437-19CE0437E300}" type="pres">
      <dgm:prSet presAssocID="{812556C0-5176-43BB-BA82-D5D2A6F75FC4}" presName="sibTrans" presStyleCnt="0"/>
      <dgm:spPr/>
    </dgm:pt>
    <dgm:pt modelId="{7B95760C-210D-49AD-9E56-BF04338D1639}" type="pres">
      <dgm:prSet presAssocID="{748EE9C2-2854-4236-A2AC-123992E6F958}" presName="compNode" presStyleCnt="0"/>
      <dgm:spPr/>
    </dgm:pt>
    <dgm:pt modelId="{D58AA5A9-3ACA-4106-BA00-65601F050C28}" type="pres">
      <dgm:prSet presAssocID="{748EE9C2-2854-4236-A2AC-123992E6F958}" presName="bgRect" presStyleLbl="bgShp" presStyleIdx="1" presStyleCnt="4"/>
      <dgm:spPr/>
    </dgm:pt>
    <dgm:pt modelId="{B403F4CB-1857-422A-AC7F-100CC089A89D}" type="pres">
      <dgm:prSet presAssocID="{748EE9C2-2854-4236-A2AC-123992E6F95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struction Worker"/>
        </a:ext>
      </dgm:extLst>
    </dgm:pt>
    <dgm:pt modelId="{268792FE-CD3C-4B87-83EF-BB55FEFC28DA}" type="pres">
      <dgm:prSet presAssocID="{748EE9C2-2854-4236-A2AC-123992E6F958}" presName="spaceRect" presStyleCnt="0"/>
      <dgm:spPr/>
    </dgm:pt>
    <dgm:pt modelId="{764C48BC-5F17-4075-835C-C58DB5504A96}" type="pres">
      <dgm:prSet presAssocID="{748EE9C2-2854-4236-A2AC-123992E6F958}" presName="parTx" presStyleLbl="revTx" presStyleIdx="1" presStyleCnt="4">
        <dgm:presLayoutVars>
          <dgm:chMax val="0"/>
          <dgm:chPref val="0"/>
        </dgm:presLayoutVars>
      </dgm:prSet>
      <dgm:spPr/>
    </dgm:pt>
    <dgm:pt modelId="{4B69FBA2-C9CA-42E2-8923-862B69FEF93E}" type="pres">
      <dgm:prSet presAssocID="{D5E063B5-F4BF-4BB5-9A24-D1BCC3C6D997}" presName="sibTrans" presStyleCnt="0"/>
      <dgm:spPr/>
    </dgm:pt>
    <dgm:pt modelId="{FD0D67F5-F037-46CB-91C1-D6C3975BECA0}" type="pres">
      <dgm:prSet presAssocID="{BB623D1F-22AB-469C-840A-A0A147D76327}" presName="compNode" presStyleCnt="0"/>
      <dgm:spPr/>
    </dgm:pt>
    <dgm:pt modelId="{64B3743E-3F5E-4B7C-8AFA-B10B4D0E6F10}" type="pres">
      <dgm:prSet presAssocID="{BB623D1F-22AB-469C-840A-A0A147D76327}" presName="bgRect" presStyleLbl="bgShp" presStyleIdx="2" presStyleCnt="4"/>
      <dgm:spPr/>
    </dgm:pt>
    <dgm:pt modelId="{D19FF832-A016-4C4D-A9DF-E4F0AA8A3210}" type="pres">
      <dgm:prSet presAssocID="{BB623D1F-22AB-469C-840A-A0A147D763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B5D63B74-8157-4DAB-ADEC-08530320F102}" type="pres">
      <dgm:prSet presAssocID="{BB623D1F-22AB-469C-840A-A0A147D76327}" presName="spaceRect" presStyleCnt="0"/>
      <dgm:spPr/>
    </dgm:pt>
    <dgm:pt modelId="{A5F1F73A-CDFA-4C5F-A841-29DC7DE4D838}" type="pres">
      <dgm:prSet presAssocID="{BB623D1F-22AB-469C-840A-A0A147D76327}" presName="parTx" presStyleLbl="revTx" presStyleIdx="2" presStyleCnt="4">
        <dgm:presLayoutVars>
          <dgm:chMax val="0"/>
          <dgm:chPref val="0"/>
        </dgm:presLayoutVars>
      </dgm:prSet>
      <dgm:spPr/>
    </dgm:pt>
    <dgm:pt modelId="{87FFC1CE-0AF1-4F75-8179-8B8C58CE90D1}" type="pres">
      <dgm:prSet presAssocID="{E3E25378-1B50-4C60-BC24-CE83514A3011}" presName="sibTrans" presStyleCnt="0"/>
      <dgm:spPr/>
    </dgm:pt>
    <dgm:pt modelId="{683B35AD-F2A1-402E-8B27-3AA1F2F24E14}" type="pres">
      <dgm:prSet presAssocID="{31FDD3D7-FC68-44AB-8F33-328A575564AA}" presName="compNode" presStyleCnt="0"/>
      <dgm:spPr/>
    </dgm:pt>
    <dgm:pt modelId="{60902A86-64BF-4A90-B35F-77981907AB0F}" type="pres">
      <dgm:prSet presAssocID="{31FDD3D7-FC68-44AB-8F33-328A575564AA}" presName="bgRect" presStyleLbl="bgShp" presStyleIdx="3" presStyleCnt="4"/>
      <dgm:spPr/>
    </dgm:pt>
    <dgm:pt modelId="{D10D169F-F70A-435E-963E-FC50D32717DD}" type="pres">
      <dgm:prSet presAssocID="{31FDD3D7-FC68-44AB-8F33-328A575564A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ar"/>
        </a:ext>
      </dgm:extLst>
    </dgm:pt>
    <dgm:pt modelId="{7151D4E4-8C2D-4A93-88A3-626FB7EA9FCD}" type="pres">
      <dgm:prSet presAssocID="{31FDD3D7-FC68-44AB-8F33-328A575564AA}" presName="spaceRect" presStyleCnt="0"/>
      <dgm:spPr/>
    </dgm:pt>
    <dgm:pt modelId="{3C5BB867-FBE3-412C-A735-5FB6E1F5489C}" type="pres">
      <dgm:prSet presAssocID="{31FDD3D7-FC68-44AB-8F33-328A575564AA}" presName="parTx" presStyleLbl="revTx" presStyleIdx="3" presStyleCnt="4">
        <dgm:presLayoutVars>
          <dgm:chMax val="0"/>
          <dgm:chPref val="0"/>
        </dgm:presLayoutVars>
      </dgm:prSet>
      <dgm:spPr/>
    </dgm:pt>
  </dgm:ptLst>
  <dgm:cxnLst>
    <dgm:cxn modelId="{A24C813E-1990-409C-84C5-AE7E7DBB231D}" type="presOf" srcId="{BB623D1F-22AB-469C-840A-A0A147D76327}" destId="{A5F1F73A-CDFA-4C5F-A841-29DC7DE4D838}" srcOrd="0" destOrd="0" presId="urn:microsoft.com/office/officeart/2018/2/layout/IconVerticalSolidList"/>
    <dgm:cxn modelId="{BA5B8A7E-8124-4270-BDB8-095234A326C6}" srcId="{53FF54E8-B25C-4591-8686-25308814A953}" destId="{748EE9C2-2854-4236-A2AC-123992E6F958}" srcOrd="1" destOrd="0" parTransId="{B42492C1-5048-4EA9-8EDF-9347041A330B}" sibTransId="{D5E063B5-F4BF-4BB5-9A24-D1BCC3C6D997}"/>
    <dgm:cxn modelId="{F280C482-108B-4D9C-996F-B93BA8362F69}" type="presOf" srcId="{53FF54E8-B25C-4591-8686-25308814A953}" destId="{72D0C72C-4E8C-4560-BD1F-5D92162EFF2A}" srcOrd="0" destOrd="0" presId="urn:microsoft.com/office/officeart/2018/2/layout/IconVerticalSolidList"/>
    <dgm:cxn modelId="{59DC3095-2FC0-4CA1-BA8B-7D040B3BB10A}" srcId="{53FF54E8-B25C-4591-8686-25308814A953}" destId="{BB623D1F-22AB-469C-840A-A0A147D76327}" srcOrd="2" destOrd="0" parTransId="{B8824056-CF24-49D8-AC86-82E9CB947B4E}" sibTransId="{E3E25378-1B50-4C60-BC24-CE83514A3011}"/>
    <dgm:cxn modelId="{C32C66A2-634A-48F6-B011-C658929DF19B}" srcId="{53FF54E8-B25C-4591-8686-25308814A953}" destId="{31FDD3D7-FC68-44AB-8F33-328A575564AA}" srcOrd="3" destOrd="0" parTransId="{4E1E3E95-CD01-4D2E-A0F6-DBA48C95D56E}" sibTransId="{EBBBA3BB-4120-4802-99FC-3179646C2706}"/>
    <dgm:cxn modelId="{042C6FA6-9660-4FB0-A0AE-0766C8C3540B}" type="presOf" srcId="{2161B113-E917-45EA-8763-EBB80D020472}" destId="{0276DA95-8236-4247-A63B-CF2D0DFF38A1}" srcOrd="0" destOrd="0" presId="urn:microsoft.com/office/officeart/2018/2/layout/IconVerticalSolidList"/>
    <dgm:cxn modelId="{34DB46C7-A043-49DC-B268-512E09D655C2}" srcId="{53FF54E8-B25C-4591-8686-25308814A953}" destId="{2161B113-E917-45EA-8763-EBB80D020472}" srcOrd="0" destOrd="0" parTransId="{ACC8E5C6-01F9-4454-9F25-1024902A3026}" sibTransId="{812556C0-5176-43BB-BA82-D5D2A6F75FC4}"/>
    <dgm:cxn modelId="{D0B031CD-C6EC-4661-89DD-FC0BEAA5BBF1}" type="presOf" srcId="{31FDD3D7-FC68-44AB-8F33-328A575564AA}" destId="{3C5BB867-FBE3-412C-A735-5FB6E1F5489C}" srcOrd="0" destOrd="0" presId="urn:microsoft.com/office/officeart/2018/2/layout/IconVerticalSolidList"/>
    <dgm:cxn modelId="{C7DB80F1-A5EA-4138-973F-1C3A620177FD}" type="presOf" srcId="{748EE9C2-2854-4236-A2AC-123992E6F958}" destId="{764C48BC-5F17-4075-835C-C58DB5504A96}" srcOrd="0" destOrd="0" presId="urn:microsoft.com/office/officeart/2018/2/layout/IconVerticalSolidList"/>
    <dgm:cxn modelId="{8138C0DE-2B1D-41F1-8BE5-19C6B7B4E4A3}" type="presParOf" srcId="{72D0C72C-4E8C-4560-BD1F-5D92162EFF2A}" destId="{17FE6019-96F9-4ED4-91C0-810DE6409626}" srcOrd="0" destOrd="0" presId="urn:microsoft.com/office/officeart/2018/2/layout/IconVerticalSolidList"/>
    <dgm:cxn modelId="{AFAE64ED-D086-42F9-8405-F7343DE546A1}" type="presParOf" srcId="{17FE6019-96F9-4ED4-91C0-810DE6409626}" destId="{EF4F59DF-DF8A-45BE-8567-CC44F68A4BFE}" srcOrd="0" destOrd="0" presId="urn:microsoft.com/office/officeart/2018/2/layout/IconVerticalSolidList"/>
    <dgm:cxn modelId="{58B39EE9-379F-4EA1-A03E-75AD0580F692}" type="presParOf" srcId="{17FE6019-96F9-4ED4-91C0-810DE6409626}" destId="{E3F61820-23C7-4286-B111-73787A6666AF}" srcOrd="1" destOrd="0" presId="urn:microsoft.com/office/officeart/2018/2/layout/IconVerticalSolidList"/>
    <dgm:cxn modelId="{FFD39ED3-A068-4624-80F7-A22FE4ED893B}" type="presParOf" srcId="{17FE6019-96F9-4ED4-91C0-810DE6409626}" destId="{E4D2F9D5-78AA-454C-93DF-D73AFD19E3A5}" srcOrd="2" destOrd="0" presId="urn:microsoft.com/office/officeart/2018/2/layout/IconVerticalSolidList"/>
    <dgm:cxn modelId="{0ED83EA3-C5B8-42D7-82D9-7A99C12E35DD}" type="presParOf" srcId="{17FE6019-96F9-4ED4-91C0-810DE6409626}" destId="{0276DA95-8236-4247-A63B-CF2D0DFF38A1}" srcOrd="3" destOrd="0" presId="urn:microsoft.com/office/officeart/2018/2/layout/IconVerticalSolidList"/>
    <dgm:cxn modelId="{A6A0EC96-C63C-46C0-8C8F-FB18B316B40F}" type="presParOf" srcId="{72D0C72C-4E8C-4560-BD1F-5D92162EFF2A}" destId="{EC0A1C40-474F-4B87-B437-19CE0437E300}" srcOrd="1" destOrd="0" presId="urn:microsoft.com/office/officeart/2018/2/layout/IconVerticalSolidList"/>
    <dgm:cxn modelId="{A51FC5AF-5A72-4004-A57F-EEB37227B638}" type="presParOf" srcId="{72D0C72C-4E8C-4560-BD1F-5D92162EFF2A}" destId="{7B95760C-210D-49AD-9E56-BF04338D1639}" srcOrd="2" destOrd="0" presId="urn:microsoft.com/office/officeart/2018/2/layout/IconVerticalSolidList"/>
    <dgm:cxn modelId="{8C64DD54-667F-4C70-8CE4-2F4FD6DE2B2E}" type="presParOf" srcId="{7B95760C-210D-49AD-9E56-BF04338D1639}" destId="{D58AA5A9-3ACA-4106-BA00-65601F050C28}" srcOrd="0" destOrd="0" presId="urn:microsoft.com/office/officeart/2018/2/layout/IconVerticalSolidList"/>
    <dgm:cxn modelId="{710FDD4E-C0D7-4FAD-BDFB-BFE19EDAC10B}" type="presParOf" srcId="{7B95760C-210D-49AD-9E56-BF04338D1639}" destId="{B403F4CB-1857-422A-AC7F-100CC089A89D}" srcOrd="1" destOrd="0" presId="urn:microsoft.com/office/officeart/2018/2/layout/IconVerticalSolidList"/>
    <dgm:cxn modelId="{AAAE6A9A-F7AF-4B6A-B76A-51825E895465}" type="presParOf" srcId="{7B95760C-210D-49AD-9E56-BF04338D1639}" destId="{268792FE-CD3C-4B87-83EF-BB55FEFC28DA}" srcOrd="2" destOrd="0" presId="urn:microsoft.com/office/officeart/2018/2/layout/IconVerticalSolidList"/>
    <dgm:cxn modelId="{3F5B3EC2-71CE-43C8-837C-1D6A9332C17C}" type="presParOf" srcId="{7B95760C-210D-49AD-9E56-BF04338D1639}" destId="{764C48BC-5F17-4075-835C-C58DB5504A96}" srcOrd="3" destOrd="0" presId="urn:microsoft.com/office/officeart/2018/2/layout/IconVerticalSolidList"/>
    <dgm:cxn modelId="{395EFFD3-E0C4-4337-ACA8-EF6DB16161B0}" type="presParOf" srcId="{72D0C72C-4E8C-4560-BD1F-5D92162EFF2A}" destId="{4B69FBA2-C9CA-42E2-8923-862B69FEF93E}" srcOrd="3" destOrd="0" presId="urn:microsoft.com/office/officeart/2018/2/layout/IconVerticalSolidList"/>
    <dgm:cxn modelId="{B3F6B1A6-1A4A-4ED9-87B5-DA13C71E17C4}" type="presParOf" srcId="{72D0C72C-4E8C-4560-BD1F-5D92162EFF2A}" destId="{FD0D67F5-F037-46CB-91C1-D6C3975BECA0}" srcOrd="4" destOrd="0" presId="urn:microsoft.com/office/officeart/2018/2/layout/IconVerticalSolidList"/>
    <dgm:cxn modelId="{F3F17461-4DC4-477E-8DD0-9B296315EF3F}" type="presParOf" srcId="{FD0D67F5-F037-46CB-91C1-D6C3975BECA0}" destId="{64B3743E-3F5E-4B7C-8AFA-B10B4D0E6F10}" srcOrd="0" destOrd="0" presId="urn:microsoft.com/office/officeart/2018/2/layout/IconVerticalSolidList"/>
    <dgm:cxn modelId="{B946762B-8269-494C-9566-213B8E42BC30}" type="presParOf" srcId="{FD0D67F5-F037-46CB-91C1-D6C3975BECA0}" destId="{D19FF832-A016-4C4D-A9DF-E4F0AA8A3210}" srcOrd="1" destOrd="0" presId="urn:microsoft.com/office/officeart/2018/2/layout/IconVerticalSolidList"/>
    <dgm:cxn modelId="{00533197-016D-4F40-9353-D7AC22E57FA5}" type="presParOf" srcId="{FD0D67F5-F037-46CB-91C1-D6C3975BECA0}" destId="{B5D63B74-8157-4DAB-ADEC-08530320F102}" srcOrd="2" destOrd="0" presId="urn:microsoft.com/office/officeart/2018/2/layout/IconVerticalSolidList"/>
    <dgm:cxn modelId="{5FBCDF41-6F8D-4598-B22D-063CC66F788A}" type="presParOf" srcId="{FD0D67F5-F037-46CB-91C1-D6C3975BECA0}" destId="{A5F1F73A-CDFA-4C5F-A841-29DC7DE4D838}" srcOrd="3" destOrd="0" presId="urn:microsoft.com/office/officeart/2018/2/layout/IconVerticalSolidList"/>
    <dgm:cxn modelId="{AD554E3B-A580-480D-B80D-B766551A8E0A}" type="presParOf" srcId="{72D0C72C-4E8C-4560-BD1F-5D92162EFF2A}" destId="{87FFC1CE-0AF1-4F75-8179-8B8C58CE90D1}" srcOrd="5" destOrd="0" presId="urn:microsoft.com/office/officeart/2018/2/layout/IconVerticalSolidList"/>
    <dgm:cxn modelId="{2693D3DD-F847-4A53-ABE1-8C2745BF7ACA}" type="presParOf" srcId="{72D0C72C-4E8C-4560-BD1F-5D92162EFF2A}" destId="{683B35AD-F2A1-402E-8B27-3AA1F2F24E14}" srcOrd="6" destOrd="0" presId="urn:microsoft.com/office/officeart/2018/2/layout/IconVerticalSolidList"/>
    <dgm:cxn modelId="{4139AE5C-FDCC-4966-96D0-839653C23B34}" type="presParOf" srcId="{683B35AD-F2A1-402E-8B27-3AA1F2F24E14}" destId="{60902A86-64BF-4A90-B35F-77981907AB0F}" srcOrd="0" destOrd="0" presId="urn:microsoft.com/office/officeart/2018/2/layout/IconVerticalSolidList"/>
    <dgm:cxn modelId="{77C3FF73-A56A-4287-AD6A-BA96C2C573B1}" type="presParOf" srcId="{683B35AD-F2A1-402E-8B27-3AA1F2F24E14}" destId="{D10D169F-F70A-435E-963E-FC50D32717DD}" srcOrd="1" destOrd="0" presId="urn:microsoft.com/office/officeart/2018/2/layout/IconVerticalSolidList"/>
    <dgm:cxn modelId="{B9C69CCE-2F12-4812-9DDD-405CF7127009}" type="presParOf" srcId="{683B35AD-F2A1-402E-8B27-3AA1F2F24E14}" destId="{7151D4E4-8C2D-4A93-88A3-626FB7EA9FCD}" srcOrd="2" destOrd="0" presId="urn:microsoft.com/office/officeart/2018/2/layout/IconVerticalSolidList"/>
    <dgm:cxn modelId="{92E47BA5-A079-446F-A2AB-47C519587098}" type="presParOf" srcId="{683B35AD-F2A1-402E-8B27-3AA1F2F24E14}" destId="{3C5BB867-FBE3-412C-A735-5FB6E1F5489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3186E-6AE1-4D94-ACD7-F5F9AC8E7B13}">
      <dsp:nvSpPr>
        <dsp:cNvPr id="0" name=""/>
        <dsp:cNvSpPr/>
      </dsp:nvSpPr>
      <dsp:spPr>
        <a:xfrm>
          <a:off x="0" y="531"/>
          <a:ext cx="10515600" cy="1244702"/>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6C60A-14C4-4CFF-B064-A3D0BBD965E2}">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306BEF-FE4B-4497-81C3-18E164723DDD}">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They will not go against the health and safety rules when it comes to using PPE. </a:t>
          </a:r>
          <a:endParaRPr lang="en-US" sz="1600" kern="1200">
            <a:latin typeface="Arial" panose="020B0604020202020204" pitchFamily="34" charset="0"/>
            <a:cs typeface="Arial" panose="020B0604020202020204" pitchFamily="34" charset="0"/>
          </a:endParaRPr>
        </a:p>
      </dsp:txBody>
      <dsp:txXfrm>
        <a:off x="1437631" y="531"/>
        <a:ext cx="9077968" cy="1244702"/>
      </dsp:txXfrm>
    </dsp:sp>
    <dsp:sp modelId="{9EE448E6-3422-4026-B8C0-9EEE94741668}">
      <dsp:nvSpPr>
        <dsp:cNvPr id="0" name=""/>
        <dsp:cNvSpPr/>
      </dsp:nvSpPr>
      <dsp:spPr>
        <a:xfrm>
          <a:off x="0" y="1556410"/>
          <a:ext cx="10515600" cy="1244702"/>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11415F-A580-48CA-A8AA-8FAD5DB7B9AD}">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2086F3-976C-433B-84D3-EA08CBC618F6}">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They will go over the personal safety equipment (PPE) rules in great detail so that everyone on the team knows what they need to do their job safely and avoid any possible dangers (</a:t>
          </a:r>
          <a:r>
            <a:rPr lang="en-GB" sz="1600" b="0" i="0" kern="1200" dirty="0">
              <a:solidFill>
                <a:srgbClr val="222222"/>
              </a:solidFill>
              <a:effectLst/>
              <a:latin typeface="Arial" panose="020B0604020202020204" pitchFamily="34" charset="0"/>
              <a:cs typeface="Arial" panose="020B0604020202020204" pitchFamily="34" charset="0"/>
            </a:rPr>
            <a:t>Almanza et al., 2015)</a:t>
          </a:r>
          <a:r>
            <a:rPr lang="en-GB" sz="1600" kern="1200" dirty="0">
              <a:latin typeface="Arial" panose="020B0604020202020204" pitchFamily="34" charset="0"/>
              <a:cs typeface="Arial" panose="020B0604020202020204" pitchFamily="34" charset="0"/>
            </a:rPr>
            <a:t>. </a:t>
          </a:r>
          <a:endParaRPr lang="en-US" sz="1600" kern="1200" dirty="0">
            <a:latin typeface="Arial" panose="020B0604020202020204" pitchFamily="34" charset="0"/>
            <a:cs typeface="Arial" panose="020B0604020202020204" pitchFamily="34" charset="0"/>
          </a:endParaRPr>
        </a:p>
      </dsp:txBody>
      <dsp:txXfrm>
        <a:off x="1437631" y="1556410"/>
        <a:ext cx="9077968" cy="1244702"/>
      </dsp:txXfrm>
    </dsp:sp>
    <dsp:sp modelId="{67B1F3F4-288D-4C34-9317-843B35BA97A2}">
      <dsp:nvSpPr>
        <dsp:cNvPr id="0" name=""/>
        <dsp:cNvSpPr/>
      </dsp:nvSpPr>
      <dsp:spPr>
        <a:xfrm>
          <a:off x="0" y="3112289"/>
          <a:ext cx="10515600" cy="1244702"/>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10727B-80AE-4B1C-9DC9-FF582BAE9714}">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C2E761-EDAF-4553-AE36-A3F255C8315C}">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They want to make sure that everyone has a safe place to work, and that includes making sure that masks, gloves, and other similar items are used correctly.</a:t>
          </a:r>
          <a:endParaRPr lang="en-US" sz="1600" kern="1200" dirty="0">
            <a:latin typeface="Arial" panose="020B0604020202020204" pitchFamily="34" charset="0"/>
            <a:cs typeface="Arial" panose="020B0604020202020204" pitchFamily="34" charset="0"/>
          </a:endParaRPr>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F1A452-82E8-4703-B3B6-7B69C8A84ED5}">
      <dsp:nvSpPr>
        <dsp:cNvPr id="0" name=""/>
        <dsp:cNvSpPr/>
      </dsp:nvSpPr>
      <dsp:spPr>
        <a:xfrm>
          <a:off x="3080" y="630163"/>
          <a:ext cx="3091011" cy="3091011"/>
        </a:xfrm>
        <a:prstGeom prst="ellipse">
          <a:avLst/>
        </a:prstGeom>
        <a:solidFill>
          <a:schemeClr val="accent3">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0109" tIns="20320" rIns="170109"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There are areas of the hotel room that need to be fixed up more often than others (Park et al., 2019). </a:t>
          </a:r>
          <a:endParaRPr lang="en-US" sz="1600" kern="1200" dirty="0">
            <a:latin typeface="Arial" panose="020B0604020202020204" pitchFamily="34" charset="0"/>
            <a:cs typeface="Arial" panose="020B0604020202020204" pitchFamily="34" charset="0"/>
          </a:endParaRPr>
        </a:p>
      </dsp:txBody>
      <dsp:txXfrm>
        <a:off x="455748" y="1082831"/>
        <a:ext cx="2185675" cy="2185675"/>
      </dsp:txXfrm>
    </dsp:sp>
    <dsp:sp modelId="{EC2698EE-9B01-4B0F-9E74-DFC8B331D0E8}">
      <dsp:nvSpPr>
        <dsp:cNvPr id="0" name=""/>
        <dsp:cNvSpPr/>
      </dsp:nvSpPr>
      <dsp:spPr>
        <a:xfrm>
          <a:off x="2475889" y="630163"/>
          <a:ext cx="3091011" cy="3091011"/>
        </a:xfrm>
        <a:prstGeom prst="ellipse">
          <a:avLst/>
        </a:prstGeom>
        <a:solidFill>
          <a:schemeClr val="accent3">
            <a:alpha val="50000"/>
            <a:hueOff val="1372388"/>
            <a:satOff val="8237"/>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0109" tIns="20320" rIns="170109"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To begin with, the toilet is the area that needs this careful attention the most.</a:t>
          </a:r>
          <a:endParaRPr lang="en-US" sz="1600" kern="1200" dirty="0">
            <a:latin typeface="Arial" panose="020B0604020202020204" pitchFamily="34" charset="0"/>
            <a:cs typeface="Arial" panose="020B0604020202020204" pitchFamily="34" charset="0"/>
          </a:endParaRPr>
        </a:p>
      </dsp:txBody>
      <dsp:txXfrm>
        <a:off x="2928557" y="1082831"/>
        <a:ext cx="2185675" cy="2185675"/>
      </dsp:txXfrm>
    </dsp:sp>
    <dsp:sp modelId="{3AB4C080-CDED-4186-A66B-581D9AFA47E2}">
      <dsp:nvSpPr>
        <dsp:cNvPr id="0" name=""/>
        <dsp:cNvSpPr/>
      </dsp:nvSpPr>
      <dsp:spPr>
        <a:xfrm>
          <a:off x="4948698" y="630163"/>
          <a:ext cx="3091011" cy="3091011"/>
        </a:xfrm>
        <a:prstGeom prst="ellipse">
          <a:avLst/>
        </a:prstGeom>
        <a:solidFill>
          <a:schemeClr val="accent3">
            <a:alpha val="50000"/>
            <a:hueOff val="2744775"/>
            <a:satOff val="16475"/>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0109" tIns="20320" rIns="170109"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 the washing lab, we teach you how to properly clean the bathroom, including how to kill germs and keep mildew from growing (Noor et al., 2022).</a:t>
          </a:r>
          <a:endParaRPr lang="en-US" sz="1600" kern="1200" dirty="0">
            <a:latin typeface="Arial" panose="020B0604020202020204" pitchFamily="34" charset="0"/>
            <a:cs typeface="Arial" panose="020B0604020202020204" pitchFamily="34" charset="0"/>
          </a:endParaRPr>
        </a:p>
      </dsp:txBody>
      <dsp:txXfrm>
        <a:off x="5401366" y="1082831"/>
        <a:ext cx="2185675" cy="2185675"/>
      </dsp:txXfrm>
    </dsp:sp>
    <dsp:sp modelId="{70A22470-3127-4C51-8151-F11804DBFDDE}">
      <dsp:nvSpPr>
        <dsp:cNvPr id="0" name=""/>
        <dsp:cNvSpPr/>
      </dsp:nvSpPr>
      <dsp:spPr>
        <a:xfrm>
          <a:off x="7421507" y="630163"/>
          <a:ext cx="3091011" cy="3091011"/>
        </a:xfrm>
        <a:prstGeom prst="ellipse">
          <a:avLst/>
        </a:prstGeom>
        <a:solidFill>
          <a:schemeClr val="accent3">
            <a:alpha val="50000"/>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0109" tIns="20320" rIns="170109" bIns="2032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By focusing on these key areas, they can make the place cleaner and more comfortable for guests while still following health and safety rules.</a:t>
          </a:r>
          <a:endParaRPr lang="en-US" sz="1600" kern="1200">
            <a:latin typeface="Arial" panose="020B0604020202020204" pitchFamily="34" charset="0"/>
            <a:cs typeface="Arial" panose="020B0604020202020204" pitchFamily="34" charset="0"/>
          </a:endParaRPr>
        </a:p>
      </dsp:txBody>
      <dsp:txXfrm>
        <a:off x="7874175" y="1082831"/>
        <a:ext cx="2185675" cy="2185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273E9F-63EE-45E8-83B1-C435D9DD2691}">
      <dsp:nvSpPr>
        <dsp:cNvPr id="0" name=""/>
        <dsp:cNvSpPr/>
      </dsp:nvSpPr>
      <dsp:spPr>
        <a:xfrm>
          <a:off x="0" y="531"/>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CC8C82-347F-4316-9D54-D2338D8258DD}">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Most people think that the Employee Engagement Model is an important part of making the workplace interesting and motivating so that people want to take initiative. </a:t>
          </a:r>
          <a:endParaRPr lang="en-US" sz="1800" kern="1200" dirty="0">
            <a:latin typeface="Arial" panose="020B0604020202020204" pitchFamily="34" charset="0"/>
            <a:cs typeface="Arial" panose="020B0604020202020204" pitchFamily="34" charset="0"/>
          </a:endParaRPr>
        </a:p>
      </dsp:txBody>
      <dsp:txXfrm>
        <a:off x="0" y="531"/>
        <a:ext cx="10515600" cy="870055"/>
      </dsp:txXfrm>
    </dsp:sp>
    <dsp:sp modelId="{2A1FF1BB-1F65-48CF-93B6-421CDE4EC918}">
      <dsp:nvSpPr>
        <dsp:cNvPr id="0" name=""/>
        <dsp:cNvSpPr/>
      </dsp:nvSpPr>
      <dsp:spPr>
        <a:xfrm>
          <a:off x="0" y="870586"/>
          <a:ext cx="10515600" cy="0"/>
        </a:xfrm>
        <a:prstGeom prst="line">
          <a:avLst/>
        </a:prstGeom>
        <a:solidFill>
          <a:schemeClr val="accent4">
            <a:hueOff val="1649984"/>
            <a:satOff val="-7300"/>
            <a:lumOff val="-1226"/>
            <a:alphaOff val="0"/>
          </a:schemeClr>
        </a:solidFill>
        <a:ln w="19050" cap="flat" cmpd="sng" algn="ctr">
          <a:solidFill>
            <a:schemeClr val="accent4">
              <a:hueOff val="1649984"/>
              <a:satOff val="-7300"/>
              <a:lumOff val="-12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F3084-0C77-4B00-A1D9-36B60407E813}">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To make a place where people want to give their all, they need open communication, recognizing each person's talents, ongoing skill-building, and activities that bring people together as shown in a lot of training (Yang et al., 2024). </a:t>
          </a:r>
          <a:endParaRPr lang="en-US" sz="1800" kern="1200" dirty="0">
            <a:latin typeface="Arial" panose="020B0604020202020204" pitchFamily="34" charset="0"/>
            <a:cs typeface="Arial" panose="020B0604020202020204" pitchFamily="34" charset="0"/>
          </a:endParaRPr>
        </a:p>
      </dsp:txBody>
      <dsp:txXfrm>
        <a:off x="0" y="870586"/>
        <a:ext cx="10515600" cy="870055"/>
      </dsp:txXfrm>
    </dsp:sp>
    <dsp:sp modelId="{55371C9A-25A5-4432-B115-660C3C3F4B3B}">
      <dsp:nvSpPr>
        <dsp:cNvPr id="0" name=""/>
        <dsp:cNvSpPr/>
      </dsp:nvSpPr>
      <dsp:spPr>
        <a:xfrm>
          <a:off x="0" y="1740641"/>
          <a:ext cx="10515600" cy="0"/>
        </a:xfrm>
        <a:prstGeom prst="line">
          <a:avLst/>
        </a:prstGeom>
        <a:solidFill>
          <a:schemeClr val="accent4">
            <a:hueOff val="3299968"/>
            <a:satOff val="-14601"/>
            <a:lumOff val="-2452"/>
            <a:alphaOff val="0"/>
          </a:schemeClr>
        </a:solidFill>
        <a:ln w="19050" cap="flat" cmpd="sng" algn="ctr">
          <a:solidFill>
            <a:schemeClr val="accent4">
              <a:hueOff val="3299968"/>
              <a:satOff val="-14601"/>
              <a:lumOff val="-24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0C376D-B9B5-43A4-BAAD-EADE793045B2}">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Each and every person who works at the hotel and is part of the Stevenage Team is very important to its success. </a:t>
          </a:r>
          <a:endParaRPr lang="en-US" sz="1800" kern="1200">
            <a:latin typeface="Arial" panose="020B0604020202020204" pitchFamily="34" charset="0"/>
            <a:cs typeface="Arial" panose="020B0604020202020204" pitchFamily="34" charset="0"/>
          </a:endParaRPr>
        </a:p>
      </dsp:txBody>
      <dsp:txXfrm>
        <a:off x="0" y="1740641"/>
        <a:ext cx="10515600" cy="870055"/>
      </dsp:txXfrm>
    </dsp:sp>
    <dsp:sp modelId="{10C2BD96-A973-484B-AA05-28578E632B69}">
      <dsp:nvSpPr>
        <dsp:cNvPr id="0" name=""/>
        <dsp:cNvSpPr/>
      </dsp:nvSpPr>
      <dsp:spPr>
        <a:xfrm>
          <a:off x="0" y="2610696"/>
          <a:ext cx="10515600" cy="0"/>
        </a:xfrm>
        <a:prstGeom prst="line">
          <a:avLst/>
        </a:prstGeom>
        <a:solidFill>
          <a:schemeClr val="accent4">
            <a:hueOff val="4949952"/>
            <a:satOff val="-21901"/>
            <a:lumOff val="-3677"/>
            <a:alphaOff val="0"/>
          </a:schemeClr>
        </a:solidFill>
        <a:ln w="19050" cap="flat" cmpd="sng" algn="ctr">
          <a:solidFill>
            <a:schemeClr val="accent4">
              <a:hueOff val="4949952"/>
              <a:satOff val="-21901"/>
              <a:lumOff val="-36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190CCC-0E8F-44F9-AB65-57F2E0ECE1A2}">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Working toward a shared goal brings people together in their desire to succeed, boosts morale, and increases the amount of work that each worker can do (</a:t>
          </a:r>
          <a:r>
            <a:rPr lang="en-GB" sz="1800" b="0" i="0" kern="1200" dirty="0" err="1">
              <a:solidFill>
                <a:srgbClr val="222222"/>
              </a:solidFill>
              <a:effectLst/>
              <a:latin typeface="Arial" panose="020B0604020202020204" pitchFamily="34" charset="0"/>
              <a:cs typeface="Arial" panose="020B0604020202020204" pitchFamily="34" charset="0"/>
            </a:rPr>
            <a:t>Magnini</a:t>
          </a:r>
          <a:r>
            <a:rPr lang="en-GB" sz="1800" b="0" i="0" kern="1200" dirty="0">
              <a:solidFill>
                <a:srgbClr val="222222"/>
              </a:solidFill>
              <a:effectLst/>
              <a:latin typeface="Arial" panose="020B0604020202020204" pitchFamily="34" charset="0"/>
              <a:cs typeface="Arial" panose="020B0604020202020204" pitchFamily="34" charset="0"/>
            </a:rPr>
            <a:t> and </a:t>
          </a:r>
          <a:r>
            <a:rPr lang="en-GB" sz="1800" b="0" i="0" kern="1200" dirty="0" err="1">
              <a:solidFill>
                <a:srgbClr val="222222"/>
              </a:solidFill>
              <a:effectLst/>
              <a:latin typeface="Arial" panose="020B0604020202020204" pitchFamily="34" charset="0"/>
              <a:cs typeface="Arial" panose="020B0604020202020204" pitchFamily="34" charset="0"/>
            </a:rPr>
            <a:t>Zehrer</a:t>
          </a:r>
          <a:r>
            <a:rPr lang="en-GB" sz="1800" b="0" i="0" kern="1200" dirty="0">
              <a:solidFill>
                <a:srgbClr val="222222"/>
              </a:solidFill>
              <a:effectLst/>
              <a:latin typeface="Arial" panose="020B0604020202020204" pitchFamily="34" charset="0"/>
              <a:cs typeface="Arial" panose="020B0604020202020204" pitchFamily="34" charset="0"/>
            </a:rPr>
            <a:t>, 2021)</a:t>
          </a:r>
          <a:r>
            <a:rPr lang="en-GB" sz="1800" kern="1200" dirty="0">
              <a:latin typeface="Arial" panose="020B0604020202020204" pitchFamily="34" charset="0"/>
              <a:cs typeface="Arial" panose="020B0604020202020204" pitchFamily="34" charset="0"/>
            </a:rPr>
            <a:t>. </a:t>
          </a:r>
          <a:endParaRPr lang="en-US" sz="1800" kern="1200" dirty="0">
            <a:latin typeface="Arial" panose="020B0604020202020204" pitchFamily="34" charset="0"/>
            <a:cs typeface="Arial" panose="020B0604020202020204" pitchFamily="34" charset="0"/>
          </a:endParaRPr>
        </a:p>
      </dsp:txBody>
      <dsp:txXfrm>
        <a:off x="0" y="2610696"/>
        <a:ext cx="10515600" cy="870055"/>
      </dsp:txXfrm>
    </dsp:sp>
    <dsp:sp modelId="{93370618-66C2-4F31-BA60-CB7B37D2F53F}">
      <dsp:nvSpPr>
        <dsp:cNvPr id="0" name=""/>
        <dsp:cNvSpPr/>
      </dsp:nvSpPr>
      <dsp:spPr>
        <a:xfrm>
          <a:off x="0" y="3480751"/>
          <a:ext cx="10515600" cy="0"/>
        </a:xfrm>
        <a:prstGeom prst="line">
          <a:avLst/>
        </a:prstGeom>
        <a:solidFill>
          <a:schemeClr val="accent4">
            <a:hueOff val="6599937"/>
            <a:satOff val="-29202"/>
            <a:lumOff val="-4903"/>
            <a:alphaOff val="0"/>
          </a:schemeClr>
        </a:solidFill>
        <a:ln w="19050" cap="flat" cmpd="sng" algn="ctr">
          <a:solidFill>
            <a:schemeClr val="accent4">
              <a:hueOff val="6599937"/>
              <a:satOff val="-29202"/>
              <a:lumOff val="-49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099BC4-EF5E-49E5-B940-B1219A8DC3C4}">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Having a good mood is very important on busy days, so it's helpful to get feedback all the time and have tasks that can be changed to fit different paces (shifts or assignments).</a:t>
          </a:r>
          <a:endParaRPr lang="en-US" sz="1800" kern="1200" dirty="0">
            <a:latin typeface="Arial" panose="020B0604020202020204" pitchFamily="34" charset="0"/>
            <a:cs typeface="Arial" panose="020B0604020202020204" pitchFamily="34" charset="0"/>
          </a:endParaRPr>
        </a:p>
      </dsp:txBody>
      <dsp:txXfrm>
        <a:off x="0" y="3480751"/>
        <a:ext cx="10515600" cy="8700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1E8CF-1D6A-45F5-B008-EF49FD21DD68}">
      <dsp:nvSpPr>
        <dsp:cNvPr id="0" name=""/>
        <dsp:cNvSpPr/>
      </dsp:nvSpPr>
      <dsp:spPr>
        <a:xfrm>
          <a:off x="1093041" y="274064"/>
          <a:ext cx="3719131" cy="3719131"/>
        </a:xfrm>
        <a:prstGeom prst="pie">
          <a:avLst>
            <a:gd name="adj1" fmla="val 16200000"/>
            <a:gd name="adj2" fmla="val 2052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i="0" kern="1200"/>
            <a:t>Clear Communication</a:t>
          </a:r>
          <a:endParaRPr lang="en-US" sz="1200" kern="1200"/>
        </a:p>
      </dsp:txBody>
      <dsp:txXfrm>
        <a:off x="3033188" y="899232"/>
        <a:ext cx="1195434" cy="796956"/>
      </dsp:txXfrm>
    </dsp:sp>
    <dsp:sp modelId="{D82FE88D-4560-4F51-B2B2-39EEF716D392}">
      <dsp:nvSpPr>
        <dsp:cNvPr id="0" name=""/>
        <dsp:cNvSpPr/>
      </dsp:nvSpPr>
      <dsp:spPr>
        <a:xfrm>
          <a:off x="1124920" y="373241"/>
          <a:ext cx="3719131" cy="3719131"/>
        </a:xfrm>
        <a:prstGeom prst="pie">
          <a:avLst>
            <a:gd name="adj1" fmla="val 20520000"/>
            <a:gd name="adj2" fmla="val 324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i="0" kern="1200"/>
            <a:t>Recognition and Rewards</a:t>
          </a:r>
          <a:endParaRPr lang="en-US" sz="1200" kern="1200"/>
        </a:p>
      </dsp:txBody>
      <dsp:txXfrm>
        <a:off x="3520217" y="2072530"/>
        <a:ext cx="1106884" cy="885507"/>
      </dsp:txXfrm>
    </dsp:sp>
    <dsp:sp modelId="{E696996B-53AF-4366-AFF4-67AC0C3ED3E8}">
      <dsp:nvSpPr>
        <dsp:cNvPr id="0" name=""/>
        <dsp:cNvSpPr/>
      </dsp:nvSpPr>
      <dsp:spPr>
        <a:xfrm>
          <a:off x="1040796" y="434341"/>
          <a:ext cx="3719131" cy="3719131"/>
        </a:xfrm>
        <a:prstGeom prst="pie">
          <a:avLst>
            <a:gd name="adj1" fmla="val 3240000"/>
            <a:gd name="adj2" fmla="val 756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i="0" kern="1200"/>
            <a:t>Training and Development Opportunities</a:t>
          </a:r>
          <a:endParaRPr lang="en-US" sz="1200" kern="1200"/>
        </a:p>
      </dsp:txBody>
      <dsp:txXfrm>
        <a:off x="2369058" y="3046588"/>
        <a:ext cx="1062608" cy="974058"/>
      </dsp:txXfrm>
    </dsp:sp>
    <dsp:sp modelId="{CBFBC68F-270F-4F04-B70A-12A0B66E08E9}">
      <dsp:nvSpPr>
        <dsp:cNvPr id="0" name=""/>
        <dsp:cNvSpPr/>
      </dsp:nvSpPr>
      <dsp:spPr>
        <a:xfrm>
          <a:off x="956673" y="373241"/>
          <a:ext cx="3719131" cy="3719131"/>
        </a:xfrm>
        <a:prstGeom prst="pie">
          <a:avLst>
            <a:gd name="adj1" fmla="val 7560000"/>
            <a:gd name="adj2" fmla="val 1188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i="0" kern="1200"/>
            <a:t>Employee Well-being Initiatives</a:t>
          </a:r>
          <a:r>
            <a:rPr lang="en-GB" sz="1200" b="0" i="0" kern="1200"/>
            <a:t>.</a:t>
          </a:r>
          <a:endParaRPr lang="en-US" sz="1200" kern="1200"/>
        </a:p>
      </dsp:txBody>
      <dsp:txXfrm>
        <a:off x="1173623" y="2072530"/>
        <a:ext cx="1106884" cy="885507"/>
      </dsp:txXfrm>
    </dsp:sp>
    <dsp:sp modelId="{1FB3940B-E8EA-4490-84E5-DED85E824426}">
      <dsp:nvSpPr>
        <dsp:cNvPr id="0" name=""/>
        <dsp:cNvSpPr/>
      </dsp:nvSpPr>
      <dsp:spPr>
        <a:xfrm>
          <a:off x="988552" y="274064"/>
          <a:ext cx="3719131" cy="3719131"/>
        </a:xfrm>
        <a:prstGeom prst="pie">
          <a:avLst>
            <a:gd name="adj1" fmla="val 11880000"/>
            <a:gd name="adj2" fmla="val 1620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i="0" kern="1200"/>
            <a:t>Team Building Activities</a:t>
          </a:r>
          <a:endParaRPr lang="en-US" sz="1200" kern="1200"/>
        </a:p>
      </dsp:txBody>
      <dsp:txXfrm>
        <a:off x="1572101" y="899232"/>
        <a:ext cx="1195434" cy="796956"/>
      </dsp:txXfrm>
    </dsp:sp>
    <dsp:sp modelId="{54F08F91-CC38-4912-90A5-2B5527555D4F}">
      <dsp:nvSpPr>
        <dsp:cNvPr id="0" name=""/>
        <dsp:cNvSpPr/>
      </dsp:nvSpPr>
      <dsp:spPr>
        <a:xfrm>
          <a:off x="862634" y="43832"/>
          <a:ext cx="4179594" cy="4179594"/>
        </a:xfrm>
        <a:prstGeom prst="circularArrow">
          <a:avLst>
            <a:gd name="adj1" fmla="val 5085"/>
            <a:gd name="adj2" fmla="val 327528"/>
            <a:gd name="adj3" fmla="val 20192361"/>
            <a:gd name="adj4" fmla="val 16200324"/>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A37F66-7131-4D76-B4E1-081032B7BE72}">
      <dsp:nvSpPr>
        <dsp:cNvPr id="0" name=""/>
        <dsp:cNvSpPr/>
      </dsp:nvSpPr>
      <dsp:spPr>
        <a:xfrm>
          <a:off x="894945" y="142976"/>
          <a:ext cx="4179594" cy="4179594"/>
        </a:xfrm>
        <a:prstGeom prst="circularArrow">
          <a:avLst>
            <a:gd name="adj1" fmla="val 5085"/>
            <a:gd name="adj2" fmla="val 327528"/>
            <a:gd name="adj3" fmla="val 2912753"/>
            <a:gd name="adj4" fmla="val 20519953"/>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4F4C325-E388-46AE-B28D-706BF6C4C4DA}">
      <dsp:nvSpPr>
        <dsp:cNvPr id="0" name=""/>
        <dsp:cNvSpPr/>
      </dsp:nvSpPr>
      <dsp:spPr>
        <a:xfrm>
          <a:off x="810565" y="204263"/>
          <a:ext cx="4179594" cy="4179594"/>
        </a:xfrm>
        <a:prstGeom prst="circularArrow">
          <a:avLst>
            <a:gd name="adj1" fmla="val 5085"/>
            <a:gd name="adj2" fmla="val 327528"/>
            <a:gd name="adj3" fmla="val 7232777"/>
            <a:gd name="adj4" fmla="val 3239695"/>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127FA9C-0835-415C-AB8F-4416788668DE}">
      <dsp:nvSpPr>
        <dsp:cNvPr id="0" name=""/>
        <dsp:cNvSpPr/>
      </dsp:nvSpPr>
      <dsp:spPr>
        <a:xfrm>
          <a:off x="726184" y="142976"/>
          <a:ext cx="4179594" cy="4179594"/>
        </a:xfrm>
        <a:prstGeom prst="circularArrow">
          <a:avLst>
            <a:gd name="adj1" fmla="val 5085"/>
            <a:gd name="adj2" fmla="val 327528"/>
            <a:gd name="adj3" fmla="val 11552519"/>
            <a:gd name="adj4" fmla="val 7559718"/>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4FC41D2-5C86-4823-AD39-416D84F614AC}">
      <dsp:nvSpPr>
        <dsp:cNvPr id="0" name=""/>
        <dsp:cNvSpPr/>
      </dsp:nvSpPr>
      <dsp:spPr>
        <a:xfrm>
          <a:off x="758495" y="43832"/>
          <a:ext cx="4179594" cy="4179594"/>
        </a:xfrm>
        <a:prstGeom prst="circularArrow">
          <a:avLst>
            <a:gd name="adj1" fmla="val 5085"/>
            <a:gd name="adj2" fmla="val 327528"/>
            <a:gd name="adj3" fmla="val 15872148"/>
            <a:gd name="adj4" fmla="val 1188011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F59DF-DF8A-45BE-8567-CC44F68A4BFE}">
      <dsp:nvSpPr>
        <dsp:cNvPr id="0" name=""/>
        <dsp:cNvSpPr/>
      </dsp:nvSpPr>
      <dsp:spPr>
        <a:xfrm>
          <a:off x="0" y="1805"/>
          <a:ext cx="10515600" cy="91531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F61820-23C7-4286-B111-73787A6666AF}">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76DA95-8236-4247-A63B-CF2D0DFF38A1}">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Room Cleaning Training was more than just a class; it showed how committed our group was to giving great service. </a:t>
          </a:r>
          <a:endParaRPr lang="en-US" sz="1600" kern="1200" dirty="0">
            <a:latin typeface="Arial" panose="020B0604020202020204" pitchFamily="34" charset="0"/>
            <a:cs typeface="Arial" panose="020B0604020202020204" pitchFamily="34" charset="0"/>
          </a:endParaRPr>
        </a:p>
      </dsp:txBody>
      <dsp:txXfrm>
        <a:off x="1057183" y="1805"/>
        <a:ext cx="9458416" cy="915310"/>
      </dsp:txXfrm>
    </dsp:sp>
    <dsp:sp modelId="{D58AA5A9-3ACA-4106-BA00-65601F050C28}">
      <dsp:nvSpPr>
        <dsp:cNvPr id="0" name=""/>
        <dsp:cNvSpPr/>
      </dsp:nvSpPr>
      <dsp:spPr>
        <a:xfrm>
          <a:off x="0" y="1145944"/>
          <a:ext cx="10515600" cy="91531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03F4CB-1857-422A-AC7F-100CC089A89D}">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4C48BC-5F17-4075-835C-C58DB5504A96}">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The culture at Premier Inn Stevenage is based on cleanliness, safety, employee participation, and best practices. </a:t>
          </a:r>
          <a:endParaRPr lang="en-US" sz="1600" kern="1200">
            <a:latin typeface="Arial" panose="020B0604020202020204" pitchFamily="34" charset="0"/>
            <a:cs typeface="Arial" panose="020B0604020202020204" pitchFamily="34" charset="0"/>
          </a:endParaRPr>
        </a:p>
      </dsp:txBody>
      <dsp:txXfrm>
        <a:off x="1057183" y="1145944"/>
        <a:ext cx="9458416" cy="915310"/>
      </dsp:txXfrm>
    </dsp:sp>
    <dsp:sp modelId="{64B3743E-3F5E-4B7C-8AFA-B10B4D0E6F10}">
      <dsp:nvSpPr>
        <dsp:cNvPr id="0" name=""/>
        <dsp:cNvSpPr/>
      </dsp:nvSpPr>
      <dsp:spPr>
        <a:xfrm>
          <a:off x="0" y="2290082"/>
          <a:ext cx="10515600" cy="91531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9FF832-A016-4C4D-A9DF-E4F0AA8A3210}">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F1F73A-CDFA-4C5F-A841-29DC7DE4D838}">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To put it simply, this business sets the highest standards of excellence in the industry. </a:t>
          </a:r>
          <a:endParaRPr lang="en-US" sz="1600" kern="1200" dirty="0">
            <a:latin typeface="Arial" panose="020B0604020202020204" pitchFamily="34" charset="0"/>
            <a:cs typeface="Arial" panose="020B0604020202020204" pitchFamily="34" charset="0"/>
          </a:endParaRPr>
        </a:p>
      </dsp:txBody>
      <dsp:txXfrm>
        <a:off x="1057183" y="2290082"/>
        <a:ext cx="9458416" cy="915310"/>
      </dsp:txXfrm>
    </dsp:sp>
    <dsp:sp modelId="{60902A86-64BF-4A90-B35F-77981907AB0F}">
      <dsp:nvSpPr>
        <dsp:cNvPr id="0" name=""/>
        <dsp:cNvSpPr/>
      </dsp:nvSpPr>
      <dsp:spPr>
        <a:xfrm>
          <a:off x="0" y="3434221"/>
          <a:ext cx="10515600" cy="91531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0D169F-F70A-435E-963E-FC50D32717DD}">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5BB867-FBE3-412C-A735-5FB6E1F5489C}">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Premier Inn Stevenage can look forward to a successful future full of guests' amazing stays if everyone works together and stays true to these values. </a:t>
          </a:r>
          <a:endParaRPr lang="en-US" sz="1600" kern="1200">
            <a:latin typeface="Arial" panose="020B0604020202020204" pitchFamily="34" charset="0"/>
            <a:cs typeface="Arial" panose="020B0604020202020204" pitchFamily="34" charset="0"/>
          </a:endParaRPr>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3FE39D-388A-4471-B237-0EFBBBBF88C8}" type="datetimeFigureOut">
              <a:rPr lang="en-GB" smtClean="0"/>
              <a:t>02/03/2024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0B6D26-9888-4738-B16B-E8D75368DF9E}" type="slidenum">
              <a:rPr lang="en-GB" smtClean="0"/>
              <a:t>‹#›</a:t>
            </a:fld>
            <a:endParaRPr lang="en-GB"/>
          </a:p>
        </p:txBody>
      </p:sp>
    </p:spTree>
    <p:extLst>
      <p:ext uri="{BB962C8B-B14F-4D97-AF65-F5344CB8AC3E}">
        <p14:creationId xmlns:p14="http://schemas.microsoft.com/office/powerpoint/2010/main" val="3646594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people agree that the Employee Engagement Model is one of the most important parts of creating an inspiring and interesting workplace that encourages employees to take the lead. Experience has taught us that open communication, recognising each team member's unique skills, ongoing skill development, and joint group activities are all important for making the workplace a place where people want to do their best work.  The Stevenage Team and all of the hotel staff are very important to its success. People are more motivated, work harder, and get more done when they have a common goal.  On days when you have a lot going on, having tasks or shifts that can be changed to fit different paces and getting feedback often may help you keep a positive attitude. </a:t>
            </a:r>
            <a:br>
              <a:rPr lang="en-GB" dirty="0"/>
            </a:br>
            <a:endParaRPr lang="en-GB" dirty="0"/>
          </a:p>
        </p:txBody>
      </p:sp>
      <p:sp>
        <p:nvSpPr>
          <p:cNvPr id="4" name="Slide Number Placeholder 3"/>
          <p:cNvSpPr>
            <a:spLocks noGrp="1"/>
          </p:cNvSpPr>
          <p:nvPr>
            <p:ph type="sldNum" sz="quarter" idx="5"/>
          </p:nvPr>
        </p:nvSpPr>
        <p:spPr/>
        <p:txBody>
          <a:bodyPr/>
          <a:lstStyle/>
          <a:p>
            <a:fld id="{330B6D26-9888-4738-B16B-E8D75368DF9E}" type="slidenum">
              <a:rPr lang="en-GB" smtClean="0"/>
              <a:t>8</a:t>
            </a:fld>
            <a:endParaRPr lang="en-GB"/>
          </a:p>
        </p:txBody>
      </p:sp>
    </p:spTree>
    <p:extLst>
      <p:ext uri="{BB962C8B-B14F-4D97-AF65-F5344CB8AC3E}">
        <p14:creationId xmlns:p14="http://schemas.microsoft.com/office/powerpoint/2010/main" val="1901573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Transparent and open lines of communication that keep our team members informed and involved in making decisions are crucial for the success of any organization. By fostering an environment of transparency, employees feel empowered and invested in strategic planning. Likewise, their diverse perspectives and local expertise can aid leadership in weighing options and steering the company vision. Reward and recognition programs demonstrate appreciation for employees' contributions, both large and small, motivating higher performance. A system celebrating achievements financially and </a:t>
            </a:r>
            <a:r>
              <a:rPr lang="en-GB" dirty="0" err="1"/>
              <a:t>publically</a:t>
            </a:r>
            <a:r>
              <a:rPr lang="en-GB" dirty="0"/>
              <a:t> bolsters morale and encourages maximum effort. What's more, people thrive on positive reinforcement of their skills and worth. Providing continuous training and career development is integral for professional progress and company growth. By supporting employees' learning and mobility, we nurture retainable talent committed to developing new expertise. With an emphasis on learning, our workforce remains agile and equipped to tackle evolving challenges. Investing in the human capital ensures preparedness for an uncertain future.</a:t>
            </a:r>
          </a:p>
          <a:p>
            <a:r>
              <a:rPr lang="en-GB" dirty="0"/>
              <a:t>Wellness initiatives for staff bolster mental, physical and social health. Addressing needs beyond the 9-5 inspires dedication and focus. Developing a healthy environment demonstrates care for the whole person. Happy, balanced employees are engaged, innovative contributors. What's more, prevention pays dividends in productivity, absenteeism and healthcare costs. Fostering camaraderie and cooperation among a diverse team requires periodic bonding. Events that bring colleagues together informally strengthen understanding and support across roles. Uniting personnel in fun experiences sparks new collaborations and fuels organizational synergy.</a:t>
            </a:r>
          </a:p>
          <a:p>
            <a:endParaRPr lang="en-GB" dirty="0"/>
          </a:p>
        </p:txBody>
      </p:sp>
      <p:sp>
        <p:nvSpPr>
          <p:cNvPr id="4" name="Slide Number Placeholder 3"/>
          <p:cNvSpPr>
            <a:spLocks noGrp="1"/>
          </p:cNvSpPr>
          <p:nvPr>
            <p:ph type="sldNum" sz="quarter" idx="5"/>
          </p:nvPr>
        </p:nvSpPr>
        <p:spPr/>
        <p:txBody>
          <a:bodyPr/>
          <a:lstStyle/>
          <a:p>
            <a:fld id="{330B6D26-9888-4738-B16B-E8D75368DF9E}" type="slidenum">
              <a:rPr lang="en-GB" smtClean="0"/>
              <a:t>9</a:t>
            </a:fld>
            <a:endParaRPr lang="en-GB"/>
          </a:p>
        </p:txBody>
      </p:sp>
    </p:spTree>
    <p:extLst>
      <p:ext uri="{BB962C8B-B14F-4D97-AF65-F5344CB8AC3E}">
        <p14:creationId xmlns:p14="http://schemas.microsoft.com/office/powerpoint/2010/main" val="30482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r>
              <a:rPr lang="en-GB" dirty="0"/>
              <a:t>While the Room Cleaning Training thoroughly outlined best practices, it was the camaraderie cultivated amongst our team that ensured we would exceed guests' expectations. At Premier Inn Stevenage, cleanliness is paramount but so too is cultivating an environment where staff feel empowered to not just meet standards but set new ones. Simply adhering to protocols is insufficient if the heart of hospitality is lacking; it is through mutual care, respect, and dedication to continual learning that this establishment will thrive.</a:t>
            </a:r>
          </a:p>
          <a:p>
            <a:endParaRPr lang="en-GB" dirty="0"/>
          </a:p>
        </p:txBody>
      </p:sp>
      <p:sp>
        <p:nvSpPr>
          <p:cNvPr id="4" name="Slide Number Placeholder 3"/>
          <p:cNvSpPr>
            <a:spLocks noGrp="1"/>
          </p:cNvSpPr>
          <p:nvPr>
            <p:ph type="sldNum" sz="quarter" idx="5"/>
          </p:nvPr>
        </p:nvSpPr>
        <p:spPr/>
        <p:txBody>
          <a:bodyPr/>
          <a:lstStyle/>
          <a:p>
            <a:fld id="{330B6D26-9888-4738-B16B-E8D75368DF9E}" type="slidenum">
              <a:rPr lang="en-GB" smtClean="0"/>
              <a:t>10</a:t>
            </a:fld>
            <a:endParaRPr lang="en-GB"/>
          </a:p>
        </p:txBody>
      </p:sp>
    </p:spTree>
    <p:extLst>
      <p:ext uri="{BB962C8B-B14F-4D97-AF65-F5344CB8AC3E}">
        <p14:creationId xmlns:p14="http://schemas.microsoft.com/office/powerpoint/2010/main" val="10237192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2D7D9-FC98-329B-E37A-786314050FC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B5AD754-128D-2828-F036-45A616746A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9C97B92-15CE-EE53-D947-623980BB187B}"/>
              </a:ext>
            </a:extLst>
          </p:cNvPr>
          <p:cNvSpPr>
            <a:spLocks noGrp="1"/>
          </p:cNvSpPr>
          <p:nvPr>
            <p:ph type="dt" sz="half" idx="10"/>
          </p:nvPr>
        </p:nvSpPr>
        <p:spPr/>
        <p:txBody>
          <a:bodyPr/>
          <a:lstStyle/>
          <a:p>
            <a:fld id="{3BEB7EA8-B14B-4891-A3D5-2EE474140420}" type="datetimeFigureOut">
              <a:rPr lang="en-GB" smtClean="0"/>
              <a:t>02/03/2024</a:t>
            </a:fld>
            <a:endParaRPr lang="en-GB"/>
          </a:p>
        </p:txBody>
      </p:sp>
      <p:sp>
        <p:nvSpPr>
          <p:cNvPr id="5" name="Footer Placeholder 4">
            <a:extLst>
              <a:ext uri="{FF2B5EF4-FFF2-40B4-BE49-F238E27FC236}">
                <a16:creationId xmlns:a16="http://schemas.microsoft.com/office/drawing/2014/main" id="{E4A497CD-CB0B-1C9D-5119-2E60E24028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9E4181-DB81-27BD-F360-DE99307EF971}"/>
              </a:ext>
            </a:extLst>
          </p:cNvPr>
          <p:cNvSpPr>
            <a:spLocks noGrp="1"/>
          </p:cNvSpPr>
          <p:nvPr>
            <p:ph type="sldNum" sz="quarter" idx="12"/>
          </p:nvPr>
        </p:nvSpPr>
        <p:spPr/>
        <p:txBody>
          <a:bodyPr/>
          <a:lstStyle/>
          <a:p>
            <a:fld id="{3AB66DB5-66F8-4822-BE07-5FFD39D10124}" type="slidenum">
              <a:rPr lang="en-GB" smtClean="0"/>
              <a:t>‹#›</a:t>
            </a:fld>
            <a:endParaRPr lang="en-GB"/>
          </a:p>
        </p:txBody>
      </p:sp>
    </p:spTree>
    <p:extLst>
      <p:ext uri="{BB962C8B-B14F-4D97-AF65-F5344CB8AC3E}">
        <p14:creationId xmlns:p14="http://schemas.microsoft.com/office/powerpoint/2010/main" val="1936894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A2B59-373C-D90E-616C-A31FEFF0E47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C5C2E8-4B1A-E98B-8A7F-4B02239311D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59C5FA-F7C7-239A-A078-F5A325815C70}"/>
              </a:ext>
            </a:extLst>
          </p:cNvPr>
          <p:cNvSpPr>
            <a:spLocks noGrp="1"/>
          </p:cNvSpPr>
          <p:nvPr>
            <p:ph type="dt" sz="half" idx="10"/>
          </p:nvPr>
        </p:nvSpPr>
        <p:spPr/>
        <p:txBody>
          <a:bodyPr/>
          <a:lstStyle/>
          <a:p>
            <a:fld id="{3BEB7EA8-B14B-4891-A3D5-2EE474140420}" type="datetimeFigureOut">
              <a:rPr lang="en-GB" smtClean="0"/>
              <a:t>02/03/2024</a:t>
            </a:fld>
            <a:endParaRPr lang="en-GB"/>
          </a:p>
        </p:txBody>
      </p:sp>
      <p:sp>
        <p:nvSpPr>
          <p:cNvPr id="5" name="Footer Placeholder 4">
            <a:extLst>
              <a:ext uri="{FF2B5EF4-FFF2-40B4-BE49-F238E27FC236}">
                <a16:creationId xmlns:a16="http://schemas.microsoft.com/office/drawing/2014/main" id="{2E7C377E-7274-51E9-A097-437A83F73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575C37-0FA3-ECEC-EF4F-700E5D6FA049}"/>
              </a:ext>
            </a:extLst>
          </p:cNvPr>
          <p:cNvSpPr>
            <a:spLocks noGrp="1"/>
          </p:cNvSpPr>
          <p:nvPr>
            <p:ph type="sldNum" sz="quarter" idx="12"/>
          </p:nvPr>
        </p:nvSpPr>
        <p:spPr/>
        <p:txBody>
          <a:bodyPr/>
          <a:lstStyle/>
          <a:p>
            <a:fld id="{3AB66DB5-66F8-4822-BE07-5FFD39D10124}" type="slidenum">
              <a:rPr lang="en-GB" smtClean="0"/>
              <a:t>‹#›</a:t>
            </a:fld>
            <a:endParaRPr lang="en-GB"/>
          </a:p>
        </p:txBody>
      </p:sp>
    </p:spTree>
    <p:extLst>
      <p:ext uri="{BB962C8B-B14F-4D97-AF65-F5344CB8AC3E}">
        <p14:creationId xmlns:p14="http://schemas.microsoft.com/office/powerpoint/2010/main" val="558660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FF010-6909-B2E8-B99F-15EC7D90B62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64A270D-5158-02CD-9685-83724BA07D6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9EC9607-1BA8-D023-8FDC-CDE58B565B96}"/>
              </a:ext>
            </a:extLst>
          </p:cNvPr>
          <p:cNvSpPr>
            <a:spLocks noGrp="1"/>
          </p:cNvSpPr>
          <p:nvPr>
            <p:ph type="dt" sz="half" idx="10"/>
          </p:nvPr>
        </p:nvSpPr>
        <p:spPr/>
        <p:txBody>
          <a:bodyPr/>
          <a:lstStyle/>
          <a:p>
            <a:fld id="{3BEB7EA8-B14B-4891-A3D5-2EE474140420}" type="datetimeFigureOut">
              <a:rPr lang="en-GB" smtClean="0"/>
              <a:t>02/03/2024</a:t>
            </a:fld>
            <a:endParaRPr lang="en-GB"/>
          </a:p>
        </p:txBody>
      </p:sp>
      <p:sp>
        <p:nvSpPr>
          <p:cNvPr id="5" name="Footer Placeholder 4">
            <a:extLst>
              <a:ext uri="{FF2B5EF4-FFF2-40B4-BE49-F238E27FC236}">
                <a16:creationId xmlns:a16="http://schemas.microsoft.com/office/drawing/2014/main" id="{C9706235-A848-212A-851A-127DE3E313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D6D176-DA6D-9130-FF59-3B7B04BCD7CE}"/>
              </a:ext>
            </a:extLst>
          </p:cNvPr>
          <p:cNvSpPr>
            <a:spLocks noGrp="1"/>
          </p:cNvSpPr>
          <p:nvPr>
            <p:ph type="sldNum" sz="quarter" idx="12"/>
          </p:nvPr>
        </p:nvSpPr>
        <p:spPr/>
        <p:txBody>
          <a:bodyPr/>
          <a:lstStyle/>
          <a:p>
            <a:fld id="{3AB66DB5-66F8-4822-BE07-5FFD39D10124}" type="slidenum">
              <a:rPr lang="en-GB" smtClean="0"/>
              <a:t>‹#›</a:t>
            </a:fld>
            <a:endParaRPr lang="en-GB"/>
          </a:p>
        </p:txBody>
      </p:sp>
    </p:spTree>
    <p:extLst>
      <p:ext uri="{BB962C8B-B14F-4D97-AF65-F5344CB8AC3E}">
        <p14:creationId xmlns:p14="http://schemas.microsoft.com/office/powerpoint/2010/main" val="272783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4FF8B-5BDA-337E-1F97-C889F9E3B2D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B3C42CA-66F1-BD6E-4936-1096D0C8089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87C1976-A08C-B795-E2A7-799EB004EC6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43E1EC2-868A-1FB9-1473-A32221333CCD}"/>
              </a:ext>
            </a:extLst>
          </p:cNvPr>
          <p:cNvSpPr>
            <a:spLocks noGrp="1"/>
          </p:cNvSpPr>
          <p:nvPr>
            <p:ph type="dt" sz="half" idx="10"/>
          </p:nvPr>
        </p:nvSpPr>
        <p:spPr/>
        <p:txBody>
          <a:bodyPr/>
          <a:lstStyle/>
          <a:p>
            <a:fld id="{3BEB7EA8-B14B-4891-A3D5-2EE474140420}" type="datetimeFigureOut">
              <a:rPr lang="en-GB" smtClean="0"/>
              <a:t>02/03/2024</a:t>
            </a:fld>
            <a:endParaRPr lang="en-GB"/>
          </a:p>
        </p:txBody>
      </p:sp>
      <p:sp>
        <p:nvSpPr>
          <p:cNvPr id="6" name="Footer Placeholder 5">
            <a:extLst>
              <a:ext uri="{FF2B5EF4-FFF2-40B4-BE49-F238E27FC236}">
                <a16:creationId xmlns:a16="http://schemas.microsoft.com/office/drawing/2014/main" id="{590F93FC-F497-26F8-B1DA-5BF5A6BBD7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4D31ED-0A84-7C44-D3FE-AE7372169086}"/>
              </a:ext>
            </a:extLst>
          </p:cNvPr>
          <p:cNvSpPr>
            <a:spLocks noGrp="1"/>
          </p:cNvSpPr>
          <p:nvPr>
            <p:ph type="sldNum" sz="quarter" idx="12"/>
          </p:nvPr>
        </p:nvSpPr>
        <p:spPr/>
        <p:txBody>
          <a:bodyPr/>
          <a:lstStyle/>
          <a:p>
            <a:fld id="{3AB66DB5-66F8-4822-BE07-5FFD39D10124}" type="slidenum">
              <a:rPr lang="en-GB" smtClean="0"/>
              <a:t>‹#›</a:t>
            </a:fld>
            <a:endParaRPr lang="en-GB"/>
          </a:p>
        </p:txBody>
      </p:sp>
    </p:spTree>
    <p:extLst>
      <p:ext uri="{BB962C8B-B14F-4D97-AF65-F5344CB8AC3E}">
        <p14:creationId xmlns:p14="http://schemas.microsoft.com/office/powerpoint/2010/main" val="2540364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6E156-64C5-7721-E277-AF0EA0AA737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5059CEC-C8DA-272B-6340-65634FEC0A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99CC4B6-A886-5ED4-6578-0DC3C2CA268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C270646-4930-F1F4-6148-13715CF1A2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175A896-D71C-F6B9-EF70-D729B0C1570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B23A2C4-9BB1-27E3-C386-4A5F661AAED9}"/>
              </a:ext>
            </a:extLst>
          </p:cNvPr>
          <p:cNvSpPr>
            <a:spLocks noGrp="1"/>
          </p:cNvSpPr>
          <p:nvPr>
            <p:ph type="dt" sz="half" idx="10"/>
          </p:nvPr>
        </p:nvSpPr>
        <p:spPr/>
        <p:txBody>
          <a:bodyPr/>
          <a:lstStyle/>
          <a:p>
            <a:fld id="{3BEB7EA8-B14B-4891-A3D5-2EE474140420}" type="datetimeFigureOut">
              <a:rPr lang="en-GB" smtClean="0"/>
              <a:t>02/03/2024</a:t>
            </a:fld>
            <a:endParaRPr lang="en-GB"/>
          </a:p>
        </p:txBody>
      </p:sp>
      <p:sp>
        <p:nvSpPr>
          <p:cNvPr id="8" name="Footer Placeholder 7">
            <a:extLst>
              <a:ext uri="{FF2B5EF4-FFF2-40B4-BE49-F238E27FC236}">
                <a16:creationId xmlns:a16="http://schemas.microsoft.com/office/drawing/2014/main" id="{11AE42FE-3D4B-46D3-C0EF-353A1845AE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1A4E52-6589-A7DB-E01E-0F31F32F11FC}"/>
              </a:ext>
            </a:extLst>
          </p:cNvPr>
          <p:cNvSpPr>
            <a:spLocks noGrp="1"/>
          </p:cNvSpPr>
          <p:nvPr>
            <p:ph type="sldNum" sz="quarter" idx="12"/>
          </p:nvPr>
        </p:nvSpPr>
        <p:spPr/>
        <p:txBody>
          <a:bodyPr/>
          <a:lstStyle/>
          <a:p>
            <a:fld id="{3AB66DB5-66F8-4822-BE07-5FFD39D10124}" type="slidenum">
              <a:rPr lang="en-GB" smtClean="0"/>
              <a:t>‹#›</a:t>
            </a:fld>
            <a:endParaRPr lang="en-GB"/>
          </a:p>
        </p:txBody>
      </p:sp>
    </p:spTree>
    <p:extLst>
      <p:ext uri="{BB962C8B-B14F-4D97-AF65-F5344CB8AC3E}">
        <p14:creationId xmlns:p14="http://schemas.microsoft.com/office/powerpoint/2010/main" val="1198341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1F495-58E9-3C47-6DD2-DEE259507CB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8D1EC39-D5B7-3D99-DA5F-25C3A0579C57}"/>
              </a:ext>
            </a:extLst>
          </p:cNvPr>
          <p:cNvSpPr>
            <a:spLocks noGrp="1"/>
          </p:cNvSpPr>
          <p:nvPr>
            <p:ph type="dt" sz="half" idx="10"/>
          </p:nvPr>
        </p:nvSpPr>
        <p:spPr/>
        <p:txBody>
          <a:bodyPr/>
          <a:lstStyle/>
          <a:p>
            <a:fld id="{3BEB7EA8-B14B-4891-A3D5-2EE474140420}" type="datetimeFigureOut">
              <a:rPr lang="en-GB" smtClean="0"/>
              <a:t>02/03/2024</a:t>
            </a:fld>
            <a:endParaRPr lang="en-GB"/>
          </a:p>
        </p:txBody>
      </p:sp>
      <p:sp>
        <p:nvSpPr>
          <p:cNvPr id="4" name="Footer Placeholder 3">
            <a:extLst>
              <a:ext uri="{FF2B5EF4-FFF2-40B4-BE49-F238E27FC236}">
                <a16:creationId xmlns:a16="http://schemas.microsoft.com/office/drawing/2014/main" id="{1153FAF6-1E1E-A537-589B-3698607461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4F3478-5C3B-DB85-9FC4-678ED6BA7A76}"/>
              </a:ext>
            </a:extLst>
          </p:cNvPr>
          <p:cNvSpPr>
            <a:spLocks noGrp="1"/>
          </p:cNvSpPr>
          <p:nvPr>
            <p:ph type="sldNum" sz="quarter" idx="12"/>
          </p:nvPr>
        </p:nvSpPr>
        <p:spPr/>
        <p:txBody>
          <a:bodyPr/>
          <a:lstStyle/>
          <a:p>
            <a:fld id="{3AB66DB5-66F8-4822-BE07-5FFD39D10124}" type="slidenum">
              <a:rPr lang="en-GB" smtClean="0"/>
              <a:t>‹#›</a:t>
            </a:fld>
            <a:endParaRPr lang="en-GB"/>
          </a:p>
        </p:txBody>
      </p:sp>
    </p:spTree>
    <p:extLst>
      <p:ext uri="{BB962C8B-B14F-4D97-AF65-F5344CB8AC3E}">
        <p14:creationId xmlns:p14="http://schemas.microsoft.com/office/powerpoint/2010/main" val="4131570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8244EE-4132-69A1-C9F4-2E1E7D1CC00C}"/>
              </a:ext>
            </a:extLst>
          </p:cNvPr>
          <p:cNvSpPr>
            <a:spLocks noGrp="1"/>
          </p:cNvSpPr>
          <p:nvPr>
            <p:ph type="dt" sz="half" idx="10"/>
          </p:nvPr>
        </p:nvSpPr>
        <p:spPr/>
        <p:txBody>
          <a:bodyPr/>
          <a:lstStyle/>
          <a:p>
            <a:fld id="{3BEB7EA8-B14B-4891-A3D5-2EE474140420}" type="datetimeFigureOut">
              <a:rPr lang="en-GB" smtClean="0"/>
              <a:t>02/03/2024</a:t>
            </a:fld>
            <a:endParaRPr lang="en-GB"/>
          </a:p>
        </p:txBody>
      </p:sp>
      <p:sp>
        <p:nvSpPr>
          <p:cNvPr id="3" name="Footer Placeholder 2">
            <a:extLst>
              <a:ext uri="{FF2B5EF4-FFF2-40B4-BE49-F238E27FC236}">
                <a16:creationId xmlns:a16="http://schemas.microsoft.com/office/drawing/2014/main" id="{882D9B15-7C82-56CC-C56B-43A14AB70E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B65C09-FC87-EF9C-2505-E5629F88FA3E}"/>
              </a:ext>
            </a:extLst>
          </p:cNvPr>
          <p:cNvSpPr>
            <a:spLocks noGrp="1"/>
          </p:cNvSpPr>
          <p:nvPr>
            <p:ph type="sldNum" sz="quarter" idx="12"/>
          </p:nvPr>
        </p:nvSpPr>
        <p:spPr/>
        <p:txBody>
          <a:bodyPr/>
          <a:lstStyle/>
          <a:p>
            <a:fld id="{3AB66DB5-66F8-4822-BE07-5FFD39D10124}" type="slidenum">
              <a:rPr lang="en-GB" smtClean="0"/>
              <a:t>‹#›</a:t>
            </a:fld>
            <a:endParaRPr lang="en-GB"/>
          </a:p>
        </p:txBody>
      </p:sp>
    </p:spTree>
    <p:extLst>
      <p:ext uri="{BB962C8B-B14F-4D97-AF65-F5344CB8AC3E}">
        <p14:creationId xmlns:p14="http://schemas.microsoft.com/office/powerpoint/2010/main" val="168250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C443A-A56B-C197-5A54-2DAFC27733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F32E6C8-0D34-CE98-04EA-0006F454C3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F265EF3-81E3-E643-EAB2-27AB0A2885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8305A0F-411F-FD02-4202-736626C7D00B}"/>
              </a:ext>
            </a:extLst>
          </p:cNvPr>
          <p:cNvSpPr>
            <a:spLocks noGrp="1"/>
          </p:cNvSpPr>
          <p:nvPr>
            <p:ph type="dt" sz="half" idx="10"/>
          </p:nvPr>
        </p:nvSpPr>
        <p:spPr/>
        <p:txBody>
          <a:bodyPr/>
          <a:lstStyle/>
          <a:p>
            <a:fld id="{3BEB7EA8-B14B-4891-A3D5-2EE474140420}" type="datetimeFigureOut">
              <a:rPr lang="en-GB" smtClean="0"/>
              <a:t>02/03/2024</a:t>
            </a:fld>
            <a:endParaRPr lang="en-GB"/>
          </a:p>
        </p:txBody>
      </p:sp>
      <p:sp>
        <p:nvSpPr>
          <p:cNvPr id="6" name="Footer Placeholder 5">
            <a:extLst>
              <a:ext uri="{FF2B5EF4-FFF2-40B4-BE49-F238E27FC236}">
                <a16:creationId xmlns:a16="http://schemas.microsoft.com/office/drawing/2014/main" id="{9A7E0E1C-5E16-9691-928E-1863E1C920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A6A50C-87EE-2E35-51D3-89AC7FB35252}"/>
              </a:ext>
            </a:extLst>
          </p:cNvPr>
          <p:cNvSpPr>
            <a:spLocks noGrp="1"/>
          </p:cNvSpPr>
          <p:nvPr>
            <p:ph type="sldNum" sz="quarter" idx="12"/>
          </p:nvPr>
        </p:nvSpPr>
        <p:spPr/>
        <p:txBody>
          <a:bodyPr/>
          <a:lstStyle/>
          <a:p>
            <a:fld id="{3AB66DB5-66F8-4822-BE07-5FFD39D10124}" type="slidenum">
              <a:rPr lang="en-GB" smtClean="0"/>
              <a:t>‹#›</a:t>
            </a:fld>
            <a:endParaRPr lang="en-GB"/>
          </a:p>
        </p:txBody>
      </p:sp>
    </p:spTree>
    <p:extLst>
      <p:ext uri="{BB962C8B-B14F-4D97-AF65-F5344CB8AC3E}">
        <p14:creationId xmlns:p14="http://schemas.microsoft.com/office/powerpoint/2010/main" val="3382855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72923-847D-ADCC-A2D5-E5B8FF9978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58F6DCA-6675-9F3C-12B1-333C662D6F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962C71E-FAA5-C8D6-A3A0-923EC6679E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23FDA85-EF34-0857-F81B-504D8230A161}"/>
              </a:ext>
            </a:extLst>
          </p:cNvPr>
          <p:cNvSpPr>
            <a:spLocks noGrp="1"/>
          </p:cNvSpPr>
          <p:nvPr>
            <p:ph type="dt" sz="half" idx="10"/>
          </p:nvPr>
        </p:nvSpPr>
        <p:spPr/>
        <p:txBody>
          <a:bodyPr/>
          <a:lstStyle/>
          <a:p>
            <a:fld id="{3BEB7EA8-B14B-4891-A3D5-2EE474140420}" type="datetimeFigureOut">
              <a:rPr lang="en-GB" smtClean="0"/>
              <a:t>02/03/2024</a:t>
            </a:fld>
            <a:endParaRPr lang="en-GB"/>
          </a:p>
        </p:txBody>
      </p:sp>
      <p:sp>
        <p:nvSpPr>
          <p:cNvPr id="6" name="Footer Placeholder 5">
            <a:extLst>
              <a:ext uri="{FF2B5EF4-FFF2-40B4-BE49-F238E27FC236}">
                <a16:creationId xmlns:a16="http://schemas.microsoft.com/office/drawing/2014/main" id="{E6801351-859E-26A6-A180-57A82EA42A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A65B84-1280-18B8-DAEF-6D926D824BBC}"/>
              </a:ext>
            </a:extLst>
          </p:cNvPr>
          <p:cNvSpPr>
            <a:spLocks noGrp="1"/>
          </p:cNvSpPr>
          <p:nvPr>
            <p:ph type="sldNum" sz="quarter" idx="12"/>
          </p:nvPr>
        </p:nvSpPr>
        <p:spPr/>
        <p:txBody>
          <a:bodyPr/>
          <a:lstStyle/>
          <a:p>
            <a:fld id="{3AB66DB5-66F8-4822-BE07-5FFD39D10124}" type="slidenum">
              <a:rPr lang="en-GB" smtClean="0"/>
              <a:t>‹#›</a:t>
            </a:fld>
            <a:endParaRPr lang="en-GB"/>
          </a:p>
        </p:txBody>
      </p:sp>
    </p:spTree>
    <p:extLst>
      <p:ext uri="{BB962C8B-B14F-4D97-AF65-F5344CB8AC3E}">
        <p14:creationId xmlns:p14="http://schemas.microsoft.com/office/powerpoint/2010/main" val="2151469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01D06-6C72-76C5-9191-C13F00F72A2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55D92C6-8B90-871C-11FD-7B79126EA9F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33A8E2-3F07-6C11-586E-2DE3483457B4}"/>
              </a:ext>
            </a:extLst>
          </p:cNvPr>
          <p:cNvSpPr>
            <a:spLocks noGrp="1"/>
          </p:cNvSpPr>
          <p:nvPr>
            <p:ph type="dt" sz="half" idx="10"/>
          </p:nvPr>
        </p:nvSpPr>
        <p:spPr/>
        <p:txBody>
          <a:bodyPr/>
          <a:lstStyle/>
          <a:p>
            <a:fld id="{3BEB7EA8-B14B-4891-A3D5-2EE474140420}" type="datetimeFigureOut">
              <a:rPr lang="en-GB" smtClean="0"/>
              <a:t>02/03/2024</a:t>
            </a:fld>
            <a:endParaRPr lang="en-GB"/>
          </a:p>
        </p:txBody>
      </p:sp>
      <p:sp>
        <p:nvSpPr>
          <p:cNvPr id="5" name="Footer Placeholder 4">
            <a:extLst>
              <a:ext uri="{FF2B5EF4-FFF2-40B4-BE49-F238E27FC236}">
                <a16:creationId xmlns:a16="http://schemas.microsoft.com/office/drawing/2014/main" id="{A5942475-AB76-44AA-AA6F-3C9876B914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03ACFC-8AF1-0C11-1CB3-B9083C4102D3}"/>
              </a:ext>
            </a:extLst>
          </p:cNvPr>
          <p:cNvSpPr>
            <a:spLocks noGrp="1"/>
          </p:cNvSpPr>
          <p:nvPr>
            <p:ph type="sldNum" sz="quarter" idx="12"/>
          </p:nvPr>
        </p:nvSpPr>
        <p:spPr/>
        <p:txBody>
          <a:bodyPr/>
          <a:lstStyle/>
          <a:p>
            <a:fld id="{3AB66DB5-66F8-4822-BE07-5FFD39D10124}" type="slidenum">
              <a:rPr lang="en-GB" smtClean="0"/>
              <a:t>‹#›</a:t>
            </a:fld>
            <a:endParaRPr lang="en-GB"/>
          </a:p>
        </p:txBody>
      </p:sp>
    </p:spTree>
    <p:extLst>
      <p:ext uri="{BB962C8B-B14F-4D97-AF65-F5344CB8AC3E}">
        <p14:creationId xmlns:p14="http://schemas.microsoft.com/office/powerpoint/2010/main" val="3633572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9A7295-F3E0-E61D-F044-61962E81034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E09BDA5-43D9-A60C-6A3B-DFA46EEF71F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5663CE-B38B-8342-DA4F-F961E28DA597}"/>
              </a:ext>
            </a:extLst>
          </p:cNvPr>
          <p:cNvSpPr>
            <a:spLocks noGrp="1"/>
          </p:cNvSpPr>
          <p:nvPr>
            <p:ph type="dt" sz="half" idx="10"/>
          </p:nvPr>
        </p:nvSpPr>
        <p:spPr/>
        <p:txBody>
          <a:bodyPr/>
          <a:lstStyle/>
          <a:p>
            <a:fld id="{3BEB7EA8-B14B-4891-A3D5-2EE474140420}" type="datetimeFigureOut">
              <a:rPr lang="en-GB" smtClean="0"/>
              <a:t>02/03/2024</a:t>
            </a:fld>
            <a:endParaRPr lang="en-GB"/>
          </a:p>
        </p:txBody>
      </p:sp>
      <p:sp>
        <p:nvSpPr>
          <p:cNvPr id="5" name="Footer Placeholder 4">
            <a:extLst>
              <a:ext uri="{FF2B5EF4-FFF2-40B4-BE49-F238E27FC236}">
                <a16:creationId xmlns:a16="http://schemas.microsoft.com/office/drawing/2014/main" id="{AB281E1D-6C75-F16D-65C2-EB8A985050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54749F-8F70-B95D-7B0D-622D7FDBE53D}"/>
              </a:ext>
            </a:extLst>
          </p:cNvPr>
          <p:cNvSpPr>
            <a:spLocks noGrp="1"/>
          </p:cNvSpPr>
          <p:nvPr>
            <p:ph type="sldNum" sz="quarter" idx="12"/>
          </p:nvPr>
        </p:nvSpPr>
        <p:spPr/>
        <p:txBody>
          <a:bodyPr/>
          <a:lstStyle/>
          <a:p>
            <a:fld id="{3AB66DB5-66F8-4822-BE07-5FFD39D10124}" type="slidenum">
              <a:rPr lang="en-GB" smtClean="0"/>
              <a:t>‹#›</a:t>
            </a:fld>
            <a:endParaRPr lang="en-GB"/>
          </a:p>
        </p:txBody>
      </p:sp>
    </p:spTree>
    <p:extLst>
      <p:ext uri="{BB962C8B-B14F-4D97-AF65-F5344CB8AC3E}">
        <p14:creationId xmlns:p14="http://schemas.microsoft.com/office/powerpoint/2010/main" val="95514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7AA199-6F78-E623-007C-D21B66D83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D8719D1-07C3-766F-1A0A-2922E19FE9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AF720CE-6888-BE85-542E-18417BC335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BEB7EA8-B14B-4891-A3D5-2EE474140420}" type="datetimeFigureOut">
              <a:rPr lang="en-GB" smtClean="0"/>
              <a:t>02/03/2024</a:t>
            </a:fld>
            <a:endParaRPr lang="en-GB"/>
          </a:p>
        </p:txBody>
      </p:sp>
      <p:sp>
        <p:nvSpPr>
          <p:cNvPr id="5" name="Footer Placeholder 4">
            <a:extLst>
              <a:ext uri="{FF2B5EF4-FFF2-40B4-BE49-F238E27FC236}">
                <a16:creationId xmlns:a16="http://schemas.microsoft.com/office/drawing/2014/main" id="{F345CE06-4046-1C3C-37A1-446AE10B44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5A5ABA9-CA3F-8185-0168-7D6CEBE496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B66DB5-66F8-4822-BE07-5FFD39D10124}" type="slidenum">
              <a:rPr lang="en-GB" smtClean="0"/>
              <a:t>‹#›</a:t>
            </a:fld>
            <a:endParaRPr lang="en-GB"/>
          </a:p>
        </p:txBody>
      </p:sp>
    </p:spTree>
    <p:extLst>
      <p:ext uri="{BB962C8B-B14F-4D97-AF65-F5344CB8AC3E}">
        <p14:creationId xmlns:p14="http://schemas.microsoft.com/office/powerpoint/2010/main" val="563995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655C47-7AD7-12C1-D144-5C01155B10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087"/>
            <a:ext cx="12191998" cy="5113471"/>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376DF6-7A8D-AB57-A70E-670A52E84CA6}"/>
              </a:ext>
            </a:extLst>
          </p:cNvPr>
          <p:cNvSpPr>
            <a:spLocks noGrp="1"/>
          </p:cNvSpPr>
          <p:nvPr>
            <p:ph type="ctrTitle"/>
          </p:nvPr>
        </p:nvSpPr>
        <p:spPr>
          <a:xfrm>
            <a:off x="188868" y="4285129"/>
            <a:ext cx="5737411" cy="4073880"/>
          </a:xfrm>
        </p:spPr>
        <p:txBody>
          <a:bodyPr anchor="t">
            <a:normAutofit/>
          </a:bodyPr>
          <a:lstStyle/>
          <a:p>
            <a:pPr algn="l"/>
            <a:r>
              <a:rPr lang="en-GB" sz="2800" dirty="0">
                <a:latin typeface="Arial" panose="020B0604020202020204" pitchFamily="34" charset="0"/>
                <a:cs typeface="Arial" panose="020B0604020202020204" pitchFamily="34" charset="0"/>
              </a:rPr>
              <a:t>Student Name: </a:t>
            </a:r>
            <a:r>
              <a:rPr lang="en-GB" sz="2800" dirty="0" err="1">
                <a:latin typeface="Arial" panose="020B0604020202020204" pitchFamily="34" charset="0"/>
                <a:cs typeface="Arial" panose="020B0604020202020204" pitchFamily="34" charset="0"/>
              </a:rPr>
              <a:t>Nerea</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Juaristi</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Student ID: 2212615</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Module: Operating Hotel Facilities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Module code: BMIH4006</a:t>
            </a:r>
            <a:br>
              <a:rPr lang="en-GB" sz="2800" dirty="0">
                <a:latin typeface="Arial" panose="020B0604020202020204" pitchFamily="34" charset="0"/>
                <a:cs typeface="Arial" panose="020B0604020202020204" pitchFamily="34" charset="0"/>
              </a:rPr>
            </a:br>
            <a:r>
              <a:rPr lang="en-GB" sz="2800" dirty="0" err="1">
                <a:latin typeface="Arial" panose="020B0604020202020204" pitchFamily="34" charset="0"/>
                <a:cs typeface="Arial" panose="020B0604020202020204" pitchFamily="34" charset="0"/>
              </a:rPr>
              <a:t>Assignement</a:t>
            </a:r>
            <a:r>
              <a:rPr lang="en-GB" sz="2800" dirty="0">
                <a:latin typeface="Arial" panose="020B0604020202020204" pitchFamily="34" charset="0"/>
                <a:cs typeface="Arial" panose="020B0604020202020204" pitchFamily="34" charset="0"/>
              </a:rPr>
              <a:t> Title: Presentation- Check list </a:t>
            </a:r>
          </a:p>
        </p:txBody>
      </p:sp>
      <p:sp useBgFill="1">
        <p:nvSpPr>
          <p:cNvPr id="11" name="Rectangle 10">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148" y="0"/>
            <a:ext cx="6076852"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6B64ABE-E8BB-04AD-D7F7-E9BCE8A226EA}"/>
              </a:ext>
            </a:extLst>
          </p:cNvPr>
          <p:cNvSpPr>
            <a:spLocks noGrp="1"/>
          </p:cNvSpPr>
          <p:nvPr>
            <p:ph type="subTitle" idx="1"/>
          </p:nvPr>
        </p:nvSpPr>
        <p:spPr>
          <a:xfrm>
            <a:off x="6680578" y="5496520"/>
            <a:ext cx="4974802" cy="1016759"/>
          </a:xfrm>
        </p:spPr>
        <p:txBody>
          <a:bodyPr anchor="ctr">
            <a:normAutofit/>
          </a:bodyPr>
          <a:lstStyle/>
          <a:p>
            <a:pPr algn="l"/>
            <a:r>
              <a:rPr lang="en-GB" dirty="0"/>
              <a:t>Component 3 - Presentation</a:t>
            </a:r>
            <a:endParaRPr lang="en-GB"/>
          </a:p>
        </p:txBody>
      </p:sp>
      <p:pic>
        <p:nvPicPr>
          <p:cNvPr id="5" name="Picture 4" descr="Low angle view of building corner against the clear blue sky">
            <a:extLst>
              <a:ext uri="{FF2B5EF4-FFF2-40B4-BE49-F238E27FC236}">
                <a16:creationId xmlns:a16="http://schemas.microsoft.com/office/drawing/2014/main" id="{A0FAAB2D-87DF-E87C-BB6B-C03A0C96A2FC}"/>
              </a:ext>
            </a:extLst>
          </p:cNvPr>
          <p:cNvPicPr>
            <a:picLocks noChangeAspect="1"/>
          </p:cNvPicPr>
          <p:nvPr/>
        </p:nvPicPr>
        <p:blipFill rotWithShape="1">
          <a:blip r:embed="rId2"/>
          <a:srcRect r="11183" b="-1"/>
          <a:stretch/>
        </p:blipFill>
        <p:spPr>
          <a:xfrm>
            <a:off x="6115147" y="-1"/>
            <a:ext cx="6076866" cy="5131559"/>
          </a:xfrm>
          <a:prstGeom prst="rect">
            <a:avLst/>
          </a:prstGeom>
        </p:spPr>
      </p:pic>
    </p:spTree>
    <p:extLst>
      <p:ext uri="{BB962C8B-B14F-4D97-AF65-F5344CB8AC3E}">
        <p14:creationId xmlns:p14="http://schemas.microsoft.com/office/powerpoint/2010/main" val="1131414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217F3C-1335-69EF-92E7-6C2A59F89D36}"/>
              </a:ext>
            </a:extLst>
          </p:cNvPr>
          <p:cNvSpPr>
            <a:spLocks noGrp="1"/>
          </p:cNvSpPr>
          <p:nvPr>
            <p:ph type="title"/>
          </p:nvPr>
        </p:nvSpPr>
        <p:spPr>
          <a:xfrm>
            <a:off x="761800" y="762001"/>
            <a:ext cx="5334197" cy="1708242"/>
          </a:xfrm>
        </p:spPr>
        <p:txBody>
          <a:bodyPr anchor="ctr">
            <a:normAutofit/>
          </a:bodyPr>
          <a:lstStyle/>
          <a:p>
            <a:r>
              <a:rPr lang="en-GB" sz="40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3E9C9254-7215-8F7E-B505-6964491A73A7}"/>
              </a:ext>
            </a:extLst>
          </p:cNvPr>
          <p:cNvSpPr>
            <a:spLocks noGrp="1"/>
          </p:cNvSpPr>
          <p:nvPr>
            <p:ph idx="1"/>
          </p:nvPr>
        </p:nvSpPr>
        <p:spPr>
          <a:xfrm>
            <a:off x="478972" y="2068286"/>
            <a:ext cx="5617026" cy="4171793"/>
          </a:xfrm>
        </p:spPr>
        <p:txBody>
          <a:bodyPr anchor="ctr">
            <a:normAutofit/>
          </a:bodyPr>
          <a:lstStyle/>
          <a:p>
            <a:r>
              <a:rPr lang="en-GB" sz="1600" dirty="0">
                <a:latin typeface="Arial" panose="020B0604020202020204" pitchFamily="34" charset="0"/>
                <a:cs typeface="Arial" panose="020B0604020202020204" pitchFamily="34" charset="0"/>
              </a:rPr>
              <a:t>Premier Inn Stevenage has maintained its reputation for spotless rooms despite the industry's incessant flux and territorial envy. </a:t>
            </a:r>
          </a:p>
          <a:p>
            <a:r>
              <a:rPr lang="en-GB" sz="1600" dirty="0">
                <a:latin typeface="Arial" panose="020B0604020202020204" pitchFamily="34" charset="0"/>
                <a:cs typeface="Arial" panose="020B0604020202020204" pitchFamily="34" charset="0"/>
              </a:rPr>
              <a:t>The lobby is the first and last impression guests have of our hotel (</a:t>
            </a:r>
            <a:r>
              <a:rPr lang="en-GB" sz="1600" b="0" i="0" dirty="0">
                <a:solidFill>
                  <a:srgbClr val="222222"/>
                </a:solidFill>
                <a:effectLst/>
                <a:latin typeface="Arial" panose="020B0604020202020204" pitchFamily="34" charset="0"/>
                <a:cs typeface="Arial" panose="020B0604020202020204" pitchFamily="34" charset="0"/>
              </a:rPr>
              <a:t>Zemke et al., 2015)</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In order to </a:t>
            </a:r>
            <a:r>
              <a:rPr lang="en-GB" sz="1600" dirty="0" err="1">
                <a:latin typeface="Arial" panose="020B0604020202020204" pitchFamily="34" charset="0"/>
                <a:cs typeface="Arial" panose="020B0604020202020204" pitchFamily="34" charset="0"/>
              </a:rPr>
              <a:t>fulfill</a:t>
            </a:r>
            <a:r>
              <a:rPr lang="en-GB" sz="1600" dirty="0">
                <a:latin typeface="Arial" panose="020B0604020202020204" pitchFamily="34" charset="0"/>
                <a:cs typeface="Arial" panose="020B0604020202020204" pitchFamily="34" charset="0"/>
              </a:rPr>
              <a:t> the word and make sure our visitors are comfortable, every single one of our staff must always go the extra mile. </a:t>
            </a:r>
          </a:p>
          <a:p>
            <a:r>
              <a:rPr lang="en-GB" sz="1600" dirty="0">
                <a:latin typeface="Arial" panose="020B0604020202020204" pitchFamily="34" charset="0"/>
                <a:cs typeface="Arial" panose="020B0604020202020204" pitchFamily="34" charset="0"/>
              </a:rPr>
              <a:t>In a short amount of time, these kinds of get-togethers create priceless memories. </a:t>
            </a:r>
          </a:p>
          <a:p>
            <a:r>
              <a:rPr lang="en-GB" sz="1600" dirty="0">
                <a:latin typeface="Arial" panose="020B0604020202020204" pitchFamily="34" charset="0"/>
                <a:cs typeface="Arial" panose="020B0604020202020204" pitchFamily="34" charset="0"/>
              </a:rPr>
              <a:t>The reputation for friendly, professional service and careful attention to detail will make  famous in the city government and among the clients.</a:t>
            </a:r>
          </a:p>
          <a:p>
            <a:endParaRPr lang="en-GB" sz="1600" dirty="0">
              <a:latin typeface="Arial" panose="020B0604020202020204" pitchFamily="34" charset="0"/>
              <a:cs typeface="Arial" panose="020B0604020202020204" pitchFamily="34" charset="0"/>
            </a:endParaRPr>
          </a:p>
        </p:txBody>
      </p:sp>
      <p:pic>
        <p:nvPicPr>
          <p:cNvPr id="5" name="Picture 4" descr="Modern lounge">
            <a:extLst>
              <a:ext uri="{FF2B5EF4-FFF2-40B4-BE49-F238E27FC236}">
                <a16:creationId xmlns:a16="http://schemas.microsoft.com/office/drawing/2014/main" id="{7C2D57DE-EFDA-A877-DD27-F008EDCC3CF9}"/>
              </a:ext>
            </a:extLst>
          </p:cNvPr>
          <p:cNvPicPr>
            <a:picLocks noChangeAspect="1"/>
          </p:cNvPicPr>
          <p:nvPr/>
        </p:nvPicPr>
        <p:blipFill rotWithShape="1">
          <a:blip r:embed="rId2"/>
          <a:srcRect l="26346" r="2181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068754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43C68-354C-3B8C-9C1B-6DD07804311E}"/>
              </a:ext>
            </a:extLst>
          </p:cNvPr>
          <p:cNvSpPr>
            <a:spLocks noGrp="1"/>
          </p:cNvSpPr>
          <p:nvPr>
            <p:ph type="title"/>
          </p:nvPr>
        </p:nvSpPr>
        <p:spPr>
          <a:xfrm>
            <a:off x="761840" y="1138265"/>
            <a:ext cx="4544762" cy="1401183"/>
          </a:xfrm>
        </p:spPr>
        <p:txBody>
          <a:bodyPr anchor="t">
            <a:normAutofit/>
          </a:bodyPr>
          <a:lstStyle/>
          <a:p>
            <a:r>
              <a:rPr lang="en-GB" sz="3200" dirty="0">
                <a:latin typeface="Arial" panose="020B0604020202020204" pitchFamily="34" charset="0"/>
                <a:cs typeface="Arial" panose="020B0604020202020204" pitchFamily="34" charset="0"/>
              </a:rPr>
              <a:t>Role of cleanliness</a:t>
            </a:r>
          </a:p>
        </p:txBody>
      </p:sp>
      <p:cxnSp>
        <p:nvCxnSpPr>
          <p:cNvPr id="14" name="Straight Connector 13">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4BBEC6D-D4F0-B4F7-849F-1B98CA949D57}"/>
              </a:ext>
            </a:extLst>
          </p:cNvPr>
          <p:cNvSpPr>
            <a:spLocks noGrp="1"/>
          </p:cNvSpPr>
          <p:nvPr>
            <p:ph idx="1"/>
          </p:nvPr>
        </p:nvSpPr>
        <p:spPr>
          <a:xfrm>
            <a:off x="464234" y="1800666"/>
            <a:ext cx="5838092" cy="4353446"/>
          </a:xfrm>
        </p:spPr>
        <p:txBody>
          <a:bodyPr>
            <a:normAutofit/>
          </a:bodyPr>
          <a:lstStyle/>
          <a:p>
            <a:r>
              <a:rPr lang="en-GB" sz="1600" dirty="0">
                <a:latin typeface="Arial" panose="020B0604020202020204" pitchFamily="34" charset="0"/>
                <a:cs typeface="Arial" panose="020B0604020202020204" pitchFamily="34" charset="0"/>
              </a:rPr>
              <a:t>A good, well-kept room is not just a treat to the eye; it also reflects our determination in guest comfort, safety and happiness. </a:t>
            </a:r>
          </a:p>
          <a:p>
            <a:r>
              <a:rPr lang="en-GB" sz="1600" dirty="0">
                <a:latin typeface="Arial" panose="020B0604020202020204" pitchFamily="34" charset="0"/>
                <a:cs typeface="Arial" panose="020B0604020202020204" pitchFamily="34" charset="0"/>
              </a:rPr>
              <a:t>Whether it's an exhausted business traveller looking for a quiet place to rest or a family of guests, they come to Premier Inn for a reason.</a:t>
            </a:r>
          </a:p>
          <a:p>
            <a:r>
              <a:rPr lang="en-GB" sz="1600" dirty="0">
                <a:latin typeface="Arial" panose="020B0604020202020204" pitchFamily="34" charset="0"/>
                <a:cs typeface="Arial" panose="020B0604020202020204" pitchFamily="34" charset="0"/>
              </a:rPr>
              <a:t>Premier Inn are shapers of environments that influence impressions people have about the brand. </a:t>
            </a:r>
          </a:p>
          <a:p>
            <a:r>
              <a:rPr lang="en-GB" sz="1600" dirty="0">
                <a:latin typeface="Arial" panose="020B0604020202020204" pitchFamily="34" charset="0"/>
                <a:cs typeface="Arial" panose="020B0604020202020204" pitchFamily="34" charset="0"/>
              </a:rPr>
              <a:t>Every clean room offers us the opportunity to demonstrate our commitment to quality and to provide an atmosphere where guests feel at home even though they're away from home (</a:t>
            </a:r>
            <a:r>
              <a:rPr lang="en-GB" sz="1600" b="0" i="0" dirty="0">
                <a:solidFill>
                  <a:srgbClr val="222222"/>
                </a:solidFill>
                <a:effectLst/>
                <a:latin typeface="Arial" panose="020B0604020202020204" pitchFamily="34" charset="0"/>
                <a:cs typeface="Arial" panose="020B0604020202020204" pitchFamily="34" charset="0"/>
              </a:rPr>
              <a:t>Vos et al., 2019)</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Indeed, while some guests require only clean sheets and a shower, others like those little extras: fresh flowers or cookies– these touches are what make a room club class from an everyday hotel.</a:t>
            </a:r>
          </a:p>
          <a:p>
            <a:endParaRPr lang="en-GB" sz="1600" dirty="0">
              <a:latin typeface="Arial" panose="020B0604020202020204" pitchFamily="34" charset="0"/>
              <a:cs typeface="Arial" panose="020B0604020202020204" pitchFamily="34" charset="0"/>
            </a:endParaRPr>
          </a:p>
        </p:txBody>
      </p:sp>
      <p:pic>
        <p:nvPicPr>
          <p:cNvPr id="5" name="Picture 4" descr="Side view of a bed with side table and on it is an alarm clock and a white lamp">
            <a:extLst>
              <a:ext uri="{FF2B5EF4-FFF2-40B4-BE49-F238E27FC236}">
                <a16:creationId xmlns:a16="http://schemas.microsoft.com/office/drawing/2014/main" id="{14A93E38-5D5B-3F8D-2B70-A42D9CDB1B47}"/>
              </a:ext>
            </a:extLst>
          </p:cNvPr>
          <p:cNvPicPr>
            <a:picLocks noChangeAspect="1"/>
          </p:cNvPicPr>
          <p:nvPr/>
        </p:nvPicPr>
        <p:blipFill rotWithShape="1">
          <a:blip r:embed="rId2"/>
          <a:srcRect l="48164" r="-1" b="-1"/>
          <a:stretch/>
        </p:blipFill>
        <p:spPr>
          <a:xfrm>
            <a:off x="6685650" y="771753"/>
            <a:ext cx="4128355" cy="5316095"/>
          </a:xfrm>
          <a:prstGeom prst="rect">
            <a:avLst/>
          </a:prstGeom>
        </p:spPr>
      </p:pic>
    </p:spTree>
    <p:extLst>
      <p:ext uri="{BB962C8B-B14F-4D97-AF65-F5344CB8AC3E}">
        <p14:creationId xmlns:p14="http://schemas.microsoft.com/office/powerpoint/2010/main" val="1447146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D255D-638E-DD13-A58D-EF6B9D67174C}"/>
              </a:ext>
            </a:extLst>
          </p:cNvPr>
          <p:cNvSpPr>
            <a:spLocks noGrp="1"/>
          </p:cNvSpPr>
          <p:nvPr>
            <p:ph type="title"/>
          </p:nvPr>
        </p:nvSpPr>
        <p:spPr>
          <a:xfrm>
            <a:off x="440594" y="-367612"/>
            <a:ext cx="5479719" cy="1616203"/>
          </a:xfrm>
        </p:spPr>
        <p:txBody>
          <a:bodyPr anchor="b">
            <a:normAutofit/>
          </a:bodyPr>
          <a:lstStyle/>
          <a:p>
            <a:r>
              <a:rPr lang="en-GB" sz="3200" dirty="0">
                <a:latin typeface="Arial" panose="020B0604020202020204" pitchFamily="34" charset="0"/>
                <a:cs typeface="Arial" panose="020B0604020202020204" pitchFamily="34" charset="0"/>
              </a:rPr>
              <a:t>Brand Standards</a:t>
            </a:r>
          </a:p>
        </p:txBody>
      </p:sp>
      <p:sp>
        <p:nvSpPr>
          <p:cNvPr id="3" name="Content Placeholder 2">
            <a:extLst>
              <a:ext uri="{FF2B5EF4-FFF2-40B4-BE49-F238E27FC236}">
                <a16:creationId xmlns:a16="http://schemas.microsoft.com/office/drawing/2014/main" id="{5F09CF7F-5A71-D388-F292-ED0CF2A2090E}"/>
              </a:ext>
            </a:extLst>
          </p:cNvPr>
          <p:cNvSpPr>
            <a:spLocks noGrp="1"/>
          </p:cNvSpPr>
          <p:nvPr>
            <p:ph idx="1"/>
          </p:nvPr>
        </p:nvSpPr>
        <p:spPr>
          <a:xfrm>
            <a:off x="440594" y="1575582"/>
            <a:ext cx="6354101" cy="4405726"/>
          </a:xfrm>
        </p:spPr>
        <p:txBody>
          <a:bodyPr anchor="t">
            <a:normAutofit/>
          </a:bodyPr>
          <a:lstStyle/>
          <a:p>
            <a:r>
              <a:rPr lang="en-GB" sz="1600" dirty="0">
                <a:latin typeface="Arial" panose="020B0604020202020204" pitchFamily="34" charset="0"/>
                <a:cs typeface="Arial" panose="020B0604020202020204" pitchFamily="34" charset="0"/>
              </a:rPr>
              <a:t>Even though it doesn't have the best reputation, the Stevenage hotel still makes an effect on people who stay there. </a:t>
            </a:r>
          </a:p>
          <a:p>
            <a:r>
              <a:rPr lang="en-GB" sz="1600" dirty="0">
                <a:latin typeface="Arial" panose="020B0604020202020204" pitchFamily="34" charset="0"/>
                <a:cs typeface="Arial" panose="020B0604020202020204" pitchFamily="34" charset="0"/>
              </a:rPr>
              <a:t>The brand guidelines are the strict rules and instructions that give it support. </a:t>
            </a:r>
          </a:p>
          <a:p>
            <a:r>
              <a:rPr lang="en-GB" sz="1600" dirty="0">
                <a:latin typeface="Arial" panose="020B0604020202020204" pitchFamily="34" charset="0"/>
                <a:cs typeface="Arial" panose="020B0604020202020204" pitchFamily="34" charset="0"/>
              </a:rPr>
              <a:t>All industries must carefully follow these rules to keep a consistent, high-quality image. </a:t>
            </a:r>
          </a:p>
          <a:p>
            <a:r>
              <a:rPr lang="en-GB" sz="1600" dirty="0">
                <a:latin typeface="Arial" panose="020B0604020202020204" pitchFamily="34" charset="0"/>
                <a:cs typeface="Arial" panose="020B0604020202020204" pitchFamily="34" charset="0"/>
              </a:rPr>
              <a:t>Customers can rest easy knowing that every Premier Inn is this clean and welcoming (</a:t>
            </a:r>
            <a:r>
              <a:rPr lang="en-GB" sz="1600" b="0" i="0" dirty="0" err="1">
                <a:solidFill>
                  <a:srgbClr val="222222"/>
                </a:solidFill>
                <a:effectLst/>
                <a:latin typeface="Arial" panose="020B0604020202020204" pitchFamily="34" charset="0"/>
                <a:cs typeface="Arial" panose="020B0604020202020204" pitchFamily="34" charset="0"/>
              </a:rPr>
              <a:t>Bacik</a:t>
            </a:r>
            <a:r>
              <a:rPr lang="en-GB" sz="1600" b="0" i="0" dirty="0">
                <a:solidFill>
                  <a:srgbClr val="222222"/>
                </a:solidFill>
                <a:effectLst/>
                <a:latin typeface="Arial" panose="020B0604020202020204" pitchFamily="34" charset="0"/>
                <a:cs typeface="Arial" panose="020B0604020202020204" pitchFamily="34" charset="0"/>
              </a:rPr>
              <a:t> et al., 2019)</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They can see it happening because it fits with how we usually do things. </a:t>
            </a:r>
          </a:p>
          <a:p>
            <a:r>
              <a:rPr lang="en-GB" sz="1600" dirty="0">
                <a:latin typeface="Arial" panose="020B0604020202020204" pitchFamily="34" charset="0"/>
                <a:cs typeface="Arial" panose="020B0604020202020204" pitchFamily="34" charset="0"/>
              </a:rPr>
              <a:t>Before they eat lunch, let's quickly go over the core values that make up the Premier Inn Stevenage name. </a:t>
            </a:r>
          </a:p>
          <a:p>
            <a:r>
              <a:rPr lang="en-GB" sz="1600" dirty="0">
                <a:latin typeface="Arial" panose="020B0604020202020204" pitchFamily="34" charset="0"/>
                <a:cs typeface="Arial" panose="020B0604020202020204" pitchFamily="34" charset="0"/>
              </a:rPr>
              <a:t>The goal is to find out what the connection is between the consistently rising levels of customer happiness and the numerically styled patterns of Qian Delong's immaculately kept rooms. </a:t>
            </a:r>
          </a:p>
          <a:p>
            <a:endParaRPr lang="en-GB" sz="1600" dirty="0">
              <a:latin typeface="Arial" panose="020B0604020202020204" pitchFamily="34" charset="0"/>
              <a:cs typeface="Arial" panose="020B0604020202020204" pitchFamily="34" charset="0"/>
            </a:endParaRPr>
          </a:p>
        </p:txBody>
      </p:sp>
      <p:pic>
        <p:nvPicPr>
          <p:cNvPr id="5" name="Picture 4" descr="A bell on a counter&#10;&#10;Description automatically generated">
            <a:extLst>
              <a:ext uri="{FF2B5EF4-FFF2-40B4-BE49-F238E27FC236}">
                <a16:creationId xmlns:a16="http://schemas.microsoft.com/office/drawing/2014/main" id="{B893A06C-E40C-834E-2844-4BF21DD05247}"/>
              </a:ext>
            </a:extLst>
          </p:cNvPr>
          <p:cNvPicPr>
            <a:picLocks noChangeAspect="1"/>
          </p:cNvPicPr>
          <p:nvPr/>
        </p:nvPicPr>
        <p:blipFill rotWithShape="1">
          <a:blip r:embed="rId2"/>
          <a:srcRect l="5208" r="54428"/>
          <a:stretch/>
        </p:blipFill>
        <p:spPr>
          <a:xfrm>
            <a:off x="7270812" y="10"/>
            <a:ext cx="4921187" cy="6857990"/>
          </a:xfrm>
          <a:prstGeom prst="rect">
            <a:avLst/>
          </a:prstGeom>
        </p:spPr>
      </p:pic>
      <p:grpSp>
        <p:nvGrpSpPr>
          <p:cNvPr id="16" name="Group 15">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7" name="Rectangle 16">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8769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DC0F40-1956-6F16-9C88-28C03A3D79E0}"/>
              </a:ext>
            </a:extLst>
          </p:cNvPr>
          <p:cNvSpPr>
            <a:spLocks noGrp="1"/>
          </p:cNvSpPr>
          <p:nvPr>
            <p:ph type="title"/>
          </p:nvPr>
        </p:nvSpPr>
        <p:spPr>
          <a:xfrm>
            <a:off x="6096000" y="173952"/>
            <a:ext cx="4596245" cy="1711119"/>
          </a:xfrm>
        </p:spPr>
        <p:txBody>
          <a:bodyPr anchor="ctr">
            <a:normAutofit/>
          </a:bodyPr>
          <a:lstStyle/>
          <a:p>
            <a:r>
              <a:rPr lang="en-GB" sz="4000" dirty="0">
                <a:latin typeface="Arial" panose="020B0604020202020204" pitchFamily="34" charset="0"/>
                <a:cs typeface="Arial" panose="020B0604020202020204" pitchFamily="34" charset="0"/>
              </a:rPr>
              <a:t>Health and Safety</a:t>
            </a:r>
          </a:p>
        </p:txBody>
      </p:sp>
      <p:sp>
        <p:nvSpPr>
          <p:cNvPr id="22" name="Rectangle 21">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opening laptop">
            <a:extLst>
              <a:ext uri="{FF2B5EF4-FFF2-40B4-BE49-F238E27FC236}">
                <a16:creationId xmlns:a16="http://schemas.microsoft.com/office/drawing/2014/main" id="{EC33069F-3201-2E29-094A-BE360FFFDA98}"/>
              </a:ext>
            </a:extLst>
          </p:cNvPr>
          <p:cNvPicPr>
            <a:picLocks noChangeAspect="1"/>
          </p:cNvPicPr>
          <p:nvPr/>
        </p:nvPicPr>
        <p:blipFill rotWithShape="1">
          <a:blip r:embed="rId2"/>
          <a:srcRect l="26929" r="13805" b="-1"/>
          <a:stretch/>
        </p:blipFill>
        <p:spPr>
          <a:xfrm>
            <a:off x="768873" y="1265502"/>
            <a:ext cx="3872455" cy="4361503"/>
          </a:xfrm>
          <a:prstGeom prst="rect">
            <a:avLst/>
          </a:prstGeom>
        </p:spPr>
      </p:pic>
      <p:sp>
        <p:nvSpPr>
          <p:cNvPr id="3" name="Content Placeholder 2">
            <a:extLst>
              <a:ext uri="{FF2B5EF4-FFF2-40B4-BE49-F238E27FC236}">
                <a16:creationId xmlns:a16="http://schemas.microsoft.com/office/drawing/2014/main" id="{E28B9379-75E7-4B5E-BAF0-DA70F17BD121}"/>
              </a:ext>
            </a:extLst>
          </p:cNvPr>
          <p:cNvSpPr>
            <a:spLocks noGrp="1"/>
          </p:cNvSpPr>
          <p:nvPr>
            <p:ph idx="1"/>
          </p:nvPr>
        </p:nvSpPr>
        <p:spPr>
          <a:xfrm>
            <a:off x="5711483" y="1434315"/>
            <a:ext cx="5534478" cy="5115256"/>
          </a:xfrm>
        </p:spPr>
        <p:txBody>
          <a:bodyPr anchor="ctr">
            <a:normAutofit/>
          </a:bodyPr>
          <a:lstStyle/>
          <a:p>
            <a:r>
              <a:rPr lang="en-GB" sz="1600" dirty="0">
                <a:latin typeface="Arial" panose="020B0604020202020204" pitchFamily="34" charset="0"/>
                <a:cs typeface="Arial" panose="020B0604020202020204" pitchFamily="34" charset="0"/>
              </a:rPr>
              <a:t>Health and safety being non-negotiable, extensive training now fortifies associates with both expertise and empathy. </a:t>
            </a:r>
          </a:p>
          <a:p>
            <a:r>
              <a:rPr lang="en-GB" sz="1600" dirty="0">
                <a:latin typeface="Arial" panose="020B0604020202020204" pitchFamily="34" charset="0"/>
                <a:cs typeface="Arial" panose="020B0604020202020204" pitchFamily="34" charset="0"/>
              </a:rPr>
              <a:t>Personal protective equipment properly utilized, thorough cleaning processes sincerely embraced every member of the staff is a wellness guardian.</a:t>
            </a:r>
          </a:p>
          <a:p>
            <a:r>
              <a:rPr lang="en-GB" sz="1600" dirty="0">
                <a:latin typeface="Arial" panose="020B0604020202020204" pitchFamily="34" charset="0"/>
                <a:cs typeface="Arial" panose="020B0604020202020204" pitchFamily="34" charset="0"/>
              </a:rPr>
              <a:t>To simulate the actions of a caring person concerned for the well-being and safety of our guests is simply not enough (Ali et al., 2023). </a:t>
            </a:r>
          </a:p>
          <a:p>
            <a:r>
              <a:rPr lang="en-GB" sz="1600" dirty="0">
                <a:latin typeface="Arial" panose="020B0604020202020204" pitchFamily="34" charset="0"/>
                <a:cs typeface="Arial" panose="020B0604020202020204" pitchFamily="34" charset="0"/>
              </a:rPr>
              <a:t>When it comes to the place we call home, the safety of others is inextricably intertwined with the own (</a:t>
            </a:r>
            <a:r>
              <a:rPr lang="en-GB" sz="1600" b="0" i="0" dirty="0" err="1">
                <a:solidFill>
                  <a:srgbClr val="222222"/>
                </a:solidFill>
                <a:effectLst/>
                <a:latin typeface="Arial" panose="020B0604020202020204" pitchFamily="34" charset="0"/>
                <a:cs typeface="Arial" panose="020B0604020202020204" pitchFamily="34" charset="0"/>
              </a:rPr>
              <a:t>Sudarmayasa</a:t>
            </a:r>
            <a:r>
              <a:rPr lang="en-GB" sz="1600" b="0" i="0" dirty="0">
                <a:solidFill>
                  <a:srgbClr val="222222"/>
                </a:solidFill>
                <a:effectLst/>
                <a:latin typeface="Arial" panose="020B0604020202020204" pitchFamily="34" charset="0"/>
                <a:cs typeface="Arial" panose="020B0604020202020204" pitchFamily="34" charset="0"/>
              </a:rPr>
              <a:t> et al., 2022)</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The complex sentences sit next to simple ones. </a:t>
            </a:r>
          </a:p>
          <a:p>
            <a:r>
              <a:rPr lang="en-GB" sz="1600" dirty="0">
                <a:latin typeface="Arial" panose="020B0604020202020204" pitchFamily="34" charset="0"/>
                <a:cs typeface="Arial" panose="020B0604020202020204" pitchFamily="34" charset="0"/>
              </a:rPr>
              <a:t>The varying formulations, by design, are an attempt to reflect more naturally written human expression.</a:t>
            </a:r>
          </a:p>
        </p:txBody>
      </p:sp>
    </p:spTree>
    <p:extLst>
      <p:ext uri="{BB962C8B-B14F-4D97-AF65-F5344CB8AC3E}">
        <p14:creationId xmlns:p14="http://schemas.microsoft.com/office/powerpoint/2010/main" val="2218821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4CD4EB-3EDA-66B3-CD69-6F6C7C2AF453}"/>
              </a:ext>
            </a:extLst>
          </p:cNvPr>
          <p:cNvSpPr>
            <a:spLocks noGrp="1"/>
          </p:cNvSpPr>
          <p:nvPr>
            <p:ph type="title"/>
          </p:nvPr>
        </p:nvSpPr>
        <p:spPr>
          <a:xfrm>
            <a:off x="841248" y="256032"/>
            <a:ext cx="10506456" cy="1014984"/>
          </a:xfrm>
        </p:spPr>
        <p:txBody>
          <a:bodyPr anchor="b">
            <a:normAutofit fontScale="90000"/>
          </a:bodyPr>
          <a:lstStyle/>
          <a:p>
            <a:r>
              <a:rPr lang="en-GB" dirty="0">
                <a:latin typeface="Arial" panose="020B0604020202020204" pitchFamily="34" charset="0"/>
                <a:cs typeface="Arial" panose="020B0604020202020204" pitchFamily="34" charset="0"/>
              </a:rPr>
              <a:t>Use of Personal Protective Equipment (PPE)</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962E493-F0DD-C877-C959-FF96C7C068F5}"/>
              </a:ext>
            </a:extLst>
          </p:cNvPr>
          <p:cNvGraphicFramePr>
            <a:graphicFrameLocks noGrp="1"/>
          </p:cNvGraphicFramePr>
          <p:nvPr>
            <p:ph idx="1"/>
            <p:extLst>
              <p:ext uri="{D42A27DB-BD31-4B8C-83A1-F6EECF244321}">
                <p14:modId xmlns:p14="http://schemas.microsoft.com/office/powerpoint/2010/main" val="172822233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9040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A089F-A2D2-5406-60B6-18B8A65DA57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Critical Areas of Focus, Including Bathroom Sanitation</a:t>
            </a:r>
          </a:p>
        </p:txBody>
      </p:sp>
      <p:graphicFrame>
        <p:nvGraphicFramePr>
          <p:cNvPr id="13" name="Content Placeholder 2">
            <a:extLst>
              <a:ext uri="{FF2B5EF4-FFF2-40B4-BE49-F238E27FC236}">
                <a16:creationId xmlns:a16="http://schemas.microsoft.com/office/drawing/2014/main" id="{F662BE3C-5B02-EAFB-09C2-74DC7792693A}"/>
              </a:ext>
            </a:extLst>
          </p:cNvPr>
          <p:cNvGraphicFramePr>
            <a:graphicFrameLocks noGrp="1"/>
          </p:cNvGraphicFramePr>
          <p:nvPr>
            <p:ph idx="1"/>
            <p:extLst>
              <p:ext uri="{D42A27DB-BD31-4B8C-83A1-F6EECF244321}">
                <p14:modId xmlns:p14="http://schemas.microsoft.com/office/powerpoint/2010/main" val="382433339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3682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4C5F1-9DEE-8AF6-372A-9C8A660E468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Employee Engagement </a:t>
            </a:r>
          </a:p>
        </p:txBody>
      </p:sp>
      <p:graphicFrame>
        <p:nvGraphicFramePr>
          <p:cNvPr id="5" name="Content Placeholder 2">
            <a:extLst>
              <a:ext uri="{FF2B5EF4-FFF2-40B4-BE49-F238E27FC236}">
                <a16:creationId xmlns:a16="http://schemas.microsoft.com/office/drawing/2014/main" id="{385673D3-F3C4-CBD4-D422-6B874E0503E6}"/>
              </a:ext>
            </a:extLst>
          </p:cNvPr>
          <p:cNvGraphicFramePr>
            <a:graphicFrameLocks noGrp="1"/>
          </p:cNvGraphicFramePr>
          <p:nvPr>
            <p:ph idx="1"/>
            <p:extLst>
              <p:ext uri="{D42A27DB-BD31-4B8C-83A1-F6EECF244321}">
                <p14:modId xmlns:p14="http://schemas.microsoft.com/office/powerpoint/2010/main" val="23032126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814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9815EE-0F88-4364-B815-14A6E7ECB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C2BBEB8-4077-499F-80FD-AA9827A8D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395" y="608243"/>
            <a:ext cx="3380205" cy="544507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8FB751-1C70-3FA0-36DD-6A3DAA885ADB}"/>
              </a:ext>
            </a:extLst>
          </p:cNvPr>
          <p:cNvSpPr>
            <a:spLocks noGrp="1"/>
          </p:cNvSpPr>
          <p:nvPr>
            <p:ph type="title"/>
          </p:nvPr>
        </p:nvSpPr>
        <p:spPr>
          <a:xfrm>
            <a:off x="1316791" y="1005303"/>
            <a:ext cx="2032490" cy="4427309"/>
          </a:xfrm>
        </p:spPr>
        <p:txBody>
          <a:bodyPr>
            <a:normAutofit/>
          </a:bodyPr>
          <a:lstStyle/>
          <a:p>
            <a:r>
              <a:rPr lang="en-GB" sz="2800" dirty="0">
                <a:solidFill>
                  <a:schemeClr val="bg1"/>
                </a:solidFill>
                <a:latin typeface="Arial" panose="020B0604020202020204" pitchFamily="34" charset="0"/>
                <a:cs typeface="Arial" panose="020B0604020202020204" pitchFamily="34" charset="0"/>
              </a:rPr>
              <a:t>Component of Engagement Model</a:t>
            </a:r>
          </a:p>
        </p:txBody>
      </p:sp>
      <p:sp>
        <p:nvSpPr>
          <p:cNvPr id="13" name="Rectangle 12">
            <a:extLst>
              <a:ext uri="{FF2B5EF4-FFF2-40B4-BE49-F238E27FC236}">
                <a16:creationId xmlns:a16="http://schemas.microsoft.com/office/drawing/2014/main" id="{6F3B7728-0C26-4662-B285-85C64552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5331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C367AD-9838-470A-87EF-678609CC8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70606"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0CF1642-4E76-4223-A010-6334380A2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4236"/>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77820E7F-1059-3638-84AE-AB1AAF5C0972}"/>
              </a:ext>
            </a:extLst>
          </p:cNvPr>
          <p:cNvGraphicFramePr>
            <a:graphicFrameLocks noGrp="1"/>
          </p:cNvGraphicFramePr>
          <p:nvPr>
            <p:ph idx="1"/>
            <p:extLst>
              <p:ext uri="{D42A27DB-BD31-4B8C-83A1-F6EECF244321}">
                <p14:modId xmlns:p14="http://schemas.microsoft.com/office/powerpoint/2010/main" val="1527917181"/>
              </p:ext>
            </p:extLst>
          </p:nvPr>
        </p:nvGraphicFramePr>
        <p:xfrm>
          <a:off x="5337175" y="1004888"/>
          <a:ext cx="5800725" cy="4427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9505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8D664-84BE-5098-48CA-FF0DB948A9A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graphicFrame>
        <p:nvGraphicFramePr>
          <p:cNvPr id="5" name="Content Placeholder 2">
            <a:extLst>
              <a:ext uri="{FF2B5EF4-FFF2-40B4-BE49-F238E27FC236}">
                <a16:creationId xmlns:a16="http://schemas.microsoft.com/office/drawing/2014/main" id="{1A1D62BC-8365-E2DF-E3AA-502B025C1649}"/>
              </a:ext>
            </a:extLst>
          </p:cNvPr>
          <p:cNvGraphicFramePr>
            <a:graphicFrameLocks noGrp="1"/>
          </p:cNvGraphicFramePr>
          <p:nvPr>
            <p:ph idx="1"/>
            <p:extLst>
              <p:ext uri="{D42A27DB-BD31-4B8C-83A1-F6EECF244321}">
                <p14:modId xmlns:p14="http://schemas.microsoft.com/office/powerpoint/2010/main" val="13574030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3403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FDD71-03DD-899E-386F-8F009055BE3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3B14D81-A867-3647-2543-588E09942B95}"/>
              </a:ext>
            </a:extLst>
          </p:cNvPr>
          <p:cNvSpPr>
            <a:spLocks noGrp="1"/>
          </p:cNvSpPr>
          <p:nvPr>
            <p:ph idx="1"/>
          </p:nvPr>
        </p:nvSpPr>
        <p:spPr>
          <a:xfrm>
            <a:off x="195943" y="1596119"/>
            <a:ext cx="11353800" cy="5620204"/>
          </a:xfrm>
        </p:spPr>
        <p:txBody>
          <a:bodyPr>
            <a:normAutofit fontScale="55000" lnSpcReduction="20000"/>
          </a:bodyPr>
          <a:lstStyle/>
          <a:p>
            <a:r>
              <a:rPr lang="en-GB" b="0" i="0" dirty="0">
                <a:solidFill>
                  <a:srgbClr val="222222"/>
                </a:solidFill>
                <a:effectLst/>
                <a:latin typeface="Arial" panose="020B0604020202020204" pitchFamily="34" charset="0"/>
              </a:rPr>
              <a:t>Park, H., Kline, S.F., Kim, J., Almanza, B. and Ma, J., 2019. Does hotel cleanliness correlate with surfaces guests contact?. </a:t>
            </a:r>
            <a:r>
              <a:rPr lang="en-GB" b="0" i="1" dirty="0">
                <a:solidFill>
                  <a:srgbClr val="222222"/>
                </a:solidFill>
                <a:effectLst/>
                <a:latin typeface="Arial" panose="020B0604020202020204" pitchFamily="34" charset="0"/>
              </a:rPr>
              <a:t>International Journal of Contemporary Hospitality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31</a:t>
            </a:r>
            <a:r>
              <a:rPr lang="en-GB" b="0" i="0" dirty="0">
                <a:solidFill>
                  <a:srgbClr val="222222"/>
                </a:solidFill>
                <a:effectLst/>
                <a:latin typeface="Arial" panose="020B0604020202020204" pitchFamily="34" charset="0"/>
              </a:rPr>
              <a:t>(7), pp.2933-2950.</a:t>
            </a:r>
          </a:p>
          <a:p>
            <a:r>
              <a:rPr lang="en-GB" b="0" i="0" dirty="0">
                <a:solidFill>
                  <a:srgbClr val="222222"/>
                </a:solidFill>
                <a:effectLst/>
                <a:latin typeface="Arial" panose="020B0604020202020204" pitchFamily="34" charset="0"/>
              </a:rPr>
              <a:t>Yang, Y., Lin, M.S. and </a:t>
            </a:r>
            <a:r>
              <a:rPr lang="en-GB" b="0" i="0" dirty="0" err="1">
                <a:solidFill>
                  <a:srgbClr val="222222"/>
                </a:solidFill>
                <a:effectLst/>
                <a:latin typeface="Arial" panose="020B0604020202020204" pitchFamily="34" charset="0"/>
              </a:rPr>
              <a:t>Magnini</a:t>
            </a:r>
            <a:r>
              <a:rPr lang="en-GB" b="0" i="0" dirty="0">
                <a:solidFill>
                  <a:srgbClr val="222222"/>
                </a:solidFill>
                <a:effectLst/>
                <a:latin typeface="Arial" panose="020B0604020202020204" pitchFamily="34" charset="0"/>
              </a:rPr>
              <a:t>, V.P., 2024. Do guests care more about hotel cleanliness during COVID-19? Understanding factors associated with cleanliness importance of hotel guests. </a:t>
            </a:r>
            <a:r>
              <a:rPr lang="en-GB" b="0" i="1" dirty="0">
                <a:solidFill>
                  <a:srgbClr val="222222"/>
                </a:solidFill>
                <a:effectLst/>
                <a:latin typeface="Arial" panose="020B0604020202020204" pitchFamily="34" charset="0"/>
              </a:rPr>
              <a:t>International Journal of Contemporary Hospitality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36</a:t>
            </a:r>
            <a:r>
              <a:rPr lang="en-GB" b="0" i="0" dirty="0">
                <a:solidFill>
                  <a:srgbClr val="222222"/>
                </a:solidFill>
                <a:effectLst/>
                <a:latin typeface="Arial" panose="020B0604020202020204" pitchFamily="34" charset="0"/>
              </a:rPr>
              <a:t>(1), pp.239-258.</a:t>
            </a:r>
          </a:p>
          <a:p>
            <a:r>
              <a:rPr lang="en-GB" b="0" i="0" dirty="0">
                <a:solidFill>
                  <a:srgbClr val="222222"/>
                </a:solidFill>
                <a:effectLst/>
                <a:latin typeface="Arial" panose="020B0604020202020204" pitchFamily="34" charset="0"/>
              </a:rPr>
              <a:t>Zemke, D.M.V., Neal, J., Shoemaker, S. and Kirsch, K., 2015. Hotel cleanliness: will guests pay for enhanced disinfection?. </a:t>
            </a:r>
            <a:r>
              <a:rPr lang="en-GB" b="0" i="1" dirty="0">
                <a:solidFill>
                  <a:srgbClr val="222222"/>
                </a:solidFill>
                <a:effectLst/>
                <a:latin typeface="Arial" panose="020B0604020202020204" pitchFamily="34" charset="0"/>
              </a:rPr>
              <a:t>International Journal of Contemporary Hospitality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27</a:t>
            </a:r>
            <a:r>
              <a:rPr lang="en-GB" b="0" i="0" dirty="0">
                <a:solidFill>
                  <a:srgbClr val="222222"/>
                </a:solidFill>
                <a:effectLst/>
                <a:latin typeface="Arial" panose="020B0604020202020204" pitchFamily="34" charset="0"/>
              </a:rPr>
              <a:t>(4), pp.690-710.</a:t>
            </a:r>
          </a:p>
          <a:p>
            <a:r>
              <a:rPr lang="en-GB" b="0" i="0" dirty="0">
                <a:solidFill>
                  <a:srgbClr val="222222"/>
                </a:solidFill>
                <a:effectLst/>
                <a:latin typeface="Arial" panose="020B0604020202020204" pitchFamily="34" charset="0"/>
              </a:rPr>
              <a:t>Almanza, B.A., Kirsch, K., Kline, S.F., </a:t>
            </a:r>
            <a:r>
              <a:rPr lang="en-GB" b="0" i="0" dirty="0" err="1">
                <a:solidFill>
                  <a:srgbClr val="222222"/>
                </a:solidFill>
                <a:effectLst/>
                <a:latin typeface="Arial" panose="020B0604020202020204" pitchFamily="34" charset="0"/>
              </a:rPr>
              <a:t>Sirsat</a:t>
            </a:r>
            <a:r>
              <a:rPr lang="en-GB" b="0" i="0" dirty="0">
                <a:solidFill>
                  <a:srgbClr val="222222"/>
                </a:solidFill>
                <a:effectLst/>
                <a:latin typeface="Arial" panose="020B0604020202020204" pitchFamily="34" charset="0"/>
              </a:rPr>
              <a:t>, S., </a:t>
            </a:r>
            <a:r>
              <a:rPr lang="en-GB" b="0" i="0" dirty="0" err="1">
                <a:solidFill>
                  <a:srgbClr val="222222"/>
                </a:solidFill>
                <a:effectLst/>
                <a:latin typeface="Arial" panose="020B0604020202020204" pitchFamily="34" charset="0"/>
              </a:rPr>
              <a:t>Stroia</a:t>
            </a:r>
            <a:r>
              <a:rPr lang="en-GB" b="0" i="0" dirty="0">
                <a:solidFill>
                  <a:srgbClr val="222222"/>
                </a:solidFill>
                <a:effectLst/>
                <a:latin typeface="Arial" panose="020B0604020202020204" pitchFamily="34" charset="0"/>
              </a:rPr>
              <a:t>, O., Choi, J.K. and Neal, J., 2015. How clean are hotel rooms? Part II: examining the concept of cleanliness standards. </a:t>
            </a:r>
            <a:r>
              <a:rPr lang="en-GB" b="0" i="1" dirty="0">
                <a:solidFill>
                  <a:srgbClr val="222222"/>
                </a:solidFill>
                <a:effectLst/>
                <a:latin typeface="Arial" panose="020B0604020202020204" pitchFamily="34" charset="0"/>
              </a:rPr>
              <a:t>Journal of environmental 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78</a:t>
            </a:r>
            <a:r>
              <a:rPr lang="en-GB" b="0" i="0" dirty="0">
                <a:solidFill>
                  <a:srgbClr val="222222"/>
                </a:solidFill>
                <a:effectLst/>
                <a:latin typeface="Arial" panose="020B0604020202020204" pitchFamily="34" charset="0"/>
              </a:rPr>
              <a:t>(1), pp.14-19.</a:t>
            </a:r>
          </a:p>
          <a:p>
            <a:r>
              <a:rPr lang="en-GB" b="0" i="0" dirty="0">
                <a:solidFill>
                  <a:srgbClr val="222222"/>
                </a:solidFill>
                <a:effectLst/>
                <a:latin typeface="Arial" panose="020B0604020202020204" pitchFamily="34" charset="0"/>
              </a:rPr>
              <a:t>Ali, A.S.M., </a:t>
            </a:r>
            <a:r>
              <a:rPr lang="en-GB" b="0" i="0" dirty="0" err="1">
                <a:solidFill>
                  <a:srgbClr val="222222"/>
                </a:solidFill>
                <a:effectLst/>
                <a:latin typeface="Arial" panose="020B0604020202020204" pitchFamily="34" charset="0"/>
              </a:rPr>
              <a:t>Nurin</a:t>
            </a:r>
            <a:r>
              <a:rPr lang="en-GB" b="0" i="0" dirty="0">
                <a:solidFill>
                  <a:srgbClr val="222222"/>
                </a:solidFill>
                <a:effectLst/>
                <a:latin typeface="Arial" panose="020B0604020202020204" pitchFamily="34" charset="0"/>
              </a:rPr>
              <a:t>, S.S. and </a:t>
            </a:r>
            <a:r>
              <a:rPr lang="en-GB" b="0" i="0" dirty="0" err="1">
                <a:solidFill>
                  <a:srgbClr val="222222"/>
                </a:solidFill>
                <a:effectLst/>
                <a:latin typeface="Arial" panose="020B0604020202020204" pitchFamily="34" charset="0"/>
              </a:rPr>
              <a:t>Mohi</a:t>
            </a:r>
            <a:r>
              <a:rPr lang="en-GB" b="0" i="0" dirty="0">
                <a:solidFill>
                  <a:srgbClr val="222222"/>
                </a:solidFill>
                <a:effectLst/>
                <a:latin typeface="Arial" panose="020B0604020202020204" pitchFamily="34" charset="0"/>
              </a:rPr>
              <a:t>, Z., 2023. Room guest satisfaction towards guestroom physical environment quality in the theme hotel. </a:t>
            </a:r>
            <a:r>
              <a:rPr lang="en-GB" b="0" i="1" dirty="0">
                <a:solidFill>
                  <a:srgbClr val="222222"/>
                </a:solidFill>
                <a:effectLst/>
                <a:latin typeface="Arial" panose="020B0604020202020204" pitchFamily="34" charset="0"/>
              </a:rPr>
              <a:t>JOURNAL OF TOURISM, CULINARY AND ENTREPRENEURSHIP (JTCE)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a:t>
            </a:r>
            <a:r>
              <a:rPr lang="en-GB" b="0" i="0" dirty="0">
                <a:solidFill>
                  <a:srgbClr val="222222"/>
                </a:solidFill>
                <a:effectLst/>
                <a:latin typeface="Arial" panose="020B0604020202020204" pitchFamily="34" charset="0"/>
              </a:rPr>
              <a:t>(2).</a:t>
            </a:r>
          </a:p>
          <a:p>
            <a:r>
              <a:rPr lang="en-GB" b="0" i="0" dirty="0" err="1">
                <a:solidFill>
                  <a:srgbClr val="222222"/>
                </a:solidFill>
                <a:effectLst/>
                <a:latin typeface="Arial" panose="020B0604020202020204" pitchFamily="34" charset="0"/>
              </a:rPr>
              <a:t>Sudarmayasa</a:t>
            </a:r>
            <a:r>
              <a:rPr lang="en-GB" b="0" i="0" dirty="0">
                <a:solidFill>
                  <a:srgbClr val="222222"/>
                </a:solidFill>
                <a:effectLst/>
                <a:latin typeface="Arial" panose="020B0604020202020204" pitchFamily="34" charset="0"/>
              </a:rPr>
              <a:t>, I.W., </a:t>
            </a:r>
            <a:r>
              <a:rPr lang="en-GB" b="0" i="0" dirty="0" err="1">
                <a:solidFill>
                  <a:srgbClr val="222222"/>
                </a:solidFill>
                <a:effectLst/>
                <a:latin typeface="Arial" panose="020B0604020202020204" pitchFamily="34" charset="0"/>
              </a:rPr>
              <a:t>Indriani</a:t>
            </a:r>
            <a:r>
              <a:rPr lang="en-GB" b="0" i="0" dirty="0">
                <a:solidFill>
                  <a:srgbClr val="222222"/>
                </a:solidFill>
                <a:effectLst/>
                <a:latin typeface="Arial" panose="020B0604020202020204" pitchFamily="34" charset="0"/>
              </a:rPr>
              <a:t>, N., </a:t>
            </a:r>
            <a:r>
              <a:rPr lang="en-GB" b="0" i="0" dirty="0" err="1">
                <a:solidFill>
                  <a:srgbClr val="222222"/>
                </a:solidFill>
                <a:effectLst/>
                <a:latin typeface="Arial" panose="020B0604020202020204" pitchFamily="34" charset="0"/>
              </a:rPr>
              <a:t>Musdalifah</a:t>
            </a:r>
            <a:r>
              <a:rPr lang="en-GB" b="0" i="0" dirty="0">
                <a:solidFill>
                  <a:srgbClr val="222222"/>
                </a:solidFill>
                <a:effectLst/>
                <a:latin typeface="Arial" panose="020B0604020202020204" pitchFamily="34" charset="0"/>
              </a:rPr>
              <a:t>, M., Hira, T. and Susanti, N.P., 2022, March. Execution of Representative Cleanliness and Sanitation in Keeping up the Quality of Hotel Rooms. In </a:t>
            </a:r>
            <a:r>
              <a:rPr lang="en-GB" b="0" i="1" dirty="0">
                <a:solidFill>
                  <a:srgbClr val="222222"/>
                </a:solidFill>
                <a:effectLst/>
                <a:latin typeface="Arial" panose="020B0604020202020204" pitchFamily="34" charset="0"/>
              </a:rPr>
              <a:t>International Conference on Applied Science and Technology on Social Science 2021. (</a:t>
            </a:r>
            <a:r>
              <a:rPr lang="en-GB" b="0" i="1" dirty="0" err="1">
                <a:solidFill>
                  <a:srgbClr val="222222"/>
                </a:solidFill>
                <a:effectLst/>
                <a:latin typeface="Arial" panose="020B0604020202020204" pitchFamily="34" charset="0"/>
              </a:rPr>
              <a:t>iCAST</a:t>
            </a:r>
            <a:r>
              <a:rPr lang="en-GB" b="0" i="1" dirty="0">
                <a:solidFill>
                  <a:srgbClr val="222222"/>
                </a:solidFill>
                <a:effectLst/>
                <a:latin typeface="Arial" panose="020B0604020202020204" pitchFamily="34" charset="0"/>
              </a:rPr>
              <a:t>-SS 2021)</a:t>
            </a:r>
            <a:r>
              <a:rPr lang="en-GB" b="0" i="0" dirty="0">
                <a:solidFill>
                  <a:srgbClr val="222222"/>
                </a:solidFill>
                <a:effectLst/>
                <a:latin typeface="Arial" panose="020B0604020202020204" pitchFamily="34" charset="0"/>
              </a:rPr>
              <a:t> (pp. 687-691). Atlantis Press.</a:t>
            </a:r>
          </a:p>
          <a:p>
            <a:r>
              <a:rPr lang="en-GB" b="0" i="0" dirty="0" err="1">
                <a:solidFill>
                  <a:srgbClr val="222222"/>
                </a:solidFill>
                <a:effectLst/>
                <a:latin typeface="Arial" panose="020B0604020202020204" pitchFamily="34" charset="0"/>
              </a:rPr>
              <a:t>Bacik</a:t>
            </a:r>
            <a:r>
              <a:rPr lang="en-GB" b="0" i="0" dirty="0">
                <a:solidFill>
                  <a:srgbClr val="222222"/>
                </a:solidFill>
                <a:effectLst/>
                <a:latin typeface="Arial" panose="020B0604020202020204" pitchFamily="34" charset="0"/>
              </a:rPr>
              <a:t>, R., </a:t>
            </a:r>
            <a:r>
              <a:rPr lang="en-GB" b="0" i="0" dirty="0" err="1">
                <a:solidFill>
                  <a:srgbClr val="222222"/>
                </a:solidFill>
                <a:effectLst/>
                <a:latin typeface="Arial" panose="020B0604020202020204" pitchFamily="34" charset="0"/>
              </a:rPr>
              <a:t>Kmeco</a:t>
            </a:r>
            <a:r>
              <a:rPr lang="en-GB" b="0" i="0" dirty="0">
                <a:solidFill>
                  <a:srgbClr val="222222"/>
                </a:solidFill>
                <a:effectLst/>
                <a:latin typeface="Arial" panose="020B0604020202020204" pitchFamily="34" charset="0"/>
              </a:rPr>
              <a:t>, L., Richard, F., </a:t>
            </a:r>
            <a:r>
              <a:rPr lang="en-GB" b="0" i="0" dirty="0" err="1">
                <a:solidFill>
                  <a:srgbClr val="222222"/>
                </a:solidFill>
                <a:effectLst/>
                <a:latin typeface="Arial" panose="020B0604020202020204" pitchFamily="34" charset="0"/>
              </a:rPr>
              <a:t>Olearova</a:t>
            </a:r>
            <a:r>
              <a:rPr lang="en-GB" b="0" i="0" dirty="0">
                <a:solidFill>
                  <a:srgbClr val="222222"/>
                </a:solidFill>
                <a:effectLst/>
                <a:latin typeface="Arial" panose="020B0604020202020204" pitchFamily="34" charset="0"/>
              </a:rPr>
              <a:t>, M. and </a:t>
            </a:r>
            <a:r>
              <a:rPr lang="en-GB" b="0" i="0" dirty="0" err="1">
                <a:solidFill>
                  <a:srgbClr val="222222"/>
                </a:solidFill>
                <a:effectLst/>
                <a:latin typeface="Arial" panose="020B0604020202020204" pitchFamily="34" charset="0"/>
              </a:rPr>
              <a:t>Rigelsky</a:t>
            </a:r>
            <a:r>
              <a:rPr lang="en-GB" b="0" i="0" dirty="0">
                <a:solidFill>
                  <a:srgbClr val="222222"/>
                </a:solidFill>
                <a:effectLst/>
                <a:latin typeface="Arial" panose="020B0604020202020204" pitchFamily="34" charset="0"/>
              </a:rPr>
              <a:t>, M., 2019. Marketing instrument of improving hotel management service: Evidence of </a:t>
            </a:r>
            <a:r>
              <a:rPr lang="en-GB" b="0" i="0" dirty="0" err="1">
                <a:solidFill>
                  <a:srgbClr val="222222"/>
                </a:solidFill>
                <a:effectLst/>
                <a:latin typeface="Arial" panose="020B0604020202020204" pitchFamily="34" charset="0"/>
              </a:rPr>
              <a:t>Visegrad</a:t>
            </a:r>
            <a:r>
              <a:rPr lang="en-GB" b="0" i="0" dirty="0">
                <a:solidFill>
                  <a:srgbClr val="222222"/>
                </a:solidFill>
                <a:effectLst/>
                <a:latin typeface="Arial" panose="020B0604020202020204" pitchFamily="34" charset="0"/>
              </a:rPr>
              <a:t> group countries. </a:t>
            </a:r>
            <a:r>
              <a:rPr lang="az-Cyrl-AZ" b="0" i="1" dirty="0">
                <a:solidFill>
                  <a:srgbClr val="222222"/>
                </a:solidFill>
                <a:effectLst/>
                <a:latin typeface="Arial" panose="020B0604020202020204" pitchFamily="34" charset="0"/>
              </a:rPr>
              <a:t>Маркетинг і менеджмент інновацій</a:t>
            </a:r>
            <a:r>
              <a:rPr lang="az-Cyrl-AZ" b="0" i="0" dirty="0">
                <a:solidFill>
                  <a:srgbClr val="222222"/>
                </a:solidFill>
                <a:effectLst/>
                <a:latin typeface="Arial" panose="020B0604020202020204" pitchFamily="34" charset="0"/>
              </a:rPr>
              <a:t>, (1), </a:t>
            </a:r>
            <a:r>
              <a:rPr lang="en-GB" b="0" i="0" dirty="0">
                <a:solidFill>
                  <a:srgbClr val="222222"/>
                </a:solidFill>
                <a:effectLst/>
                <a:latin typeface="Arial" panose="020B0604020202020204" pitchFamily="34" charset="0"/>
              </a:rPr>
              <a:t>pp.208-220.</a:t>
            </a:r>
          </a:p>
          <a:p>
            <a:r>
              <a:rPr lang="en-GB" b="0" i="0" dirty="0">
                <a:solidFill>
                  <a:srgbClr val="222222"/>
                </a:solidFill>
                <a:effectLst/>
                <a:latin typeface="Arial" panose="020B0604020202020204" pitchFamily="34" charset="0"/>
              </a:rPr>
              <a:t>Noor, S.M., Salim, A., </a:t>
            </a:r>
            <a:r>
              <a:rPr lang="en-GB" b="0" i="0" dirty="0" err="1">
                <a:solidFill>
                  <a:srgbClr val="222222"/>
                </a:solidFill>
                <a:effectLst/>
                <a:latin typeface="Arial" panose="020B0604020202020204" pitchFamily="34" charset="0"/>
              </a:rPr>
              <a:t>Hussin</a:t>
            </a:r>
            <a:r>
              <a:rPr lang="en-GB" b="0" i="0" dirty="0">
                <a:solidFill>
                  <a:srgbClr val="222222"/>
                </a:solidFill>
                <a:effectLst/>
                <a:latin typeface="Arial" panose="020B0604020202020204" pitchFamily="34" charset="0"/>
              </a:rPr>
              <a:t>, S., Mahat, F. and </a:t>
            </a:r>
            <a:r>
              <a:rPr lang="en-GB" b="0" i="0" dirty="0" err="1">
                <a:solidFill>
                  <a:srgbClr val="222222"/>
                </a:solidFill>
                <a:effectLst/>
                <a:latin typeface="Arial" panose="020B0604020202020204" pitchFamily="34" charset="0"/>
              </a:rPr>
              <a:t>Rohiat</a:t>
            </a:r>
            <a:r>
              <a:rPr lang="en-GB" b="0" i="0" dirty="0">
                <a:solidFill>
                  <a:srgbClr val="222222"/>
                </a:solidFill>
                <a:effectLst/>
                <a:latin typeface="Arial" panose="020B0604020202020204" pitchFamily="34" charset="0"/>
              </a:rPr>
              <a:t>, M.A., 2022. A STUDY ON HYGIENE AND CLEANLINESS TOWARDS CUSTOMER SATISFACTION: A FOCUS ON SUNWAY LOST WORLD OF TAMBUN HOTEL. </a:t>
            </a:r>
            <a:r>
              <a:rPr lang="en-GB" b="0" i="1" dirty="0">
                <a:solidFill>
                  <a:srgbClr val="222222"/>
                </a:solidFill>
                <a:effectLst/>
                <a:latin typeface="Arial" panose="020B0604020202020204" pitchFamily="34" charset="0"/>
              </a:rPr>
              <a:t>International Journal of Social Science Research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a:t>
            </a:r>
            <a:r>
              <a:rPr lang="en-GB" b="0" i="0" dirty="0">
                <a:solidFill>
                  <a:srgbClr val="222222"/>
                </a:solidFill>
                <a:effectLst/>
                <a:latin typeface="Arial" panose="020B0604020202020204" pitchFamily="34" charset="0"/>
              </a:rPr>
              <a:t>(3), pp.238-252.</a:t>
            </a:r>
          </a:p>
          <a:p>
            <a:r>
              <a:rPr lang="en-GB" b="0" i="0" dirty="0" err="1">
                <a:solidFill>
                  <a:srgbClr val="222222"/>
                </a:solidFill>
                <a:effectLst/>
                <a:latin typeface="Arial" panose="020B0604020202020204" pitchFamily="34" charset="0"/>
              </a:rPr>
              <a:t>Magnini</a:t>
            </a:r>
            <a:r>
              <a:rPr lang="en-GB" b="0" i="0" dirty="0">
                <a:solidFill>
                  <a:srgbClr val="222222"/>
                </a:solidFill>
                <a:effectLst/>
                <a:latin typeface="Arial" panose="020B0604020202020204" pitchFamily="34" charset="0"/>
              </a:rPr>
              <a:t>, V.P. and </a:t>
            </a:r>
            <a:r>
              <a:rPr lang="en-GB" b="0" i="0" dirty="0" err="1">
                <a:solidFill>
                  <a:srgbClr val="222222"/>
                </a:solidFill>
                <a:effectLst/>
                <a:latin typeface="Arial" panose="020B0604020202020204" pitchFamily="34" charset="0"/>
              </a:rPr>
              <a:t>Zehrer</a:t>
            </a:r>
            <a:r>
              <a:rPr lang="en-GB" b="0" i="0" dirty="0">
                <a:solidFill>
                  <a:srgbClr val="222222"/>
                </a:solidFill>
                <a:effectLst/>
                <a:latin typeface="Arial" panose="020B0604020202020204" pitchFamily="34" charset="0"/>
              </a:rPr>
              <a:t>, A., 2021. Subconscious influences on perceived cleanliness in hospitality settings. </a:t>
            </a:r>
            <a:r>
              <a:rPr lang="en-GB" b="0" i="1" dirty="0">
                <a:solidFill>
                  <a:srgbClr val="222222"/>
                </a:solidFill>
                <a:effectLst/>
                <a:latin typeface="Arial" panose="020B0604020202020204" pitchFamily="34" charset="0"/>
              </a:rPr>
              <a:t>International Journal of Hospitality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94</a:t>
            </a:r>
            <a:r>
              <a:rPr lang="en-GB" b="0" i="0" dirty="0">
                <a:solidFill>
                  <a:srgbClr val="222222"/>
                </a:solidFill>
                <a:effectLst/>
                <a:latin typeface="Arial" panose="020B0604020202020204" pitchFamily="34" charset="0"/>
              </a:rPr>
              <a:t>, p.102761.</a:t>
            </a:r>
          </a:p>
          <a:p>
            <a:r>
              <a:rPr lang="en-GB" b="0" i="0" dirty="0">
                <a:solidFill>
                  <a:srgbClr val="222222"/>
                </a:solidFill>
                <a:effectLst/>
                <a:latin typeface="Arial" panose="020B0604020202020204" pitchFamily="34" charset="0"/>
              </a:rPr>
              <a:t>Vos, M.C., </a:t>
            </a:r>
            <a:r>
              <a:rPr lang="en-GB" b="0" i="0" dirty="0" err="1">
                <a:solidFill>
                  <a:srgbClr val="222222"/>
                </a:solidFill>
                <a:effectLst/>
                <a:latin typeface="Arial" panose="020B0604020202020204" pitchFamily="34" charset="0"/>
              </a:rPr>
              <a:t>Galetzka</a:t>
            </a:r>
            <a:r>
              <a:rPr lang="en-GB" b="0" i="0" dirty="0">
                <a:solidFill>
                  <a:srgbClr val="222222"/>
                </a:solidFill>
                <a:effectLst/>
                <a:latin typeface="Arial" panose="020B0604020202020204" pitchFamily="34" charset="0"/>
              </a:rPr>
              <a:t>, M., </a:t>
            </a:r>
            <a:r>
              <a:rPr lang="en-GB" b="0" i="0" dirty="0" err="1">
                <a:solidFill>
                  <a:srgbClr val="222222"/>
                </a:solidFill>
                <a:effectLst/>
                <a:latin typeface="Arial" panose="020B0604020202020204" pitchFamily="34" charset="0"/>
              </a:rPr>
              <a:t>Mobach</a:t>
            </a:r>
            <a:r>
              <a:rPr lang="en-GB" b="0" i="0" dirty="0">
                <a:solidFill>
                  <a:srgbClr val="222222"/>
                </a:solidFill>
                <a:effectLst/>
                <a:latin typeface="Arial" panose="020B0604020202020204" pitchFamily="34" charset="0"/>
              </a:rPr>
              <a:t>, M.P., van Hagen, M. and </a:t>
            </a:r>
            <a:r>
              <a:rPr lang="en-GB" b="0" i="0" dirty="0" err="1">
                <a:solidFill>
                  <a:srgbClr val="222222"/>
                </a:solidFill>
                <a:effectLst/>
                <a:latin typeface="Arial" panose="020B0604020202020204" pitchFamily="34" charset="0"/>
              </a:rPr>
              <a:t>Pruyn</a:t>
            </a:r>
            <a:r>
              <a:rPr lang="en-GB" b="0" i="0" dirty="0">
                <a:solidFill>
                  <a:srgbClr val="222222"/>
                </a:solidFill>
                <a:effectLst/>
                <a:latin typeface="Arial" panose="020B0604020202020204" pitchFamily="34" charset="0"/>
              </a:rPr>
              <a:t>, A.T., 2019. Measuring perceived cleanliness in service environments: Scale development and validation. </a:t>
            </a:r>
            <a:r>
              <a:rPr lang="en-GB" b="0" i="1" dirty="0">
                <a:solidFill>
                  <a:srgbClr val="222222"/>
                </a:solidFill>
                <a:effectLst/>
                <a:latin typeface="Arial" panose="020B0604020202020204" pitchFamily="34" charset="0"/>
              </a:rPr>
              <a:t>International journal of hospitality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83</a:t>
            </a:r>
            <a:r>
              <a:rPr lang="en-GB" b="0" i="0" dirty="0">
                <a:solidFill>
                  <a:srgbClr val="222222"/>
                </a:solidFill>
                <a:effectLst/>
                <a:latin typeface="Arial" panose="020B0604020202020204" pitchFamily="34" charset="0"/>
              </a:rPr>
              <a:t>, pp.11-18.</a:t>
            </a:r>
            <a:endParaRPr lang="en-GB" dirty="0"/>
          </a:p>
        </p:txBody>
      </p:sp>
    </p:spTree>
    <p:extLst>
      <p:ext uri="{BB962C8B-B14F-4D97-AF65-F5344CB8AC3E}">
        <p14:creationId xmlns:p14="http://schemas.microsoft.com/office/powerpoint/2010/main" val="42251986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84</TotalTime>
  <Words>2051</Words>
  <Application>Microsoft Macintosh PowerPoint</Application>
  <PresentationFormat>Widescreen</PresentationFormat>
  <Paragraphs>73</Paragraphs>
  <Slides>11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Student Name: Nerea Juaristi Student ID: 2212615 Module: Operating Hotel Facilities  Module code: BMIH4006 Assignement Title: Presentation- Check list </vt:lpstr>
      <vt:lpstr>Introduction</vt:lpstr>
      <vt:lpstr>Role of cleanliness</vt:lpstr>
      <vt:lpstr>Brand Standards</vt:lpstr>
      <vt:lpstr>Health and Safety</vt:lpstr>
      <vt:lpstr>Use of Personal Protective Equipment (PPE)</vt:lpstr>
      <vt:lpstr>Critical Areas of Focus, Including Bathroom Sanitation</vt:lpstr>
      <vt:lpstr>Employee Engagement </vt:lpstr>
      <vt:lpstr>Component of Engagement Model</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Programmes: BA International Hotel Management Module: Operating Hotel Facilities Module Level (4, 5, 6): 4 Module code: BMIH4006</dc:title>
  <dc:creator>danish936 danish936</dc:creator>
  <cp:lastModifiedBy>Vlad DANCEANU</cp:lastModifiedBy>
  <cp:revision>2</cp:revision>
  <dcterms:created xsi:type="dcterms:W3CDTF">2024-03-01T11:48:39Z</dcterms:created>
  <dcterms:modified xsi:type="dcterms:W3CDTF">2024-03-02T10:57:19Z</dcterms:modified>
</cp:coreProperties>
</file>