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677" autoAdjust="0"/>
  </p:normalViewPr>
  <p:slideViewPr>
    <p:cSldViewPr>
      <p:cViewPr>
        <p:scale>
          <a:sx n="75" d="100"/>
          <a:sy n="75" d="100"/>
        </p:scale>
        <p:origin x="-1824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B2FACB-082B-4CBB-86FE-C8BA1AA9E2F3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EF1D3-32D2-4808-B97F-7D84039B8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128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8508F11-2987-41AA-BA2E-6329EFB23887}" type="datetimeFigureOut">
              <a:rPr lang="en-GB" smtClean="0"/>
              <a:t>24/08/2018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3BFB0CC-EAAD-44EB-AC8A-8AD39B5E10F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53343" y="1213008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400" b="1" dirty="0"/>
              <a:t>STUDENT</a:t>
            </a:r>
            <a:r>
              <a:rPr lang="en-GB" b="1" dirty="0"/>
              <a:t> </a:t>
            </a:r>
            <a:r>
              <a:rPr lang="en-GB" sz="2400" b="1" dirty="0"/>
              <a:t>NAME: SAQIB ASLAM</a:t>
            </a:r>
            <a:endParaRPr lang="en-GB" sz="2400" dirty="0"/>
          </a:p>
          <a:p>
            <a:pPr algn="ctr"/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STUDENT</a:t>
            </a:r>
            <a:r>
              <a:rPr lang="en-GB" sz="2400" b="1" dirty="0"/>
              <a:t> NUMBER: 1714976</a:t>
            </a:r>
            <a:endParaRPr lang="en-GB" sz="2400" dirty="0"/>
          </a:p>
          <a:p>
            <a:pPr algn="ctr"/>
            <a:r>
              <a:rPr lang="en-GB" sz="2400" b="1" dirty="0"/>
              <a:t>MODULE: BMSK </a:t>
            </a:r>
            <a:r>
              <a:rPr lang="en-GB" sz="2400" b="1" dirty="0" smtClean="0"/>
              <a:t>4002 EFFECTIVE TEAM WORKING AND COMMUNICATION</a:t>
            </a:r>
            <a:endParaRPr lang="en-GB" sz="2400" dirty="0"/>
          </a:p>
          <a:p>
            <a:pPr algn="ctr"/>
            <a:r>
              <a:rPr lang="en-GB" sz="2400" b="1" dirty="0"/>
              <a:t>GROUP: 4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39546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99715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b="1" dirty="0" smtClean="0"/>
              <a:t>What is conflict</a:t>
            </a:r>
          </a:p>
          <a:p>
            <a:pPr marL="109728" indent="0">
              <a:buNone/>
            </a:pP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Disagreement</a:t>
            </a:r>
            <a:r>
              <a:rPr lang="en-GB" sz="2400" dirty="0" smtClean="0"/>
              <a:t> </a:t>
            </a:r>
            <a:r>
              <a:rPr lang="en-GB" sz="2400" dirty="0" smtClean="0"/>
              <a:t>of values, needs, interests and intentions.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 smtClean="0"/>
              <a:t>Conflict management</a:t>
            </a:r>
          </a:p>
          <a:p>
            <a:pPr marL="109728" indent="0">
              <a:buNone/>
            </a:pPr>
            <a:r>
              <a:rPr lang="en-GB" sz="2400" dirty="0" smtClean="0"/>
              <a:t>Opportunity to improve situations and strengthen relationships.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 smtClean="0"/>
              <a:t>Causes of conflict</a:t>
            </a:r>
          </a:p>
          <a:p>
            <a:pPr marL="109728" indent="0">
              <a:buNone/>
            </a:pPr>
            <a:r>
              <a:rPr lang="en-GB" sz="2400" dirty="0" smtClean="0"/>
              <a:t>Misunderstanding</a:t>
            </a:r>
          </a:p>
          <a:p>
            <a:pPr marL="109728" indent="0">
              <a:buNone/>
            </a:pPr>
            <a:r>
              <a:rPr lang="en-GB" sz="2400" dirty="0" smtClean="0"/>
              <a:t>Personality clashes</a:t>
            </a:r>
          </a:p>
          <a:p>
            <a:pPr marL="109728" indent="0">
              <a:buNone/>
            </a:pPr>
            <a:r>
              <a:rPr lang="en-GB" sz="2400" dirty="0" smtClean="0"/>
              <a:t>Values or goal difference</a:t>
            </a:r>
          </a:p>
          <a:p>
            <a:pPr marL="109728" indent="0">
              <a:buNone/>
            </a:pPr>
            <a:r>
              <a:rPr lang="en-GB" sz="2400" dirty="0" smtClean="0"/>
              <a:t>Difference over method or style</a:t>
            </a:r>
          </a:p>
          <a:p>
            <a:pPr marL="109728" indent="0">
              <a:buNone/>
            </a:pPr>
            <a:r>
              <a:rPr lang="en-GB" sz="2400" dirty="0" smtClean="0"/>
              <a:t>Resistance to change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b="1" u="sng" dirty="0" smtClean="0">
                <a:latin typeface="Calibri" panose="020F0502020204030204" pitchFamily="34" charset="0"/>
                <a:cs typeface="Calibri" panose="020F0502020204030204" pitchFamily="34" charset="0"/>
              </a:rPr>
              <a:t>MANAGING</a:t>
            </a:r>
            <a:r>
              <a:rPr lang="en-GB" sz="3200" b="1" u="sng" dirty="0" smtClean="0"/>
              <a:t> CONFLICT: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30163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476673"/>
            <a:ext cx="8352928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1" dirty="0" smtClean="0"/>
              <a:t>Types of conflict</a:t>
            </a:r>
          </a:p>
          <a:p>
            <a:r>
              <a:rPr lang="en-GB" sz="2400" dirty="0" smtClean="0"/>
              <a:t>Functional</a:t>
            </a:r>
          </a:p>
          <a:p>
            <a:r>
              <a:rPr lang="en-GB" sz="2400" dirty="0" smtClean="0"/>
              <a:t>Dysfunctional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1" dirty="0" smtClean="0"/>
              <a:t>Conflict management strategies</a:t>
            </a:r>
          </a:p>
          <a:p>
            <a:r>
              <a:rPr lang="en-GB" sz="2400" dirty="0" smtClean="0"/>
              <a:t>Accommodating</a:t>
            </a:r>
          </a:p>
          <a:p>
            <a:r>
              <a:rPr lang="en-GB" sz="2400" dirty="0" smtClean="0"/>
              <a:t>Avoiding</a:t>
            </a:r>
          </a:p>
          <a:p>
            <a:r>
              <a:rPr lang="en-GB" sz="2400" dirty="0" smtClean="0"/>
              <a:t>Collaborating</a:t>
            </a:r>
          </a:p>
          <a:p>
            <a:r>
              <a:rPr lang="en-GB" sz="2400" dirty="0" smtClean="0"/>
              <a:t>Competing</a:t>
            </a:r>
          </a:p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Compromising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1" dirty="0" smtClean="0"/>
              <a:t>Benefits</a:t>
            </a:r>
          </a:p>
          <a:p>
            <a:r>
              <a:rPr lang="en-GB" sz="2400" dirty="0" smtClean="0"/>
              <a:t>Solves problem quickly</a:t>
            </a:r>
          </a:p>
          <a:p>
            <a:r>
              <a:rPr lang="en-GB" sz="2400" dirty="0" smtClean="0"/>
              <a:t>Improve performance and productivity</a:t>
            </a:r>
          </a:p>
          <a:p>
            <a:r>
              <a:rPr lang="en-GB" sz="2400" dirty="0" smtClean="0"/>
              <a:t>Reduce stress and pressure integrity</a:t>
            </a:r>
          </a:p>
          <a:p>
            <a:r>
              <a:rPr lang="en-GB" sz="2400" dirty="0" smtClean="0"/>
              <a:t>Cooperation from team members</a:t>
            </a:r>
          </a:p>
          <a:p>
            <a:r>
              <a:rPr lang="en-GB" sz="2400" dirty="0" smtClean="0"/>
              <a:t>Enhance creativity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b="1" dirty="0" smtClean="0"/>
              <a:t>Conclusion</a:t>
            </a:r>
          </a:p>
          <a:p>
            <a:r>
              <a:rPr lang="en-GB" sz="2400" dirty="0" smtClean="0"/>
              <a:t>Limiting the negative aspects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03851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</TotalTime>
  <Words>102</Words>
  <Application>Microsoft Office PowerPoint</Application>
  <PresentationFormat>On-screen Show (4:3)</PresentationFormat>
  <Paragraphs>32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Concourse</vt:lpstr>
      <vt:lpstr>PowerPoint Presentation</vt:lpstr>
      <vt:lpstr>MANAGING CONFLICT:</vt:lpstr>
      <vt:lpstr>PowerPoint Presentation</vt:lpstr>
    </vt:vector>
  </TitlesOfParts>
  <Company>University of West London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8</cp:revision>
  <dcterms:created xsi:type="dcterms:W3CDTF">2018-08-23T17:07:44Z</dcterms:created>
  <dcterms:modified xsi:type="dcterms:W3CDTF">2018-08-24T14:42:28Z</dcterms:modified>
</cp:coreProperties>
</file>