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6115D3-8BDB-3A44-7060-F0F4085C53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322DBDB-8A3F-59A2-080C-0782E1EF7E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57BA8E-5EF6-0DDD-E527-EFC6D5292C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E6A875-BB82-06A5-7A55-DC9377E447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D70FDF-343E-F4C1-03E2-5A3622F80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0569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EF514A-F0F2-4370-70CE-A75C73CBB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951BB5-E99D-6E69-CE55-067A3AEA75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AE80962-5FC9-671B-ACE5-8B3B4A487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92E875-C661-BBEE-9FBC-0388EDCBB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3CE6C8-A8A8-C6AF-19D8-C6F2B15E33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6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A19FA-C618-84D0-6A2E-1304D93E97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D21FE7-7789-B043-9897-4E60DB4DF2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D13A94-AE72-380F-17FB-94AF4FC30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18DEE2-06BB-315C-A60A-CFA11831A1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E4AA40-685F-BECE-9CA4-9E85CE2A23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468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F608F-8366-E5A3-2C6C-685381BBC1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B1AB1F-0DEE-44A5-C085-8510941B15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4B540F-9CAE-C857-BADD-E29AFFAF85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7988EE8-E06D-472E-C2CE-330711BF4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6B8540E-B66D-CFAE-CF41-1DB0976E5C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F751D17-826A-63CC-2C36-4B82A22D4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870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71FF6-934E-F80B-1CD5-53E15E40E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FA5A9C-064C-02DA-0E9F-9A16313F99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AE2931-FB8C-2109-5F48-CFB9D1431D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9924BDC-2E84-E585-A53B-BF4F801A9D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68508C-0FE2-24A0-355F-5954425856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96412-7BC3-46A7-29AA-34843C16A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7415355-37E8-84BB-8C31-7B2CA28A58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96F3F7-34BB-D556-A5C0-454A052D90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03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3AD4E8-9E01-B5C6-2743-31AC27F6A4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5A55A49-A45E-221F-A202-0E06AA34F2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75ABDCE-1E42-A5CD-AFA3-C27D2A3B0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8BA0A06-0431-BF31-D96C-0252DFC73C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882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C82CF70-6EDD-AEBE-732E-77A2016C2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27202C-1E3D-AC23-A50A-B228E781DB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30D947-D6EC-22D8-87BA-EB128B145D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9153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0BF3AE-EEB2-299D-5BF0-82C1A0739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466754-0C25-B32B-1BD0-1FF68632D9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116097E-FC0C-1A7B-7C9B-956E78A3A3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1BCFB3-0D62-40D8-600E-1959F1B481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4A2C0D0-76DA-48B4-A399-2F685536C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A231D3-7755-0EB2-6E77-7E104F3B4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343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6497F2-23D3-4E22-CAD0-0BB5F02B15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CD724A-D6C0-CA27-9DA4-A2D8794D9C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65C590E-65A7-0E36-D282-C2C4BD5F1D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B20F69A-615B-ACB3-7869-75653E7FF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C57DC8-F338-2B1F-127B-72ADB26C5C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D0C4FD-6ADD-8894-02D1-D065BB6EE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2179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A2ECA-7E7C-8525-C392-1354BFC1E6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67F8DE-EC55-CB5B-58EB-2C713B0AA2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C93625-0322-E204-C5F1-F487E8D18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419B4-735A-FE29-E12C-F153920BD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049F36-F9E8-7B8D-ADBC-1BF503C09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40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CDCE3F-F2D7-07D3-E703-53A78B022C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7FA5C8-8E6F-02F4-313D-205361A727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428E96-B534-3D5E-588B-1A947AD89D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7F910E-8FFF-3DB3-FB4D-39353C468D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B4B127-EB9F-D553-4E93-DC5395EC7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5162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4B2E376-F143-2F10-2B3F-25E6C84B1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020865-77F2-D8D9-1161-8ACF097D5B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2E078A-2B2B-4A21-539B-6E38BD0B852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D747DF-E808-4713-B94F-CE0837D1269B}" type="datetimeFigureOut">
              <a:rPr lang="en-GB" smtClean="0"/>
              <a:t>15/06/2022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B8DBE3-F08A-4D6E-C19F-F111160539A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416F8D-E3F1-E03A-470B-B2C49480AEB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233B82-1D8B-4A75-ADF9-22F38F7B91A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262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64964C-CADF-B34F-D31B-30F17069EE2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Vimalini Vicnarajah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D48214-4919-4C2F-1551-2AB58D17F86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Student number</a:t>
            </a:r>
          </a:p>
          <a:p>
            <a:r>
              <a:rPr lang="en-GB" dirty="0"/>
              <a:t>2016411</a:t>
            </a:r>
          </a:p>
        </p:txBody>
      </p:sp>
    </p:spTree>
    <p:extLst>
      <p:ext uri="{BB962C8B-B14F-4D97-AF65-F5344CB8AC3E}">
        <p14:creationId xmlns:p14="http://schemas.microsoft.com/office/powerpoint/2010/main" val="1132468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Rectangle 95">
            <a:extLst>
              <a:ext uri="{FF2B5EF4-FFF2-40B4-BE49-F238E27FC236}">
                <a16:creationId xmlns:a16="http://schemas.microsoft.com/office/drawing/2014/main" id="{A9F529C3-C941-49FD-8C67-82F134F64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Rectangle 97">
            <a:extLst>
              <a:ext uri="{FF2B5EF4-FFF2-40B4-BE49-F238E27FC236}">
                <a16:creationId xmlns:a16="http://schemas.microsoft.com/office/drawing/2014/main" id="{20586029-32A0-47E5-9AEC-AE3ABA6B9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 w="9525">
            <a:noFill/>
          </a:ln>
          <a:effectLst>
            <a:outerShdw blurRad="63500" dist="17780" dir="5400000" algn="t" rotWithShape="0">
              <a:prstClr val="black">
                <a:alpha val="4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Table&#10;&#10;Description automatically generated">
            <a:extLst>
              <a:ext uri="{FF2B5EF4-FFF2-40B4-BE49-F238E27FC236}">
                <a16:creationId xmlns:a16="http://schemas.microsoft.com/office/drawing/2014/main" id="{4E243F1B-F8C7-1B6C-3747-786DF17C7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720" y="1794256"/>
            <a:ext cx="5294716" cy="3269487"/>
          </a:xfrm>
          <a:prstGeom prst="rect">
            <a:avLst/>
          </a:prstGeom>
        </p:spPr>
      </p:pic>
      <p:cxnSp>
        <p:nvCxnSpPr>
          <p:cNvPr id="100" name="Straight Connector 99">
            <a:extLst>
              <a:ext uri="{FF2B5EF4-FFF2-40B4-BE49-F238E27FC236}">
                <a16:creationId xmlns:a16="http://schemas.microsoft.com/office/drawing/2014/main" id="{8C730EAB-A532-4295-A302-FB4B90DB9F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079958" y="1143000"/>
            <a:ext cx="0" cy="4572000"/>
          </a:xfrm>
          <a:prstGeom prst="line">
            <a:avLst/>
          </a:prstGeom>
          <a:ln>
            <a:solidFill>
              <a:srgbClr val="4E4E4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Content Placeholder 22" descr="Logo&#10;&#10;Description automatically generated">
            <a:extLst>
              <a:ext uri="{FF2B5EF4-FFF2-40B4-BE49-F238E27FC236}">
                <a16:creationId xmlns:a16="http://schemas.microsoft.com/office/drawing/2014/main" id="{6AD22CCF-5DD4-A1CE-BC70-B98AA15D0CB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6" r="8953" b="-5"/>
          <a:stretch/>
        </p:blipFill>
        <p:spPr>
          <a:xfrm>
            <a:off x="6612667" y="643467"/>
            <a:ext cx="4577015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4259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</Words>
  <Application>Microsoft Office PowerPoint</Application>
  <PresentationFormat>Widescreen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Vimalini Vicnarajah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Vimalini Vicnarajah</dc:title>
  <dc:creator>Vimalini</dc:creator>
  <cp:lastModifiedBy>Vimalini</cp:lastModifiedBy>
  <cp:revision>3</cp:revision>
  <dcterms:created xsi:type="dcterms:W3CDTF">2022-06-13T18:28:10Z</dcterms:created>
  <dcterms:modified xsi:type="dcterms:W3CDTF">2022-06-15T15:43:59Z</dcterms:modified>
</cp:coreProperties>
</file>