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Override PartName="/ppt/slides/slide12.xml" ContentType="application/vnd.openxmlformats-officedocument.presentationml.slide+xml"/>
  <Override PartName="/ppt/notesSlides/notesSlide12.xml" ContentType="application/vnd.openxmlformats-officedocument.presentationml.notesSlide+xml"/>
  <Override PartName="/ppt/slides/slide13.xml" ContentType="application/vnd.openxmlformats-officedocument.presentationml.slide+xml"/>
  <Override PartName="/ppt/notesSlides/notesSlide13.xml" ContentType="application/vnd.openxmlformats-officedocument.presentationml.notesSlide+xml"/>
  <Override PartName="/ppt/slides/slide14.xml" ContentType="application/vnd.openxmlformats-officedocument.presentationml.slide+xml"/>
  <Override PartName="/ppt/notesSlides/notesSlide14.xml" ContentType="application/vnd.openxmlformats-officedocument.presentationml.notesSlide+xml"/>
  <Override PartName="/ppt/slides/slide15.xml" ContentType="application/vnd.openxmlformats-officedocument.presentationml.slide+xml"/>
  <Override PartName="/ppt/notesSlides/notesSlide15.xml" ContentType="application/vnd.openxmlformats-officedocument.presentationml.notesSlide+xml"/>
  <Override PartName="/ppt/slides/slide16.xml" ContentType="application/vnd.openxmlformats-officedocument.presentationml.slide+xml"/>
  <Override PartName="/ppt/notesSlides/notesSlide16.xml" ContentType="application/vnd.openxmlformats-officedocument.presentationml.notesSlide+xml"/>
  <Override PartName="/ppt/slides/slide17.xml" ContentType="application/vnd.openxmlformats-officedocument.presentationml.slide+xml"/>
  <Override PartName="/ppt/notesSlides/notesSlide17.xml" ContentType="application/vnd.openxmlformats-officedocument.presentationml.notesSlide+xml"/>
  <Override PartName="/ppt/slides/slide18.xml" ContentType="application/vnd.openxmlformats-officedocument.presentationml.slide+xml"/>
  <Override PartName="/ppt/notesSlides/notesSlide18.xml" ContentType="application/vnd.openxmlformats-officedocument.presentationml.notesSlide+xml"/>
  <Override PartName="/ppt/slides/slide19.xml" ContentType="application/vnd.openxmlformats-officedocument.presentationml.slide+xml"/>
  <Override PartName="/ppt/notesSlides/notesSlide19.xml" ContentType="application/vnd.openxmlformats-officedocument.presentationml.notesSlide+xml"/>
  <Override PartName="/ppt/slides/slide20.xml" ContentType="application/vnd.openxmlformats-officedocument.presentationml.slide+xml"/>
  <Override PartName="/ppt/notesSlides/notesSlide20.xml" ContentType="application/vnd.openxmlformats-officedocument.presentationml.notesSlide+xml"/>
  <Override PartName="/ppt/slides/slide21.xml" ContentType="application/vnd.openxmlformats-officedocument.presentationml.slide+xml"/>
  <Override PartName="/ppt/notesSlides/notesSlide21.xml" ContentType="application/vnd.openxmlformats-officedocument.presentationml.notesSlide+xml"/>
  <Override PartName="/ppt/slides/slide22.xml" ContentType="application/vnd.openxmlformats-officedocument.presentationml.slide+xml"/>
  <Override PartName="/ppt/notesSlides/notesSlide22.xml" ContentType="application/vnd.openxmlformats-officedocument.presentationml.notesSlide+xml"/>
  <Override PartName="/ppt/slides/slide23.xml" ContentType="application/vnd.openxmlformats-officedocument.presentationml.slide+xml"/>
  <Override PartName="/ppt/notesSlides/notesSlide23.xml" ContentType="application/vnd.openxmlformats-officedocument.presentationml.notes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Slides/notesSlide26.xml" ContentType="application/vnd.openxmlformats-officedocument.presentationml.notesSlide+xml"/>
  <Override PartName="/ppt/notesSlides/notesSlide1.xml" ContentType="application/vnd.openxmlformats-officedocument.presentationml.notesSlide+xml"/>
</Types>
</file>

<file path=_rels/.rels><?xml version="1.0" encoding="UTF-8"?>
<Relationships xmlns="http://schemas.openxmlformats.org/package/2006/relationships"><Relationship Id="rId1" Type="http://schemas.openxmlformats.org/officeDocument/2006/relationships/officeDocument" Target="ppt/presentation.xml"></Relationship><Relationship Id="rId2" Type="http://schemas.openxmlformats.org/package/2006/relationships/metadata/core-properties" Target="docProps/core.xml"></Relationship><Relationship Id="rId3" Type="http://schemas.openxmlformats.org/officeDocument/2006/relationships/extended-properties" Target="docProps/app.xml"></Relationship><Relationship Id="rId4" Type="http://schemas.openxmlformats.org/package/2006/relationships/metadata/thumbnail" Target="docProps/thumbnail.jpeg"></Relationship></Relationships>
</file>

<file path=ppt/presentation.xml><?xml version="1.0" encoding="utf-8"?>
<p:presentation xmlns:a="http://schemas.openxmlformats.org/drawingml/2006/main" xmlns:r="http://schemas.openxmlformats.org/officeDocument/2006/relationships" xmlns:p="http://schemas.openxmlformats.org/presentationml/2006/main" xmlns:p14="http://schemas.microsoft.com/office/powerpoint/2010/main" saveSubsetFonts="1">
  <p:sldMasterIdLst>
    <p:sldMasterId id="2147483697" r:id="rId21"/>
  </p:sldMasterIdLst>
  <p:notesMasterIdLst>
    <p:notesMasterId r:id="rId23"/>
  </p:notesMasterIdLst>
  <p:sldIdLst>
    <p:sldId id="256" r:id="rId25"/>
    <p:sldId id="257" r:id="rId26"/>
    <p:sldId id="258" r:id="rId28"/>
    <p:sldId id="259" r:id="rId30"/>
    <p:sldId id="260" r:id="rId32"/>
    <p:sldId id="261" r:id="rId34"/>
    <p:sldId id="262" r:id="rId36"/>
    <p:sldId id="263" r:id="rId38"/>
    <p:sldId id="264" r:id="rId40"/>
    <p:sldId id="265" r:id="rId42"/>
    <p:sldId id="266" r:id="rId44"/>
    <p:sldId id="267" r:id="rId46"/>
    <p:sldId id="268" r:id="rId48"/>
    <p:sldId id="269" r:id="rId50"/>
    <p:sldId id="270" r:id="rId52"/>
    <p:sldId id="271" r:id="rId54"/>
    <p:sldId id="272" r:id="rId56"/>
    <p:sldId id="273" r:id="rId58"/>
    <p:sldId id="274" r:id="rId60"/>
    <p:sldId id="275" r:id="rId62"/>
    <p:sldId id="276" r:id="rId64"/>
    <p:sldId id="277" r:id="rId66"/>
    <p:sldId id="278" r:id="rId68"/>
    <p:sldId id="279" r:id="rId70"/>
    <p:sldId id="280" r:id="rId71"/>
    <p:sldId id="281" r:id="rId7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srgbClr val="ff0000"/>
    </p:penClr>
    <p:extLst>
      <p:ext uri="{EC167BDD-8182-4AB7-AECC-EB403E3ABB37}">
        <p14:laserClr xmlns:p14="http://schemas.microsoft.com/office/powerpoint/2010/main">
          <a:srgbClr val="ff0000"/>
        </p14:laserClr>
      </p:ext>
    </p:extLst>
  </p:showPr>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001B64-153D-496A-A33E-8F975734F66F}" v="16" dt="2024-06-11T18:05:32.309"/>
    <p1510:client id="{ED02E0C7-E24C-444E-A4CA-32A61CCBE780}" v="34" dt="2024-06-12T10:49:35.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View">
  <p:normalViewPr horzBarState="maximized">
    <p:restoredLeft sz="15000" autoAdjust="0"/>
    <p:restoredTop sz="94404" autoAdjust="0"/>
  </p:normalViewPr>
  <p:slideViewPr>
    <p:cSldViewPr snapToGrid="0" snapToObjects="1">
      <p:cViewPr varScale="1">
        <p:scale>
          <a:sx n="74" d="100"/>
          <a:sy n="74" d="100"/>
        </p:scale>
        <p:origin x="376" y="56"/>
      </p:cViewPr>
      <p:guideLst/>
    </p:cSldViewPr>
  </p:slideViewPr>
  <p:notesTextViewPr>
    <p:cViewPr>
      <p:scale>
        <a:sx n="1" d="1"/>
        <a:sy n="1" d="1"/>
      </p:scale>
      <p:origin x="0" y="0"/>
    </p:cViewPr>
  </p:notesTextViewPr>
  <p:gridSpacing cx="76200" cy="76200"/>
</p:viewPr>
</file>

<file path=ppt/_rels/presentation.xml.rels><?xml version="1.0" encoding="UTF-8"?>
<Relationships xmlns="http://schemas.openxmlformats.org/package/2006/relationships"><Relationship Id="rId1" Type="http://schemas.microsoft.com/office/2015/10/relationships/revisionInfo" Target="revisionInfo.xml"></Relationship><Relationship Id="rId2" Type="http://schemas.microsoft.com/office/2016/11/relationships/changesInfo" Target="changesInfos/changesInfo1.xml"></Relationship><Relationship Id="rId3" Type="http://schemas.openxmlformats.org/officeDocument/2006/relationships/tableStyles" Target="tableStyles.xml"></Relationship><Relationship Id="rId21" Type="http://schemas.openxmlformats.org/officeDocument/2006/relationships/slideMaster" Target="slideMasters/slideMaster1.xml"></Relationship><Relationship Id="rId22" Type="http://schemas.openxmlformats.org/officeDocument/2006/relationships/theme" Target="theme/theme1.xml"></Relationship><Relationship Id="rId23" Type="http://schemas.openxmlformats.org/officeDocument/2006/relationships/notesMaster" Target="notesMasters/notesMaster1.xml"></Relationship><Relationship Id="rId25" Type="http://schemas.openxmlformats.org/officeDocument/2006/relationships/slide" Target="slides/slide1.xml"></Relationship><Relationship Id="rId26" Type="http://schemas.openxmlformats.org/officeDocument/2006/relationships/slide" Target="slides/slide2.xml"></Relationship><Relationship Id="rId28" Type="http://schemas.openxmlformats.org/officeDocument/2006/relationships/slide" Target="slides/slide3.xml"></Relationship><Relationship Id="rId30" Type="http://schemas.openxmlformats.org/officeDocument/2006/relationships/slide" Target="slides/slide4.xml"></Relationship><Relationship Id="rId32" Type="http://schemas.openxmlformats.org/officeDocument/2006/relationships/slide" Target="slides/slide5.xml"></Relationship><Relationship Id="rId34" Type="http://schemas.openxmlformats.org/officeDocument/2006/relationships/slide" Target="slides/slide6.xml"></Relationship><Relationship Id="rId36" Type="http://schemas.openxmlformats.org/officeDocument/2006/relationships/slide" Target="slides/slide7.xml"></Relationship><Relationship Id="rId38" Type="http://schemas.openxmlformats.org/officeDocument/2006/relationships/slide" Target="slides/slide8.xml"></Relationship><Relationship Id="rId40" Type="http://schemas.openxmlformats.org/officeDocument/2006/relationships/slide" Target="slides/slide9.xml"></Relationship><Relationship Id="rId42" Type="http://schemas.openxmlformats.org/officeDocument/2006/relationships/slide" Target="slides/slide10.xml"></Relationship><Relationship Id="rId44" Type="http://schemas.openxmlformats.org/officeDocument/2006/relationships/slide" Target="slides/slide11.xml"></Relationship><Relationship Id="rId46" Type="http://schemas.openxmlformats.org/officeDocument/2006/relationships/slide" Target="slides/slide12.xml"></Relationship><Relationship Id="rId48" Type="http://schemas.openxmlformats.org/officeDocument/2006/relationships/slide" Target="slides/slide13.xml"></Relationship><Relationship Id="rId50" Type="http://schemas.openxmlformats.org/officeDocument/2006/relationships/slide" Target="slides/slide14.xml"></Relationship><Relationship Id="rId52" Type="http://schemas.openxmlformats.org/officeDocument/2006/relationships/slide" Target="slides/slide15.xml"></Relationship><Relationship Id="rId54" Type="http://schemas.openxmlformats.org/officeDocument/2006/relationships/slide" Target="slides/slide16.xml"></Relationship><Relationship Id="rId56" Type="http://schemas.openxmlformats.org/officeDocument/2006/relationships/slide" Target="slides/slide17.xml"></Relationship><Relationship Id="rId58" Type="http://schemas.openxmlformats.org/officeDocument/2006/relationships/slide" Target="slides/slide18.xml"></Relationship><Relationship Id="rId60" Type="http://schemas.openxmlformats.org/officeDocument/2006/relationships/slide" Target="slides/slide19.xml"></Relationship><Relationship Id="rId62" Type="http://schemas.openxmlformats.org/officeDocument/2006/relationships/slide" Target="slides/slide20.xml"></Relationship><Relationship Id="rId64" Type="http://schemas.openxmlformats.org/officeDocument/2006/relationships/slide" Target="slides/slide21.xml"></Relationship><Relationship Id="rId66" Type="http://schemas.openxmlformats.org/officeDocument/2006/relationships/slide" Target="slides/slide22.xml"></Relationship><Relationship Id="rId68" Type="http://schemas.openxmlformats.org/officeDocument/2006/relationships/slide" Target="slides/slide23.xml"></Relationship><Relationship Id="rId70" Type="http://schemas.openxmlformats.org/officeDocument/2006/relationships/slide" Target="slides/slide24.xml"></Relationship><Relationship Id="rId71" Type="http://schemas.openxmlformats.org/officeDocument/2006/relationships/slide" Target="slides/slide25.xml"></Relationship><Relationship Id="rId72" Type="http://schemas.openxmlformats.org/officeDocument/2006/relationships/slide" Target="slides/slide26.xml"></Relationship><Relationship Id="rId75" Type="http://schemas.openxmlformats.org/officeDocument/2006/relationships/viewProps" Target="viewProps.xml"></Relationship><Relationship Id="rId76" Type="http://schemas.openxmlformats.org/officeDocument/2006/relationships/presProps" Target="presProps.xml"></Relationship></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sh goher" userId="a09bd476bb80af52" providerId="LiveId" clId="{39001B64-153D-496A-A33E-8F975734F66F}"/>
    <pc:docChg chg="undo custSel addSld modSld">
      <pc:chgData name="nazish goher" userId="a09bd476bb80af52" providerId="LiveId" clId="{39001B64-153D-496A-A33E-8F975734F66F}" dt="2024-06-11T18:05:32.309" v="493"/>
      <pc:docMkLst>
        <pc:docMk/>
      </pc:docMkLst>
      <pc:sldChg chg="modSp mod modNotesTx">
        <pc:chgData name="nazish goher" userId="a09bd476bb80af52" providerId="LiveId" clId="{39001B64-153D-496A-A33E-8F975734F66F}" dt="2024-06-11T17:18:40.739" v="48"/>
        <pc:sldMkLst>
          <pc:docMk/>
          <pc:sldMk cId="1152851230" sldId="256"/>
        </pc:sldMkLst>
        <pc:spChg chg="mod">
          <ac:chgData name="nazish goher" userId="a09bd476bb80af52" providerId="LiveId" clId="{39001B64-153D-496A-A33E-8F975734F66F}" dt="2024-06-11T17:18:40.739" v="48"/>
          <ac:spMkLst>
            <pc:docMk/>
            <pc:sldMk cId="1152851230" sldId="256"/>
            <ac:spMk id="2" creationId="{6EC70063-242A-001E-F4C5-F1BE6D7F18E5}"/>
          </ac:spMkLst>
        </pc:spChg>
        <pc:spChg chg="mod">
          <ac:chgData name="nazish goher" userId="a09bd476bb80af52" providerId="LiveId" clId="{39001B64-153D-496A-A33E-8F975734F66F}" dt="2024-06-11T17:18:40.739" v="48"/>
          <ac:spMkLst>
            <pc:docMk/>
            <pc:sldMk cId="1152851230" sldId="256"/>
            <ac:spMk id="3" creationId="{B54B6190-CE5E-8AB3-F8A8-11B969ECD74A}"/>
          </ac:spMkLst>
        </pc:spChg>
      </pc:sldChg>
      <pc:sldChg chg="addSp delSp modSp new mod setBg setClrOvrMap modNotesTx">
        <pc:chgData name="nazish goher" userId="a09bd476bb80af52" providerId="LiveId" clId="{39001B64-153D-496A-A33E-8F975734F66F}" dt="2024-06-11T17:54:03.862" v="413" actId="26606"/>
        <pc:sldMkLst>
          <pc:docMk/>
          <pc:sldMk cId="327928676" sldId="257"/>
        </pc:sldMkLst>
        <pc:spChg chg="mod">
          <ac:chgData name="nazish goher" userId="a09bd476bb80af52" providerId="LiveId" clId="{39001B64-153D-496A-A33E-8F975734F66F}" dt="2024-06-11T17:54:03.862" v="413" actId="26606"/>
          <ac:spMkLst>
            <pc:docMk/>
            <pc:sldMk cId="327928676" sldId="257"/>
            <ac:spMk id="2" creationId="{418F88FE-C743-3559-FD3E-E72B315BA545}"/>
          </ac:spMkLst>
        </pc:spChg>
        <pc:spChg chg="mod ord">
          <ac:chgData name="nazish goher" userId="a09bd476bb80af52" providerId="LiveId" clId="{39001B64-153D-496A-A33E-8F975734F66F}" dt="2024-06-11T17:54:03.862" v="413" actId="26606"/>
          <ac:spMkLst>
            <pc:docMk/>
            <pc:sldMk cId="327928676" sldId="257"/>
            <ac:spMk id="3" creationId="{0D4D13C5-FC9B-1CED-2D17-5D136DA11561}"/>
          </ac:spMkLst>
        </pc:spChg>
        <pc:spChg chg="add del">
          <ac:chgData name="nazish goher" userId="a09bd476bb80af52" providerId="LiveId" clId="{39001B64-153D-496A-A33E-8F975734F66F}" dt="2024-06-11T17:52:58.385" v="406" actId="26606"/>
          <ac:spMkLst>
            <pc:docMk/>
            <pc:sldMk cId="327928676" sldId="257"/>
            <ac:spMk id="10" creationId="{89EA2611-DCBA-4E97-A2B2-9A466E76BDA4}"/>
          </ac:spMkLst>
        </pc:spChg>
        <pc:spChg chg="add del">
          <ac:chgData name="nazish goher" userId="a09bd476bb80af52" providerId="LiveId" clId="{39001B64-153D-496A-A33E-8F975734F66F}" dt="2024-06-11T17:52:58.385" v="406" actId="26606"/>
          <ac:spMkLst>
            <pc:docMk/>
            <pc:sldMk cId="327928676" sldId="257"/>
            <ac:spMk id="12" creationId="{BBC615D1-6E12-40EF-915B-316CFDB550D5}"/>
          </ac:spMkLst>
        </pc:spChg>
        <pc:spChg chg="add del">
          <ac:chgData name="nazish goher" userId="a09bd476bb80af52" providerId="LiveId" clId="{39001B64-153D-496A-A33E-8F975734F66F}" dt="2024-06-11T17:52:58.385" v="406" actId="26606"/>
          <ac:spMkLst>
            <pc:docMk/>
            <pc:sldMk cId="327928676" sldId="257"/>
            <ac:spMk id="14" creationId="{B9797D36-DE1E-47CD-881A-6C1F5828261B}"/>
          </ac:spMkLst>
        </pc:spChg>
        <pc:spChg chg="add del">
          <ac:chgData name="nazish goher" userId="a09bd476bb80af52" providerId="LiveId" clId="{39001B64-153D-496A-A33E-8F975734F66F}" dt="2024-06-11T17:52:58.385" v="406" actId="26606"/>
          <ac:spMkLst>
            <pc:docMk/>
            <pc:sldMk cId="327928676" sldId="257"/>
            <ac:spMk id="16" creationId="{4A2FAF1F-F462-46AF-A9E6-CC93C4E2C359}"/>
          </ac:spMkLst>
        </pc:spChg>
        <pc:spChg chg="add del">
          <ac:chgData name="nazish goher" userId="a09bd476bb80af52" providerId="LiveId" clId="{39001B64-153D-496A-A33E-8F975734F66F}" dt="2024-06-11T17:52:58.385" v="406" actId="26606"/>
          <ac:spMkLst>
            <pc:docMk/>
            <pc:sldMk cId="327928676" sldId="257"/>
            <ac:spMk id="18" creationId="{7146BED8-BAE9-42C5-A3DD-7B946445DB8C}"/>
          </ac:spMkLst>
        </pc:spChg>
        <pc:spChg chg="add del">
          <ac:chgData name="nazish goher" userId="a09bd476bb80af52" providerId="LiveId" clId="{39001B64-153D-496A-A33E-8F975734F66F}" dt="2024-06-11T17:52:58.385" v="406" actId="26606"/>
          <ac:spMkLst>
            <pc:docMk/>
            <pc:sldMk cId="327928676" sldId="257"/>
            <ac:spMk id="20" creationId="{15765FE8-B62F-41E4-A73C-74C91A8FD945}"/>
          </ac:spMkLst>
        </pc:spChg>
        <pc:spChg chg="add del">
          <ac:chgData name="nazish goher" userId="a09bd476bb80af52" providerId="LiveId" clId="{39001B64-153D-496A-A33E-8F975734F66F}" dt="2024-06-11T17:53:09.580" v="408" actId="26606"/>
          <ac:spMkLst>
            <pc:docMk/>
            <pc:sldMk cId="327928676" sldId="257"/>
            <ac:spMk id="22" creationId="{F70C2B8F-6B1B-46D5-86E6-40F36C695FC2}"/>
          </ac:spMkLst>
        </pc:spChg>
        <pc:spChg chg="add del">
          <ac:chgData name="nazish goher" userId="a09bd476bb80af52" providerId="LiveId" clId="{39001B64-153D-496A-A33E-8F975734F66F}" dt="2024-06-11T17:53:09.580" v="408" actId="26606"/>
          <ac:spMkLst>
            <pc:docMk/>
            <pc:sldMk cId="327928676" sldId="257"/>
            <ac:spMk id="23" creationId="{DB521824-592C-476A-AB0A-CA0C6D1F3407}"/>
          </ac:spMkLst>
        </pc:spChg>
        <pc:spChg chg="add del">
          <ac:chgData name="nazish goher" userId="a09bd476bb80af52" providerId="LiveId" clId="{39001B64-153D-496A-A33E-8F975734F66F}" dt="2024-06-11T17:53:09.580" v="408" actId="26606"/>
          <ac:spMkLst>
            <pc:docMk/>
            <pc:sldMk cId="327928676" sldId="257"/>
            <ac:spMk id="24" creationId="{A2749EFA-8EE4-4EB8-9424-8E593B9320AD}"/>
          </ac:spMkLst>
        </pc:spChg>
        <pc:spChg chg="add del">
          <ac:chgData name="nazish goher" userId="a09bd476bb80af52" providerId="LiveId" clId="{39001B64-153D-496A-A33E-8F975734F66F}" dt="2024-06-11T17:53:09.580" v="408" actId="26606"/>
          <ac:spMkLst>
            <pc:docMk/>
            <pc:sldMk cId="327928676" sldId="257"/>
            <ac:spMk id="25" creationId="{B5C860C9-D4F9-4350-80DA-0D1CD36C7741}"/>
          </ac:spMkLst>
        </pc:spChg>
        <pc:spChg chg="add del">
          <ac:chgData name="nazish goher" userId="a09bd476bb80af52" providerId="LiveId" clId="{39001B64-153D-496A-A33E-8F975734F66F}" dt="2024-06-11T17:53:09.580" v="408" actId="26606"/>
          <ac:spMkLst>
            <pc:docMk/>
            <pc:sldMk cId="327928676" sldId="257"/>
            <ac:spMk id="26" creationId="{538A90C8-AE0E-4EBA-9AF8-EEDB206020E0}"/>
          </ac:spMkLst>
        </pc:spChg>
        <pc:spChg chg="add del">
          <ac:chgData name="nazish goher" userId="a09bd476bb80af52" providerId="LiveId" clId="{39001B64-153D-496A-A33E-8F975734F66F}" dt="2024-06-11T17:54:03.862" v="413" actId="26606"/>
          <ac:spMkLst>
            <pc:docMk/>
            <pc:sldMk cId="327928676" sldId="257"/>
            <ac:spMk id="28" creationId="{56981798-4550-46DA-9172-4846E2FB66EC}"/>
          </ac:spMkLst>
        </pc:spChg>
        <pc:spChg chg="add del">
          <ac:chgData name="nazish goher" userId="a09bd476bb80af52" providerId="LiveId" clId="{39001B64-153D-496A-A33E-8F975734F66F}" dt="2024-06-11T17:54:03.862" v="413" actId="26606"/>
          <ac:spMkLst>
            <pc:docMk/>
            <pc:sldMk cId="327928676" sldId="257"/>
            <ac:spMk id="29" creationId="{D82EB7D3-3AD8-4ED1-9E1A-2906E14635E3}"/>
          </ac:spMkLst>
        </pc:spChg>
        <pc:spChg chg="add del">
          <ac:chgData name="nazish goher" userId="a09bd476bb80af52" providerId="LiveId" clId="{39001B64-153D-496A-A33E-8F975734F66F}" dt="2024-06-11T17:54:03.862" v="413" actId="26606"/>
          <ac:spMkLst>
            <pc:docMk/>
            <pc:sldMk cId="327928676" sldId="257"/>
            <ac:spMk id="30" creationId="{2D529E20-662F-4915-ACD7-970C026FDB7F}"/>
          </ac:spMkLst>
        </pc:spChg>
        <pc:spChg chg="add">
          <ac:chgData name="nazish goher" userId="a09bd476bb80af52" providerId="LiveId" clId="{39001B64-153D-496A-A33E-8F975734F66F}" dt="2024-06-11T17:54:03.862" v="413" actId="26606"/>
          <ac:spMkLst>
            <pc:docMk/>
            <pc:sldMk cId="327928676" sldId="257"/>
            <ac:spMk id="35" creationId="{510C9632-BB6F-48EE-AB65-501878BA5DB6}"/>
          </ac:spMkLst>
        </pc:spChg>
        <pc:spChg chg="add">
          <ac:chgData name="nazish goher" userId="a09bd476bb80af52" providerId="LiveId" clId="{39001B64-153D-496A-A33E-8F975734F66F}" dt="2024-06-11T17:54:03.862" v="413" actId="26606"/>
          <ac:spMkLst>
            <pc:docMk/>
            <pc:sldMk cId="327928676" sldId="257"/>
            <ac:spMk id="37" creationId="{4EC8AAB6-953B-4D29-9967-3C44D06BB4E8}"/>
          </ac:spMkLst>
        </pc:spChg>
        <pc:spChg chg="add">
          <ac:chgData name="nazish goher" userId="a09bd476bb80af52" providerId="LiveId" clId="{39001B64-153D-496A-A33E-8F975734F66F}" dt="2024-06-11T17:54:03.862" v="413" actId="26606"/>
          <ac:spMkLst>
            <pc:docMk/>
            <pc:sldMk cId="327928676" sldId="257"/>
            <ac:spMk id="39" creationId="{C89ED458-2326-40DC-9C7B-1A717B6551AD}"/>
          </ac:spMkLst>
        </pc:spChg>
        <pc:spChg chg="add">
          <ac:chgData name="nazish goher" userId="a09bd476bb80af52" providerId="LiveId" clId="{39001B64-153D-496A-A33E-8F975734F66F}" dt="2024-06-11T17:54:03.862" v="413" actId="26606"/>
          <ac:spMkLst>
            <pc:docMk/>
            <pc:sldMk cId="327928676" sldId="257"/>
            <ac:spMk id="41" creationId="{6F9D1DE6-E368-4F07-85F9-D5B767477DDF}"/>
          </ac:spMkLst>
        </pc:spChg>
        <pc:spChg chg="add">
          <ac:chgData name="nazish goher" userId="a09bd476bb80af52" providerId="LiveId" clId="{39001B64-153D-496A-A33E-8F975734F66F}" dt="2024-06-11T17:54:03.862" v="413" actId="26606"/>
          <ac:spMkLst>
            <pc:docMk/>
            <pc:sldMk cId="327928676" sldId="257"/>
            <ac:spMk id="43" creationId="{F63B1F66-4ACE-4A01-8ADF-F175A9C358B2}"/>
          </ac:spMkLst>
        </pc:spChg>
        <pc:spChg chg="add">
          <ac:chgData name="nazish goher" userId="a09bd476bb80af52" providerId="LiveId" clId="{39001B64-153D-496A-A33E-8F975734F66F}" dt="2024-06-11T17:54:03.862" v="413" actId="26606"/>
          <ac:spMkLst>
            <pc:docMk/>
            <pc:sldMk cId="327928676" sldId="257"/>
            <ac:spMk id="45" creationId="{CF8448ED-9332-4A9B-8CAB-B1985E596E20}"/>
          </ac:spMkLst>
        </pc:spChg>
        <pc:spChg chg="add">
          <ac:chgData name="nazish goher" userId="a09bd476bb80af52" providerId="LiveId" clId="{39001B64-153D-496A-A33E-8F975734F66F}" dt="2024-06-11T17:54:03.862" v="413" actId="26606"/>
          <ac:spMkLst>
            <pc:docMk/>
            <pc:sldMk cId="327928676" sldId="257"/>
            <ac:spMk id="47" creationId="{ED3A2261-1C75-40FF-8CD6-18C5900C1C8D}"/>
          </ac:spMkLst>
        </pc:spChg>
        <pc:picChg chg="add mod">
          <ac:chgData name="nazish goher" userId="a09bd476bb80af52" providerId="LiveId" clId="{39001B64-153D-496A-A33E-8F975734F66F}" dt="2024-06-11T17:54:03.862" v="413" actId="26606"/>
          <ac:picMkLst>
            <pc:docMk/>
            <pc:sldMk cId="327928676" sldId="257"/>
            <ac:picMk id="5" creationId="{57D97930-E878-3CE3-3A66-8A44A2F5D00B}"/>
          </ac:picMkLst>
        </pc:picChg>
      </pc:sldChg>
      <pc:sldChg chg="addSp delSp modSp new mod setBg setClrOvrMap modNotesTx">
        <pc:chgData name="nazish goher" userId="a09bd476bb80af52" providerId="LiveId" clId="{39001B64-153D-496A-A33E-8F975734F66F}" dt="2024-06-11T17:53:55.757" v="412" actId="26606"/>
        <pc:sldMkLst>
          <pc:docMk/>
          <pc:sldMk cId="3185164411" sldId="258"/>
        </pc:sldMkLst>
        <pc:spChg chg="mod">
          <ac:chgData name="nazish goher" userId="a09bd476bb80af52" providerId="LiveId" clId="{39001B64-153D-496A-A33E-8F975734F66F}" dt="2024-06-11T17:53:55.757" v="412" actId="26606"/>
          <ac:spMkLst>
            <pc:docMk/>
            <pc:sldMk cId="3185164411" sldId="258"/>
            <ac:spMk id="2" creationId="{F8E9208F-9DAE-859A-2088-97B9B913A745}"/>
          </ac:spMkLst>
        </pc:spChg>
        <pc:spChg chg="del mod">
          <ac:chgData name="nazish goher" userId="a09bd476bb80af52" providerId="LiveId" clId="{39001B64-153D-496A-A33E-8F975734F66F}" dt="2024-06-11T17:53:55.757" v="412" actId="26606"/>
          <ac:spMkLst>
            <pc:docMk/>
            <pc:sldMk cId="3185164411" sldId="258"/>
            <ac:spMk id="3" creationId="{585FE5B8-4F29-2920-9DD0-09984C1F8FB6}"/>
          </ac:spMkLst>
        </pc:spChg>
        <pc:spChg chg="add del">
          <ac:chgData name="nazish goher" userId="a09bd476bb80af52" providerId="LiveId" clId="{39001B64-153D-496A-A33E-8F975734F66F}" dt="2024-06-11T17:53:55.610" v="411" actId="26606"/>
          <ac:spMkLst>
            <pc:docMk/>
            <pc:sldMk cId="3185164411" sldId="258"/>
            <ac:spMk id="9" creationId="{6E0488BA-180E-40D8-8350-4B179179556B}"/>
          </ac:spMkLst>
        </pc:spChg>
        <pc:spChg chg="add">
          <ac:chgData name="nazish goher" userId="a09bd476bb80af52" providerId="LiveId" clId="{39001B64-153D-496A-A33E-8F975734F66F}" dt="2024-06-11T17:53:55.757" v="412" actId="26606"/>
          <ac:spMkLst>
            <pc:docMk/>
            <pc:sldMk cId="3185164411" sldId="258"/>
            <ac:spMk id="13" creationId="{F9ED434F-8767-46CC-B26B-5AF62FF01E66}"/>
          </ac:spMkLst>
        </pc:spChg>
        <pc:grpChg chg="add">
          <ac:chgData name="nazish goher" userId="a09bd476bb80af52" providerId="LiveId" clId="{39001B64-153D-496A-A33E-8F975734F66F}" dt="2024-06-11T17:53:55.757" v="412" actId="26606"/>
          <ac:grpSpMkLst>
            <pc:docMk/>
            <pc:sldMk cId="3185164411" sldId="258"/>
            <ac:grpSpMk id="12" creationId="{2F448CB3-7B4F-45D7-B7C0-DF553DF61453}"/>
          </ac:grpSpMkLst>
        </pc:grpChg>
        <pc:graphicFrameChg chg="add">
          <ac:chgData name="nazish goher" userId="a09bd476bb80af52" providerId="LiveId" clId="{39001B64-153D-496A-A33E-8F975734F66F}" dt="2024-06-11T17:53:55.757" v="412" actId="26606"/>
          <ac:graphicFrameMkLst>
            <pc:docMk/>
            <pc:sldMk cId="3185164411" sldId="258"/>
            <ac:graphicFrameMk id="14" creationId="{7F69D005-9E1D-A71F-4502-C6E12806ACCA}"/>
          </ac:graphicFrameMkLst>
        </pc:graphicFrameChg>
        <pc:picChg chg="add del">
          <ac:chgData name="nazish goher" userId="a09bd476bb80af52" providerId="LiveId" clId="{39001B64-153D-496A-A33E-8F975734F66F}" dt="2024-06-11T17:53:55.610" v="411" actId="26606"/>
          <ac:picMkLst>
            <pc:docMk/>
            <pc:sldMk cId="3185164411" sldId="258"/>
            <ac:picMk id="5" creationId="{87E6C9B4-8235-D60C-4AA4-F2C73C04EB93}"/>
          </ac:picMkLst>
        </pc:picChg>
      </pc:sldChg>
      <pc:sldChg chg="addSp modSp new mod setBg modNotesTx">
        <pc:chgData name="nazish goher" userId="a09bd476bb80af52" providerId="LiveId" clId="{39001B64-153D-496A-A33E-8F975734F66F}" dt="2024-06-11T17:54:16.065" v="414" actId="26606"/>
        <pc:sldMkLst>
          <pc:docMk/>
          <pc:sldMk cId="3177097033" sldId="259"/>
        </pc:sldMkLst>
        <pc:spChg chg="mod">
          <ac:chgData name="nazish goher" userId="a09bd476bb80af52" providerId="LiveId" clId="{39001B64-153D-496A-A33E-8F975734F66F}" dt="2024-06-11T17:54:16.065" v="414" actId="26606"/>
          <ac:spMkLst>
            <pc:docMk/>
            <pc:sldMk cId="3177097033" sldId="259"/>
            <ac:spMk id="2" creationId="{B5E30C06-2AF4-89E7-6E76-159D9E735137}"/>
          </ac:spMkLst>
        </pc:spChg>
        <pc:spChg chg="mod">
          <ac:chgData name="nazish goher" userId="a09bd476bb80af52" providerId="LiveId" clId="{39001B64-153D-496A-A33E-8F975734F66F}" dt="2024-06-11T17:54:16.065" v="414" actId="26606"/>
          <ac:spMkLst>
            <pc:docMk/>
            <pc:sldMk cId="3177097033" sldId="259"/>
            <ac:spMk id="3" creationId="{8BDA02E8-C962-1727-F5BB-85CFD1B6215F}"/>
          </ac:spMkLst>
        </pc:spChg>
        <pc:spChg chg="add">
          <ac:chgData name="nazish goher" userId="a09bd476bb80af52" providerId="LiveId" clId="{39001B64-153D-496A-A33E-8F975734F66F}" dt="2024-06-11T17:54:16.065" v="414" actId="26606"/>
          <ac:spMkLst>
            <pc:docMk/>
            <pc:sldMk cId="3177097033" sldId="259"/>
            <ac:spMk id="8" creationId="{B219AE65-9B94-44EA-BEF3-EF4BFA169C81}"/>
          </ac:spMkLst>
        </pc:spChg>
        <pc:spChg chg="add">
          <ac:chgData name="nazish goher" userId="a09bd476bb80af52" providerId="LiveId" clId="{39001B64-153D-496A-A33E-8F975734F66F}" dt="2024-06-11T17:54:16.065" v="414" actId="26606"/>
          <ac:spMkLst>
            <pc:docMk/>
            <pc:sldMk cId="3177097033" sldId="259"/>
            <ac:spMk id="10" creationId="{F0C81A57-9CD5-461B-8FFE-4A8CB6CFBE01}"/>
          </ac:spMkLst>
        </pc:spChg>
        <pc:grpChg chg="add">
          <ac:chgData name="nazish goher" userId="a09bd476bb80af52" providerId="LiveId" clId="{39001B64-153D-496A-A33E-8F975734F66F}" dt="2024-06-11T17:54:16.065" v="414" actId="26606"/>
          <ac:grpSpMkLst>
            <pc:docMk/>
            <pc:sldMk cId="3177097033" sldId="259"/>
            <ac:grpSpMk id="12" creationId="{3086C462-37F4-494D-8292-CCB95221CC1A}"/>
          </ac:grpSpMkLst>
        </pc:grpChg>
        <pc:cxnChg chg="add">
          <ac:chgData name="nazish goher" userId="a09bd476bb80af52" providerId="LiveId" clId="{39001B64-153D-496A-A33E-8F975734F66F}" dt="2024-06-11T17:54:16.065" v="414" actId="26606"/>
          <ac:cxnSpMkLst>
            <pc:docMk/>
            <pc:sldMk cId="3177097033" sldId="259"/>
            <ac:cxnSpMk id="16" creationId="{AD23B2CD-009B-425A-9616-1E1AD1D5AB46}"/>
          </ac:cxnSpMkLst>
        </pc:cxnChg>
      </pc:sldChg>
      <pc:sldChg chg="addSp delSp modSp new mod setBg modNotesTx">
        <pc:chgData name="nazish goher" userId="a09bd476bb80af52" providerId="LiveId" clId="{39001B64-153D-496A-A33E-8F975734F66F}" dt="2024-06-11T17:54:53.790" v="420" actId="26606"/>
        <pc:sldMkLst>
          <pc:docMk/>
          <pc:sldMk cId="3452698713" sldId="260"/>
        </pc:sldMkLst>
        <pc:spChg chg="mod">
          <ac:chgData name="nazish goher" userId="a09bd476bb80af52" providerId="LiveId" clId="{39001B64-153D-496A-A33E-8F975734F66F}" dt="2024-06-11T17:54:53.790" v="420" actId="26606"/>
          <ac:spMkLst>
            <pc:docMk/>
            <pc:sldMk cId="3452698713" sldId="260"/>
            <ac:spMk id="2" creationId="{2C50475C-172D-B13B-ECE9-CE260F915B2B}"/>
          </ac:spMkLst>
        </pc:spChg>
        <pc:spChg chg="mod ord">
          <ac:chgData name="nazish goher" userId="a09bd476bb80af52" providerId="LiveId" clId="{39001B64-153D-496A-A33E-8F975734F66F}" dt="2024-06-11T17:54:53.790" v="420" actId="26606"/>
          <ac:spMkLst>
            <pc:docMk/>
            <pc:sldMk cId="3452698713" sldId="260"/>
            <ac:spMk id="3" creationId="{A8572FFE-C83A-075B-586D-759A1C0586A6}"/>
          </ac:spMkLst>
        </pc:spChg>
        <pc:spChg chg="add del">
          <ac:chgData name="nazish goher" userId="a09bd476bb80af52" providerId="LiveId" clId="{39001B64-153D-496A-A33E-8F975734F66F}" dt="2024-06-11T17:54:53.774" v="419" actId="26606"/>
          <ac:spMkLst>
            <pc:docMk/>
            <pc:sldMk cId="3452698713" sldId="260"/>
            <ac:spMk id="10" creationId="{56981798-4550-46DA-9172-4846E2FB66EC}"/>
          </ac:spMkLst>
        </pc:spChg>
        <pc:spChg chg="add del">
          <ac:chgData name="nazish goher" userId="a09bd476bb80af52" providerId="LiveId" clId="{39001B64-153D-496A-A33E-8F975734F66F}" dt="2024-06-11T17:54:53.774" v="419" actId="26606"/>
          <ac:spMkLst>
            <pc:docMk/>
            <pc:sldMk cId="3452698713" sldId="260"/>
            <ac:spMk id="12" creationId="{D82EB7D3-3AD8-4ED1-9E1A-2906E14635E3}"/>
          </ac:spMkLst>
        </pc:spChg>
        <pc:spChg chg="add del">
          <ac:chgData name="nazish goher" userId="a09bd476bb80af52" providerId="LiveId" clId="{39001B64-153D-496A-A33E-8F975734F66F}" dt="2024-06-11T17:54:53.774" v="419" actId="26606"/>
          <ac:spMkLst>
            <pc:docMk/>
            <pc:sldMk cId="3452698713" sldId="260"/>
            <ac:spMk id="14" creationId="{2D529E20-662F-4915-ACD7-970C026FDB7F}"/>
          </ac:spMkLst>
        </pc:spChg>
        <pc:picChg chg="add mod">
          <ac:chgData name="nazish goher" userId="a09bd476bb80af52" providerId="LiveId" clId="{39001B64-153D-496A-A33E-8F975734F66F}" dt="2024-06-11T17:54:53.790" v="420" actId="26606"/>
          <ac:picMkLst>
            <pc:docMk/>
            <pc:sldMk cId="3452698713" sldId="260"/>
            <ac:picMk id="5" creationId="{D6DF2CEB-A450-E9EA-C0C4-8A2F564B3530}"/>
          </ac:picMkLst>
        </pc:picChg>
      </pc:sldChg>
      <pc:sldChg chg="addSp modSp new mod setBg modNotesTx">
        <pc:chgData name="nazish goher" userId="a09bd476bb80af52" providerId="LiveId" clId="{39001B64-153D-496A-A33E-8F975734F66F}" dt="2024-06-11T17:55:28.991" v="428" actId="26606"/>
        <pc:sldMkLst>
          <pc:docMk/>
          <pc:sldMk cId="2506558704" sldId="261"/>
        </pc:sldMkLst>
        <pc:spChg chg="mod">
          <ac:chgData name="nazish goher" userId="a09bd476bb80af52" providerId="LiveId" clId="{39001B64-153D-496A-A33E-8F975734F66F}" dt="2024-06-11T17:55:28.991" v="428" actId="26606"/>
          <ac:spMkLst>
            <pc:docMk/>
            <pc:sldMk cId="2506558704" sldId="261"/>
            <ac:spMk id="2" creationId="{CE3B8C9C-924F-999E-6F47-2EB19F9D3A06}"/>
          </ac:spMkLst>
        </pc:spChg>
        <pc:spChg chg="mod ord">
          <ac:chgData name="nazish goher" userId="a09bd476bb80af52" providerId="LiveId" clId="{39001B64-153D-496A-A33E-8F975734F66F}" dt="2024-06-11T17:55:28.991" v="428" actId="26606"/>
          <ac:spMkLst>
            <pc:docMk/>
            <pc:sldMk cId="2506558704" sldId="261"/>
            <ac:spMk id="3" creationId="{8843C5E3-4C04-CD7C-CEAE-97D71D357658}"/>
          </ac:spMkLst>
        </pc:spChg>
        <pc:picChg chg="add mod">
          <ac:chgData name="nazish goher" userId="a09bd476bb80af52" providerId="LiveId" clId="{39001B64-153D-496A-A33E-8F975734F66F}" dt="2024-06-11T17:55:28.991" v="428" actId="26606"/>
          <ac:picMkLst>
            <pc:docMk/>
            <pc:sldMk cId="2506558704" sldId="261"/>
            <ac:picMk id="5" creationId="{8B75578E-3C6F-CBE5-C1A8-F087CD9191AA}"/>
          </ac:picMkLst>
        </pc:picChg>
      </pc:sldChg>
      <pc:sldChg chg="addSp modSp new mod setBg modNotesTx">
        <pc:chgData name="nazish goher" userId="a09bd476bb80af52" providerId="LiveId" clId="{39001B64-153D-496A-A33E-8F975734F66F}" dt="2024-06-11T17:56:13.873" v="436" actId="26606"/>
        <pc:sldMkLst>
          <pc:docMk/>
          <pc:sldMk cId="1917550578" sldId="262"/>
        </pc:sldMkLst>
        <pc:spChg chg="mod">
          <ac:chgData name="nazish goher" userId="a09bd476bb80af52" providerId="LiveId" clId="{39001B64-153D-496A-A33E-8F975734F66F}" dt="2024-06-11T17:56:13.873" v="436" actId="26606"/>
          <ac:spMkLst>
            <pc:docMk/>
            <pc:sldMk cId="1917550578" sldId="262"/>
            <ac:spMk id="2" creationId="{D85BE133-4882-8002-88F9-962D18CD9918}"/>
          </ac:spMkLst>
        </pc:spChg>
        <pc:spChg chg="mod ord">
          <ac:chgData name="nazish goher" userId="a09bd476bb80af52" providerId="LiveId" clId="{39001B64-153D-496A-A33E-8F975734F66F}" dt="2024-06-11T17:56:13.873" v="436" actId="26606"/>
          <ac:spMkLst>
            <pc:docMk/>
            <pc:sldMk cId="1917550578" sldId="262"/>
            <ac:spMk id="3" creationId="{3B906D2D-21DD-AEE9-87F9-7AA91881F96E}"/>
          </ac:spMkLst>
        </pc:spChg>
        <pc:picChg chg="add mod">
          <ac:chgData name="nazish goher" userId="a09bd476bb80af52" providerId="LiveId" clId="{39001B64-153D-496A-A33E-8F975734F66F}" dt="2024-06-11T17:56:13.873" v="436" actId="26606"/>
          <ac:picMkLst>
            <pc:docMk/>
            <pc:sldMk cId="1917550578" sldId="262"/>
            <ac:picMk id="5" creationId="{91884822-B3C3-248B-F860-070810E3C035}"/>
          </ac:picMkLst>
        </pc:picChg>
      </pc:sldChg>
      <pc:sldChg chg="addSp delSp modSp new mod setBg modNotesTx">
        <pc:chgData name="nazish goher" userId="a09bd476bb80af52" providerId="LiveId" clId="{39001B64-153D-496A-A33E-8F975734F66F}" dt="2024-06-11T17:57:41.866" v="449" actId="26606"/>
        <pc:sldMkLst>
          <pc:docMk/>
          <pc:sldMk cId="16750895" sldId="263"/>
        </pc:sldMkLst>
        <pc:spChg chg="mod">
          <ac:chgData name="nazish goher" userId="a09bd476bb80af52" providerId="LiveId" clId="{39001B64-153D-496A-A33E-8F975734F66F}" dt="2024-06-11T17:57:41.866" v="449" actId="26606"/>
          <ac:spMkLst>
            <pc:docMk/>
            <pc:sldMk cId="16750895" sldId="263"/>
            <ac:spMk id="2" creationId="{E6AB450C-9266-5CF0-4AF8-88DD63ED815A}"/>
          </ac:spMkLst>
        </pc:spChg>
        <pc:spChg chg="mod ord">
          <ac:chgData name="nazish goher" userId="a09bd476bb80af52" providerId="LiveId" clId="{39001B64-153D-496A-A33E-8F975734F66F}" dt="2024-06-11T17:57:41.866" v="449" actId="26606"/>
          <ac:spMkLst>
            <pc:docMk/>
            <pc:sldMk cId="16750895" sldId="263"/>
            <ac:spMk id="3" creationId="{EE6D3C51-1434-AA9B-A091-FE8397F00329}"/>
          </ac:spMkLst>
        </pc:spChg>
        <pc:spChg chg="add del">
          <ac:chgData name="nazish goher" userId="a09bd476bb80af52" providerId="LiveId" clId="{39001B64-153D-496A-A33E-8F975734F66F}" dt="2024-06-11T17:57:41.866" v="449" actId="26606"/>
          <ac:spMkLst>
            <pc:docMk/>
            <pc:sldMk cId="16750895" sldId="263"/>
            <ac:spMk id="10" creationId="{56981798-4550-46DA-9172-4846E2FB66EC}"/>
          </ac:spMkLst>
        </pc:spChg>
        <pc:spChg chg="add del">
          <ac:chgData name="nazish goher" userId="a09bd476bb80af52" providerId="LiveId" clId="{39001B64-153D-496A-A33E-8F975734F66F}" dt="2024-06-11T17:57:41.866" v="449" actId="26606"/>
          <ac:spMkLst>
            <pc:docMk/>
            <pc:sldMk cId="16750895" sldId="263"/>
            <ac:spMk id="12" creationId="{D82EB7D3-3AD8-4ED1-9E1A-2906E14635E3}"/>
          </ac:spMkLst>
        </pc:spChg>
        <pc:spChg chg="add del">
          <ac:chgData name="nazish goher" userId="a09bd476bb80af52" providerId="LiveId" clId="{39001B64-153D-496A-A33E-8F975734F66F}" dt="2024-06-11T17:57:41.866" v="449" actId="26606"/>
          <ac:spMkLst>
            <pc:docMk/>
            <pc:sldMk cId="16750895" sldId="263"/>
            <ac:spMk id="14" creationId="{2D529E20-662F-4915-ACD7-970C026FDB7F}"/>
          </ac:spMkLst>
        </pc:spChg>
        <pc:picChg chg="add mod">
          <ac:chgData name="nazish goher" userId="a09bd476bb80af52" providerId="LiveId" clId="{39001B64-153D-496A-A33E-8F975734F66F}" dt="2024-06-11T17:57:41.866" v="449" actId="26606"/>
          <ac:picMkLst>
            <pc:docMk/>
            <pc:sldMk cId="16750895" sldId="263"/>
            <ac:picMk id="5" creationId="{075BC495-147B-95A3-837F-3818D119C432}"/>
          </ac:picMkLst>
        </pc:picChg>
      </pc:sldChg>
      <pc:sldChg chg="addSp modSp new mod setBg modNotesTx">
        <pc:chgData name="nazish goher" userId="a09bd476bb80af52" providerId="LiveId" clId="{39001B64-153D-496A-A33E-8F975734F66F}" dt="2024-06-11T17:57:58.744" v="453" actId="26606"/>
        <pc:sldMkLst>
          <pc:docMk/>
          <pc:sldMk cId="462598559" sldId="264"/>
        </pc:sldMkLst>
        <pc:spChg chg="mod">
          <ac:chgData name="nazish goher" userId="a09bd476bb80af52" providerId="LiveId" clId="{39001B64-153D-496A-A33E-8F975734F66F}" dt="2024-06-11T17:57:58.744" v="453" actId="26606"/>
          <ac:spMkLst>
            <pc:docMk/>
            <pc:sldMk cId="462598559" sldId="264"/>
            <ac:spMk id="2" creationId="{38B106E9-9E21-DF69-24D6-35BE4FCBD430}"/>
          </ac:spMkLst>
        </pc:spChg>
        <pc:spChg chg="mod">
          <ac:chgData name="nazish goher" userId="a09bd476bb80af52" providerId="LiveId" clId="{39001B64-153D-496A-A33E-8F975734F66F}" dt="2024-06-11T17:57:58.744" v="453" actId="26606"/>
          <ac:spMkLst>
            <pc:docMk/>
            <pc:sldMk cId="462598559" sldId="264"/>
            <ac:spMk id="3" creationId="{8A123037-F190-28DF-9EA4-990B1870A8D8}"/>
          </ac:spMkLst>
        </pc:spChg>
        <pc:picChg chg="add mod">
          <ac:chgData name="nazish goher" userId="a09bd476bb80af52" providerId="LiveId" clId="{39001B64-153D-496A-A33E-8F975734F66F}" dt="2024-06-11T17:57:58.744" v="453" actId="26606"/>
          <ac:picMkLst>
            <pc:docMk/>
            <pc:sldMk cId="462598559" sldId="264"/>
            <ac:picMk id="5" creationId="{648412CE-2D1D-ADB5-E1E7-614E01E328A3}"/>
          </ac:picMkLst>
        </pc:picChg>
      </pc:sldChg>
      <pc:sldChg chg="addSp modSp new mod setBg modNotesTx">
        <pc:chgData name="nazish goher" userId="a09bd476bb80af52" providerId="LiveId" clId="{39001B64-153D-496A-A33E-8F975734F66F}" dt="2024-06-11T17:58:53.939" v="458" actId="732"/>
        <pc:sldMkLst>
          <pc:docMk/>
          <pc:sldMk cId="2626353361" sldId="265"/>
        </pc:sldMkLst>
        <pc:spChg chg="mod">
          <ac:chgData name="nazish goher" userId="a09bd476bb80af52" providerId="LiveId" clId="{39001B64-153D-496A-A33E-8F975734F66F}" dt="2024-06-11T17:58:42.859" v="457" actId="26606"/>
          <ac:spMkLst>
            <pc:docMk/>
            <pc:sldMk cId="2626353361" sldId="265"/>
            <ac:spMk id="2" creationId="{90D76C04-235A-A56B-7C0B-D1645C2CDB3F}"/>
          </ac:spMkLst>
        </pc:spChg>
        <pc:spChg chg="mod ord">
          <ac:chgData name="nazish goher" userId="a09bd476bb80af52" providerId="LiveId" clId="{39001B64-153D-496A-A33E-8F975734F66F}" dt="2024-06-11T17:58:42.859" v="457" actId="26606"/>
          <ac:spMkLst>
            <pc:docMk/>
            <pc:sldMk cId="2626353361" sldId="265"/>
            <ac:spMk id="3" creationId="{114E8DC5-4DDB-0782-A189-1168991D953C}"/>
          </ac:spMkLst>
        </pc:spChg>
        <pc:picChg chg="add mod modCrop">
          <ac:chgData name="nazish goher" userId="a09bd476bb80af52" providerId="LiveId" clId="{39001B64-153D-496A-A33E-8F975734F66F}" dt="2024-06-11T17:58:53.939" v="458" actId="732"/>
          <ac:picMkLst>
            <pc:docMk/>
            <pc:sldMk cId="2626353361" sldId="265"/>
            <ac:picMk id="5" creationId="{D2204225-1205-B216-AC69-C366385EF11F}"/>
          </ac:picMkLst>
        </pc:picChg>
      </pc:sldChg>
      <pc:sldChg chg="addSp delSp modSp new mod setBg setClrOvrMap modNotesTx">
        <pc:chgData name="nazish goher" userId="a09bd476bb80af52" providerId="LiveId" clId="{39001B64-153D-496A-A33E-8F975734F66F}" dt="2024-06-11T17:59:23.963" v="459" actId="26606"/>
        <pc:sldMkLst>
          <pc:docMk/>
          <pc:sldMk cId="164144082" sldId="266"/>
        </pc:sldMkLst>
        <pc:spChg chg="mod">
          <ac:chgData name="nazish goher" userId="a09bd476bb80af52" providerId="LiveId" clId="{39001B64-153D-496A-A33E-8F975734F66F}" dt="2024-06-11T17:59:23.963" v="459" actId="26606"/>
          <ac:spMkLst>
            <pc:docMk/>
            <pc:sldMk cId="164144082" sldId="266"/>
            <ac:spMk id="2" creationId="{0735B860-4DA3-1687-2913-6A2807F98C9D}"/>
          </ac:spMkLst>
        </pc:spChg>
        <pc:spChg chg="del mod">
          <ac:chgData name="nazish goher" userId="a09bd476bb80af52" providerId="LiveId" clId="{39001B64-153D-496A-A33E-8F975734F66F}" dt="2024-06-11T17:59:23.963" v="459" actId="26606"/>
          <ac:spMkLst>
            <pc:docMk/>
            <pc:sldMk cId="164144082" sldId="266"/>
            <ac:spMk id="3" creationId="{820578D5-22D0-B906-5F4E-9DFE1A276033}"/>
          </ac:spMkLst>
        </pc:spChg>
        <pc:spChg chg="add">
          <ac:chgData name="nazish goher" userId="a09bd476bb80af52" providerId="LiveId" clId="{39001B64-153D-496A-A33E-8F975734F66F}" dt="2024-06-11T17:59:23.963" v="459" actId="26606"/>
          <ac:spMkLst>
            <pc:docMk/>
            <pc:sldMk cId="164144082" sldId="266"/>
            <ac:spMk id="13" creationId="{F9ED434F-8767-46CC-B26B-5AF62FF01E66}"/>
          </ac:spMkLst>
        </pc:spChg>
        <pc:grpChg chg="add">
          <ac:chgData name="nazish goher" userId="a09bd476bb80af52" providerId="LiveId" clId="{39001B64-153D-496A-A33E-8F975734F66F}" dt="2024-06-11T17:59:23.963" v="459" actId="26606"/>
          <ac:grpSpMkLst>
            <pc:docMk/>
            <pc:sldMk cId="164144082" sldId="266"/>
            <ac:grpSpMk id="9" creationId="{2F448CB3-7B4F-45D7-B7C0-DF553DF61453}"/>
          </ac:grpSpMkLst>
        </pc:grpChg>
        <pc:graphicFrameChg chg="add">
          <ac:chgData name="nazish goher" userId="a09bd476bb80af52" providerId="LiveId" clId="{39001B64-153D-496A-A33E-8F975734F66F}" dt="2024-06-11T17:59:23.963" v="459" actId="26606"/>
          <ac:graphicFrameMkLst>
            <pc:docMk/>
            <pc:sldMk cId="164144082" sldId="266"/>
            <ac:graphicFrameMk id="5" creationId="{7548F67B-338E-527E-1CFB-9556521D9B85}"/>
          </ac:graphicFrameMkLst>
        </pc:graphicFrameChg>
      </pc:sldChg>
      <pc:sldChg chg="addSp modSp new mod setBg modNotesTx">
        <pc:chgData name="nazish goher" userId="a09bd476bb80af52" providerId="LiveId" clId="{39001B64-153D-496A-A33E-8F975734F66F}" dt="2024-06-11T17:59:48.886" v="460" actId="26606"/>
        <pc:sldMkLst>
          <pc:docMk/>
          <pc:sldMk cId="1995375288" sldId="267"/>
        </pc:sldMkLst>
        <pc:spChg chg="mod">
          <ac:chgData name="nazish goher" userId="a09bd476bb80af52" providerId="LiveId" clId="{39001B64-153D-496A-A33E-8F975734F66F}" dt="2024-06-11T17:59:48.886" v="460" actId="26606"/>
          <ac:spMkLst>
            <pc:docMk/>
            <pc:sldMk cId="1995375288" sldId="267"/>
            <ac:spMk id="2" creationId="{37F44029-ED20-9A20-43A9-438BE33B9DBF}"/>
          </ac:spMkLst>
        </pc:spChg>
        <pc:spChg chg="mod">
          <ac:chgData name="nazish goher" userId="a09bd476bb80af52" providerId="LiveId" clId="{39001B64-153D-496A-A33E-8F975734F66F}" dt="2024-06-11T17:59:48.886" v="460" actId="26606"/>
          <ac:spMkLst>
            <pc:docMk/>
            <pc:sldMk cId="1995375288" sldId="267"/>
            <ac:spMk id="3" creationId="{9405EDCE-B4A0-6221-6B29-B054E93F4EF1}"/>
          </ac:spMkLst>
        </pc:spChg>
        <pc:spChg chg="add">
          <ac:chgData name="nazish goher" userId="a09bd476bb80af52" providerId="LiveId" clId="{39001B64-153D-496A-A33E-8F975734F66F}" dt="2024-06-11T17:59:48.886" v="460" actId="26606"/>
          <ac:spMkLst>
            <pc:docMk/>
            <pc:sldMk cId="1995375288" sldId="267"/>
            <ac:spMk id="8" creationId="{B219AE65-9B94-44EA-BEF3-EF4BFA169C81}"/>
          </ac:spMkLst>
        </pc:spChg>
        <pc:spChg chg="add">
          <ac:chgData name="nazish goher" userId="a09bd476bb80af52" providerId="LiveId" clId="{39001B64-153D-496A-A33E-8F975734F66F}" dt="2024-06-11T17:59:48.886" v="460" actId="26606"/>
          <ac:spMkLst>
            <pc:docMk/>
            <pc:sldMk cId="1995375288" sldId="267"/>
            <ac:spMk id="10" creationId="{F0C81A57-9CD5-461B-8FFE-4A8CB6CFBE01}"/>
          </ac:spMkLst>
        </pc:spChg>
        <pc:grpChg chg="add">
          <ac:chgData name="nazish goher" userId="a09bd476bb80af52" providerId="LiveId" clId="{39001B64-153D-496A-A33E-8F975734F66F}" dt="2024-06-11T17:59:48.886" v="460" actId="26606"/>
          <ac:grpSpMkLst>
            <pc:docMk/>
            <pc:sldMk cId="1995375288" sldId="267"/>
            <ac:grpSpMk id="12" creationId="{3086C462-37F4-494D-8292-CCB95221CC1A}"/>
          </ac:grpSpMkLst>
        </pc:grpChg>
        <pc:cxnChg chg="add">
          <ac:chgData name="nazish goher" userId="a09bd476bb80af52" providerId="LiveId" clId="{39001B64-153D-496A-A33E-8F975734F66F}" dt="2024-06-11T17:59:48.886" v="460" actId="26606"/>
          <ac:cxnSpMkLst>
            <pc:docMk/>
            <pc:sldMk cId="1995375288" sldId="267"/>
            <ac:cxnSpMk id="16" creationId="{AD23B2CD-009B-425A-9616-1E1AD1D5AB46}"/>
          </ac:cxnSpMkLst>
        </pc:cxnChg>
      </pc:sldChg>
      <pc:sldChg chg="addSp modSp new mod setBg modNotesTx">
        <pc:chgData name="nazish goher" userId="a09bd476bb80af52" providerId="LiveId" clId="{39001B64-153D-496A-A33E-8F975734F66F}" dt="2024-06-11T18:00:42.557" v="464" actId="26606"/>
        <pc:sldMkLst>
          <pc:docMk/>
          <pc:sldMk cId="732400339" sldId="268"/>
        </pc:sldMkLst>
        <pc:spChg chg="mod">
          <ac:chgData name="nazish goher" userId="a09bd476bb80af52" providerId="LiveId" clId="{39001B64-153D-496A-A33E-8F975734F66F}" dt="2024-06-11T18:00:42.557" v="464" actId="26606"/>
          <ac:spMkLst>
            <pc:docMk/>
            <pc:sldMk cId="732400339" sldId="268"/>
            <ac:spMk id="2" creationId="{915B7B1E-8A4A-2F61-4016-2670D21BC923}"/>
          </ac:spMkLst>
        </pc:spChg>
        <pc:spChg chg="mod ord">
          <ac:chgData name="nazish goher" userId="a09bd476bb80af52" providerId="LiveId" clId="{39001B64-153D-496A-A33E-8F975734F66F}" dt="2024-06-11T18:00:42.557" v="464" actId="26606"/>
          <ac:spMkLst>
            <pc:docMk/>
            <pc:sldMk cId="732400339" sldId="268"/>
            <ac:spMk id="3" creationId="{E2BAE4C4-7461-ECE3-0D2C-E116CB4D01D0}"/>
          </ac:spMkLst>
        </pc:spChg>
        <pc:picChg chg="add mod">
          <ac:chgData name="nazish goher" userId="a09bd476bb80af52" providerId="LiveId" clId="{39001B64-153D-496A-A33E-8F975734F66F}" dt="2024-06-11T18:00:42.557" v="464" actId="26606"/>
          <ac:picMkLst>
            <pc:docMk/>
            <pc:sldMk cId="732400339" sldId="268"/>
            <ac:picMk id="5" creationId="{0472460C-6BB4-8D22-9D64-7594166BD5F0}"/>
          </ac:picMkLst>
        </pc:picChg>
      </pc:sldChg>
      <pc:sldChg chg="addSp modSp new mod setBg modNotesTx">
        <pc:chgData name="nazish goher" userId="a09bd476bb80af52" providerId="LiveId" clId="{39001B64-153D-496A-A33E-8F975734F66F}" dt="2024-06-11T18:01:45.683" v="468" actId="26606"/>
        <pc:sldMkLst>
          <pc:docMk/>
          <pc:sldMk cId="1490266469" sldId="269"/>
        </pc:sldMkLst>
        <pc:spChg chg="mod">
          <ac:chgData name="nazish goher" userId="a09bd476bb80af52" providerId="LiveId" clId="{39001B64-153D-496A-A33E-8F975734F66F}" dt="2024-06-11T18:01:45.683" v="468" actId="26606"/>
          <ac:spMkLst>
            <pc:docMk/>
            <pc:sldMk cId="1490266469" sldId="269"/>
            <ac:spMk id="2" creationId="{66D1E7B2-DA6C-FCFB-BC2E-110D2F49A309}"/>
          </ac:spMkLst>
        </pc:spChg>
        <pc:spChg chg="mod">
          <ac:chgData name="nazish goher" userId="a09bd476bb80af52" providerId="LiveId" clId="{39001B64-153D-496A-A33E-8F975734F66F}" dt="2024-06-11T18:01:45.683" v="468" actId="26606"/>
          <ac:spMkLst>
            <pc:docMk/>
            <pc:sldMk cId="1490266469" sldId="269"/>
            <ac:spMk id="3" creationId="{2664F509-4774-3B53-3D86-45150C5BF36B}"/>
          </ac:spMkLst>
        </pc:spChg>
        <pc:picChg chg="add mod">
          <ac:chgData name="nazish goher" userId="a09bd476bb80af52" providerId="LiveId" clId="{39001B64-153D-496A-A33E-8F975734F66F}" dt="2024-06-11T18:01:45.683" v="468" actId="26606"/>
          <ac:picMkLst>
            <pc:docMk/>
            <pc:sldMk cId="1490266469" sldId="269"/>
            <ac:picMk id="5" creationId="{70C141C2-ECC5-2B2C-AD32-AE4D4605D42D}"/>
          </ac:picMkLst>
        </pc:picChg>
      </pc:sldChg>
      <pc:sldChg chg="addSp modSp new mod setBg modNotesTx">
        <pc:chgData name="nazish goher" userId="a09bd476bb80af52" providerId="LiveId" clId="{39001B64-153D-496A-A33E-8F975734F66F}" dt="2024-06-11T18:02:22.410" v="472" actId="26606"/>
        <pc:sldMkLst>
          <pc:docMk/>
          <pc:sldMk cId="3620352830" sldId="270"/>
        </pc:sldMkLst>
        <pc:spChg chg="mod">
          <ac:chgData name="nazish goher" userId="a09bd476bb80af52" providerId="LiveId" clId="{39001B64-153D-496A-A33E-8F975734F66F}" dt="2024-06-11T18:02:22.410" v="472" actId="26606"/>
          <ac:spMkLst>
            <pc:docMk/>
            <pc:sldMk cId="3620352830" sldId="270"/>
            <ac:spMk id="2" creationId="{53FFF85D-2B6B-29F4-5888-C0D7AA38370F}"/>
          </ac:spMkLst>
        </pc:spChg>
        <pc:spChg chg="mod ord">
          <ac:chgData name="nazish goher" userId="a09bd476bb80af52" providerId="LiveId" clId="{39001B64-153D-496A-A33E-8F975734F66F}" dt="2024-06-11T18:02:22.410" v="472" actId="26606"/>
          <ac:spMkLst>
            <pc:docMk/>
            <pc:sldMk cId="3620352830" sldId="270"/>
            <ac:spMk id="3" creationId="{CAF75B28-9662-8E1E-DE61-176A5C2E277F}"/>
          </ac:spMkLst>
        </pc:spChg>
        <pc:picChg chg="add mod">
          <ac:chgData name="nazish goher" userId="a09bd476bb80af52" providerId="LiveId" clId="{39001B64-153D-496A-A33E-8F975734F66F}" dt="2024-06-11T18:02:22.410" v="472" actId="26606"/>
          <ac:picMkLst>
            <pc:docMk/>
            <pc:sldMk cId="3620352830" sldId="270"/>
            <ac:picMk id="5" creationId="{0275E312-46DD-A354-9008-737B900302B9}"/>
          </ac:picMkLst>
        </pc:picChg>
      </pc:sldChg>
      <pc:sldChg chg="addSp modSp new mod setBg modNotesTx">
        <pc:chgData name="nazish goher" userId="a09bd476bb80af52" providerId="LiveId" clId="{39001B64-153D-496A-A33E-8F975734F66F}" dt="2024-06-11T18:03:19.717" v="476" actId="26606"/>
        <pc:sldMkLst>
          <pc:docMk/>
          <pc:sldMk cId="713065897" sldId="271"/>
        </pc:sldMkLst>
        <pc:spChg chg="mod">
          <ac:chgData name="nazish goher" userId="a09bd476bb80af52" providerId="LiveId" clId="{39001B64-153D-496A-A33E-8F975734F66F}" dt="2024-06-11T18:03:19.717" v="476" actId="26606"/>
          <ac:spMkLst>
            <pc:docMk/>
            <pc:sldMk cId="713065897" sldId="271"/>
            <ac:spMk id="2" creationId="{B4CF49A5-62F4-96FD-8E5A-2559EF24171F}"/>
          </ac:spMkLst>
        </pc:spChg>
        <pc:spChg chg="mod">
          <ac:chgData name="nazish goher" userId="a09bd476bb80af52" providerId="LiveId" clId="{39001B64-153D-496A-A33E-8F975734F66F}" dt="2024-06-11T18:03:19.717" v="476" actId="26606"/>
          <ac:spMkLst>
            <pc:docMk/>
            <pc:sldMk cId="713065897" sldId="271"/>
            <ac:spMk id="3" creationId="{4528B7BB-0C81-24B1-22C9-BFE865B16822}"/>
          </ac:spMkLst>
        </pc:spChg>
        <pc:picChg chg="add mod">
          <ac:chgData name="nazish goher" userId="a09bd476bb80af52" providerId="LiveId" clId="{39001B64-153D-496A-A33E-8F975734F66F}" dt="2024-06-11T18:03:19.717" v="476" actId="26606"/>
          <ac:picMkLst>
            <pc:docMk/>
            <pc:sldMk cId="713065897" sldId="271"/>
            <ac:picMk id="5" creationId="{6AEFC487-D35F-406C-086C-4C89D7DBD7A3}"/>
          </ac:picMkLst>
        </pc:picChg>
      </pc:sldChg>
      <pc:sldChg chg="addSp modSp new mod setBg modNotesTx">
        <pc:chgData name="nazish goher" userId="a09bd476bb80af52" providerId="LiveId" clId="{39001B64-153D-496A-A33E-8F975734F66F}" dt="2024-06-11T18:03:36.890" v="480" actId="26606"/>
        <pc:sldMkLst>
          <pc:docMk/>
          <pc:sldMk cId="1468199558" sldId="272"/>
        </pc:sldMkLst>
        <pc:spChg chg="mod">
          <ac:chgData name="nazish goher" userId="a09bd476bb80af52" providerId="LiveId" clId="{39001B64-153D-496A-A33E-8F975734F66F}" dt="2024-06-11T18:03:36.890" v="480" actId="26606"/>
          <ac:spMkLst>
            <pc:docMk/>
            <pc:sldMk cId="1468199558" sldId="272"/>
            <ac:spMk id="2" creationId="{4BD336FA-C36A-2D70-450E-238DB47848FA}"/>
          </ac:spMkLst>
        </pc:spChg>
        <pc:spChg chg="mod ord">
          <ac:chgData name="nazish goher" userId="a09bd476bb80af52" providerId="LiveId" clId="{39001B64-153D-496A-A33E-8F975734F66F}" dt="2024-06-11T18:03:36.890" v="480" actId="26606"/>
          <ac:spMkLst>
            <pc:docMk/>
            <pc:sldMk cId="1468199558" sldId="272"/>
            <ac:spMk id="3" creationId="{E935332F-3CBC-716C-A0AB-84A86B4DD540}"/>
          </ac:spMkLst>
        </pc:spChg>
        <pc:picChg chg="add mod">
          <ac:chgData name="nazish goher" userId="a09bd476bb80af52" providerId="LiveId" clId="{39001B64-153D-496A-A33E-8F975734F66F}" dt="2024-06-11T18:03:36.890" v="480" actId="26606"/>
          <ac:picMkLst>
            <pc:docMk/>
            <pc:sldMk cId="1468199558" sldId="272"/>
            <ac:picMk id="5" creationId="{E8794AD7-5E92-95A6-6DF8-D6A73EE60043}"/>
          </ac:picMkLst>
        </pc:picChg>
      </pc:sldChg>
      <pc:sldChg chg="addSp modSp new mod setBg modNotesTx">
        <pc:chgData name="nazish goher" userId="a09bd476bb80af52" providerId="LiveId" clId="{39001B64-153D-496A-A33E-8F975734F66F}" dt="2024-06-11T18:04:02.240" v="484" actId="26606"/>
        <pc:sldMkLst>
          <pc:docMk/>
          <pc:sldMk cId="1215749527" sldId="273"/>
        </pc:sldMkLst>
        <pc:spChg chg="mod">
          <ac:chgData name="nazish goher" userId="a09bd476bb80af52" providerId="LiveId" clId="{39001B64-153D-496A-A33E-8F975734F66F}" dt="2024-06-11T18:04:02.240" v="484" actId="26606"/>
          <ac:spMkLst>
            <pc:docMk/>
            <pc:sldMk cId="1215749527" sldId="273"/>
            <ac:spMk id="2" creationId="{8A1C22A7-012E-CC6F-8625-03CEF08BA847}"/>
          </ac:spMkLst>
        </pc:spChg>
        <pc:spChg chg="mod">
          <ac:chgData name="nazish goher" userId="a09bd476bb80af52" providerId="LiveId" clId="{39001B64-153D-496A-A33E-8F975734F66F}" dt="2024-06-11T18:04:02.240" v="484" actId="26606"/>
          <ac:spMkLst>
            <pc:docMk/>
            <pc:sldMk cId="1215749527" sldId="273"/>
            <ac:spMk id="3" creationId="{12154B86-B24A-072E-F793-9BDDF5B5AD07}"/>
          </ac:spMkLst>
        </pc:spChg>
        <pc:picChg chg="add mod">
          <ac:chgData name="nazish goher" userId="a09bd476bb80af52" providerId="LiveId" clId="{39001B64-153D-496A-A33E-8F975734F66F}" dt="2024-06-11T18:04:02.240" v="484" actId="26606"/>
          <ac:picMkLst>
            <pc:docMk/>
            <pc:sldMk cId="1215749527" sldId="273"/>
            <ac:picMk id="5" creationId="{93FD95FC-8256-B53D-753D-6003EFF56F37}"/>
          </ac:picMkLst>
        </pc:picChg>
      </pc:sldChg>
      <pc:sldChg chg="modSp new mod modNotesTx">
        <pc:chgData name="nazish goher" userId="a09bd476bb80af52" providerId="LiveId" clId="{39001B64-153D-496A-A33E-8F975734F66F}" dt="2024-06-11T17:34:43.606" v="324"/>
        <pc:sldMkLst>
          <pc:docMk/>
          <pc:sldMk cId="3190821922" sldId="274"/>
        </pc:sldMkLst>
        <pc:spChg chg="mod">
          <ac:chgData name="nazish goher" userId="a09bd476bb80af52" providerId="LiveId" clId="{39001B64-153D-496A-A33E-8F975734F66F}" dt="2024-06-11T17:34:30.057" v="320" actId="368"/>
          <ac:spMkLst>
            <pc:docMk/>
            <pc:sldMk cId="3190821922" sldId="274"/>
            <ac:spMk id="2" creationId="{2740FC74-BD30-6CC2-2F9D-7D793566F7C3}"/>
          </ac:spMkLst>
        </pc:spChg>
        <pc:spChg chg="mod">
          <ac:chgData name="nazish goher" userId="a09bd476bb80af52" providerId="LiveId" clId="{39001B64-153D-496A-A33E-8F975734F66F}" dt="2024-06-11T17:34:36.639" v="323" actId="20577"/>
          <ac:spMkLst>
            <pc:docMk/>
            <pc:sldMk cId="3190821922" sldId="274"/>
            <ac:spMk id="3" creationId="{5BA8F70F-69B4-1FCA-5690-1617D6A0FADA}"/>
          </ac:spMkLst>
        </pc:spChg>
      </pc:sldChg>
      <pc:sldChg chg="addSp delSp modSp new mod setBg setClrOvrMap modNotesTx">
        <pc:chgData name="nazish goher" userId="a09bd476bb80af52" providerId="LiveId" clId="{39001B64-153D-496A-A33E-8F975734F66F}" dt="2024-06-11T18:04:42.954" v="487" actId="26606"/>
        <pc:sldMkLst>
          <pc:docMk/>
          <pc:sldMk cId="645386283" sldId="275"/>
        </pc:sldMkLst>
        <pc:spChg chg="mod">
          <ac:chgData name="nazish goher" userId="a09bd476bb80af52" providerId="LiveId" clId="{39001B64-153D-496A-A33E-8F975734F66F}" dt="2024-06-11T18:04:42.954" v="487" actId="26606"/>
          <ac:spMkLst>
            <pc:docMk/>
            <pc:sldMk cId="645386283" sldId="275"/>
            <ac:spMk id="2" creationId="{80A276D5-4E41-9418-4E75-E59FADAEAF31}"/>
          </ac:spMkLst>
        </pc:spChg>
        <pc:spChg chg="mod">
          <ac:chgData name="nazish goher" userId="a09bd476bb80af52" providerId="LiveId" clId="{39001B64-153D-496A-A33E-8F975734F66F}" dt="2024-06-11T18:04:42.954" v="487" actId="26606"/>
          <ac:spMkLst>
            <pc:docMk/>
            <pc:sldMk cId="645386283" sldId="275"/>
            <ac:spMk id="3" creationId="{78775519-3582-D040-A66B-0CA4D385FE2E}"/>
          </ac:spMkLst>
        </pc:spChg>
        <pc:spChg chg="add del">
          <ac:chgData name="nazish goher" userId="a09bd476bb80af52" providerId="LiveId" clId="{39001B64-153D-496A-A33E-8F975734F66F}" dt="2024-06-11T18:04:42.954" v="487" actId="26606"/>
          <ac:spMkLst>
            <pc:docMk/>
            <pc:sldMk cId="645386283" sldId="275"/>
            <ac:spMk id="8" creationId="{FB3EF4D6-026A-4D52-B916-967329EE3FFE}"/>
          </ac:spMkLst>
        </pc:spChg>
        <pc:spChg chg="add del">
          <ac:chgData name="nazish goher" userId="a09bd476bb80af52" providerId="LiveId" clId="{39001B64-153D-496A-A33E-8F975734F66F}" dt="2024-06-11T18:04:42.954" v="487" actId="26606"/>
          <ac:spMkLst>
            <pc:docMk/>
            <pc:sldMk cId="645386283" sldId="275"/>
            <ac:spMk id="10" creationId="{4DB4846F-6AA5-4DB3-9581-D95F22BD5662}"/>
          </ac:spMkLst>
        </pc:spChg>
        <pc:spChg chg="add del">
          <ac:chgData name="nazish goher" userId="a09bd476bb80af52" providerId="LiveId" clId="{39001B64-153D-496A-A33E-8F975734F66F}" dt="2024-06-11T18:04:42.954" v="487" actId="26606"/>
          <ac:spMkLst>
            <pc:docMk/>
            <pc:sldMk cId="645386283" sldId="275"/>
            <ac:spMk id="12" creationId="{D54EC22E-2292-4292-A80B-E81DF64BFB26}"/>
          </ac:spMkLst>
        </pc:spChg>
        <pc:spChg chg="add">
          <ac:chgData name="nazish goher" userId="a09bd476bb80af52" providerId="LiveId" clId="{39001B64-153D-496A-A33E-8F975734F66F}" dt="2024-06-11T18:04:42.954" v="487" actId="26606"/>
          <ac:spMkLst>
            <pc:docMk/>
            <pc:sldMk cId="645386283" sldId="275"/>
            <ac:spMk id="21" creationId="{C314C310-850D-4491-AA52-C75BEA68B68C}"/>
          </ac:spMkLst>
        </pc:spChg>
        <pc:grpChg chg="add del">
          <ac:chgData name="nazish goher" userId="a09bd476bb80af52" providerId="LiveId" clId="{39001B64-153D-496A-A33E-8F975734F66F}" dt="2024-06-11T18:04:42.954" v="487" actId="26606"/>
          <ac:grpSpMkLst>
            <pc:docMk/>
            <pc:sldMk cId="645386283" sldId="275"/>
            <ac:grpSpMk id="14" creationId="{992A2039-50D4-4D49-A79F-C82A1D913162}"/>
          </ac:grpSpMkLst>
        </pc:grpChg>
        <pc:grpChg chg="add">
          <ac:chgData name="nazish goher" userId="a09bd476bb80af52" providerId="LiveId" clId="{39001B64-153D-496A-A33E-8F975734F66F}" dt="2024-06-11T18:04:42.954" v="487" actId="26606"/>
          <ac:grpSpMkLst>
            <pc:docMk/>
            <pc:sldMk cId="645386283" sldId="275"/>
            <ac:grpSpMk id="23" creationId="{D4EC3799-3F52-48CE-85CC-83AED368EB42}"/>
          </ac:grpSpMkLst>
        </pc:grpChg>
        <pc:cxnChg chg="add">
          <ac:chgData name="nazish goher" userId="a09bd476bb80af52" providerId="LiveId" clId="{39001B64-153D-496A-A33E-8F975734F66F}" dt="2024-06-11T18:04:42.954" v="487" actId="26606"/>
          <ac:cxnSpMkLst>
            <pc:docMk/>
            <pc:sldMk cId="645386283" sldId="275"/>
            <ac:cxnSpMk id="27" creationId="{789E20C7-BB50-4317-93C7-90C8ED80B275}"/>
          </ac:cxnSpMkLst>
        </pc:cxnChg>
      </pc:sldChg>
      <pc:sldChg chg="addSp delSp modSp new mod setBg setClrOvrMap modNotesTx">
        <pc:chgData name="nazish goher" userId="a09bd476bb80af52" providerId="LiveId" clId="{39001B64-153D-496A-A33E-8F975734F66F}" dt="2024-06-11T18:04:46.966" v="488" actId="26606"/>
        <pc:sldMkLst>
          <pc:docMk/>
          <pc:sldMk cId="309865816" sldId="276"/>
        </pc:sldMkLst>
        <pc:spChg chg="mod">
          <ac:chgData name="nazish goher" userId="a09bd476bb80af52" providerId="LiveId" clId="{39001B64-153D-496A-A33E-8F975734F66F}" dt="2024-06-11T18:04:46.966" v="488" actId="26606"/>
          <ac:spMkLst>
            <pc:docMk/>
            <pc:sldMk cId="309865816" sldId="276"/>
            <ac:spMk id="2" creationId="{3F14278B-8051-F786-C553-6FBA29932530}"/>
          </ac:spMkLst>
        </pc:spChg>
        <pc:spChg chg="mod">
          <ac:chgData name="nazish goher" userId="a09bd476bb80af52" providerId="LiveId" clId="{39001B64-153D-496A-A33E-8F975734F66F}" dt="2024-06-11T18:04:46.966" v="488" actId="26606"/>
          <ac:spMkLst>
            <pc:docMk/>
            <pc:sldMk cId="309865816" sldId="276"/>
            <ac:spMk id="3" creationId="{6D486580-2970-9DD8-B0FC-D949300FC94E}"/>
          </ac:spMkLst>
        </pc:spChg>
        <pc:spChg chg="add del">
          <ac:chgData name="nazish goher" userId="a09bd476bb80af52" providerId="LiveId" clId="{39001B64-153D-496A-A33E-8F975734F66F}" dt="2024-06-11T18:04:46.966" v="488" actId="26606"/>
          <ac:spMkLst>
            <pc:docMk/>
            <pc:sldMk cId="309865816" sldId="276"/>
            <ac:spMk id="8" creationId="{FB3EF4D6-026A-4D52-B916-967329EE3FFE}"/>
          </ac:spMkLst>
        </pc:spChg>
        <pc:spChg chg="add del">
          <ac:chgData name="nazish goher" userId="a09bd476bb80af52" providerId="LiveId" clId="{39001B64-153D-496A-A33E-8F975734F66F}" dt="2024-06-11T18:04:46.966" v="488" actId="26606"/>
          <ac:spMkLst>
            <pc:docMk/>
            <pc:sldMk cId="309865816" sldId="276"/>
            <ac:spMk id="10" creationId="{4DB4846F-6AA5-4DB3-9581-D95F22BD5662}"/>
          </ac:spMkLst>
        </pc:spChg>
        <pc:spChg chg="add del">
          <ac:chgData name="nazish goher" userId="a09bd476bb80af52" providerId="LiveId" clId="{39001B64-153D-496A-A33E-8F975734F66F}" dt="2024-06-11T18:04:46.966" v="488" actId="26606"/>
          <ac:spMkLst>
            <pc:docMk/>
            <pc:sldMk cId="309865816" sldId="276"/>
            <ac:spMk id="12" creationId="{D54EC22E-2292-4292-A80B-E81DF64BFB26}"/>
          </ac:spMkLst>
        </pc:spChg>
        <pc:spChg chg="add">
          <ac:chgData name="nazish goher" userId="a09bd476bb80af52" providerId="LiveId" clId="{39001B64-153D-496A-A33E-8F975734F66F}" dt="2024-06-11T18:04:46.966" v="488" actId="26606"/>
          <ac:spMkLst>
            <pc:docMk/>
            <pc:sldMk cId="309865816" sldId="276"/>
            <ac:spMk id="21" creationId="{C314C310-850D-4491-AA52-C75BEA68B68C}"/>
          </ac:spMkLst>
        </pc:spChg>
        <pc:grpChg chg="add del">
          <ac:chgData name="nazish goher" userId="a09bd476bb80af52" providerId="LiveId" clId="{39001B64-153D-496A-A33E-8F975734F66F}" dt="2024-06-11T18:04:46.966" v="488" actId="26606"/>
          <ac:grpSpMkLst>
            <pc:docMk/>
            <pc:sldMk cId="309865816" sldId="276"/>
            <ac:grpSpMk id="14" creationId="{992A2039-50D4-4D49-A79F-C82A1D913162}"/>
          </ac:grpSpMkLst>
        </pc:grpChg>
        <pc:grpChg chg="add">
          <ac:chgData name="nazish goher" userId="a09bd476bb80af52" providerId="LiveId" clId="{39001B64-153D-496A-A33E-8F975734F66F}" dt="2024-06-11T18:04:46.966" v="488" actId="26606"/>
          <ac:grpSpMkLst>
            <pc:docMk/>
            <pc:sldMk cId="309865816" sldId="276"/>
            <ac:grpSpMk id="23" creationId="{D4EC3799-3F52-48CE-85CC-83AED368EB42}"/>
          </ac:grpSpMkLst>
        </pc:grpChg>
        <pc:cxnChg chg="add">
          <ac:chgData name="nazish goher" userId="a09bd476bb80af52" providerId="LiveId" clId="{39001B64-153D-496A-A33E-8F975734F66F}" dt="2024-06-11T18:04:46.966" v="488" actId="26606"/>
          <ac:cxnSpMkLst>
            <pc:docMk/>
            <pc:sldMk cId="309865816" sldId="276"/>
            <ac:cxnSpMk id="27" creationId="{789E20C7-BB50-4317-93C7-90C8ED80B275}"/>
          </ac:cxnSpMkLst>
        </pc:cxnChg>
      </pc:sldChg>
      <pc:sldChg chg="addSp delSp modSp new mod setBg modNotesTx">
        <pc:chgData name="nazish goher" userId="a09bd476bb80af52" providerId="LiveId" clId="{39001B64-153D-496A-A33E-8F975734F66F}" dt="2024-06-11T18:05:01.049" v="491" actId="26606"/>
        <pc:sldMkLst>
          <pc:docMk/>
          <pc:sldMk cId="1213796748" sldId="277"/>
        </pc:sldMkLst>
        <pc:spChg chg="mod">
          <ac:chgData name="nazish goher" userId="a09bd476bb80af52" providerId="LiveId" clId="{39001B64-153D-496A-A33E-8F975734F66F}" dt="2024-06-11T18:05:01.049" v="491" actId="26606"/>
          <ac:spMkLst>
            <pc:docMk/>
            <pc:sldMk cId="1213796748" sldId="277"/>
            <ac:spMk id="2" creationId="{83624122-B5EE-E337-343A-5748B773881D}"/>
          </ac:spMkLst>
        </pc:spChg>
        <pc:spChg chg="mod">
          <ac:chgData name="nazish goher" userId="a09bd476bb80af52" providerId="LiveId" clId="{39001B64-153D-496A-A33E-8F975734F66F}" dt="2024-06-11T18:05:01.049" v="491" actId="26606"/>
          <ac:spMkLst>
            <pc:docMk/>
            <pc:sldMk cId="1213796748" sldId="277"/>
            <ac:spMk id="3" creationId="{5552E47B-A8B5-48F2-4A09-42B7937A10AE}"/>
          </ac:spMkLst>
        </pc:spChg>
        <pc:spChg chg="add del">
          <ac:chgData name="nazish goher" userId="a09bd476bb80af52" providerId="LiveId" clId="{39001B64-153D-496A-A33E-8F975734F66F}" dt="2024-06-11T18:05:01.011" v="490" actId="26606"/>
          <ac:spMkLst>
            <pc:docMk/>
            <pc:sldMk cId="1213796748" sldId="277"/>
            <ac:spMk id="8" creationId="{FB3EF4D6-026A-4D52-B916-967329EE3FFE}"/>
          </ac:spMkLst>
        </pc:spChg>
        <pc:spChg chg="add del">
          <ac:chgData name="nazish goher" userId="a09bd476bb80af52" providerId="LiveId" clId="{39001B64-153D-496A-A33E-8F975734F66F}" dt="2024-06-11T18:05:01.011" v="490" actId="26606"/>
          <ac:spMkLst>
            <pc:docMk/>
            <pc:sldMk cId="1213796748" sldId="277"/>
            <ac:spMk id="10" creationId="{4DB4846F-6AA5-4DB3-9581-D95F22BD5662}"/>
          </ac:spMkLst>
        </pc:spChg>
        <pc:spChg chg="add del">
          <ac:chgData name="nazish goher" userId="a09bd476bb80af52" providerId="LiveId" clId="{39001B64-153D-496A-A33E-8F975734F66F}" dt="2024-06-11T18:05:01.011" v="490" actId="26606"/>
          <ac:spMkLst>
            <pc:docMk/>
            <pc:sldMk cId="1213796748" sldId="277"/>
            <ac:spMk id="12" creationId="{D54EC22E-2292-4292-A80B-E81DF64BFB26}"/>
          </ac:spMkLst>
        </pc:spChg>
        <pc:spChg chg="add">
          <ac:chgData name="nazish goher" userId="a09bd476bb80af52" providerId="LiveId" clId="{39001B64-153D-496A-A33E-8F975734F66F}" dt="2024-06-11T18:05:01.049" v="491" actId="26606"/>
          <ac:spMkLst>
            <pc:docMk/>
            <pc:sldMk cId="1213796748" sldId="277"/>
            <ac:spMk id="18" creationId="{324E43EB-867C-4B35-9A5C-E435157C7297}"/>
          </ac:spMkLst>
        </pc:spChg>
        <pc:spChg chg="add">
          <ac:chgData name="nazish goher" userId="a09bd476bb80af52" providerId="LiveId" clId="{39001B64-153D-496A-A33E-8F975734F66F}" dt="2024-06-11T18:05:01.049" v="491" actId="26606"/>
          <ac:spMkLst>
            <pc:docMk/>
            <pc:sldMk cId="1213796748" sldId="277"/>
            <ac:spMk id="19" creationId="{A7C0F5DA-B59F-4F13-8BB8-FFD8F2C572BC}"/>
          </ac:spMkLst>
        </pc:spChg>
        <pc:spChg chg="add">
          <ac:chgData name="nazish goher" userId="a09bd476bb80af52" providerId="LiveId" clId="{39001B64-153D-496A-A33E-8F975734F66F}" dt="2024-06-11T18:05:01.049" v="491" actId="26606"/>
          <ac:spMkLst>
            <pc:docMk/>
            <pc:sldMk cId="1213796748" sldId="277"/>
            <ac:spMk id="20" creationId="{9CEA1DEC-CC9E-4776-9E08-048A15BFA6CA}"/>
          </ac:spMkLst>
        </pc:spChg>
        <pc:spChg chg="add">
          <ac:chgData name="nazish goher" userId="a09bd476bb80af52" providerId="LiveId" clId="{39001B64-153D-496A-A33E-8F975734F66F}" dt="2024-06-11T18:05:01.049" v="491" actId="26606"/>
          <ac:spMkLst>
            <pc:docMk/>
            <pc:sldMk cId="1213796748" sldId="277"/>
            <ac:spMk id="21" creationId="{9CE399CF-F4B8-4832-A8CB-B93F6B1EF44B}"/>
          </ac:spMkLst>
        </pc:spChg>
        <pc:spChg chg="add">
          <ac:chgData name="nazish goher" userId="a09bd476bb80af52" providerId="LiveId" clId="{39001B64-153D-496A-A33E-8F975734F66F}" dt="2024-06-11T18:05:01.049" v="491" actId="26606"/>
          <ac:spMkLst>
            <pc:docMk/>
            <pc:sldMk cId="1213796748" sldId="277"/>
            <ac:spMk id="22" creationId="{1F23E73A-FDC8-462C-83C1-3AA8961449CF}"/>
          </ac:spMkLst>
        </pc:spChg>
        <pc:grpChg chg="add del">
          <ac:chgData name="nazish goher" userId="a09bd476bb80af52" providerId="LiveId" clId="{39001B64-153D-496A-A33E-8F975734F66F}" dt="2024-06-11T18:05:01.011" v="490" actId="26606"/>
          <ac:grpSpMkLst>
            <pc:docMk/>
            <pc:sldMk cId="1213796748" sldId="277"/>
            <ac:grpSpMk id="14" creationId="{992A2039-50D4-4D49-A79F-C82A1D913162}"/>
          </ac:grpSpMkLst>
        </pc:grpChg>
      </pc:sldChg>
      <pc:sldChg chg="addSp modSp new mod setBg modNotesTx">
        <pc:chgData name="nazish goher" userId="a09bd476bb80af52" providerId="LiveId" clId="{39001B64-153D-496A-A33E-8F975734F66F}" dt="2024-06-11T18:05:32.309" v="493"/>
        <pc:sldMkLst>
          <pc:docMk/>
          <pc:sldMk cId="1337320987" sldId="278"/>
        </pc:sldMkLst>
        <pc:spChg chg="mod">
          <ac:chgData name="nazish goher" userId="a09bd476bb80af52" providerId="LiveId" clId="{39001B64-153D-496A-A33E-8F975734F66F}" dt="2024-06-11T18:05:22.925" v="492" actId="26606"/>
          <ac:spMkLst>
            <pc:docMk/>
            <pc:sldMk cId="1337320987" sldId="278"/>
            <ac:spMk id="2" creationId="{A207E66F-1F37-8F23-C89D-39E815EF41B9}"/>
          </ac:spMkLst>
        </pc:spChg>
        <pc:spChg chg="mod">
          <ac:chgData name="nazish goher" userId="a09bd476bb80af52" providerId="LiveId" clId="{39001B64-153D-496A-A33E-8F975734F66F}" dt="2024-06-11T18:05:32.309" v="493"/>
          <ac:spMkLst>
            <pc:docMk/>
            <pc:sldMk cId="1337320987" sldId="278"/>
            <ac:spMk id="3" creationId="{3E44F279-E0EB-19CE-B689-B3BBC2683387}"/>
          </ac:spMkLst>
        </pc:spChg>
        <pc:spChg chg="add">
          <ac:chgData name="nazish goher" userId="a09bd476bb80af52" providerId="LiveId" clId="{39001B64-153D-496A-A33E-8F975734F66F}" dt="2024-06-11T18:05:22.925" v="492" actId="26606"/>
          <ac:spMkLst>
            <pc:docMk/>
            <pc:sldMk cId="1337320987" sldId="278"/>
            <ac:spMk id="13" creationId="{670D6F2B-93AF-47D6-9378-5E54BE0AC69F}"/>
          </ac:spMkLst>
        </pc:spChg>
        <pc:spChg chg="add">
          <ac:chgData name="nazish goher" userId="a09bd476bb80af52" providerId="LiveId" clId="{39001B64-153D-496A-A33E-8F975734F66F}" dt="2024-06-11T18:05:22.925" v="492" actId="26606"/>
          <ac:spMkLst>
            <pc:docMk/>
            <pc:sldMk cId="1337320987" sldId="278"/>
            <ac:spMk id="15" creationId="{D36F3EEA-55D4-4677-80E7-92D00B8F343B}"/>
          </ac:spMkLst>
        </pc:spChg>
        <pc:spChg chg="add">
          <ac:chgData name="nazish goher" userId="a09bd476bb80af52" providerId="LiveId" clId="{39001B64-153D-496A-A33E-8F975734F66F}" dt="2024-06-11T18:05:22.925" v="492" actId="26606"/>
          <ac:spMkLst>
            <pc:docMk/>
            <pc:sldMk cId="1337320987" sldId="278"/>
            <ac:spMk id="17" creationId="{C91E93A7-6C7F-4F77-9CB0-280D958EF4D2}"/>
          </ac:spMkLst>
        </pc:spChg>
        <pc:spChg chg="add">
          <ac:chgData name="nazish goher" userId="a09bd476bb80af52" providerId="LiveId" clId="{39001B64-153D-496A-A33E-8F975734F66F}" dt="2024-06-11T18:05:22.925" v="492" actId="26606"/>
          <ac:spMkLst>
            <pc:docMk/>
            <pc:sldMk cId="1337320987" sldId="278"/>
            <ac:spMk id="19" creationId="{E4F17063-EDA4-417B-946F-BA357F3B390D}"/>
          </ac:spMkLst>
        </pc:spChg>
        <pc:grpChg chg="add">
          <ac:chgData name="nazish goher" userId="a09bd476bb80af52" providerId="LiveId" clId="{39001B64-153D-496A-A33E-8F975734F66F}" dt="2024-06-11T18:05:22.925" v="492" actId="26606"/>
          <ac:grpSpMkLst>
            <pc:docMk/>
            <pc:sldMk cId="1337320987" sldId="278"/>
            <ac:grpSpMk id="9" creationId="{6503EB0F-2257-4A3E-A73B-E1DE769B459F}"/>
          </ac:grpSpMkLst>
        </pc:grpChg>
        <pc:picChg chg="add">
          <ac:chgData name="nazish goher" userId="a09bd476bb80af52" providerId="LiveId" clId="{39001B64-153D-496A-A33E-8F975734F66F}" dt="2024-06-11T18:05:22.925" v="492" actId="26606"/>
          <ac:picMkLst>
            <pc:docMk/>
            <pc:sldMk cId="1337320987" sldId="278"/>
            <ac:picMk id="5" creationId="{9D66F2DB-2E7B-BB1B-6E07-137D3F6620C4}"/>
          </ac:picMkLst>
        </pc:picChg>
      </pc:sldChg>
      <pc:sldChg chg="modSp new mod">
        <pc:chgData name="nazish goher" userId="a09bd476bb80af52" providerId="LiveId" clId="{39001B64-153D-496A-A33E-8F975734F66F}" dt="2024-06-11T17:39:33.628" v="397" actId="255"/>
        <pc:sldMkLst>
          <pc:docMk/>
          <pc:sldMk cId="3689383773" sldId="279"/>
        </pc:sldMkLst>
        <pc:spChg chg="mod">
          <ac:chgData name="nazish goher" userId="a09bd476bb80af52" providerId="LiveId" clId="{39001B64-153D-496A-A33E-8F975734F66F}" dt="2024-06-11T17:37:12.659" v="359" actId="368"/>
          <ac:spMkLst>
            <pc:docMk/>
            <pc:sldMk cId="3689383773" sldId="279"/>
            <ac:spMk id="2" creationId="{F8F7B222-6157-8509-F876-5C869ED59BB5}"/>
          </ac:spMkLst>
        </pc:spChg>
        <pc:spChg chg="mod">
          <ac:chgData name="nazish goher" userId="a09bd476bb80af52" providerId="LiveId" clId="{39001B64-153D-496A-A33E-8F975734F66F}" dt="2024-06-11T17:39:33.628" v="397" actId="255"/>
          <ac:spMkLst>
            <pc:docMk/>
            <pc:sldMk cId="3689383773" sldId="279"/>
            <ac:spMk id="3" creationId="{A39C2504-4D17-AA67-0C41-97E7C25F6CF0}"/>
          </ac:spMkLst>
        </pc:spChg>
      </pc:sldChg>
      <pc:sldChg chg="modSp new mod">
        <pc:chgData name="nazish goher" userId="a09bd476bb80af52" providerId="LiveId" clId="{39001B64-153D-496A-A33E-8F975734F66F}" dt="2024-06-11T17:40:04.108" v="401" actId="1076"/>
        <pc:sldMkLst>
          <pc:docMk/>
          <pc:sldMk cId="4272779479" sldId="280"/>
        </pc:sldMkLst>
        <pc:spChg chg="mod">
          <ac:chgData name="nazish goher" userId="a09bd476bb80af52" providerId="LiveId" clId="{39001B64-153D-496A-A33E-8F975734F66F}" dt="2024-06-11T17:38:02.355" v="394" actId="20577"/>
          <ac:spMkLst>
            <pc:docMk/>
            <pc:sldMk cId="4272779479" sldId="280"/>
            <ac:spMk id="2" creationId="{F584BDE1-DB91-9464-2916-076853E8CCD8}"/>
          </ac:spMkLst>
        </pc:spChg>
        <pc:spChg chg="mod">
          <ac:chgData name="nazish goher" userId="a09bd476bb80af52" providerId="LiveId" clId="{39001B64-153D-496A-A33E-8F975734F66F}" dt="2024-06-11T17:40:04.108" v="401" actId="1076"/>
          <ac:spMkLst>
            <pc:docMk/>
            <pc:sldMk cId="4272779479" sldId="280"/>
            <ac:spMk id="3" creationId="{2FEB2979-9BE5-5168-1690-693089DA9975}"/>
          </ac:spMkLst>
        </pc:spChg>
      </pc:sldChg>
    </pc:docChg>
  </pc:docChgLst>
  <pc:docChgLst>
    <pc:chgData name="nazish goher" userId="a09bd476bb80af52" providerId="LiveId" clId="{ED02E0C7-E24C-444E-A4CA-32A61CCBE780}"/>
    <pc:docChg chg="undo custSel addSld modSld">
      <pc:chgData name="nazish goher" userId="a09bd476bb80af52" providerId="LiveId" clId="{ED02E0C7-E24C-444E-A4CA-32A61CCBE780}" dt="2024-06-12T13:26:20.363" v="253" actId="255"/>
      <pc:docMkLst>
        <pc:docMk/>
      </pc:docMkLst>
      <pc:sldChg chg="modSp mod modNotesTx">
        <pc:chgData name="nazish goher" userId="a09bd476bb80af52" providerId="LiveId" clId="{ED02E0C7-E24C-444E-A4CA-32A61CCBE780}" dt="2024-06-12T13:21:26.127" v="236"/>
        <pc:sldMkLst>
          <pc:docMk/>
          <pc:sldMk cId="327928676" sldId="257"/>
        </pc:sldMkLst>
        <pc:spChg chg="mod">
          <ac:chgData name="nazish goher" userId="a09bd476bb80af52" providerId="LiveId" clId="{ED02E0C7-E24C-444E-A4CA-32A61CCBE780}" dt="2024-06-12T13:21:16.220" v="232" actId="20577"/>
          <ac:spMkLst>
            <pc:docMk/>
            <pc:sldMk cId="327928676" sldId="257"/>
            <ac:spMk id="3" creationId="{0D4D13C5-FC9B-1CED-2D17-5D136DA11561}"/>
          </ac:spMkLst>
        </pc:spChg>
      </pc:sldChg>
      <pc:sldChg chg="modNotesTx">
        <pc:chgData name="nazish goher" userId="a09bd476bb80af52" providerId="LiveId" clId="{ED02E0C7-E24C-444E-A4CA-32A61CCBE780}" dt="2024-06-12T09:46:09.480" v="3"/>
        <pc:sldMkLst>
          <pc:docMk/>
          <pc:sldMk cId="3185164411" sldId="258"/>
        </pc:sldMkLst>
      </pc:sldChg>
      <pc:sldChg chg="modNotesTx">
        <pc:chgData name="nazish goher" userId="a09bd476bb80af52" providerId="LiveId" clId="{ED02E0C7-E24C-444E-A4CA-32A61CCBE780}" dt="2024-06-12T09:51:59.830" v="5"/>
        <pc:sldMkLst>
          <pc:docMk/>
          <pc:sldMk cId="3177097033" sldId="259"/>
        </pc:sldMkLst>
      </pc:sldChg>
      <pc:sldChg chg="modNotesTx">
        <pc:chgData name="nazish goher" userId="a09bd476bb80af52" providerId="LiveId" clId="{ED02E0C7-E24C-444E-A4CA-32A61CCBE780}" dt="2024-06-12T09:58:23.789" v="9" actId="20577"/>
        <pc:sldMkLst>
          <pc:docMk/>
          <pc:sldMk cId="3452698713" sldId="260"/>
        </pc:sldMkLst>
      </pc:sldChg>
      <pc:sldChg chg="modNotesTx">
        <pc:chgData name="nazish goher" userId="a09bd476bb80af52" providerId="LiveId" clId="{ED02E0C7-E24C-444E-A4CA-32A61CCBE780}" dt="2024-06-12T10:01:38.018" v="10"/>
        <pc:sldMkLst>
          <pc:docMk/>
          <pc:sldMk cId="2506558704" sldId="261"/>
        </pc:sldMkLst>
      </pc:sldChg>
      <pc:sldChg chg="modSp mod modNotesTx">
        <pc:chgData name="nazish goher" userId="a09bd476bb80af52" providerId="LiveId" clId="{ED02E0C7-E24C-444E-A4CA-32A61CCBE780}" dt="2024-06-12T10:17:10.564" v="27"/>
        <pc:sldMkLst>
          <pc:docMk/>
          <pc:sldMk cId="1917550578" sldId="262"/>
        </pc:sldMkLst>
        <pc:spChg chg="mod">
          <ac:chgData name="nazish goher" userId="a09bd476bb80af52" providerId="LiveId" clId="{ED02E0C7-E24C-444E-A4CA-32A61CCBE780}" dt="2024-06-12T10:16:24.987" v="25" actId="255"/>
          <ac:spMkLst>
            <pc:docMk/>
            <pc:sldMk cId="1917550578" sldId="262"/>
            <ac:spMk id="3" creationId="{3B906D2D-21DD-AEE9-87F9-7AA91881F96E}"/>
          </ac:spMkLst>
        </pc:spChg>
      </pc:sldChg>
      <pc:sldChg chg="modSp mod modNotesTx">
        <pc:chgData name="nazish goher" userId="a09bd476bb80af52" providerId="LiveId" clId="{ED02E0C7-E24C-444E-A4CA-32A61CCBE780}" dt="2024-06-12T10:27:57.829" v="36" actId="20577"/>
        <pc:sldMkLst>
          <pc:docMk/>
          <pc:sldMk cId="16750895" sldId="263"/>
        </pc:sldMkLst>
        <pc:spChg chg="mod">
          <ac:chgData name="nazish goher" userId="a09bd476bb80af52" providerId="LiveId" clId="{ED02E0C7-E24C-444E-A4CA-32A61CCBE780}" dt="2024-06-12T10:27:57.829" v="36" actId="20577"/>
          <ac:spMkLst>
            <pc:docMk/>
            <pc:sldMk cId="16750895" sldId="263"/>
            <ac:spMk id="3" creationId="{EE6D3C51-1434-AA9B-A091-FE8397F00329}"/>
          </ac:spMkLst>
        </pc:spChg>
      </pc:sldChg>
      <pc:sldChg chg="modSp mod modNotesTx">
        <pc:chgData name="nazish goher" userId="a09bd476bb80af52" providerId="LiveId" clId="{ED02E0C7-E24C-444E-A4CA-32A61CCBE780}" dt="2024-06-12T10:43:34.213" v="41" actId="20577"/>
        <pc:sldMkLst>
          <pc:docMk/>
          <pc:sldMk cId="462598559" sldId="264"/>
        </pc:sldMkLst>
        <pc:spChg chg="mod">
          <ac:chgData name="nazish goher" userId="a09bd476bb80af52" providerId="LiveId" clId="{ED02E0C7-E24C-444E-A4CA-32A61CCBE780}" dt="2024-06-12T10:43:34.213" v="41" actId="20577"/>
          <ac:spMkLst>
            <pc:docMk/>
            <pc:sldMk cId="462598559" sldId="264"/>
            <ac:spMk id="3" creationId="{8A123037-F190-28DF-9EA4-990B1870A8D8}"/>
          </ac:spMkLst>
        </pc:spChg>
      </pc:sldChg>
      <pc:sldChg chg="modNotesTx">
        <pc:chgData name="nazish goher" userId="a09bd476bb80af52" providerId="LiveId" clId="{ED02E0C7-E24C-444E-A4CA-32A61CCBE780}" dt="2024-06-12T10:44:46.128" v="44" actId="20577"/>
        <pc:sldMkLst>
          <pc:docMk/>
          <pc:sldMk cId="2626353361" sldId="265"/>
        </pc:sldMkLst>
      </pc:sldChg>
      <pc:sldChg chg="modSp modNotesTx">
        <pc:chgData name="nazish goher" userId="a09bd476bb80af52" providerId="LiveId" clId="{ED02E0C7-E24C-444E-A4CA-32A61CCBE780}" dt="2024-06-12T10:49:35.770" v="83" actId="20577"/>
        <pc:sldMkLst>
          <pc:docMk/>
          <pc:sldMk cId="164144082" sldId="266"/>
        </pc:sldMkLst>
        <pc:graphicFrameChg chg="mod">
          <ac:chgData name="nazish goher" userId="a09bd476bb80af52" providerId="LiveId" clId="{ED02E0C7-E24C-444E-A4CA-32A61CCBE780}" dt="2024-06-12T10:49:35.770" v="83" actId="20577"/>
          <ac:graphicFrameMkLst>
            <pc:docMk/>
            <pc:sldMk cId="164144082" sldId="266"/>
            <ac:graphicFrameMk id="5" creationId="{7548F67B-338E-527E-1CFB-9556521D9B85}"/>
          </ac:graphicFrameMkLst>
        </pc:graphicFrameChg>
      </pc:sldChg>
      <pc:sldChg chg="modNotesTx">
        <pc:chgData name="nazish goher" userId="a09bd476bb80af52" providerId="LiveId" clId="{ED02E0C7-E24C-444E-A4CA-32A61CCBE780}" dt="2024-06-12T10:49:09.803" v="49"/>
        <pc:sldMkLst>
          <pc:docMk/>
          <pc:sldMk cId="732400339" sldId="268"/>
        </pc:sldMkLst>
      </pc:sldChg>
      <pc:sldChg chg="modNotesTx">
        <pc:chgData name="nazish goher" userId="a09bd476bb80af52" providerId="LiveId" clId="{ED02E0C7-E24C-444E-A4CA-32A61CCBE780}" dt="2024-06-12T10:55:27.480" v="84"/>
        <pc:sldMkLst>
          <pc:docMk/>
          <pc:sldMk cId="1490266469" sldId="269"/>
        </pc:sldMkLst>
      </pc:sldChg>
      <pc:sldChg chg="modSp mod modNotesTx">
        <pc:chgData name="nazish goher" userId="a09bd476bb80af52" providerId="LiveId" clId="{ED02E0C7-E24C-444E-A4CA-32A61CCBE780}" dt="2024-06-12T11:05:32.240" v="89" actId="20577"/>
        <pc:sldMkLst>
          <pc:docMk/>
          <pc:sldMk cId="713065897" sldId="271"/>
        </pc:sldMkLst>
        <pc:spChg chg="mod">
          <ac:chgData name="nazish goher" userId="a09bd476bb80af52" providerId="LiveId" clId="{ED02E0C7-E24C-444E-A4CA-32A61CCBE780}" dt="2024-06-12T11:05:32.240" v="89" actId="20577"/>
          <ac:spMkLst>
            <pc:docMk/>
            <pc:sldMk cId="713065897" sldId="271"/>
            <ac:spMk id="3" creationId="{4528B7BB-0C81-24B1-22C9-BFE865B16822}"/>
          </ac:spMkLst>
        </pc:spChg>
      </pc:sldChg>
      <pc:sldChg chg="modSp mod modNotesTx">
        <pc:chgData name="nazish goher" userId="a09bd476bb80af52" providerId="LiveId" clId="{ED02E0C7-E24C-444E-A4CA-32A61CCBE780}" dt="2024-06-12T11:14:03.076" v="135" actId="20577"/>
        <pc:sldMkLst>
          <pc:docMk/>
          <pc:sldMk cId="1468199558" sldId="272"/>
        </pc:sldMkLst>
        <pc:spChg chg="mod">
          <ac:chgData name="nazish goher" userId="a09bd476bb80af52" providerId="LiveId" clId="{ED02E0C7-E24C-444E-A4CA-32A61CCBE780}" dt="2024-06-12T11:14:03.076" v="135" actId="20577"/>
          <ac:spMkLst>
            <pc:docMk/>
            <pc:sldMk cId="1468199558" sldId="272"/>
            <ac:spMk id="3" creationId="{E935332F-3CBC-716C-A0AB-84A86B4DD540}"/>
          </ac:spMkLst>
        </pc:spChg>
      </pc:sldChg>
      <pc:sldChg chg="modNotesTx">
        <pc:chgData name="nazish goher" userId="a09bd476bb80af52" providerId="LiveId" clId="{ED02E0C7-E24C-444E-A4CA-32A61CCBE780}" dt="2024-06-12T11:15:13.751" v="136"/>
        <pc:sldMkLst>
          <pc:docMk/>
          <pc:sldMk cId="1215749527" sldId="273"/>
        </pc:sldMkLst>
      </pc:sldChg>
      <pc:sldChg chg="modSp mod modNotesTx">
        <pc:chgData name="nazish goher" userId="a09bd476bb80af52" providerId="LiveId" clId="{ED02E0C7-E24C-444E-A4CA-32A61CCBE780}" dt="2024-06-12T11:19:51.838" v="142"/>
        <pc:sldMkLst>
          <pc:docMk/>
          <pc:sldMk cId="645386283" sldId="275"/>
        </pc:sldMkLst>
        <pc:spChg chg="mod">
          <ac:chgData name="nazish goher" userId="a09bd476bb80af52" providerId="LiveId" clId="{ED02E0C7-E24C-444E-A4CA-32A61CCBE780}" dt="2024-06-12T11:19:51.838" v="142"/>
          <ac:spMkLst>
            <pc:docMk/>
            <pc:sldMk cId="645386283" sldId="275"/>
            <ac:spMk id="3" creationId="{78775519-3582-D040-A66B-0CA4D385FE2E}"/>
          </ac:spMkLst>
        </pc:spChg>
      </pc:sldChg>
      <pc:sldChg chg="modNotesTx">
        <pc:chgData name="nazish goher" userId="a09bd476bb80af52" providerId="LiveId" clId="{ED02E0C7-E24C-444E-A4CA-32A61CCBE780}" dt="2024-06-12T11:26:19.446" v="143"/>
        <pc:sldMkLst>
          <pc:docMk/>
          <pc:sldMk cId="309865816" sldId="276"/>
        </pc:sldMkLst>
      </pc:sldChg>
      <pc:sldChg chg="addSp delSp modSp mod setBg setClrOvrMap modNotesTx">
        <pc:chgData name="nazish goher" userId="a09bd476bb80af52" providerId="LiveId" clId="{ED02E0C7-E24C-444E-A4CA-32A61CCBE780}" dt="2024-06-12T11:38:06.488" v="175" actId="20577"/>
        <pc:sldMkLst>
          <pc:docMk/>
          <pc:sldMk cId="1337320987" sldId="278"/>
        </pc:sldMkLst>
        <pc:spChg chg="mod">
          <ac:chgData name="nazish goher" userId="a09bd476bb80af52" providerId="LiveId" clId="{ED02E0C7-E24C-444E-A4CA-32A61CCBE780}" dt="2024-06-12T11:37:08.462" v="152" actId="26606"/>
          <ac:spMkLst>
            <pc:docMk/>
            <pc:sldMk cId="1337320987" sldId="278"/>
            <ac:spMk id="2" creationId="{A207E66F-1F37-8F23-C89D-39E815EF41B9}"/>
          </ac:spMkLst>
        </pc:spChg>
        <pc:spChg chg="mod">
          <ac:chgData name="nazish goher" userId="a09bd476bb80af52" providerId="LiveId" clId="{ED02E0C7-E24C-444E-A4CA-32A61CCBE780}" dt="2024-06-12T11:38:06.488" v="175" actId="20577"/>
          <ac:spMkLst>
            <pc:docMk/>
            <pc:sldMk cId="1337320987" sldId="278"/>
            <ac:spMk id="3" creationId="{3E44F279-E0EB-19CE-B689-B3BBC2683387}"/>
          </ac:spMkLst>
        </pc:spChg>
        <pc:spChg chg="add del">
          <ac:chgData name="nazish goher" userId="a09bd476bb80af52" providerId="LiveId" clId="{ED02E0C7-E24C-444E-A4CA-32A61CCBE780}" dt="2024-06-12T11:37:08.462" v="152" actId="26606"/>
          <ac:spMkLst>
            <pc:docMk/>
            <pc:sldMk cId="1337320987" sldId="278"/>
            <ac:spMk id="13" creationId="{670D6F2B-93AF-47D6-9378-5E54BE0AC69F}"/>
          </ac:spMkLst>
        </pc:spChg>
        <pc:spChg chg="add del">
          <ac:chgData name="nazish goher" userId="a09bd476bb80af52" providerId="LiveId" clId="{ED02E0C7-E24C-444E-A4CA-32A61CCBE780}" dt="2024-06-12T11:37:08.462" v="152" actId="26606"/>
          <ac:spMkLst>
            <pc:docMk/>
            <pc:sldMk cId="1337320987" sldId="278"/>
            <ac:spMk id="15" creationId="{D36F3EEA-55D4-4677-80E7-92D00B8F343B}"/>
          </ac:spMkLst>
        </pc:spChg>
        <pc:spChg chg="add del">
          <ac:chgData name="nazish goher" userId="a09bd476bb80af52" providerId="LiveId" clId="{ED02E0C7-E24C-444E-A4CA-32A61CCBE780}" dt="2024-06-12T11:37:08.462" v="152" actId="26606"/>
          <ac:spMkLst>
            <pc:docMk/>
            <pc:sldMk cId="1337320987" sldId="278"/>
            <ac:spMk id="17" creationId="{C91E93A7-6C7F-4F77-9CB0-280D958EF4D2}"/>
          </ac:spMkLst>
        </pc:spChg>
        <pc:spChg chg="add del">
          <ac:chgData name="nazish goher" userId="a09bd476bb80af52" providerId="LiveId" clId="{ED02E0C7-E24C-444E-A4CA-32A61CCBE780}" dt="2024-06-12T11:37:08.462" v="152" actId="26606"/>
          <ac:spMkLst>
            <pc:docMk/>
            <pc:sldMk cId="1337320987" sldId="278"/>
            <ac:spMk id="19" creationId="{E4F17063-EDA4-417B-946F-BA357F3B390D}"/>
          </ac:spMkLst>
        </pc:spChg>
        <pc:spChg chg="add">
          <ac:chgData name="nazish goher" userId="a09bd476bb80af52" providerId="LiveId" clId="{ED02E0C7-E24C-444E-A4CA-32A61CCBE780}" dt="2024-06-12T11:37:08.462" v="152" actId="26606"/>
          <ac:spMkLst>
            <pc:docMk/>
            <pc:sldMk cId="1337320987" sldId="278"/>
            <ac:spMk id="21" creationId="{89EA2611-DCBA-4E97-A2B2-9A466E76BDA4}"/>
          </ac:spMkLst>
        </pc:spChg>
        <pc:spChg chg="add">
          <ac:chgData name="nazish goher" userId="a09bd476bb80af52" providerId="LiveId" clId="{ED02E0C7-E24C-444E-A4CA-32A61CCBE780}" dt="2024-06-12T11:37:08.462" v="152" actId="26606"/>
          <ac:spMkLst>
            <pc:docMk/>
            <pc:sldMk cId="1337320987" sldId="278"/>
            <ac:spMk id="22" creationId="{BBC615D1-6E12-40EF-915B-316CFDB550D5}"/>
          </ac:spMkLst>
        </pc:spChg>
        <pc:spChg chg="add">
          <ac:chgData name="nazish goher" userId="a09bd476bb80af52" providerId="LiveId" clId="{ED02E0C7-E24C-444E-A4CA-32A61CCBE780}" dt="2024-06-12T11:37:08.462" v="152" actId="26606"/>
          <ac:spMkLst>
            <pc:docMk/>
            <pc:sldMk cId="1337320987" sldId="278"/>
            <ac:spMk id="23" creationId="{B9797D36-DE1E-47CD-881A-6C1F5828261B}"/>
          </ac:spMkLst>
        </pc:spChg>
        <pc:spChg chg="add del">
          <ac:chgData name="nazish goher" userId="a09bd476bb80af52" providerId="LiveId" clId="{ED02E0C7-E24C-444E-A4CA-32A61CCBE780}" dt="2024-06-12T11:37:05.238" v="149" actId="26606"/>
          <ac:spMkLst>
            <pc:docMk/>
            <pc:sldMk cId="1337320987" sldId="278"/>
            <ac:spMk id="24" creationId="{E4F17063-EDA4-417B-946F-BA357F3B390D}"/>
          </ac:spMkLst>
        </pc:spChg>
        <pc:spChg chg="add del">
          <ac:chgData name="nazish goher" userId="a09bd476bb80af52" providerId="LiveId" clId="{ED02E0C7-E24C-444E-A4CA-32A61CCBE780}" dt="2024-06-12T11:37:05.238" v="149" actId="26606"/>
          <ac:spMkLst>
            <pc:docMk/>
            <pc:sldMk cId="1337320987" sldId="278"/>
            <ac:spMk id="26" creationId="{D36F3EEA-55D4-4677-80E7-92D00B8F343B}"/>
          </ac:spMkLst>
        </pc:spChg>
        <pc:spChg chg="add del">
          <ac:chgData name="nazish goher" userId="a09bd476bb80af52" providerId="LiveId" clId="{ED02E0C7-E24C-444E-A4CA-32A61CCBE780}" dt="2024-06-12T11:37:05.238" v="149" actId="26606"/>
          <ac:spMkLst>
            <pc:docMk/>
            <pc:sldMk cId="1337320987" sldId="278"/>
            <ac:spMk id="28" creationId="{C91E93A7-6C7F-4F77-9CB0-280D958EF4D2}"/>
          </ac:spMkLst>
        </pc:spChg>
        <pc:spChg chg="add">
          <ac:chgData name="nazish goher" userId="a09bd476bb80af52" providerId="LiveId" clId="{ED02E0C7-E24C-444E-A4CA-32A61CCBE780}" dt="2024-06-12T11:37:08.462" v="152" actId="26606"/>
          <ac:spMkLst>
            <pc:docMk/>
            <pc:sldMk cId="1337320987" sldId="278"/>
            <ac:spMk id="30" creationId="{4A2FAF1F-F462-46AF-A9E6-CC93C4E2C359}"/>
          </ac:spMkLst>
        </pc:spChg>
        <pc:spChg chg="add">
          <ac:chgData name="nazish goher" userId="a09bd476bb80af52" providerId="LiveId" clId="{ED02E0C7-E24C-444E-A4CA-32A61CCBE780}" dt="2024-06-12T11:37:08.462" v="152" actId="26606"/>
          <ac:spMkLst>
            <pc:docMk/>
            <pc:sldMk cId="1337320987" sldId="278"/>
            <ac:spMk id="32" creationId="{7146BED8-BAE9-42C5-A3DD-7B946445DB8C}"/>
          </ac:spMkLst>
        </pc:spChg>
        <pc:spChg chg="add">
          <ac:chgData name="nazish goher" userId="a09bd476bb80af52" providerId="LiveId" clId="{ED02E0C7-E24C-444E-A4CA-32A61CCBE780}" dt="2024-06-12T11:37:08.462" v="152" actId="26606"/>
          <ac:spMkLst>
            <pc:docMk/>
            <pc:sldMk cId="1337320987" sldId="278"/>
            <ac:spMk id="34" creationId="{15765FE8-B62F-41E4-A73C-74C91A8FD945}"/>
          </ac:spMkLst>
        </pc:spChg>
        <pc:grpChg chg="add del">
          <ac:chgData name="nazish goher" userId="a09bd476bb80af52" providerId="LiveId" clId="{ED02E0C7-E24C-444E-A4CA-32A61CCBE780}" dt="2024-06-12T11:37:08.462" v="152" actId="26606"/>
          <ac:grpSpMkLst>
            <pc:docMk/>
            <pc:sldMk cId="1337320987" sldId="278"/>
            <ac:grpSpMk id="9" creationId="{6503EB0F-2257-4A3E-A73B-E1DE769B459F}"/>
          </ac:grpSpMkLst>
        </pc:grpChg>
        <pc:picChg chg="mod ord">
          <ac:chgData name="nazish goher" userId="a09bd476bb80af52" providerId="LiveId" clId="{ED02E0C7-E24C-444E-A4CA-32A61CCBE780}" dt="2024-06-12T11:37:08.462" v="152" actId="26606"/>
          <ac:picMkLst>
            <pc:docMk/>
            <pc:sldMk cId="1337320987" sldId="278"/>
            <ac:picMk id="5" creationId="{9D66F2DB-2E7B-BB1B-6E07-137D3F6620C4}"/>
          </ac:picMkLst>
        </pc:picChg>
      </pc:sldChg>
      <pc:sldChg chg="modSp mod">
        <pc:chgData name="nazish goher" userId="a09bd476bb80af52" providerId="LiveId" clId="{ED02E0C7-E24C-444E-A4CA-32A61CCBE780}" dt="2024-06-12T13:16:07.550" v="225" actId="255"/>
        <pc:sldMkLst>
          <pc:docMk/>
          <pc:sldMk cId="3689383773" sldId="279"/>
        </pc:sldMkLst>
        <pc:spChg chg="mod">
          <ac:chgData name="nazish goher" userId="a09bd476bb80af52" providerId="LiveId" clId="{ED02E0C7-E24C-444E-A4CA-32A61CCBE780}" dt="2024-06-12T13:16:07.550" v="225" actId="255"/>
          <ac:spMkLst>
            <pc:docMk/>
            <pc:sldMk cId="3689383773" sldId="279"/>
            <ac:spMk id="3" creationId="{A39C2504-4D17-AA67-0C41-97E7C25F6CF0}"/>
          </ac:spMkLst>
        </pc:spChg>
      </pc:sldChg>
      <pc:sldChg chg="modSp mod">
        <pc:chgData name="nazish goher" userId="a09bd476bb80af52" providerId="LiveId" clId="{ED02E0C7-E24C-444E-A4CA-32A61CCBE780}" dt="2024-06-12T13:15:33.779" v="222" actId="12"/>
        <pc:sldMkLst>
          <pc:docMk/>
          <pc:sldMk cId="4272779479" sldId="280"/>
        </pc:sldMkLst>
        <pc:spChg chg="mod">
          <ac:chgData name="nazish goher" userId="a09bd476bb80af52" providerId="LiveId" clId="{ED02E0C7-E24C-444E-A4CA-32A61CCBE780}" dt="2024-06-12T13:15:33.779" v="222" actId="12"/>
          <ac:spMkLst>
            <pc:docMk/>
            <pc:sldMk cId="4272779479" sldId="280"/>
            <ac:spMk id="3" creationId="{2FEB2979-9BE5-5168-1690-693089DA9975}"/>
          </ac:spMkLst>
        </pc:spChg>
      </pc:sldChg>
      <pc:sldChg chg="modSp add mod">
        <pc:chgData name="nazish goher" userId="a09bd476bb80af52" providerId="LiveId" clId="{ED02E0C7-E24C-444E-A4CA-32A61CCBE780}" dt="2024-06-12T13:26:20.363" v="253" actId="255"/>
        <pc:sldMkLst>
          <pc:docMk/>
          <pc:sldMk cId="1672105730" sldId="281"/>
        </pc:sldMkLst>
        <pc:spChg chg="mod">
          <ac:chgData name="nazish goher" userId="a09bd476bb80af52" providerId="LiveId" clId="{ED02E0C7-E24C-444E-A4CA-32A61CCBE780}" dt="2024-06-12T13:26:20.363" v="253" actId="255"/>
          <ac:spMkLst>
            <pc:docMk/>
            <pc:sldMk cId="1672105730" sldId="281"/>
            <ac:spMk id="3" creationId="{2FEB2979-9BE5-5168-1690-693089DA997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5DB763-2D4D-4EA2-83FF-D81E487FB36F}"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D7BB49D8-6D1D-4C99-82A1-A75BB834662A}">
      <dgm:prSet/>
      <dgm:spPr/>
      <dgm:t>
        <a:bodyPr/>
        <a:lstStyle/>
        <a:p>
          <a:r>
            <a:rPr lang="en-US" b="0" i="0"/>
            <a:t>Early misunderstanding and misdiagnosis of autism (Ying </a:t>
          </a:r>
          <a:r>
            <a:rPr lang="en-US" b="0" i="1"/>
            <a:t>et al.</a:t>
          </a:r>
          <a:r>
            <a:rPr lang="en-US" b="0" i="0"/>
            <a:t>, 2023)</a:t>
          </a:r>
          <a:endParaRPr lang="en-US"/>
        </a:p>
      </dgm:t>
    </dgm:pt>
    <dgm:pt modelId="{563F6C19-78CC-45E7-81AB-8CECD0D7557E}" type="parTrans" cxnId="{4D62C55D-3123-46B6-B740-126E2AFEF12A}">
      <dgm:prSet/>
      <dgm:spPr/>
      <dgm:t>
        <a:bodyPr/>
        <a:lstStyle/>
        <a:p>
          <a:endParaRPr lang="en-US"/>
        </a:p>
      </dgm:t>
    </dgm:pt>
    <dgm:pt modelId="{1DC9C327-C039-455B-9B81-BC4C213518C0}" type="sibTrans" cxnId="{4D62C55D-3123-46B6-B740-126E2AFEF12A}">
      <dgm:prSet/>
      <dgm:spPr/>
      <dgm:t>
        <a:bodyPr/>
        <a:lstStyle/>
        <a:p>
          <a:endParaRPr lang="en-US"/>
        </a:p>
      </dgm:t>
    </dgm:pt>
    <dgm:pt modelId="{013B78AF-DD8D-4C28-B9AF-7B3B3BEBBE7A}">
      <dgm:prSet/>
      <dgm:spPr/>
      <dgm:t>
        <a:bodyPr/>
        <a:lstStyle/>
        <a:p>
          <a:r>
            <a:rPr lang="en-US" b="0" i="0"/>
            <a:t>Identification of autism as a unique disorder in 1992 with ICD-10 (Freijer </a:t>
          </a:r>
          <a:r>
            <a:rPr lang="en-US" b="0" i="1"/>
            <a:t>et al.</a:t>
          </a:r>
          <a:r>
            <a:rPr lang="en-US" b="0" i="0"/>
            <a:t>, 2017)</a:t>
          </a:r>
          <a:endParaRPr lang="en-US"/>
        </a:p>
      </dgm:t>
    </dgm:pt>
    <dgm:pt modelId="{A1FF5D1A-9DCA-458A-B05A-255EE59DE96F}" type="parTrans" cxnId="{B04791EB-E244-422A-9922-8A276DC0BE1F}">
      <dgm:prSet/>
      <dgm:spPr/>
      <dgm:t>
        <a:bodyPr/>
        <a:lstStyle/>
        <a:p>
          <a:endParaRPr lang="en-US"/>
        </a:p>
      </dgm:t>
    </dgm:pt>
    <dgm:pt modelId="{D257E4E3-FB1B-41F4-88B3-02180274F128}" type="sibTrans" cxnId="{B04791EB-E244-422A-9922-8A276DC0BE1F}">
      <dgm:prSet/>
      <dgm:spPr/>
      <dgm:t>
        <a:bodyPr/>
        <a:lstStyle/>
        <a:p>
          <a:endParaRPr lang="en-US"/>
        </a:p>
      </dgm:t>
    </dgm:pt>
    <dgm:pt modelId="{7A1C1451-E193-44A5-92D0-8F4D4A9F7A1D}">
      <dgm:prSet/>
      <dgm:spPr/>
      <dgm:t>
        <a:bodyPr/>
        <a:lstStyle/>
        <a:p>
          <a:r>
            <a:rPr lang="en-US" b="0" i="0"/>
            <a:t>Education Act 1996 acknowledged special educational needs (Ministry of Education, 1998)</a:t>
          </a:r>
          <a:endParaRPr lang="en-US"/>
        </a:p>
      </dgm:t>
    </dgm:pt>
    <dgm:pt modelId="{55132A6F-8A90-433A-B6A7-DC45052397F7}" type="parTrans" cxnId="{11B7A054-9F2D-4413-B763-F2339EBB31F2}">
      <dgm:prSet/>
      <dgm:spPr/>
      <dgm:t>
        <a:bodyPr/>
        <a:lstStyle/>
        <a:p>
          <a:endParaRPr lang="en-US"/>
        </a:p>
      </dgm:t>
    </dgm:pt>
    <dgm:pt modelId="{F465DF95-01D7-4BC3-B61B-292E5A553E5D}" type="sibTrans" cxnId="{11B7A054-9F2D-4413-B763-F2339EBB31F2}">
      <dgm:prSet/>
      <dgm:spPr/>
      <dgm:t>
        <a:bodyPr/>
        <a:lstStyle/>
        <a:p>
          <a:endParaRPr lang="en-US"/>
        </a:p>
      </dgm:t>
    </dgm:pt>
    <dgm:pt modelId="{5303459E-A12C-48DF-B64D-3252EA92AC9D}" type="pres">
      <dgm:prSet presAssocID="{CD5DB763-2D4D-4EA2-83FF-D81E487FB36F}" presName="hierChild1" presStyleCnt="0">
        <dgm:presLayoutVars>
          <dgm:chPref val="1"/>
          <dgm:dir/>
          <dgm:animOne val="branch"/>
          <dgm:animLvl val="lvl"/>
          <dgm:resizeHandles/>
        </dgm:presLayoutVars>
      </dgm:prSet>
      <dgm:spPr/>
    </dgm:pt>
    <dgm:pt modelId="{85FE51E5-4F84-4C5A-BD6F-FBBD30877D30}" type="pres">
      <dgm:prSet presAssocID="{D7BB49D8-6D1D-4C99-82A1-A75BB834662A}" presName="hierRoot1" presStyleCnt="0"/>
      <dgm:spPr/>
    </dgm:pt>
    <dgm:pt modelId="{44A166F4-49C9-406F-80C5-C44E659A6ED2}" type="pres">
      <dgm:prSet presAssocID="{D7BB49D8-6D1D-4C99-82A1-A75BB834662A}" presName="composite" presStyleCnt="0"/>
      <dgm:spPr/>
    </dgm:pt>
    <dgm:pt modelId="{3F81F21E-DF07-4237-A052-7BE75A4E41E4}" type="pres">
      <dgm:prSet presAssocID="{D7BB49D8-6D1D-4C99-82A1-A75BB834662A}" presName="background" presStyleLbl="node0" presStyleIdx="0" presStyleCnt="3"/>
      <dgm:spPr/>
    </dgm:pt>
    <dgm:pt modelId="{7F9ADBE5-D080-46DA-B2B7-91F828465AB5}" type="pres">
      <dgm:prSet presAssocID="{D7BB49D8-6D1D-4C99-82A1-A75BB834662A}" presName="text" presStyleLbl="fgAcc0" presStyleIdx="0" presStyleCnt="3">
        <dgm:presLayoutVars>
          <dgm:chPref val="3"/>
        </dgm:presLayoutVars>
      </dgm:prSet>
      <dgm:spPr/>
    </dgm:pt>
    <dgm:pt modelId="{9E5E705A-B7CA-49B9-BDBA-C7769F11DBB6}" type="pres">
      <dgm:prSet presAssocID="{D7BB49D8-6D1D-4C99-82A1-A75BB834662A}" presName="hierChild2" presStyleCnt="0"/>
      <dgm:spPr/>
    </dgm:pt>
    <dgm:pt modelId="{B28CCBA4-AD48-48B6-8CE1-E1D8E0BEADF3}" type="pres">
      <dgm:prSet presAssocID="{013B78AF-DD8D-4C28-B9AF-7B3B3BEBBE7A}" presName="hierRoot1" presStyleCnt="0"/>
      <dgm:spPr/>
    </dgm:pt>
    <dgm:pt modelId="{566E75A3-26AA-4855-B386-73E7C3753BA3}" type="pres">
      <dgm:prSet presAssocID="{013B78AF-DD8D-4C28-B9AF-7B3B3BEBBE7A}" presName="composite" presStyleCnt="0"/>
      <dgm:spPr/>
    </dgm:pt>
    <dgm:pt modelId="{6837CB0B-2538-492E-8181-F27840400709}" type="pres">
      <dgm:prSet presAssocID="{013B78AF-DD8D-4C28-B9AF-7B3B3BEBBE7A}" presName="background" presStyleLbl="node0" presStyleIdx="1" presStyleCnt="3"/>
      <dgm:spPr/>
    </dgm:pt>
    <dgm:pt modelId="{0DEEACCD-1D68-4004-B30A-9069D650192D}" type="pres">
      <dgm:prSet presAssocID="{013B78AF-DD8D-4C28-B9AF-7B3B3BEBBE7A}" presName="text" presStyleLbl="fgAcc0" presStyleIdx="1" presStyleCnt="3">
        <dgm:presLayoutVars>
          <dgm:chPref val="3"/>
        </dgm:presLayoutVars>
      </dgm:prSet>
      <dgm:spPr/>
    </dgm:pt>
    <dgm:pt modelId="{AD5BA64A-F1BB-4B4D-8386-9B0CAAE17C3A}" type="pres">
      <dgm:prSet presAssocID="{013B78AF-DD8D-4C28-B9AF-7B3B3BEBBE7A}" presName="hierChild2" presStyleCnt="0"/>
      <dgm:spPr/>
    </dgm:pt>
    <dgm:pt modelId="{F6C8CEBD-316F-485B-8FB9-4C7FC6DA1C50}" type="pres">
      <dgm:prSet presAssocID="{7A1C1451-E193-44A5-92D0-8F4D4A9F7A1D}" presName="hierRoot1" presStyleCnt="0"/>
      <dgm:spPr/>
    </dgm:pt>
    <dgm:pt modelId="{8FAA403E-2121-403C-8F35-76ABC7AADA65}" type="pres">
      <dgm:prSet presAssocID="{7A1C1451-E193-44A5-92D0-8F4D4A9F7A1D}" presName="composite" presStyleCnt="0"/>
      <dgm:spPr/>
    </dgm:pt>
    <dgm:pt modelId="{82D567A5-C643-4F65-A16F-747FAF8C7907}" type="pres">
      <dgm:prSet presAssocID="{7A1C1451-E193-44A5-92D0-8F4D4A9F7A1D}" presName="background" presStyleLbl="node0" presStyleIdx="2" presStyleCnt="3"/>
      <dgm:spPr/>
    </dgm:pt>
    <dgm:pt modelId="{EDC129E5-1C10-4ED4-AC26-D06562E04889}" type="pres">
      <dgm:prSet presAssocID="{7A1C1451-E193-44A5-92D0-8F4D4A9F7A1D}" presName="text" presStyleLbl="fgAcc0" presStyleIdx="2" presStyleCnt="3">
        <dgm:presLayoutVars>
          <dgm:chPref val="3"/>
        </dgm:presLayoutVars>
      </dgm:prSet>
      <dgm:spPr/>
    </dgm:pt>
    <dgm:pt modelId="{C10D647D-8C96-4628-9F47-CBF2E7896670}" type="pres">
      <dgm:prSet presAssocID="{7A1C1451-E193-44A5-92D0-8F4D4A9F7A1D}" presName="hierChild2" presStyleCnt="0"/>
      <dgm:spPr/>
    </dgm:pt>
  </dgm:ptLst>
  <dgm:cxnLst>
    <dgm:cxn modelId="{F2CB000F-CFF9-49E1-B0A3-A4C299F9FC86}" type="presOf" srcId="{D7BB49D8-6D1D-4C99-82A1-A75BB834662A}" destId="{7F9ADBE5-D080-46DA-B2B7-91F828465AB5}" srcOrd="0" destOrd="0" presId="urn:microsoft.com/office/officeart/2005/8/layout/hierarchy1"/>
    <dgm:cxn modelId="{D8524E1D-CCEC-4B97-AA11-AF8197FEF26F}" type="presOf" srcId="{7A1C1451-E193-44A5-92D0-8F4D4A9F7A1D}" destId="{EDC129E5-1C10-4ED4-AC26-D06562E04889}" srcOrd="0" destOrd="0" presId="urn:microsoft.com/office/officeart/2005/8/layout/hierarchy1"/>
    <dgm:cxn modelId="{4D62C55D-3123-46B6-B740-126E2AFEF12A}" srcId="{CD5DB763-2D4D-4EA2-83FF-D81E487FB36F}" destId="{D7BB49D8-6D1D-4C99-82A1-A75BB834662A}" srcOrd="0" destOrd="0" parTransId="{563F6C19-78CC-45E7-81AB-8CECD0D7557E}" sibTransId="{1DC9C327-C039-455B-9B81-BC4C213518C0}"/>
    <dgm:cxn modelId="{11B7A054-9F2D-4413-B763-F2339EBB31F2}" srcId="{CD5DB763-2D4D-4EA2-83FF-D81E487FB36F}" destId="{7A1C1451-E193-44A5-92D0-8F4D4A9F7A1D}" srcOrd="2" destOrd="0" parTransId="{55132A6F-8A90-433A-B6A7-DC45052397F7}" sibTransId="{F465DF95-01D7-4BC3-B61B-292E5A553E5D}"/>
    <dgm:cxn modelId="{00852C7E-67EC-4802-9D49-72E6AD32B2D7}" type="presOf" srcId="{013B78AF-DD8D-4C28-B9AF-7B3B3BEBBE7A}" destId="{0DEEACCD-1D68-4004-B30A-9069D650192D}" srcOrd="0" destOrd="0" presId="urn:microsoft.com/office/officeart/2005/8/layout/hierarchy1"/>
    <dgm:cxn modelId="{3D8B18B4-9E7E-424F-A491-DD238912758F}" type="presOf" srcId="{CD5DB763-2D4D-4EA2-83FF-D81E487FB36F}" destId="{5303459E-A12C-48DF-B64D-3252EA92AC9D}" srcOrd="0" destOrd="0" presId="urn:microsoft.com/office/officeart/2005/8/layout/hierarchy1"/>
    <dgm:cxn modelId="{B04791EB-E244-422A-9922-8A276DC0BE1F}" srcId="{CD5DB763-2D4D-4EA2-83FF-D81E487FB36F}" destId="{013B78AF-DD8D-4C28-B9AF-7B3B3BEBBE7A}" srcOrd="1" destOrd="0" parTransId="{A1FF5D1A-9DCA-458A-B05A-255EE59DE96F}" sibTransId="{D257E4E3-FB1B-41F4-88B3-02180274F128}"/>
    <dgm:cxn modelId="{44972BEF-B6B4-4E47-8569-170D06385EF6}" type="presParOf" srcId="{5303459E-A12C-48DF-B64D-3252EA92AC9D}" destId="{85FE51E5-4F84-4C5A-BD6F-FBBD30877D30}" srcOrd="0" destOrd="0" presId="urn:microsoft.com/office/officeart/2005/8/layout/hierarchy1"/>
    <dgm:cxn modelId="{ED5834DB-8109-4273-AA57-B3B1844FE23C}" type="presParOf" srcId="{85FE51E5-4F84-4C5A-BD6F-FBBD30877D30}" destId="{44A166F4-49C9-406F-80C5-C44E659A6ED2}" srcOrd="0" destOrd="0" presId="urn:microsoft.com/office/officeart/2005/8/layout/hierarchy1"/>
    <dgm:cxn modelId="{6E5052B9-12DD-4462-979C-940AC73316F8}" type="presParOf" srcId="{44A166F4-49C9-406F-80C5-C44E659A6ED2}" destId="{3F81F21E-DF07-4237-A052-7BE75A4E41E4}" srcOrd="0" destOrd="0" presId="urn:microsoft.com/office/officeart/2005/8/layout/hierarchy1"/>
    <dgm:cxn modelId="{190B349B-2225-46BA-83E8-7E2E33382B82}" type="presParOf" srcId="{44A166F4-49C9-406F-80C5-C44E659A6ED2}" destId="{7F9ADBE5-D080-46DA-B2B7-91F828465AB5}" srcOrd="1" destOrd="0" presId="urn:microsoft.com/office/officeart/2005/8/layout/hierarchy1"/>
    <dgm:cxn modelId="{B335C8BE-402B-4C09-8248-978C7F9F5809}" type="presParOf" srcId="{85FE51E5-4F84-4C5A-BD6F-FBBD30877D30}" destId="{9E5E705A-B7CA-49B9-BDBA-C7769F11DBB6}" srcOrd="1" destOrd="0" presId="urn:microsoft.com/office/officeart/2005/8/layout/hierarchy1"/>
    <dgm:cxn modelId="{EE7BBFBF-B62F-4412-9EEC-F16ECB16B8C9}" type="presParOf" srcId="{5303459E-A12C-48DF-B64D-3252EA92AC9D}" destId="{B28CCBA4-AD48-48B6-8CE1-E1D8E0BEADF3}" srcOrd="1" destOrd="0" presId="urn:microsoft.com/office/officeart/2005/8/layout/hierarchy1"/>
    <dgm:cxn modelId="{A6B01C8B-72DB-4312-BB38-27A680720214}" type="presParOf" srcId="{B28CCBA4-AD48-48B6-8CE1-E1D8E0BEADF3}" destId="{566E75A3-26AA-4855-B386-73E7C3753BA3}" srcOrd="0" destOrd="0" presId="urn:microsoft.com/office/officeart/2005/8/layout/hierarchy1"/>
    <dgm:cxn modelId="{5CCB621A-8384-41B7-AED3-44A33217AC71}" type="presParOf" srcId="{566E75A3-26AA-4855-B386-73E7C3753BA3}" destId="{6837CB0B-2538-492E-8181-F27840400709}" srcOrd="0" destOrd="0" presId="urn:microsoft.com/office/officeart/2005/8/layout/hierarchy1"/>
    <dgm:cxn modelId="{404BE54E-64EF-4786-A002-93740C72E56D}" type="presParOf" srcId="{566E75A3-26AA-4855-B386-73E7C3753BA3}" destId="{0DEEACCD-1D68-4004-B30A-9069D650192D}" srcOrd="1" destOrd="0" presId="urn:microsoft.com/office/officeart/2005/8/layout/hierarchy1"/>
    <dgm:cxn modelId="{4DF57C7A-A7CE-4ACF-BA26-7EBA3B105EBF}" type="presParOf" srcId="{B28CCBA4-AD48-48B6-8CE1-E1D8E0BEADF3}" destId="{AD5BA64A-F1BB-4B4D-8386-9B0CAAE17C3A}" srcOrd="1" destOrd="0" presId="urn:microsoft.com/office/officeart/2005/8/layout/hierarchy1"/>
    <dgm:cxn modelId="{CA855976-5D12-48C1-A595-D05A311882D8}" type="presParOf" srcId="{5303459E-A12C-48DF-B64D-3252EA92AC9D}" destId="{F6C8CEBD-316F-485B-8FB9-4C7FC6DA1C50}" srcOrd="2" destOrd="0" presId="urn:microsoft.com/office/officeart/2005/8/layout/hierarchy1"/>
    <dgm:cxn modelId="{3C58284C-9209-4C9F-9881-A33D69835402}" type="presParOf" srcId="{F6C8CEBD-316F-485B-8FB9-4C7FC6DA1C50}" destId="{8FAA403E-2121-403C-8F35-76ABC7AADA65}" srcOrd="0" destOrd="0" presId="urn:microsoft.com/office/officeart/2005/8/layout/hierarchy1"/>
    <dgm:cxn modelId="{944B8DB7-14F2-4A90-9CC0-14E4633BD0D0}" type="presParOf" srcId="{8FAA403E-2121-403C-8F35-76ABC7AADA65}" destId="{82D567A5-C643-4F65-A16F-747FAF8C7907}" srcOrd="0" destOrd="0" presId="urn:microsoft.com/office/officeart/2005/8/layout/hierarchy1"/>
    <dgm:cxn modelId="{BF40AEF9-F23E-4323-9C17-38720386F637}" type="presParOf" srcId="{8FAA403E-2121-403C-8F35-76ABC7AADA65}" destId="{EDC129E5-1C10-4ED4-AC26-D06562E04889}" srcOrd="1" destOrd="0" presId="urn:microsoft.com/office/officeart/2005/8/layout/hierarchy1"/>
    <dgm:cxn modelId="{F50F949C-731F-4621-8C1A-32A875BF1EAD}" type="presParOf" srcId="{F6C8CEBD-316F-485B-8FB9-4C7FC6DA1C50}" destId="{C10D647D-8C96-4628-9F47-CBF2E789667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F52D95-2CE7-41ED-8056-197323C1F97F}"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527867F4-AE5C-4CE8-9C61-42473652F6D1}">
      <dgm:prSet/>
      <dgm:spPr/>
      <dgm:t>
        <a:bodyPr/>
        <a:lstStyle/>
        <a:p>
          <a:r>
            <a:rPr lang="en-US" b="0" i="0" dirty="0"/>
            <a:t>Misunderstanding and marginalization of autism since past (S. C. Jones </a:t>
          </a:r>
          <a:r>
            <a:rPr lang="en-US" b="0" i="1" dirty="0"/>
            <a:t>et al.</a:t>
          </a:r>
          <a:r>
            <a:rPr lang="en-US" b="0" i="0" dirty="0"/>
            <a:t>, 2021)</a:t>
          </a:r>
          <a:endParaRPr lang="en-US" dirty="0"/>
        </a:p>
      </dgm:t>
    </dgm:pt>
    <dgm:pt modelId="{DE9391CF-AD26-4B58-8983-064A0E7107E9}" type="parTrans" cxnId="{5BD5AC6F-88F9-4FBE-B10F-81B503855E37}">
      <dgm:prSet/>
      <dgm:spPr/>
      <dgm:t>
        <a:bodyPr/>
        <a:lstStyle/>
        <a:p>
          <a:endParaRPr lang="en-US"/>
        </a:p>
      </dgm:t>
    </dgm:pt>
    <dgm:pt modelId="{F274EC42-0E47-49DF-909B-F051E2F258E2}" type="sibTrans" cxnId="{5BD5AC6F-88F9-4FBE-B10F-81B503855E37}">
      <dgm:prSet/>
      <dgm:spPr/>
      <dgm:t>
        <a:bodyPr/>
        <a:lstStyle/>
        <a:p>
          <a:endParaRPr lang="en-US"/>
        </a:p>
      </dgm:t>
    </dgm:pt>
    <dgm:pt modelId="{8A81BBD2-2A5F-4F86-8A80-D7C4A2AF7D99}">
      <dgm:prSet/>
      <dgm:spPr/>
      <dgm:t>
        <a:bodyPr/>
        <a:lstStyle/>
        <a:p>
          <a:r>
            <a:rPr lang="en-US" b="0" i="0"/>
            <a:t>Inadequate support and recognition (Hussain </a:t>
          </a:r>
          <a:r>
            <a:rPr lang="en-US" b="0" i="1"/>
            <a:t>et al.</a:t>
          </a:r>
          <a:r>
            <a:rPr lang="en-US" b="0" i="0"/>
            <a:t>, 2023)</a:t>
          </a:r>
          <a:endParaRPr lang="en-US"/>
        </a:p>
      </dgm:t>
    </dgm:pt>
    <dgm:pt modelId="{14F380FD-6659-4E36-ADC7-CB23AB0E9384}" type="parTrans" cxnId="{C875B46E-5564-4293-A598-96E16A95BC30}">
      <dgm:prSet/>
      <dgm:spPr/>
      <dgm:t>
        <a:bodyPr/>
        <a:lstStyle/>
        <a:p>
          <a:endParaRPr lang="en-US"/>
        </a:p>
      </dgm:t>
    </dgm:pt>
    <dgm:pt modelId="{410EAC69-E1D3-4E39-B671-7AC95BFFAA01}" type="sibTrans" cxnId="{C875B46E-5564-4293-A598-96E16A95BC30}">
      <dgm:prSet/>
      <dgm:spPr/>
      <dgm:t>
        <a:bodyPr/>
        <a:lstStyle/>
        <a:p>
          <a:endParaRPr lang="en-US"/>
        </a:p>
      </dgm:t>
    </dgm:pt>
    <dgm:pt modelId="{8940D763-8271-47FC-8A9A-B14A28E1A6F8}">
      <dgm:prSet/>
      <dgm:spPr/>
      <dgm:t>
        <a:bodyPr/>
        <a:lstStyle/>
        <a:p>
          <a:r>
            <a:rPr lang="en-US" dirty="0"/>
            <a:t>Issues persist in present as well</a:t>
          </a:r>
        </a:p>
      </dgm:t>
    </dgm:pt>
    <dgm:pt modelId="{F1370F8C-0524-4E90-996F-DCDAF6C6C92F}" type="parTrans" cxnId="{13C1C039-9C41-41DF-96C9-19EA28DA4453}">
      <dgm:prSet/>
      <dgm:spPr/>
      <dgm:t>
        <a:bodyPr/>
        <a:lstStyle/>
        <a:p>
          <a:endParaRPr lang="en-US"/>
        </a:p>
      </dgm:t>
    </dgm:pt>
    <dgm:pt modelId="{88CE13BA-AA4F-4956-876F-AD6003CA70C1}" type="sibTrans" cxnId="{13C1C039-9C41-41DF-96C9-19EA28DA4453}">
      <dgm:prSet/>
      <dgm:spPr/>
      <dgm:t>
        <a:bodyPr/>
        <a:lstStyle/>
        <a:p>
          <a:endParaRPr lang="en-US"/>
        </a:p>
      </dgm:t>
    </dgm:pt>
    <dgm:pt modelId="{297A4A9E-3061-4344-AA76-B5D91CD5C5EA}" type="pres">
      <dgm:prSet presAssocID="{93F52D95-2CE7-41ED-8056-197323C1F97F}" presName="hierChild1" presStyleCnt="0">
        <dgm:presLayoutVars>
          <dgm:chPref val="1"/>
          <dgm:dir/>
          <dgm:animOne val="branch"/>
          <dgm:animLvl val="lvl"/>
          <dgm:resizeHandles/>
        </dgm:presLayoutVars>
      </dgm:prSet>
      <dgm:spPr/>
    </dgm:pt>
    <dgm:pt modelId="{90EB1936-6C72-4E67-91ED-E1567EBD7CCE}" type="pres">
      <dgm:prSet presAssocID="{527867F4-AE5C-4CE8-9C61-42473652F6D1}" presName="hierRoot1" presStyleCnt="0"/>
      <dgm:spPr/>
    </dgm:pt>
    <dgm:pt modelId="{BF27D4B6-F375-45AA-923D-073415EBFD1A}" type="pres">
      <dgm:prSet presAssocID="{527867F4-AE5C-4CE8-9C61-42473652F6D1}" presName="composite" presStyleCnt="0"/>
      <dgm:spPr/>
    </dgm:pt>
    <dgm:pt modelId="{A9882B51-E28A-4C41-A540-04B48C1BC1C6}" type="pres">
      <dgm:prSet presAssocID="{527867F4-AE5C-4CE8-9C61-42473652F6D1}" presName="background" presStyleLbl="node0" presStyleIdx="0" presStyleCnt="3"/>
      <dgm:spPr/>
    </dgm:pt>
    <dgm:pt modelId="{4E15B9F6-9F94-4D57-B98C-19DE5CF7A11C}" type="pres">
      <dgm:prSet presAssocID="{527867F4-AE5C-4CE8-9C61-42473652F6D1}" presName="text" presStyleLbl="fgAcc0" presStyleIdx="0" presStyleCnt="3">
        <dgm:presLayoutVars>
          <dgm:chPref val="3"/>
        </dgm:presLayoutVars>
      </dgm:prSet>
      <dgm:spPr/>
    </dgm:pt>
    <dgm:pt modelId="{F8EEEB6E-3B9C-44C5-900C-16DCA5742376}" type="pres">
      <dgm:prSet presAssocID="{527867F4-AE5C-4CE8-9C61-42473652F6D1}" presName="hierChild2" presStyleCnt="0"/>
      <dgm:spPr/>
    </dgm:pt>
    <dgm:pt modelId="{EE701316-7C23-4EEE-9EDC-557495F00556}" type="pres">
      <dgm:prSet presAssocID="{8940D763-8271-47FC-8A9A-B14A28E1A6F8}" presName="hierRoot1" presStyleCnt="0"/>
      <dgm:spPr/>
    </dgm:pt>
    <dgm:pt modelId="{6A277EDB-D00C-40C4-9AA7-B1D72D19AE8C}" type="pres">
      <dgm:prSet presAssocID="{8940D763-8271-47FC-8A9A-B14A28E1A6F8}" presName="composite" presStyleCnt="0"/>
      <dgm:spPr/>
    </dgm:pt>
    <dgm:pt modelId="{84B18627-B1E2-4C4F-85AB-7E4E38EE77C3}" type="pres">
      <dgm:prSet presAssocID="{8940D763-8271-47FC-8A9A-B14A28E1A6F8}" presName="background" presStyleLbl="node0" presStyleIdx="1" presStyleCnt="3"/>
      <dgm:spPr/>
    </dgm:pt>
    <dgm:pt modelId="{43D45D27-E7EA-4D6F-84F5-34F7563A9C80}" type="pres">
      <dgm:prSet presAssocID="{8940D763-8271-47FC-8A9A-B14A28E1A6F8}" presName="text" presStyleLbl="fgAcc0" presStyleIdx="1" presStyleCnt="3">
        <dgm:presLayoutVars>
          <dgm:chPref val="3"/>
        </dgm:presLayoutVars>
      </dgm:prSet>
      <dgm:spPr/>
    </dgm:pt>
    <dgm:pt modelId="{EB105522-9C60-4A51-8680-0EF846FDA11E}" type="pres">
      <dgm:prSet presAssocID="{8940D763-8271-47FC-8A9A-B14A28E1A6F8}" presName="hierChild2" presStyleCnt="0"/>
      <dgm:spPr/>
    </dgm:pt>
    <dgm:pt modelId="{A0E290AD-7F30-4710-9526-38CA4D4A23AA}" type="pres">
      <dgm:prSet presAssocID="{8A81BBD2-2A5F-4F86-8A80-D7C4A2AF7D99}" presName="hierRoot1" presStyleCnt="0"/>
      <dgm:spPr/>
    </dgm:pt>
    <dgm:pt modelId="{862CA649-7488-49BA-96D0-BF8477A48260}" type="pres">
      <dgm:prSet presAssocID="{8A81BBD2-2A5F-4F86-8A80-D7C4A2AF7D99}" presName="composite" presStyleCnt="0"/>
      <dgm:spPr/>
    </dgm:pt>
    <dgm:pt modelId="{318CF0F5-151B-43BE-9127-C3E42F8AB165}" type="pres">
      <dgm:prSet presAssocID="{8A81BBD2-2A5F-4F86-8A80-D7C4A2AF7D99}" presName="background" presStyleLbl="node0" presStyleIdx="2" presStyleCnt="3"/>
      <dgm:spPr/>
    </dgm:pt>
    <dgm:pt modelId="{32BF0B20-4F3A-41EB-A962-967E26D58AA5}" type="pres">
      <dgm:prSet presAssocID="{8A81BBD2-2A5F-4F86-8A80-D7C4A2AF7D99}" presName="text" presStyleLbl="fgAcc0" presStyleIdx="2" presStyleCnt="3">
        <dgm:presLayoutVars>
          <dgm:chPref val="3"/>
        </dgm:presLayoutVars>
      </dgm:prSet>
      <dgm:spPr/>
    </dgm:pt>
    <dgm:pt modelId="{75DE3628-7CCB-4F73-BE8A-AEDD4B20797D}" type="pres">
      <dgm:prSet presAssocID="{8A81BBD2-2A5F-4F86-8A80-D7C4A2AF7D99}" presName="hierChild2" presStyleCnt="0"/>
      <dgm:spPr/>
    </dgm:pt>
  </dgm:ptLst>
  <dgm:cxnLst>
    <dgm:cxn modelId="{13C1C039-9C41-41DF-96C9-19EA28DA4453}" srcId="{93F52D95-2CE7-41ED-8056-197323C1F97F}" destId="{8940D763-8271-47FC-8A9A-B14A28E1A6F8}" srcOrd="1" destOrd="0" parTransId="{F1370F8C-0524-4E90-996F-DCDAF6C6C92F}" sibTransId="{88CE13BA-AA4F-4956-876F-AD6003CA70C1}"/>
    <dgm:cxn modelId="{C875B46E-5564-4293-A598-96E16A95BC30}" srcId="{93F52D95-2CE7-41ED-8056-197323C1F97F}" destId="{8A81BBD2-2A5F-4F86-8A80-D7C4A2AF7D99}" srcOrd="2" destOrd="0" parTransId="{14F380FD-6659-4E36-ADC7-CB23AB0E9384}" sibTransId="{410EAC69-E1D3-4E39-B671-7AC95BFFAA01}"/>
    <dgm:cxn modelId="{5BD5AC6F-88F9-4FBE-B10F-81B503855E37}" srcId="{93F52D95-2CE7-41ED-8056-197323C1F97F}" destId="{527867F4-AE5C-4CE8-9C61-42473652F6D1}" srcOrd="0" destOrd="0" parTransId="{DE9391CF-AD26-4B58-8983-064A0E7107E9}" sibTransId="{F274EC42-0E47-49DF-909B-F051E2F258E2}"/>
    <dgm:cxn modelId="{D077A9AD-B845-4714-8983-88DB94B6706C}" type="presOf" srcId="{527867F4-AE5C-4CE8-9C61-42473652F6D1}" destId="{4E15B9F6-9F94-4D57-B98C-19DE5CF7A11C}" srcOrd="0" destOrd="0" presId="urn:microsoft.com/office/officeart/2005/8/layout/hierarchy1"/>
    <dgm:cxn modelId="{EEC0C9C2-4B57-4E2A-91F5-0B29F72E122A}" type="presOf" srcId="{8940D763-8271-47FC-8A9A-B14A28E1A6F8}" destId="{43D45D27-E7EA-4D6F-84F5-34F7563A9C80}" srcOrd="0" destOrd="0" presId="urn:microsoft.com/office/officeart/2005/8/layout/hierarchy1"/>
    <dgm:cxn modelId="{B52447DE-6820-4EE4-AB8C-9CE70DD1B621}" type="presOf" srcId="{93F52D95-2CE7-41ED-8056-197323C1F97F}" destId="{297A4A9E-3061-4344-AA76-B5D91CD5C5EA}" srcOrd="0" destOrd="0" presId="urn:microsoft.com/office/officeart/2005/8/layout/hierarchy1"/>
    <dgm:cxn modelId="{0E8C7CE9-0C5E-4332-81A2-ECC03ED0759D}" type="presOf" srcId="{8A81BBD2-2A5F-4F86-8A80-D7C4A2AF7D99}" destId="{32BF0B20-4F3A-41EB-A962-967E26D58AA5}" srcOrd="0" destOrd="0" presId="urn:microsoft.com/office/officeart/2005/8/layout/hierarchy1"/>
    <dgm:cxn modelId="{B809162F-CA2D-4095-9075-C93C32020CA0}" type="presParOf" srcId="{297A4A9E-3061-4344-AA76-B5D91CD5C5EA}" destId="{90EB1936-6C72-4E67-91ED-E1567EBD7CCE}" srcOrd="0" destOrd="0" presId="urn:microsoft.com/office/officeart/2005/8/layout/hierarchy1"/>
    <dgm:cxn modelId="{D677DFEB-7934-46C2-920B-72D9FEE1D9E2}" type="presParOf" srcId="{90EB1936-6C72-4E67-91ED-E1567EBD7CCE}" destId="{BF27D4B6-F375-45AA-923D-073415EBFD1A}" srcOrd="0" destOrd="0" presId="urn:microsoft.com/office/officeart/2005/8/layout/hierarchy1"/>
    <dgm:cxn modelId="{A262B8D7-F8C9-4CB4-ADD9-7C2643B3DB87}" type="presParOf" srcId="{BF27D4B6-F375-45AA-923D-073415EBFD1A}" destId="{A9882B51-E28A-4C41-A540-04B48C1BC1C6}" srcOrd="0" destOrd="0" presId="urn:microsoft.com/office/officeart/2005/8/layout/hierarchy1"/>
    <dgm:cxn modelId="{7C605B77-3C36-4D95-8398-D1254A9F4A62}" type="presParOf" srcId="{BF27D4B6-F375-45AA-923D-073415EBFD1A}" destId="{4E15B9F6-9F94-4D57-B98C-19DE5CF7A11C}" srcOrd="1" destOrd="0" presId="urn:microsoft.com/office/officeart/2005/8/layout/hierarchy1"/>
    <dgm:cxn modelId="{7AD93EB1-DDF6-4192-8C52-BB818C24664D}" type="presParOf" srcId="{90EB1936-6C72-4E67-91ED-E1567EBD7CCE}" destId="{F8EEEB6E-3B9C-44C5-900C-16DCA5742376}" srcOrd="1" destOrd="0" presId="urn:microsoft.com/office/officeart/2005/8/layout/hierarchy1"/>
    <dgm:cxn modelId="{A53F7A0E-D46B-42D1-BA43-F62AA7F4B5A9}" type="presParOf" srcId="{297A4A9E-3061-4344-AA76-B5D91CD5C5EA}" destId="{EE701316-7C23-4EEE-9EDC-557495F00556}" srcOrd="1" destOrd="0" presId="urn:microsoft.com/office/officeart/2005/8/layout/hierarchy1"/>
    <dgm:cxn modelId="{B2A677E2-6249-4F9D-BB00-2CA34F15EC28}" type="presParOf" srcId="{EE701316-7C23-4EEE-9EDC-557495F00556}" destId="{6A277EDB-D00C-40C4-9AA7-B1D72D19AE8C}" srcOrd="0" destOrd="0" presId="urn:microsoft.com/office/officeart/2005/8/layout/hierarchy1"/>
    <dgm:cxn modelId="{0A4FA5B3-5DDF-4952-B647-27F01C5AF090}" type="presParOf" srcId="{6A277EDB-D00C-40C4-9AA7-B1D72D19AE8C}" destId="{84B18627-B1E2-4C4F-85AB-7E4E38EE77C3}" srcOrd="0" destOrd="0" presId="urn:microsoft.com/office/officeart/2005/8/layout/hierarchy1"/>
    <dgm:cxn modelId="{E98BF3AF-C109-4D4A-9C74-2096865F1504}" type="presParOf" srcId="{6A277EDB-D00C-40C4-9AA7-B1D72D19AE8C}" destId="{43D45D27-E7EA-4D6F-84F5-34F7563A9C80}" srcOrd="1" destOrd="0" presId="urn:microsoft.com/office/officeart/2005/8/layout/hierarchy1"/>
    <dgm:cxn modelId="{7A923C34-C914-4C98-B53A-08E01B69628B}" type="presParOf" srcId="{EE701316-7C23-4EEE-9EDC-557495F00556}" destId="{EB105522-9C60-4A51-8680-0EF846FDA11E}" srcOrd="1" destOrd="0" presId="urn:microsoft.com/office/officeart/2005/8/layout/hierarchy1"/>
    <dgm:cxn modelId="{636DEE70-D138-44C0-AB2F-C7BB2CDA45B3}" type="presParOf" srcId="{297A4A9E-3061-4344-AA76-B5D91CD5C5EA}" destId="{A0E290AD-7F30-4710-9526-38CA4D4A23AA}" srcOrd="2" destOrd="0" presId="urn:microsoft.com/office/officeart/2005/8/layout/hierarchy1"/>
    <dgm:cxn modelId="{CB5906BE-3928-4882-954D-DEA327771DD7}" type="presParOf" srcId="{A0E290AD-7F30-4710-9526-38CA4D4A23AA}" destId="{862CA649-7488-49BA-96D0-BF8477A48260}" srcOrd="0" destOrd="0" presId="urn:microsoft.com/office/officeart/2005/8/layout/hierarchy1"/>
    <dgm:cxn modelId="{67F2BDEA-D3E0-456B-9C17-C7FFC3985E68}" type="presParOf" srcId="{862CA649-7488-49BA-96D0-BF8477A48260}" destId="{318CF0F5-151B-43BE-9127-C3E42F8AB165}" srcOrd="0" destOrd="0" presId="urn:microsoft.com/office/officeart/2005/8/layout/hierarchy1"/>
    <dgm:cxn modelId="{CE656E20-EAD0-47A2-BE2C-91C1C61D7D4D}" type="presParOf" srcId="{862CA649-7488-49BA-96D0-BF8477A48260}" destId="{32BF0B20-4F3A-41EB-A962-967E26D58AA5}" srcOrd="1" destOrd="0" presId="urn:microsoft.com/office/officeart/2005/8/layout/hierarchy1"/>
    <dgm:cxn modelId="{8706BA88-D6FF-4266-8C12-14F3474CDF9B}" type="presParOf" srcId="{A0E290AD-7F30-4710-9526-38CA4D4A23AA}" destId="{75DE3628-7CCB-4F73-BE8A-AEDD4B20797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1F21E-DF07-4237-A052-7BE75A4E41E4}">
      <dsp:nvSpPr>
        <dsp:cNvPr id="0" name=""/>
        <dsp:cNvSpPr/>
      </dsp:nvSpPr>
      <dsp:spPr>
        <a:xfrm>
          <a:off x="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7F9ADBE5-D080-46DA-B2B7-91F828465AB5}">
      <dsp:nvSpPr>
        <dsp:cNvPr id="0" name=""/>
        <dsp:cNvSpPr/>
      </dsp:nvSpPr>
      <dsp:spPr>
        <a:xfrm>
          <a:off x="300793"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0" i="0" kern="1200"/>
            <a:t>Early misunderstanding and misdiagnosis of autism (Ying </a:t>
          </a:r>
          <a:r>
            <a:rPr lang="en-US" sz="1900" b="0" i="1" kern="1200"/>
            <a:t>et al.</a:t>
          </a:r>
          <a:r>
            <a:rPr lang="en-US" sz="1900" b="0" i="0" kern="1200"/>
            <a:t>, 2023)</a:t>
          </a:r>
          <a:endParaRPr lang="en-US" sz="1900" kern="1200"/>
        </a:p>
      </dsp:txBody>
      <dsp:txXfrm>
        <a:off x="351142" y="1045050"/>
        <a:ext cx="2606440" cy="1618335"/>
      </dsp:txXfrm>
    </dsp:sp>
    <dsp:sp modelId="{6837CB0B-2538-492E-8181-F27840400709}">
      <dsp:nvSpPr>
        <dsp:cNvPr id="0" name=""/>
        <dsp:cNvSpPr/>
      </dsp:nvSpPr>
      <dsp:spPr>
        <a:xfrm>
          <a:off x="3308725"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0DEEACCD-1D68-4004-B30A-9069D650192D}">
      <dsp:nvSpPr>
        <dsp:cNvPr id="0" name=""/>
        <dsp:cNvSpPr/>
      </dsp:nvSpPr>
      <dsp:spPr>
        <a:xfrm>
          <a:off x="3609518"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0" i="0" kern="1200"/>
            <a:t>Identification of autism as a unique disorder in 1992 with ICD-10 (Freijer </a:t>
          </a:r>
          <a:r>
            <a:rPr lang="en-US" sz="1900" b="0" i="1" kern="1200"/>
            <a:t>et al.</a:t>
          </a:r>
          <a:r>
            <a:rPr lang="en-US" sz="1900" b="0" i="0" kern="1200"/>
            <a:t>, 2017)</a:t>
          </a:r>
          <a:endParaRPr lang="en-US" sz="1900" kern="1200"/>
        </a:p>
      </dsp:txBody>
      <dsp:txXfrm>
        <a:off x="3659867" y="1045050"/>
        <a:ext cx="2606440" cy="1618335"/>
      </dsp:txXfrm>
    </dsp:sp>
    <dsp:sp modelId="{82D567A5-C643-4F65-A16F-747FAF8C7907}">
      <dsp:nvSpPr>
        <dsp:cNvPr id="0" name=""/>
        <dsp:cNvSpPr/>
      </dsp:nvSpPr>
      <dsp:spPr>
        <a:xfrm>
          <a:off x="661745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EDC129E5-1C10-4ED4-AC26-D06562E04889}">
      <dsp:nvSpPr>
        <dsp:cNvPr id="0" name=""/>
        <dsp:cNvSpPr/>
      </dsp:nvSpPr>
      <dsp:spPr>
        <a:xfrm>
          <a:off x="6918244"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0" i="0" kern="1200"/>
            <a:t>Education Act 1996 acknowledged special educational needs (Ministry of Education, 1998)</a:t>
          </a:r>
          <a:endParaRPr lang="en-US" sz="1900" kern="1200"/>
        </a:p>
      </dsp:txBody>
      <dsp:txXfrm>
        <a:off x="6968593" y="1045050"/>
        <a:ext cx="2606440" cy="16183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82B51-E28A-4C41-A540-04B48C1BC1C6}">
      <dsp:nvSpPr>
        <dsp:cNvPr id="0" name=""/>
        <dsp:cNvSpPr/>
      </dsp:nvSpPr>
      <dsp:spPr>
        <a:xfrm>
          <a:off x="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4E15B9F6-9F94-4D57-B98C-19DE5CF7A11C}">
      <dsp:nvSpPr>
        <dsp:cNvPr id="0" name=""/>
        <dsp:cNvSpPr/>
      </dsp:nvSpPr>
      <dsp:spPr>
        <a:xfrm>
          <a:off x="300793"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Misunderstanding and marginalization of autism since past (S. C. Jones </a:t>
          </a:r>
          <a:r>
            <a:rPr lang="en-US" sz="2000" b="0" i="1" kern="1200" dirty="0"/>
            <a:t>et al.</a:t>
          </a:r>
          <a:r>
            <a:rPr lang="en-US" sz="2000" b="0" i="0" kern="1200" dirty="0"/>
            <a:t>, 2021)</a:t>
          </a:r>
          <a:endParaRPr lang="en-US" sz="2000" kern="1200" dirty="0"/>
        </a:p>
      </dsp:txBody>
      <dsp:txXfrm>
        <a:off x="351142" y="1045050"/>
        <a:ext cx="2606440" cy="1618335"/>
      </dsp:txXfrm>
    </dsp:sp>
    <dsp:sp modelId="{84B18627-B1E2-4C4F-85AB-7E4E38EE77C3}">
      <dsp:nvSpPr>
        <dsp:cNvPr id="0" name=""/>
        <dsp:cNvSpPr/>
      </dsp:nvSpPr>
      <dsp:spPr>
        <a:xfrm>
          <a:off x="3308725"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43D45D27-E7EA-4D6F-84F5-34F7563A9C80}">
      <dsp:nvSpPr>
        <dsp:cNvPr id="0" name=""/>
        <dsp:cNvSpPr/>
      </dsp:nvSpPr>
      <dsp:spPr>
        <a:xfrm>
          <a:off x="3609518"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Issues persist in present as well</a:t>
          </a:r>
        </a:p>
      </dsp:txBody>
      <dsp:txXfrm>
        <a:off x="3659867" y="1045050"/>
        <a:ext cx="2606440" cy="1618335"/>
      </dsp:txXfrm>
    </dsp:sp>
    <dsp:sp modelId="{318CF0F5-151B-43BE-9127-C3E42F8AB165}">
      <dsp:nvSpPr>
        <dsp:cNvPr id="0" name=""/>
        <dsp:cNvSpPr/>
      </dsp:nvSpPr>
      <dsp:spPr>
        <a:xfrm>
          <a:off x="661745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32BF0B20-4F3A-41EB-A962-967E26D58AA5}">
      <dsp:nvSpPr>
        <dsp:cNvPr id="0" name=""/>
        <dsp:cNvSpPr/>
      </dsp:nvSpPr>
      <dsp:spPr>
        <a:xfrm>
          <a:off x="6918244"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t>Inadequate support and recognition (Hussain </a:t>
          </a:r>
          <a:r>
            <a:rPr lang="en-US" sz="2000" b="0" i="1" kern="1200"/>
            <a:t>et al.</a:t>
          </a:r>
          <a:r>
            <a:rPr lang="en-US" sz="2000" b="0" i="0" kern="1200"/>
            <a:t>, 2023)</a:t>
          </a:r>
          <a:endParaRPr lang="en-US" sz="2000" kern="1200"/>
        </a:p>
      </dsp:txBody>
      <dsp:txXfrm>
        <a:off x="6968593" y="1045050"/>
        <a:ext cx="2606440" cy="16183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Relationships xmlns="http://schemas.openxmlformats.org/package/2006/relationships"><Relationship Id="rId1" Type="http://schemas.openxmlformats.org/officeDocument/2006/relationships/theme" Target="../theme/theme2.xml"></Relationship></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B6EDE3-F1BA-41F3-B5CB-098A00A13926}" type="datetimeFigureOut">
              <a:rPr lang="en-US" smtClean="0"/>
              <a:t>6/12/2024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0B02F5-210F-4002-A92A-A9F1F04D4559}" type="slidenum">
              <a:rPr lang="en-US" smtClean="0"/>
              <a:t>‹#›</a:t>
            </a:fld>
            <a:endParaRPr lang="en-US"/>
          </a:p>
        </p:txBody>
      </p:sp>
    </p:spTree>
    <p:extLst>
      <p:ext uri="{BB962C8B-B14F-4D97-AF65-F5344CB8AC3E}">
        <p14:creationId xmlns:p14="http://schemas.microsoft.com/office/powerpoint/2010/main" val="4070806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xml"></Relationship></Relationships>
</file>

<file path=ppt/notesSlides/_rels/notesSlide2.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xml"></Relationship></Relationships>
</file>

<file path=ppt/notesSlides/_rels/notesSlide3.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3.xml"></Relationship></Relationships>
</file>

<file path=ppt/notesSlides/_rels/notesSlide4.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4.xml"></Relationship></Relationships>
</file>

<file path=ppt/notesSlides/_rels/notesSlide5.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5.xml"></Relationship></Relationships>
</file>

<file path=ppt/notesSlides/_rels/notesSlide6.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6.xml"></Relationship></Relationships>
</file>

<file path=ppt/notesSlides/_rels/notesSlide7.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7.xml"></Relationship></Relationships>
</file>

<file path=ppt/notesSlides/_rels/notesSlide8.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8.xml"></Relationship></Relationships>
</file>

<file path=ppt/notesSlides/_rels/notesSlide9.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9.xml"></Relationship></Relationships>
</file>

<file path=ppt/notesSlides/_rels/notesSlide10.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0.xml"></Relationship></Relationships>
</file>

<file path=ppt/notesSlides/_rels/notesSlide11.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1.xml"></Relationship></Relationships>
</file>

<file path=ppt/notesSlides/_rels/notesSlide12.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2.xml"></Relationship></Relationships>
</file>

<file path=ppt/notesSlides/_rels/notesSlide13.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3.xml"></Relationship></Relationships>
</file>

<file path=ppt/notesSlides/_rels/notesSlide14.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4.xml"></Relationship></Relationships>
</file>

<file path=ppt/notesSlides/_rels/notesSlide15.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5.xml"></Relationship></Relationships>
</file>

<file path=ppt/notesSlides/_rels/notesSlide16.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6.xml"></Relationship></Relationships>
</file>

<file path=ppt/notesSlides/_rels/notesSlide17.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7.xml"></Relationship></Relationships>
</file>

<file path=ppt/notesSlides/_rels/notesSlide18.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8.xml"></Relationship></Relationships>
</file>

<file path=ppt/notesSlides/_rels/notesSlide19.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9.xml"></Relationship></Relationships>
</file>

<file path=ppt/notesSlides/_rels/notesSlide20.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0.xml"></Relationship></Relationships>
</file>

<file path=ppt/notesSlides/_rels/notesSlide21.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1.xml"></Relationship></Relationships>
</file>

<file path=ppt/notesSlides/_rels/notesSlide22.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2.xml"></Relationship></Relationships>
</file>

<file path=ppt/notesSlides/_rels/notesSlide23.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3.xml"></Relationship></Relationships>
</file>

<file path=ppt/notesSlides/_rels/notesSlide26.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6.xml"></Relationship></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Hi everybody. Today, we are going to have a debate over the statement that “ The UK has effectively supported and included individuals living with autism.”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Me and My team will argue for and against this statement.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We will include historical and contemporary support, legislation, and professional support, and offer a conclusion with some recommendations for future improvements.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a:t>
            </a:fld>
            <a:endParaRPr lang="en-US"/>
          </a:p>
        </p:txBody>
      </p:sp>
    </p:spTree>
    <p:extLst>
      <p:ext uri="{BB962C8B-B14F-4D97-AF65-F5344CB8AC3E}">
        <p14:creationId xmlns:p14="http://schemas.microsoft.com/office/powerpoint/2010/main" val="2984921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"Let's start with a brief overview of what we will be discussing today.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We have chosen autism as a mental health condition. Autism can be defined as a disorder that is generally detected in early childhood </a:t>
            </a:r>
            <a:r>
              <a:rPr lang="en-US" sz="1800" dirty="0">
                <a:effectLst/>
                <a:latin typeface="Arial" panose="020B0604020202020204" pitchFamily="34" charset="0"/>
                <a:ea typeface="Calibri" panose="020F0502020204030204" pitchFamily="34" charset="0"/>
              </a:rPr>
              <a:t>and includes a diverse group of disorders associated with the brain development (WHO, 2022). </a:t>
            </a:r>
            <a:r>
              <a:rPr lang="en-US" sz="1800" kern="100" dirty="0">
                <a:solidFill>
                  <a:srgbClr val="000000"/>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Even though it can be detected at any age, it is called a “developmental disorder” for the reason that its signs usually develop in the first two years of life.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Some of the major symptoms and signs of autism include issues in communication, and social interactions, in addition to repetitive behaviors. We will discuss the statement by presenting the 'for' and 'against' positions and provide rebuttals as well as recommendations at the end."</a:t>
            </a: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2</a:t>
            </a:fld>
            <a:endParaRPr lang="en-US"/>
          </a:p>
        </p:txBody>
      </p:sp>
    </p:spTree>
    <p:extLst>
      <p:ext uri="{BB962C8B-B14F-4D97-AF65-F5344CB8AC3E}">
        <p14:creationId xmlns:p14="http://schemas.microsoft.com/office/powerpoint/2010/main" val="1096681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If I talk about the historical overview of autism, generally, in the past, there have been different misunderstandings and misdiagnoses regarding autism. At one time, some people with autism were wrongly considered as experiencing mental illness or intellectual disabilities. These misunderstandings and misdiagnoses mostly resulted in wrong treatment as well as inadequate support for the ones with autism. The ICD-10, in 1992, assisted in the proper identification of autism as a unique developmental disorder, which was a major progress in this concern. Furthermore, the Education Act of 1996 was a substantial step in recognizing the specific educational needs of children with autism.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3</a:t>
            </a:fld>
            <a:endParaRPr lang="en-US"/>
          </a:p>
        </p:txBody>
      </p:sp>
    </p:spTree>
    <p:extLst>
      <p:ext uri="{BB962C8B-B14F-4D97-AF65-F5344CB8AC3E}">
        <p14:creationId xmlns:p14="http://schemas.microsoft.com/office/powerpoint/2010/main" val="13824226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Over the years, autism has gotten certain attention, resulting in the development of numerous treatment approaches and support services intended to improve the lifestyle for people facing the issue.</a:t>
            </a:r>
            <a:r>
              <a:rPr lang="en-US" sz="1800" kern="100" dirty="0">
                <a:solidFill>
                  <a:srgbClr val="484848"/>
                </a:solidFill>
                <a:effectLst/>
                <a:latin typeface="roboto-regular"/>
                <a:ea typeface="Calibri" panose="020F0502020204030204" pitchFamily="34" charset="0"/>
                <a:cs typeface="Times New Roman" panose="02020603050405020304" pitchFamily="18" charset="0"/>
              </a:rPr>
              <a:t>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It can be seen that in the contemporary era, the NHS has played an important role by implementing numerous programs to focus on personalized care and early diagnosis for people with autism, as defined in the NHS Long-Term Plan.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The ICD-11 has further improved criteria for diagnostics, thus enhancing accuracy.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Other than this, several organizations such as the National Autistic Society provide vast support services, involving education and advocacy.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4</a:t>
            </a:fld>
            <a:endParaRPr lang="en-US"/>
          </a:p>
        </p:txBody>
      </p:sp>
    </p:spTree>
    <p:extLst>
      <p:ext uri="{BB962C8B-B14F-4D97-AF65-F5344CB8AC3E}">
        <p14:creationId xmlns:p14="http://schemas.microsoft.com/office/powerpoint/2010/main" val="5795237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As far as UK mental health legislation is concerned, we have come a long way as a society since the pioneering 2009 Autism Act. There have never been a huge public recognition of hidden disabilities like autism. The Autism Act of 2009 was a landmark since it was the primary legislation committed particularly to enhancing services for people with autism.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This Act instructed the development of the Adult Autism Strategy, which was directed to improve support and services to people with autism.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B0B02F5-210F-4002-A92A-A9F1F04D4559}" type="slidenum">
              <a:rPr lang="en-US" smtClean="0"/>
              <a:t>5</a:t>
            </a:fld>
            <a:endParaRPr lang="en-US"/>
          </a:p>
        </p:txBody>
      </p:sp>
    </p:spTree>
    <p:extLst>
      <p:ext uri="{BB962C8B-B14F-4D97-AF65-F5344CB8AC3E}">
        <p14:creationId xmlns:p14="http://schemas.microsoft.com/office/powerpoint/2010/main" val="2754228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Another act that was crucial in the context of Autism was The Care Act of 2014. This act gives emphasis to the duties of local authorities to analyze and fulfill the care needs of people with autism. It had a substantial influence on the support structures as well as the services accessible to people with autism. Thus, these acts were a major step for improving the quality of life of people with autistic disorder.</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6</a:t>
            </a:fld>
            <a:endParaRPr lang="en-US"/>
          </a:p>
        </p:txBody>
      </p:sp>
    </p:spTree>
    <p:extLst>
      <p:ext uri="{BB962C8B-B14F-4D97-AF65-F5344CB8AC3E}">
        <p14:creationId xmlns:p14="http://schemas.microsoft.com/office/powerpoint/2010/main" val="938624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highlight>
                  <a:srgbClr val="FFFFFF"/>
                </a:highlight>
                <a:latin typeface="Arial" panose="020B0604020202020204" pitchFamily="34" charset="0"/>
                <a:ea typeface="Times New Roman" panose="02020603050405020304" pitchFamily="18" charset="0"/>
              </a:rPr>
              <a:t>As far as education for people with autism is concerned, as per the Children and Families Act 2014, local authorities must recognize needs on their part as well as commission services to assist young individuals and children with special educational needs and disabilities (SEND) (</a:t>
            </a:r>
            <a:r>
              <a:rPr lang="en-US" sz="1800" dirty="0" err="1">
                <a:solidFill>
                  <a:srgbClr val="000000"/>
                </a:solidFill>
                <a:effectLst/>
                <a:highlight>
                  <a:srgbClr val="FFFFFF"/>
                </a:highlight>
                <a:latin typeface="Arial" panose="020B0604020202020204" pitchFamily="34" charset="0"/>
                <a:ea typeface="Times New Roman" panose="02020603050405020304" pitchFamily="18" charset="0"/>
              </a:rPr>
              <a:t>Mackley</a:t>
            </a:r>
            <a:r>
              <a:rPr lang="en-US" sz="1800" dirty="0">
                <a:solidFill>
                  <a:srgbClr val="000000"/>
                </a:solidFill>
                <a:effectLst/>
                <a:highlight>
                  <a:srgbClr val="FFFFFF"/>
                </a:highlight>
                <a:latin typeface="Arial" panose="020B0604020202020204" pitchFamily="34" charset="0"/>
                <a:ea typeface="Times New Roman" panose="02020603050405020304" pitchFamily="18" charset="0"/>
              </a:rPr>
              <a:t> </a:t>
            </a:r>
            <a:r>
              <a:rPr lang="en-US" sz="1800" i="1" dirty="0">
                <a:solidFill>
                  <a:srgbClr val="000000"/>
                </a:solidFill>
                <a:effectLst/>
                <a:highlight>
                  <a:srgbClr val="FFFFFF"/>
                </a:highlight>
                <a:latin typeface="Arial" panose="020B0604020202020204" pitchFamily="34" charset="0"/>
                <a:ea typeface="Times New Roman" panose="02020603050405020304" pitchFamily="18" charset="0"/>
              </a:rPr>
              <a:t>et al.</a:t>
            </a:r>
            <a:r>
              <a:rPr lang="en-US" sz="1800" dirty="0">
                <a:solidFill>
                  <a:srgbClr val="000000"/>
                </a:solidFill>
                <a:effectLst/>
                <a:highlight>
                  <a:srgbClr val="FFFFFF"/>
                </a:highlight>
                <a:latin typeface="Arial" panose="020B0604020202020204" pitchFamily="34" charset="0"/>
                <a:ea typeface="Times New Roman" panose="02020603050405020304" pitchFamily="18" charset="0"/>
              </a:rPr>
              <a:t>, 2024).</a:t>
            </a:r>
            <a:r>
              <a:rPr lang="en-US" sz="1800" dirty="0">
                <a:solidFill>
                  <a:srgbClr val="393939"/>
                </a:solidFill>
                <a:effectLst/>
                <a:highlight>
                  <a:srgbClr val="FFFFFF"/>
                </a:highlight>
                <a:latin typeface="Arial" panose="020B0604020202020204" pitchFamily="34" charset="0"/>
                <a:ea typeface="Times New Roman" panose="02020603050405020304" pitchFamily="18" charset="0"/>
              </a:rPr>
              <a:t> </a:t>
            </a:r>
            <a:r>
              <a:rPr lang="en-US" sz="1800" dirty="0">
                <a:effectLst/>
                <a:highlight>
                  <a:srgbClr val="FFFFFF"/>
                </a:highlight>
                <a:latin typeface="Times New Roman" panose="02020603050405020304" pitchFamily="18" charset="0"/>
                <a:ea typeface="Times New Roman" panose="02020603050405020304" pitchFamily="18" charset="0"/>
              </a:rPr>
              <a:t>In January 2015, a </a:t>
            </a:r>
            <a:r>
              <a:rPr lang="en-US" sz="1800" dirty="0">
                <a:solidFill>
                  <a:srgbClr val="000000"/>
                </a:solidFill>
                <a:effectLst/>
                <a:highlight>
                  <a:srgbClr val="FFFFFF"/>
                </a:highlight>
                <a:latin typeface="Arial" panose="020B0604020202020204" pitchFamily="34" charset="0"/>
                <a:ea typeface="Times New Roman" panose="02020603050405020304" pitchFamily="18" charset="0"/>
              </a:rPr>
              <a:t>SEND code of practice was published by </a:t>
            </a:r>
            <a:r>
              <a:rPr lang="en-US" sz="1800" dirty="0">
                <a:solidFill>
                  <a:srgbClr val="393939"/>
                </a:solidFill>
                <a:effectLst/>
                <a:highlight>
                  <a:srgbClr val="FFFFFF"/>
                </a:highlight>
                <a:latin typeface="Arial" panose="020B0604020202020204" pitchFamily="34" charset="0"/>
                <a:ea typeface="Times New Roman" panose="02020603050405020304" pitchFamily="18" charset="0"/>
              </a:rPr>
              <a:t>the Government.</a:t>
            </a:r>
            <a:r>
              <a:rPr lang="en-US" sz="1800" dirty="0">
                <a:solidFill>
                  <a:srgbClr val="000000"/>
                </a:solidFill>
                <a:effectLst/>
                <a:highlight>
                  <a:srgbClr val="FFFFFF"/>
                </a:highlight>
                <a:latin typeface="Arial" panose="020B0604020202020204" pitchFamily="34" charset="0"/>
                <a:ea typeface="Times New Roman" panose="02020603050405020304" pitchFamily="18" charset="0"/>
              </a:rPr>
              <a:t> </a:t>
            </a:r>
            <a:r>
              <a:rPr lang="en-US" sz="1800" dirty="0">
                <a:solidFill>
                  <a:srgbClr val="0B0C0C"/>
                </a:solidFill>
                <a:effectLst/>
                <a:highlight>
                  <a:srgbClr val="FFFFFF"/>
                </a:highlight>
                <a:latin typeface="Arial" panose="020B0604020202020204" pitchFamily="34" charset="0"/>
                <a:ea typeface="Times New Roman" panose="02020603050405020304" pitchFamily="18" charset="0"/>
              </a:rPr>
              <a:t>The code that relates to England, is for governing bodies, college and school staff, principals and headteachers, special educational needs (SEN) coordinators, other education settings, early years providers, local government department, social and health services staff. </a:t>
            </a:r>
            <a:r>
              <a:rPr lang="en-US" sz="1800" dirty="0">
                <a:solidFill>
                  <a:srgbClr val="000000"/>
                </a:solidFill>
                <a:effectLst/>
                <a:highlight>
                  <a:srgbClr val="FFFFFF"/>
                </a:highlight>
                <a:latin typeface="Arial" panose="020B0604020202020204" pitchFamily="34" charset="0"/>
                <a:ea typeface="Times New Roman" panose="02020603050405020304" pitchFamily="18" charset="0"/>
              </a:rPr>
              <a:t>SEND reforms propose increased access to individualized educational plans. </a:t>
            </a:r>
            <a:endParaRPr lang="en-US" sz="1800" dirty="0">
              <a:effectLst/>
              <a:highlight>
                <a:srgbClr val="FFFFFF"/>
              </a:highligh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7</a:t>
            </a:fld>
            <a:endParaRPr lang="en-US"/>
          </a:p>
        </p:txBody>
      </p:sp>
    </p:spTree>
    <p:extLst>
      <p:ext uri="{BB962C8B-B14F-4D97-AF65-F5344CB8AC3E}">
        <p14:creationId xmlns:p14="http://schemas.microsoft.com/office/powerpoint/2010/main" val="3142553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solidFill>
                  <a:srgbClr val="000000"/>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Now, let's move towards the employment of autistic people. The National Autistic Society claims that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 ratio of 77% of people with autism are unemployed and want jobs.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To deal with the issues of employment for people with autism, employment initiatives such as the Disability Employment Service (DES) have been applied to expand opportunities for adults with autism. Moreover, as per the</a:t>
            </a:r>
            <a:r>
              <a:rPr lang="en-US" sz="1800" kern="100" dirty="0">
                <a:solidFill>
                  <a:srgbClr val="000000"/>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autism strategy for 2021 to 2026, it is claimed that the Government will have improved support to help autistic people find and stay in work by the year of 2026. This will be via enhancing the awareness of employers regarding autism, expanding the accessibility of employment programs, as well as making more autism-inclusive job centers (</a:t>
            </a:r>
            <a:r>
              <a:rPr lang="en-US" sz="1800" kern="100" dirty="0" err="1">
                <a:solidFill>
                  <a:srgbClr val="000000"/>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Mackley</a:t>
            </a:r>
            <a:r>
              <a:rPr lang="en-US" sz="1800" kern="100" dirty="0">
                <a:solidFill>
                  <a:srgbClr val="000000"/>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a:t>
            </a:r>
            <a:r>
              <a:rPr lang="en-US" sz="1800" i="1" kern="100" dirty="0">
                <a:solidFill>
                  <a:srgbClr val="000000"/>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et al.</a:t>
            </a:r>
            <a:r>
              <a:rPr lang="en-US" sz="1800" kern="100" dirty="0">
                <a:solidFill>
                  <a:srgbClr val="000000"/>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2024).</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These initiatives foster inclusive hiring procedures and seek to decrease barriers to employment.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8</a:t>
            </a:fld>
            <a:endParaRPr lang="en-US"/>
          </a:p>
        </p:txBody>
      </p:sp>
    </p:spTree>
    <p:extLst>
      <p:ext uri="{BB962C8B-B14F-4D97-AF65-F5344CB8AC3E}">
        <p14:creationId xmlns:p14="http://schemas.microsoft.com/office/powerpoint/2010/main" val="1385179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It is seen that improvements in diagnostic tools and training for healthcare experts have notably lowered the time needed for a diagnosis. For example, it is found that tools such as Autism Diagnostic Observation Schedule (ADOS-2) and the Modified Checklist for Autism in Toddlers (M-CHAT) have substantially decreased the diagnosis times of autism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Sturner</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2022;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Holzinger</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2022). Moreover, a quick examination of behavioral data is possible with the assistance of advanced AI-based tools along with machine learning algorithms. Also, training programs for healthcare professionals have enhanced the early detection expertise of healthcare providers. Collectively, such developments have resulted in earlier and more precise autism diagnoses. The benefit of Early diagnosis is that it assists in timely interventions that can bring better outcomes for people with autism.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9</a:t>
            </a:fld>
            <a:endParaRPr lang="en-US"/>
          </a:p>
        </p:txBody>
      </p:sp>
    </p:spTree>
    <p:extLst>
      <p:ext uri="{BB962C8B-B14F-4D97-AF65-F5344CB8AC3E}">
        <p14:creationId xmlns:p14="http://schemas.microsoft.com/office/powerpoint/2010/main" val="2931447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dirty="0">
                <a:effectLst/>
                <a:latin typeface="Arial" panose="020B0604020202020204" pitchFamily="34" charset="0"/>
                <a:ea typeface="Calibri" panose="020F0502020204030204" pitchFamily="34" charset="0"/>
              </a:rPr>
              <a:t>Now as far as professional training is concerned,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more training for healthcare providers and educators regarding autism-specific needs has improved the quality of support offered.</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This training makes sure that relevant people are better trained to fulfill the needs of people with autism.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10</a:t>
            </a:fld>
            <a:endParaRPr lang="en-US"/>
          </a:p>
        </p:txBody>
      </p:sp>
    </p:spTree>
    <p:extLst>
      <p:ext uri="{BB962C8B-B14F-4D97-AF65-F5344CB8AC3E}">
        <p14:creationId xmlns:p14="http://schemas.microsoft.com/office/powerpoint/2010/main" val="3953691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Now, I will present some points that are from against position for the statement. No doubt, individuals with autism have been misunderstood and marginalized in the past. But it is not only about the past, people with autism are also facing several issues at present as well. They often get inadequate recognition and support, which brings substantial challenges and disadvantages for them.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11</a:t>
            </a:fld>
            <a:endParaRPr lang="en-US"/>
          </a:p>
        </p:txBody>
      </p:sp>
    </p:spTree>
    <p:extLst>
      <p:ext uri="{BB962C8B-B14F-4D97-AF65-F5344CB8AC3E}">
        <p14:creationId xmlns:p14="http://schemas.microsoft.com/office/powerpoint/2010/main" val="33919857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There have been inconsistent services and significant disparities in the availability and quality of autism services throughout the UK.</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This causes a 'postcode lottery' in which the level of support and care a person attains can rely greatly on their location.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12</a:t>
            </a:fld>
            <a:endParaRPr lang="en-US"/>
          </a:p>
        </p:txBody>
      </p:sp>
    </p:spTree>
    <p:extLst>
      <p:ext uri="{BB962C8B-B14F-4D97-AF65-F5344CB8AC3E}">
        <p14:creationId xmlns:p14="http://schemas.microsoft.com/office/powerpoint/2010/main" val="4403383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If we talk about the funds allocated to deal with this case, it is observed that Constant underfunding of mental health services has been a key issue in the case of Autism, causing long waiting times for medication and diagnosis, and damaging the efficiency of early intervention programs.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13</a:t>
            </a:fld>
            <a:endParaRPr lang="en-US"/>
          </a:p>
        </p:txBody>
      </p:sp>
    </p:spTree>
    <p:extLst>
      <p:ext uri="{BB962C8B-B14F-4D97-AF65-F5344CB8AC3E}">
        <p14:creationId xmlns:p14="http://schemas.microsoft.com/office/powerpoint/2010/main" val="15592748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As my teammate talked about the Autism Act 2009, no doubt, it was a major step in dealing with autism, however, its execution has been criticized for being inconsistent and slow speed. It is seen that people are still facing the issues of long waiting times, authorities are still lacking resources to deal with autism patients, and still, professionals are not well-trained for the cases. Thus, several local authorities have been unsuccessful in coming up to the mandatory standards, restricting the Act's efficacy.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14</a:t>
            </a:fld>
            <a:endParaRPr lang="en-US"/>
          </a:p>
        </p:txBody>
      </p:sp>
    </p:spTree>
    <p:extLst>
      <p:ext uri="{BB962C8B-B14F-4D97-AF65-F5344CB8AC3E}">
        <p14:creationId xmlns:p14="http://schemas.microsoft.com/office/powerpoint/2010/main" val="26176946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Similarly, regardless of the Care Act 2014, tons of adults with autism still face problems in accessing required care, specifically during switches from child to adult services.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Significant gaps in service delivery must be addressed.</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15</a:t>
            </a:fld>
            <a:endParaRPr lang="en-US"/>
          </a:p>
        </p:txBody>
      </p:sp>
    </p:spTree>
    <p:extLst>
      <p:ext uri="{BB962C8B-B14F-4D97-AF65-F5344CB8AC3E}">
        <p14:creationId xmlns:p14="http://schemas.microsoft.com/office/powerpoint/2010/main" val="27751488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In the context of education, it is found that a lot of students with Autistic disorders switch schools several times, with these figures doubling from primary school (24%) to secondary school (44%) since their needs are not met properly (Amaze, 2018). A lot of schools do not have the necessary resources or skills to support children with autism effectively. This frequently brings about increased rates of school exclusion as well as ineffective educational outcomes for such children.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16</a:t>
            </a:fld>
            <a:endParaRPr lang="en-US"/>
          </a:p>
        </p:txBody>
      </p:sp>
    </p:spTree>
    <p:extLst>
      <p:ext uri="{BB962C8B-B14F-4D97-AF65-F5344CB8AC3E}">
        <p14:creationId xmlns:p14="http://schemas.microsoft.com/office/powerpoint/2010/main" val="3581091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Just as educational issues, despite several initiatives and policies, the unemployment rate remains high for people with autism. In the Australian region, the unemployment rate of people with autism is approximately 31%. This is 3X more than the rate of unemployment for the ones with other disabilities and 6X more than people with no disability (CSU News, 2024). Several such people have to deal with considerable barriers to attain and maintain employment, regardless of numerous initiatives."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B0B02F5-210F-4002-A92A-A9F1F04D4559}" type="slidenum">
              <a:rPr lang="en-US" smtClean="0"/>
              <a:t>17</a:t>
            </a:fld>
            <a:endParaRPr lang="en-US"/>
          </a:p>
        </p:txBody>
      </p:sp>
    </p:spTree>
    <p:extLst>
      <p:ext uri="{BB962C8B-B14F-4D97-AF65-F5344CB8AC3E}">
        <p14:creationId xmlns:p14="http://schemas.microsoft.com/office/powerpoint/2010/main" val="6453487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Moreover, even after the development of advanced diagnostic tools, families of people with autism often has to experience extensive delays in acquiring a diagnosis for autism. These delays can avoid well-timed access to critical services and support, which is necessary for successful intervention."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B0B02F5-210F-4002-A92A-A9F1F04D4559}" type="slidenum">
              <a:rPr lang="en-US" smtClean="0"/>
              <a:t>18</a:t>
            </a:fld>
            <a:endParaRPr lang="en-US"/>
          </a:p>
        </p:txBody>
      </p:sp>
    </p:spTree>
    <p:extLst>
      <p:ext uri="{BB962C8B-B14F-4D97-AF65-F5344CB8AC3E}">
        <p14:creationId xmlns:p14="http://schemas.microsoft.com/office/powerpoint/2010/main" val="31719602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It is found that there is a lack of specialists trained in autism, moreover, general practitioners mostly do not have the necessary expertise required to deal with people with autism.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This inadequate specialist training can drastically influence the quality of support and care offered.</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19</a:t>
            </a:fld>
            <a:endParaRPr lang="en-US"/>
          </a:p>
        </p:txBody>
      </p:sp>
    </p:spTree>
    <p:extLst>
      <p:ext uri="{BB962C8B-B14F-4D97-AF65-F5344CB8AC3E}">
        <p14:creationId xmlns:p14="http://schemas.microsoft.com/office/powerpoint/2010/main" val="24356244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In response to the issues raised by my teammate, I would like to inform you that efforts are being made to regulate autism services throughout the UK to decrease regional disparities. Moreover, recent policy updates as well as increased funding are starting to deal with some of the past shortcomings in support and care. Moreover, the Government brought out the report and recommendations of the Buckland Review of Autism Employment recently in February 2024, which helped find the problems still faced by people with autism such as getting jobs and offered various recommendations to tackle those issues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Mackley</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et al., 2024).</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20</a:t>
            </a:fld>
            <a:endParaRPr lang="en-US"/>
          </a:p>
        </p:txBody>
      </p:sp>
    </p:spTree>
    <p:extLst>
      <p:ext uri="{BB962C8B-B14F-4D97-AF65-F5344CB8AC3E}">
        <p14:creationId xmlns:p14="http://schemas.microsoft.com/office/powerpoint/2010/main" val="38206999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No matter what initiatives have been taken, the practical execution of these initiatives lack consistency. Structural obstacles, for instance, societal stigma, keep on delaying the complete inclusion of people with autism in different aspects of life. A large number of people with autism still encounter challenges in schools, workplace, and social integration. This shows that not only policies but a change in mindset is also needed by society to attain genuine inclusivity.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21</a:t>
            </a:fld>
            <a:endParaRPr lang="en-US"/>
          </a:p>
        </p:txBody>
      </p:sp>
    </p:spTree>
    <p:extLst>
      <p:ext uri="{BB962C8B-B14F-4D97-AF65-F5344CB8AC3E}">
        <p14:creationId xmlns:p14="http://schemas.microsoft.com/office/powerpoint/2010/main" val="22767615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To improve the inclusion and support of people with autism, we would like to give some recommendations: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1. It is recommended to raise funding for autism services to decrease waiting times and enhance quality of care.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 Moreover, there should be standardized services throughout regions to ensure consistency.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3. Besides, training for all professionals and educators involved in autism care should be enhanced for better outcomes.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Arial" panose="020B0604020202020204" pitchFamily="34" charset="0"/>
                <a:ea typeface="Calibri" panose="020F0502020204030204" pitchFamily="34" charset="0"/>
              </a:rPr>
              <a:t>  4. Starting different public awareness campaigns is another good suggestion to decrease stigma and grow understanding</a:t>
            </a:r>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22</a:t>
            </a:fld>
            <a:endParaRPr lang="en-US"/>
          </a:p>
        </p:txBody>
      </p:sp>
    </p:spTree>
    <p:extLst>
      <p:ext uri="{BB962C8B-B14F-4D97-AF65-F5344CB8AC3E}">
        <p14:creationId xmlns:p14="http://schemas.microsoft.com/office/powerpoint/2010/main" val="36383142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It can be concluded that although several initiatives and policies in Australia have tried to reduce the negative impacts on people with autism and support them in education, employment, diagnosis, and treatments, yet still there is a lack of resources, public awareness, and support to these people. Thus, despite of significant developments, there is still much work to be done to reach the final target of all policies and efforts.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Thank you for your attention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23</a:t>
            </a:fld>
            <a:endParaRPr lang="en-US"/>
          </a:p>
        </p:txBody>
      </p:sp>
    </p:spTree>
    <p:extLst>
      <p:ext uri="{BB962C8B-B14F-4D97-AF65-F5344CB8AC3E}">
        <p14:creationId xmlns:p14="http://schemas.microsoft.com/office/powerpoint/2010/main" val="31870935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26</a:t>
            </a:fld>
            <a:endParaRPr lang="en-US"/>
          </a:p>
        </p:txBody>
      </p:sp>
    </p:spTree>
    <p:extLst>
      <p:ext uri="{BB962C8B-B14F-4D97-AF65-F5344CB8AC3E}">
        <p14:creationId xmlns:p14="http://schemas.microsoft.com/office/powerpoint/2010/main" val="41725425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97E3166-35CA-49C7-AEBB-3FCB81A3597E}" type="datetime1">
              <a:rPr lang="en-US" smtClean="0"/>
              <a:t>6/12/2024</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4092354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18337B-E482-414A-A472-20AEFD674B54}" type="datetime1">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470358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1015DD-DE78-489E-94FE-92D2158CED3F}" type="datetime1">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435671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F968F8-70AC-40F6-9453-1D5AF894980B}" type="datetime1">
              <a:rPr lang="en-US" smtClean="0"/>
              <a:t>6/12/2024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3776998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841F42-4953-48E5-B6C2-423BEF4DD11C}" type="datetime1">
              <a:rPr lang="en-US" smtClean="0"/>
              <a:t>6/12/2024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4118609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338682-6785-4E2E-AA1B-88139B4A3976}" type="datetime1">
              <a:rPr lang="en-US" smtClean="0"/>
              <a:t>6/12/2024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4050083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2DF9A8-8715-4923-AAB7-FDB084E8B62D}" type="datetime1">
              <a:rPr lang="en-US" smtClean="0"/>
              <a:t>6/12/2024</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3377435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F6E7D4-6BB9-440E-9E14-13880584070F}" type="datetime1">
              <a:rPr lang="en-US" smtClean="0"/>
              <a:t>6/12/2024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2988526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74EEF9-E398-45BD-BF23-2CCE4BB9983F}" type="datetime1">
              <a:rPr lang="en-US" smtClean="0"/>
              <a:t>6/12/2024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2505122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D3C78F-F839-427A-8EAA-14FCF52546EA}" type="datetime1">
              <a:rPr lang="en-US" smtClean="0"/>
              <a:t>6/12/2024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32215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E5B00FF-8157-42D6-BFF7-AA95D56CA54F}" type="datetime1">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2288255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4C5EA43-7275-46FA-93E6-1E4A36CF119B}" type="datetime1">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27719812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CA7D66-B3E8-46D7-9D7D-A031813CFD73}" type="datetime1">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25449143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7DA6B0A-317E-4BDB-87EE-D0B5772152BB}" type="datetime1">
              <a:rPr lang="en-US" smtClean="0"/>
              <a:t>6/12/2024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32277437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C98463C-2E17-4E19-BC6F-56DE41B4F3BB}" type="datetime1">
              <a:rPr lang="en-US" smtClean="0"/>
              <a:t>6/12/2024</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16366263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985395CB-63F6-496D-A5B5-F2B390921028}" type="datetime1">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6001424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7EB036E-CE67-4FA3-9FC4-64ADA5AF31AF}" type="datetime1">
              <a:rPr lang="en-US" smtClean="0"/>
              <a:t>6/12/2024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643094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B3CA38E-AD97-48FE-978D-C60CFC474F2B}" type="datetime1">
              <a:rPr lang="en-US" smtClean="0"/>
              <a:t>6/12/2024</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088F250-5E2D-4091-9DB9-80AB5F87630E}" type="slidenum">
              <a:rPr lang="en-US" smtClean="0"/>
              <a:t>‹#›</a:t>
            </a:fld>
            <a:endParaRPr lang="en-US"/>
          </a:p>
        </p:txBody>
      </p:sp>
    </p:spTree>
    <p:extLst>
      <p:ext uri="{BB962C8B-B14F-4D97-AF65-F5344CB8AC3E}">
        <p14:creationId xmlns:p14="http://schemas.microsoft.com/office/powerpoint/2010/main" val="61861113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Relationships xmlns="http://schemas.openxmlformats.org/package/2006/relationships"><Relationship Id="rId2" Type="http://schemas.openxmlformats.org/officeDocument/2006/relationships/notesSlide" Target="../notesSlides/notesSlide1.xml"></Relationship><Relationship Id="rId3" Type="http://schemas.openxmlformats.org/officeDocument/2006/relationships/slideLayout" Target="../slideLayouts/slideLayout1.xml"></Relationship></Relationships>
</file>

<file path=ppt/slides/_rels/slide2.xml.rels><?xml version="1.0" encoding="UTF-8"?>
<Relationships xmlns="http://schemas.openxmlformats.org/package/2006/relationships"><Relationship Id="rId3" Type="http://schemas.openxmlformats.org/officeDocument/2006/relationships/image" Target="../media/image2.jpg"></Relationship><Relationship Id="rId2" Type="http://schemas.openxmlformats.org/officeDocument/2006/relationships/notesSlide" Target="../notesSlides/notesSlide2.xml"></Relationship><Relationship Id="rId1" Type="http://schemas.openxmlformats.org/officeDocument/2006/relationships/slideLayout" Target="../slideLayouts/slideLayout2.xml"></Relationship></Relationships>
</file>

<file path=ppt/slides/_rels/slide3.xml.rels><?xml version="1.0" encoding="UTF-8"?>
<Relationships xmlns="http://schemas.openxmlformats.org/package/2006/relationships"><Relationship Id="rId8" Type="http://schemas.microsoft.com/office/2007/relationships/diagramDrawing" Target="../diagrams/drawing1.xml"></Relationship><Relationship Id="rId3" Type="http://schemas.openxmlformats.org/officeDocument/2006/relationships/image" Target="../media/image1.jpeg"></Relationship><Relationship Id="rId7" Type="http://schemas.openxmlformats.org/officeDocument/2006/relationships/diagramColors" Target="../diagrams/colors1.xml"></Relationship><Relationship Id="rId2" Type="http://schemas.openxmlformats.org/officeDocument/2006/relationships/notesSlide" Target="../notesSlides/notesSlide3.xml"></Relationship><Relationship Id="rId1" Type="http://schemas.openxmlformats.org/officeDocument/2006/relationships/slideLayout" Target="../slideLayouts/slideLayout2.xml"></Relationship><Relationship Id="rId6" Type="http://schemas.openxmlformats.org/officeDocument/2006/relationships/diagramQuickStyle" Target="../diagrams/quickStyle1.xml"></Relationship><Relationship Id="rId5" Type="http://schemas.openxmlformats.org/officeDocument/2006/relationships/diagramLayout" Target="../diagrams/layout1.xml"></Relationship><Relationship Id="rId4" Type="http://schemas.openxmlformats.org/officeDocument/2006/relationships/diagramData" Target="../diagrams/data1.xml"></Relationship></Relationships>
</file>

<file path=ppt/slides/_rels/slide4.xml.rels><?xml version="1.0" encoding="UTF-8"?>
<Relationships xmlns="http://schemas.openxmlformats.org/package/2006/relationships"><Relationship Id="rId2" Type="http://schemas.openxmlformats.org/officeDocument/2006/relationships/notesSlide" Target="../notesSlides/notesSlide4.xml"></Relationship><Relationship Id="rId1" Type="http://schemas.openxmlformats.org/officeDocument/2006/relationships/slideLayout" Target="../slideLayouts/slideLayout2.xml"></Relationship></Relationships>
</file>

<file path=ppt/slides/_rels/slide5.xml.rels><?xml version="1.0" encoding="UTF-8"?>
<Relationships xmlns="http://schemas.openxmlformats.org/package/2006/relationships"><Relationship Id="rId3" Type="http://schemas.openxmlformats.org/officeDocument/2006/relationships/image" Target="../media/image3.jpg"></Relationship><Relationship Id="rId2" Type="http://schemas.openxmlformats.org/officeDocument/2006/relationships/notesSlide" Target="../notesSlides/notesSlide5.xml"></Relationship><Relationship Id="rId1" Type="http://schemas.openxmlformats.org/officeDocument/2006/relationships/slideLayout" Target="../slideLayouts/slideLayout2.xml"></Relationship></Relationships>
</file>

<file path=ppt/slides/_rels/slide6.xml.rels><?xml version="1.0" encoding="UTF-8"?>
<Relationships xmlns="http://schemas.openxmlformats.org/package/2006/relationships"><Relationship Id="rId3" Type="http://schemas.openxmlformats.org/officeDocument/2006/relationships/image" Target="../media/image4.png"></Relationship><Relationship Id="rId2" Type="http://schemas.openxmlformats.org/officeDocument/2006/relationships/notesSlide" Target="../notesSlides/notesSlide6.xml"></Relationship><Relationship Id="rId1" Type="http://schemas.openxmlformats.org/officeDocument/2006/relationships/slideLayout" Target="../slideLayouts/slideLayout2.xml"></Relationship></Relationships>
</file>

<file path=ppt/slides/_rels/slide7.xml.rels><?xml version="1.0" encoding="UTF-8"?>
<Relationships xmlns="http://schemas.openxmlformats.org/package/2006/relationships"><Relationship Id="rId3" Type="http://schemas.openxmlformats.org/officeDocument/2006/relationships/image" Target="../media/image5.png"></Relationship><Relationship Id="rId2" Type="http://schemas.openxmlformats.org/officeDocument/2006/relationships/notesSlide" Target="../notesSlides/notesSlide7.xml"></Relationship><Relationship Id="rId1" Type="http://schemas.openxmlformats.org/officeDocument/2006/relationships/slideLayout" Target="../slideLayouts/slideLayout2.xml"></Relationship></Relationships>
</file>

<file path=ppt/slides/_rels/slide8.xml.rels><?xml version="1.0" encoding="UTF-8"?>
<Relationships xmlns="http://schemas.openxmlformats.org/package/2006/relationships"><Relationship Id="rId3" Type="http://schemas.openxmlformats.org/officeDocument/2006/relationships/image" Target="../media/image6.jpg"></Relationship><Relationship Id="rId2" Type="http://schemas.openxmlformats.org/officeDocument/2006/relationships/notesSlide" Target="../notesSlides/notesSlide8.xml"></Relationship><Relationship Id="rId1" Type="http://schemas.openxmlformats.org/officeDocument/2006/relationships/slideLayout" Target="../slideLayouts/slideLayout2.xml"></Relationship></Relationships>
</file>

<file path=ppt/slides/_rels/slide9.xml.rels><?xml version="1.0" encoding="UTF-8"?>
<Relationships xmlns="http://schemas.openxmlformats.org/package/2006/relationships"><Relationship Id="rId3" Type="http://schemas.openxmlformats.org/officeDocument/2006/relationships/image" Target="../media/image7.png"></Relationship><Relationship Id="rId2" Type="http://schemas.openxmlformats.org/officeDocument/2006/relationships/notesSlide" Target="../notesSlides/notesSlide9.xml"></Relationship><Relationship Id="rId1" Type="http://schemas.openxmlformats.org/officeDocument/2006/relationships/slideLayout" Target="../slideLayouts/slideLayout2.xml"></Relationship></Relationships>
</file>

<file path=ppt/slides/_rels/slide10.xml.rels><?xml version="1.0" encoding="UTF-8"?>
<Relationships xmlns="http://schemas.openxmlformats.org/package/2006/relationships"><Relationship Id="rId3" Type="http://schemas.openxmlformats.org/officeDocument/2006/relationships/image" Target="../media/image8.jpg"></Relationship><Relationship Id="rId2" Type="http://schemas.openxmlformats.org/officeDocument/2006/relationships/notesSlide" Target="../notesSlides/notesSlide10.xml"></Relationship><Relationship Id="rId1" Type="http://schemas.openxmlformats.org/officeDocument/2006/relationships/slideLayout" Target="../slideLayouts/slideLayout2.xml"></Relationship></Relationships>
</file>

<file path=ppt/slides/_rels/slide11.xml.rels><?xml version="1.0" encoding="UTF-8"?>
<Relationships xmlns="http://schemas.openxmlformats.org/package/2006/relationships"><Relationship Id="rId8" Type="http://schemas.microsoft.com/office/2007/relationships/diagramDrawing" Target="../diagrams/drawing2.xml"></Relationship><Relationship Id="rId3" Type="http://schemas.openxmlformats.org/officeDocument/2006/relationships/image" Target="../media/image1.jpeg"></Relationship><Relationship Id="rId7" Type="http://schemas.openxmlformats.org/officeDocument/2006/relationships/diagramColors" Target="../diagrams/colors2.xml"></Relationship><Relationship Id="rId2" Type="http://schemas.openxmlformats.org/officeDocument/2006/relationships/notesSlide" Target="../notesSlides/notesSlide11.xml"></Relationship><Relationship Id="rId1" Type="http://schemas.openxmlformats.org/officeDocument/2006/relationships/slideLayout" Target="../slideLayouts/slideLayout2.xml"></Relationship><Relationship Id="rId6" Type="http://schemas.openxmlformats.org/officeDocument/2006/relationships/diagramQuickStyle" Target="../diagrams/quickStyle2.xml"></Relationship><Relationship Id="rId5" Type="http://schemas.openxmlformats.org/officeDocument/2006/relationships/diagramLayout" Target="../diagrams/layout2.xml"></Relationship><Relationship Id="rId4" Type="http://schemas.openxmlformats.org/officeDocument/2006/relationships/diagramData" Target="../diagrams/data2.xml"></Relationship></Relationships>
</file>

<file path=ppt/slides/_rels/slide12.xml.rels><?xml version="1.0" encoding="UTF-8"?>
<Relationships xmlns="http://schemas.openxmlformats.org/package/2006/relationships"><Relationship Id="rId2" Type="http://schemas.openxmlformats.org/officeDocument/2006/relationships/notesSlide" Target="../notesSlides/notesSlide12.xml"></Relationship><Relationship Id="rId1" Type="http://schemas.openxmlformats.org/officeDocument/2006/relationships/slideLayout" Target="../slideLayouts/slideLayout2.xml"></Relationship></Relationships>
</file>

<file path=ppt/slides/_rels/slide13.xml.rels><?xml version="1.0" encoding="UTF-8"?>
<Relationships xmlns="http://schemas.openxmlformats.org/package/2006/relationships"><Relationship Id="rId3" Type="http://schemas.openxmlformats.org/officeDocument/2006/relationships/image" Target="../media/image9.png"></Relationship><Relationship Id="rId2" Type="http://schemas.openxmlformats.org/officeDocument/2006/relationships/notesSlide" Target="../notesSlides/notesSlide13.xml"></Relationship><Relationship Id="rId1" Type="http://schemas.openxmlformats.org/officeDocument/2006/relationships/slideLayout" Target="../slideLayouts/slideLayout2.xml"></Relationship></Relationships>
</file>

<file path=ppt/slides/_rels/slide14.xml.rels><?xml version="1.0" encoding="UTF-8"?>
<Relationships xmlns="http://schemas.openxmlformats.org/package/2006/relationships"><Relationship Id="rId3" Type="http://schemas.openxmlformats.org/officeDocument/2006/relationships/image" Target="../media/image10.png"></Relationship><Relationship Id="rId2" Type="http://schemas.openxmlformats.org/officeDocument/2006/relationships/notesSlide" Target="../notesSlides/notesSlide14.xml"></Relationship><Relationship Id="rId1" Type="http://schemas.openxmlformats.org/officeDocument/2006/relationships/slideLayout" Target="../slideLayouts/slideLayout2.xml"></Relationship></Relationships>
</file>

<file path=ppt/slides/_rels/slide15.xml.rels><?xml version="1.0" encoding="UTF-8"?>
<Relationships xmlns="http://schemas.openxmlformats.org/package/2006/relationships"><Relationship Id="rId3" Type="http://schemas.openxmlformats.org/officeDocument/2006/relationships/image" Target="../media/image11.png"></Relationship><Relationship Id="rId2" Type="http://schemas.openxmlformats.org/officeDocument/2006/relationships/notesSlide" Target="../notesSlides/notesSlide15.xml"></Relationship><Relationship Id="rId1" Type="http://schemas.openxmlformats.org/officeDocument/2006/relationships/slideLayout" Target="../slideLayouts/slideLayout2.xml"></Relationship></Relationships>
</file>

<file path=ppt/slides/_rels/slide16.xml.rels><?xml version="1.0" encoding="UTF-8"?>
<Relationships xmlns="http://schemas.openxmlformats.org/package/2006/relationships"><Relationship Id="rId3" Type="http://schemas.openxmlformats.org/officeDocument/2006/relationships/image" Target="../media/image12.jpg"></Relationship><Relationship Id="rId2" Type="http://schemas.openxmlformats.org/officeDocument/2006/relationships/notesSlide" Target="../notesSlides/notesSlide16.xml"></Relationship><Relationship Id="rId1" Type="http://schemas.openxmlformats.org/officeDocument/2006/relationships/slideLayout" Target="../slideLayouts/slideLayout2.xml"></Relationship></Relationships>
</file>

<file path=ppt/slides/_rels/slide17.xml.rels><?xml version="1.0" encoding="UTF-8"?>
<Relationships xmlns="http://schemas.openxmlformats.org/package/2006/relationships"><Relationship Id="rId3" Type="http://schemas.openxmlformats.org/officeDocument/2006/relationships/image" Target="../media/image13.jpg"></Relationship><Relationship Id="rId2" Type="http://schemas.openxmlformats.org/officeDocument/2006/relationships/notesSlide" Target="../notesSlides/notesSlide17.xml"></Relationship><Relationship Id="rId1" Type="http://schemas.openxmlformats.org/officeDocument/2006/relationships/slideLayout" Target="../slideLayouts/slideLayout2.xml"></Relationship></Relationships>
</file>

<file path=ppt/slides/_rels/slide18.xml.rels><?xml version="1.0" encoding="UTF-8"?>
<Relationships xmlns="http://schemas.openxmlformats.org/package/2006/relationships"><Relationship Id="rId3" Type="http://schemas.openxmlformats.org/officeDocument/2006/relationships/image" Target="../media/image14.jpg"></Relationship><Relationship Id="rId2" Type="http://schemas.openxmlformats.org/officeDocument/2006/relationships/notesSlide" Target="../notesSlides/notesSlide18.xml"></Relationship><Relationship Id="rId1" Type="http://schemas.openxmlformats.org/officeDocument/2006/relationships/slideLayout" Target="../slideLayouts/slideLayout2.xml"></Relationship></Relationships>
</file>

<file path=ppt/slides/_rels/slide19.xml.rels><?xml version="1.0" encoding="UTF-8"?>
<Relationships xmlns="http://schemas.openxmlformats.org/package/2006/relationships"><Relationship Id="rId2" Type="http://schemas.openxmlformats.org/officeDocument/2006/relationships/notesSlide" Target="../notesSlides/notesSlide19.xml"></Relationship><Relationship Id="rId1" Type="http://schemas.openxmlformats.org/officeDocument/2006/relationships/slideLayout" Target="../slideLayouts/slideLayout2.xml"></Relationship></Relationships>
</file>

<file path=ppt/slides/_rels/slide20.xml.rels><?xml version="1.0" encoding="UTF-8"?>
<Relationships xmlns="http://schemas.openxmlformats.org/package/2006/relationships"><Relationship Id="rId3" Type="http://schemas.openxmlformats.org/officeDocument/2006/relationships/image" Target="../media/image1.jpeg"></Relationship><Relationship Id="rId2" Type="http://schemas.openxmlformats.org/officeDocument/2006/relationships/notesSlide" Target="../notesSlides/notesSlide20.xml"></Relationship><Relationship Id="rId1" Type="http://schemas.openxmlformats.org/officeDocument/2006/relationships/slideLayout" Target="../slideLayouts/slideLayout2.xml"></Relationship></Relationships>
</file>

<file path=ppt/slides/_rels/slide21.xml.rels><?xml version="1.0" encoding="UTF-8"?>
<Relationships xmlns="http://schemas.openxmlformats.org/package/2006/relationships"><Relationship Id="rId3" Type="http://schemas.openxmlformats.org/officeDocument/2006/relationships/image" Target="../media/image1.jpeg"></Relationship><Relationship Id="rId2" Type="http://schemas.openxmlformats.org/officeDocument/2006/relationships/notesSlide" Target="../notesSlides/notesSlide21.xml"></Relationship><Relationship Id="rId1" Type="http://schemas.openxmlformats.org/officeDocument/2006/relationships/slideLayout" Target="../slideLayouts/slideLayout2.xml"></Relationship></Relationships>
</file>

<file path=ppt/slides/_rels/slide22.xml.rels><?xml version="1.0" encoding="UTF-8"?>
<Relationships xmlns="http://schemas.openxmlformats.org/package/2006/relationships"><Relationship Id="rId2" Type="http://schemas.openxmlformats.org/officeDocument/2006/relationships/notesSlide" Target="../notesSlides/notesSlide22.xml"></Relationship><Relationship Id="rId1" Type="http://schemas.openxmlformats.org/officeDocument/2006/relationships/slideLayout" Target="../slideLayouts/slideLayout2.xml"></Relationship></Relationships>
</file>

<file path=ppt/slides/_rels/slide23.xml.rels><?xml version="1.0" encoding="UTF-8"?>
<Relationships xmlns="http://schemas.openxmlformats.org/package/2006/relationships"><Relationship Id="rId3" Type="http://schemas.openxmlformats.org/officeDocument/2006/relationships/image" Target="../media/image15.jpeg"></Relationship><Relationship Id="rId2" Type="http://schemas.openxmlformats.org/officeDocument/2006/relationships/notesSlide" Target="../notesSlides/notesSlide23.xml"></Relationship><Relationship Id="rId1" Type="http://schemas.openxmlformats.org/officeDocument/2006/relationships/slideLayout" Target="../slideLayouts/slideLayout2.xml"></Relationship></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Relationships xmlns="http://schemas.openxmlformats.org/package/2006/relationships"><Relationship Id="rId2" Type="http://schemas.openxmlformats.org/officeDocument/2006/relationships/notesSlide" Target="../notesSlides/notesSlide26.xml"></Relationship><Relationship Id="rId1" Type="http://schemas.openxmlformats.org/officeDocument/2006/relationships/slideLayout" Target="../slideLayouts/slideLayout2.xml"></Relationship></Relationships>
</file>

<file path=ppt/slides/slide1.xml><?xml version="1.0" encoding="utf-8"?>
<p:sld xmlns:a="http://schemas.openxmlformats.org/drawingml/2006/main" xmlns:r="http://schemas.openxmlformats.org/officeDocument/2006/relationships" xmlns:p="http://schemas.openxmlformats.org/presentationml/2006/main" xmlns:p14="http://schemas.microsoft.com/office/powerpoint/2010/main">
  <p:cSld>
    <p:spTree>
      <p:nvGrpSpPr>
        <p:cNvPr id="1" name=""/>
        <p:cNvGrpSpPr/>
        <p:nvPr/>
      </p:nvGrpSpPr>
      <p:grpSpPr>
        <a:xfrm>
          <a:off x="0" y="0"/>
          <a:ext cx="0" cy="0"/>
          <a:chOff x="0" y="0"/>
          <a:chExt cx="0" cy="0"/>
        </a:xfrm>
      </p:grpSpPr>
      <p:sp>
        <p:nvSpPr>
          <p:cNvPr id="2" name="Title 1"/>
          <p:cNvSpPr txBox="1">
            <a:spLocks noGrp="1"/>
          </p:cNvSpPr>
          <p:nvPr>
            <p:ph type="ctrTitle"/>
          </p:nvPr>
        </p:nvSpPr>
        <p:spPr>
          <a:xfrm rot="0">
            <a:off x="1674495" y="1454785"/>
            <a:ext cx="8826500" cy="1697990"/>
          </a:xfrm>
          <a:prstGeom prst="rect"/>
        </p:spPr>
        <p:txBody>
          <a:bodyPr wrap="square" lIns="91440" tIns="45720" rIns="91440" bIns="45720" numCol="1" vert="horz" anchor="b">
            <a:noAutofit/>
          </a:bodyPr>
          <a:lstStyle/>
          <a:p>
            <a:pPr marL="0" indent="0" algn="ctr">
              <a:lnSpc>
                <a:spcPct val="100000"/>
              </a:lnSpc>
              <a:spcBef>
                <a:spcPts val="0"/>
              </a:spcBef>
              <a:spcAft>
                <a:spcPts val="0"/>
              </a:spcAft>
              <a:buFontTx/>
              <a:buNone/>
            </a:pPr>
            <a:r>
              <a:rPr lang="en-US" sz="3200" b="1">
                <a:latin typeface="Century Gothic" charset="0"/>
                <a:ea typeface="Calibri" charset="0"/>
                <a:cs typeface="Times New Roman" charset="0"/>
              </a:rPr>
              <a:t>Debate over The UK's Support and Inclusion of Individuals Living with Autism</a:t>
            </a:r>
            <a:endParaRPr lang="ko-KR" altLang="en-US" sz="3200" b="1">
              <a:latin typeface="Century Gothic" charset="0"/>
              <a:ea typeface="Calibri" charset="0"/>
              <a:cs typeface="Times New Roman" charset="0"/>
            </a:endParaRPr>
          </a:p>
        </p:txBody>
      </p:sp>
      <p:sp>
        <p:nvSpPr>
          <p:cNvPr id="3" name="Subtitle 2"/>
          <p:cNvSpPr txBox="1">
            <a:spLocks noGrp="1"/>
          </p:cNvSpPr>
          <p:nvPr>
            <p:ph type="subTitle" idx="1"/>
          </p:nvPr>
        </p:nvSpPr>
        <p:spPr>
          <a:xfrm rot="0">
            <a:off x="1671320" y="3951605"/>
            <a:ext cx="8826500" cy="1804670"/>
          </a:xfrm>
          <a:prstGeom prst="rect"/>
        </p:spPr>
        <p:txBody>
          <a:bodyPr wrap="square" lIns="91440" tIns="45720" rIns="91440" bIns="45720" numCol="1" vert="horz" anchor="t">
            <a:normAutofit fontScale="100000" lnSpcReduction="20000"/>
          </a:bodyPr>
          <a:lstStyle/>
          <a:p>
            <a:pPr marL="0" indent="0" algn="ctr">
              <a:lnSpc>
                <a:spcPct val="100000"/>
              </a:lnSpc>
              <a:spcBef>
                <a:spcPts val="1000"/>
              </a:spcBef>
              <a:spcAft>
                <a:spcPts val="0"/>
              </a:spcAft>
              <a:buFontTx/>
              <a:buNone/>
            </a:pPr>
            <a:r>
              <a:rPr lang="en-US" sz="1800" b="1">
                <a:solidFill>
                  <a:schemeClr val="bg1"/>
                </a:solidFill>
              </a:rPr>
              <a:t>BMHP6006 – MENTAL DISORDERS AND PSYCHOPATHOLOGY</a:t>
            </a:r>
            <a:endParaRPr lang="ko-KR" altLang="en-US" sz="1800" b="1">
              <a:solidFill>
                <a:schemeClr val="bg1"/>
              </a:solidFill>
            </a:endParaRPr>
          </a:p>
          <a:p>
            <a:pPr marL="0" indent="0" algn="ctr">
              <a:lnSpc>
                <a:spcPct val="100000"/>
              </a:lnSpc>
              <a:spcBef>
                <a:spcPts val="1000"/>
              </a:spcBef>
              <a:spcAft>
                <a:spcPts val="0"/>
              </a:spcAft>
              <a:buFontTx/>
              <a:buNone/>
            </a:pPr>
            <a:r>
              <a:rPr lang="en-US" sz="1800" b="1">
                <a:solidFill>
                  <a:schemeClr val="bg1"/>
                </a:solidFill>
              </a:rPr>
              <a:t>ALICE CLAYTON</a:t>
            </a:r>
            <a:endParaRPr lang="ko-KR" altLang="en-US" sz="1800" b="1">
              <a:solidFill>
                <a:schemeClr val="bg1"/>
              </a:solidFill>
            </a:endParaRPr>
          </a:p>
          <a:p>
            <a:pPr marL="0" indent="0" algn="ctr">
              <a:lnSpc>
                <a:spcPct val="100000"/>
              </a:lnSpc>
              <a:spcBef>
                <a:spcPts val="1000"/>
              </a:spcBef>
              <a:spcAft>
                <a:spcPts val="0"/>
              </a:spcAft>
              <a:buFontTx/>
              <a:buNone/>
            </a:pPr>
            <a:r>
              <a:rPr lang="en-US" sz="1800" b="1">
                <a:solidFill>
                  <a:schemeClr val="bg1"/>
                </a:solidFill>
              </a:rPr>
              <a:t>NAZIMA PARVEEN – 2127236</a:t>
            </a:r>
            <a:endParaRPr lang="ko-KR" altLang="en-US" sz="1800" b="1">
              <a:solidFill>
                <a:schemeClr val="bg1"/>
              </a:solidFill>
            </a:endParaRPr>
          </a:p>
          <a:p>
            <a:pPr marL="0" indent="0" algn="ctr">
              <a:lnSpc>
                <a:spcPct val="100000"/>
              </a:lnSpc>
              <a:spcBef>
                <a:spcPts val="1000"/>
              </a:spcBef>
              <a:spcAft>
                <a:spcPts val="0"/>
              </a:spcAft>
              <a:buFontTx/>
              <a:buNone/>
            </a:pPr>
            <a:r>
              <a:rPr lang="en-US" sz="1800" b="1">
                <a:solidFill>
                  <a:schemeClr val="bg1"/>
                </a:solidFill>
              </a:rPr>
              <a:t>SHAKEEL HUSSAIN – 2127229</a:t>
            </a:r>
            <a:endParaRPr lang="ko-KR" altLang="en-US" sz="1800" b="1">
              <a:solidFill>
                <a:schemeClr val="bg1"/>
              </a:solidFill>
            </a:endParaRPr>
          </a:p>
          <a:p>
            <a:pPr marL="0" indent="0" algn="ctr">
              <a:lnSpc>
                <a:spcPct val="100000"/>
              </a:lnSpc>
              <a:spcBef>
                <a:spcPts val="1000"/>
              </a:spcBef>
              <a:spcAft>
                <a:spcPts val="0"/>
              </a:spcAft>
              <a:buFontTx/>
              <a:buNone/>
            </a:pPr>
            <a:r>
              <a:rPr lang="en-US" sz="1800" b="1">
                <a:solidFill>
                  <a:schemeClr val="bg1"/>
                </a:solidFill>
              </a:rPr>
              <a:t>SHAHIDA YASMIN - 1813926</a:t>
            </a:r>
            <a:endParaRPr lang="ko-KR" altLang="en-US" sz="1800" b="1">
              <a:solidFill>
                <a:schemeClr val="bg1"/>
              </a:solidFill>
            </a:endParaRPr>
          </a:p>
          <a:p>
            <a:pPr marL="0" indent="0" algn="ctr">
              <a:lnSpc>
                <a:spcPct val="100000"/>
              </a:lnSpc>
              <a:spcBef>
                <a:spcPts val="1000"/>
              </a:spcBef>
              <a:spcAft>
                <a:spcPts val="0"/>
              </a:spcAft>
              <a:buFontTx/>
              <a:buNone/>
            </a:pPr>
            <a:endParaRPr lang="ko-KR" altLang="en-US" sz="1800" b="1">
              <a:solidFill>
                <a:schemeClr val="bg1"/>
              </a:solidFill>
            </a:endParaRPr>
          </a:p>
        </p:txBody>
      </p:sp>
      <p:sp>
        <p:nvSpPr>
          <p:cNvPr id="4" name="Slide Number Placeholder 3">
            <a:extLst>
              <a:ext uri="{FF2B5EF4-FFF2-40B4-BE49-F238E27FC236}">
                <a16:creationId xmlns:a16="http://schemas.microsoft.com/office/drawing/2014/main" id="{C1EA17A5-55BC-D0D2-9270-54E0787D43E8}"/>
              </a:ext>
            </a:extLst>
          </p:cNvPr>
          <p:cNvSpPr>
            <a:spLocks noGrp="1"/>
          </p:cNvSpPr>
          <p:nvPr>
            <p:ph type="sldNum" sz="quarter" idx="12"/>
          </p:nvPr>
        </p:nvSpPr>
        <p:spPr>
          <a:xfrm>
            <a:off x="10352405" y="295910"/>
            <a:ext cx="838835" cy="768350"/>
          </a:xfrm>
        </p:spPr>
        <p:txBody>
          <a:bodyPr/>
          <a:lstStyle/>
          <a:p>
            <a:fld id="{5088F250-5E2D-4091-9DB9-80AB5F87630E}" type="slidenum">
              <a:rPr lang="en-US" smtClean="0"/>
              <a:t>1</a:t>
            </a:fld>
            <a:endParaRPr lang="en-US"/>
          </a:p>
        </p:txBody>
      </p:sp>
    </p:spTree>
    <p:extLst>
      <p:ext uri="{BB962C8B-B14F-4D97-AF65-F5344CB8AC3E}">
        <p14:creationId xmlns:p14="http://schemas.microsoft.com/office/powerpoint/2010/main" val="115285123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37" name="Freeform: Shape 36">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US"/>
          </a:p>
        </p:txBody>
      </p:sp>
      <p:sp>
        <p:nvSpPr>
          <p:cNvPr id="39"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a:extLst>
              <a:ext uri="{FF2B5EF4-FFF2-40B4-BE49-F238E27FC236}">
                <a16:creationId xmlns:a16="http://schemas.microsoft.com/office/drawing/2014/main" id="{418F88FE-C743-3559-FD3E-E72B315BA545}"/>
              </a:ext>
            </a:extLst>
          </p:cNvPr>
          <p:cNvSpPr>
            <a:spLocks noGrp="1"/>
          </p:cNvSpPr>
          <p:nvPr>
            <p:ph type="title"/>
          </p:nvPr>
        </p:nvSpPr>
        <p:spPr>
          <a:xfrm>
            <a:off x="1154955" y="973668"/>
            <a:ext cx="2942210" cy="1020232"/>
          </a:xfrm>
        </p:spPr>
        <p:txBody>
          <a:bodyPr>
            <a:normAutofit/>
          </a:bodyPr>
          <a:lstStyle/>
          <a:p>
            <a:r>
              <a:rPr lang="en-US">
                <a:solidFill>
                  <a:schemeClr val="tx1"/>
                </a:solidFill>
              </a:rPr>
              <a:t>Introduction</a:t>
            </a:r>
          </a:p>
        </p:txBody>
      </p:sp>
      <p:pic>
        <p:nvPicPr>
          <p:cNvPr id="5" name="Picture 4" descr="A person standing with colorful stars&#10;&#10;Description automatically generated">
            <a:extLst>
              <a:ext uri="{FF2B5EF4-FFF2-40B4-BE49-F238E27FC236}">
                <a16:creationId xmlns:a16="http://schemas.microsoft.com/office/drawing/2014/main" id="{57D97930-E878-3CE3-3A66-8A44A2F5D00B}"/>
              </a:ext>
            </a:extLst>
          </p:cNvPr>
          <p:cNvPicPr>
            <a:picLocks noChangeAspect="1"/>
          </p:cNvPicPr>
          <p:nvPr/>
        </p:nvPicPr>
        <p:blipFill rotWithShape="1">
          <a:blip r:embed="rId3">
            <a:extLst>
              <a:ext uri="{28A0092B-C50C-407E-A947-70E740481C1C}">
                <a14:useLocalDpi xmlns:a14="http://schemas.microsoft.com/office/drawing/2010/main" val="0"/>
              </a:ext>
            </a:extLst>
          </a:blip>
          <a:srcRect t="1270" r="1" b="16582"/>
          <a:stretch/>
        </p:blipFill>
        <p:spPr>
          <a:xfrm>
            <a:off x="5194607" y="803751"/>
            <a:ext cx="6391533" cy="5250498"/>
          </a:xfrm>
          <a:prstGeom prst="rect">
            <a:avLst/>
          </a:prstGeom>
        </p:spPr>
      </p:pic>
      <p:sp>
        <p:nvSpPr>
          <p:cNvPr id="41" name="Rectangle 40">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3" name="Oval 42">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5" name="Oval 44">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D4D13C5-FC9B-1CED-2D17-5D136DA11561}"/>
              </a:ext>
            </a:extLst>
          </p:cNvPr>
          <p:cNvSpPr>
            <a:spLocks noGrp="1"/>
          </p:cNvSpPr>
          <p:nvPr>
            <p:ph idx="1"/>
          </p:nvPr>
        </p:nvSpPr>
        <p:spPr>
          <a:xfrm>
            <a:off x="1154955" y="2120900"/>
            <a:ext cx="3133726" cy="3898900"/>
          </a:xfrm>
        </p:spPr>
        <p:txBody>
          <a:bodyPr>
            <a:normAutofit/>
          </a:bodyPr>
          <a:lstStyle/>
          <a:p>
            <a:pPr marL="0" marR="0">
              <a:spcBef>
                <a:spcPts val="0"/>
              </a:spcBef>
              <a:spcAft>
                <a:spcPts val="1000"/>
              </a:spcAft>
            </a:pP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Autism, a disorder that is generally detected in early childhood </a:t>
            </a:r>
            <a:r>
              <a:rPr lang="en-US" sz="1800" dirty="0">
                <a:effectLst/>
                <a:latin typeface="Arial" panose="020B0604020202020204" pitchFamily="34" charset="0"/>
                <a:ea typeface="Calibri" panose="020F0502020204030204" pitchFamily="34" charset="0"/>
              </a:rPr>
              <a:t>and includes a diverse group of disorders associated with the brain development (WHO, 2022)</a:t>
            </a: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endParaRPr lang="en-US"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Symptoms and signs of autism include issues in communication, and social interactions, in addition to repetitive behaviors (</a:t>
            </a:r>
            <a:r>
              <a:rPr lang="en-US" kern="1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Freijer</a:t>
            </a: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et al., 2017). </a:t>
            </a:r>
            <a:endParaRPr lang="en-US"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7"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a:p>
        </p:txBody>
      </p:sp>
      <p:sp>
        <p:nvSpPr>
          <p:cNvPr id="4" name="Slide Number Placeholder 3">
            <a:extLst>
              <a:ext uri="{FF2B5EF4-FFF2-40B4-BE49-F238E27FC236}">
                <a16:creationId xmlns:a16="http://schemas.microsoft.com/office/drawing/2014/main" id="{AC5A0009-E15D-16AA-4A20-01252195962E}"/>
              </a:ext>
            </a:extLst>
          </p:cNvPr>
          <p:cNvSpPr>
            <a:spLocks noGrp="1"/>
          </p:cNvSpPr>
          <p:nvPr>
            <p:ph type="sldNum" sz="quarter" idx="12"/>
          </p:nvPr>
        </p:nvSpPr>
        <p:spPr/>
        <p:txBody>
          <a:bodyPr/>
          <a:lstStyle/>
          <a:p>
            <a:fld id="{5088F250-5E2D-4091-9DB9-80AB5F87630E}" type="slidenum">
              <a:rPr lang="en-US" smtClean="0"/>
              <a:t>2</a:t>
            </a:fld>
            <a:endParaRPr lang="en-US"/>
          </a:p>
        </p:txBody>
      </p:sp>
    </p:spTree>
    <p:extLst>
      <p:ext uri="{BB962C8B-B14F-4D97-AF65-F5344CB8AC3E}">
        <p14:creationId xmlns:p14="http://schemas.microsoft.com/office/powerpoint/2010/main" val="32792867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US"/>
            </a:p>
          </p:txBody>
        </p:sp>
      </p:grpSp>
      <p:sp>
        <p:nvSpPr>
          <p:cNvPr id="2" name="Title 1">
            <a:extLst>
              <a:ext uri="{FF2B5EF4-FFF2-40B4-BE49-F238E27FC236}">
                <a16:creationId xmlns:a16="http://schemas.microsoft.com/office/drawing/2014/main" id="{F8E9208F-9DAE-859A-2088-97B9B913A745}"/>
              </a:ext>
            </a:extLst>
          </p:cNvPr>
          <p:cNvSpPr>
            <a:spLocks noGrp="1"/>
          </p:cNvSpPr>
          <p:nvPr>
            <p:ph type="title"/>
          </p:nvPr>
        </p:nvSpPr>
        <p:spPr>
          <a:xfrm>
            <a:off x="1154954" y="973668"/>
            <a:ext cx="8761413" cy="706964"/>
          </a:xfrm>
        </p:spPr>
        <p:txBody>
          <a:bodyPr>
            <a:normAutofit/>
          </a:bodyPr>
          <a:lstStyle/>
          <a:p>
            <a:r>
              <a:rPr lang="en-US">
                <a:solidFill>
                  <a:srgbClr val="FFFFFF"/>
                </a:solidFill>
                <a:effectLst/>
                <a:ea typeface="Calibri" panose="020F0502020204030204" pitchFamily="34" charset="0"/>
              </a:rPr>
              <a:t>Historical Overview (For)</a:t>
            </a:r>
            <a:endParaRPr lang="en-US">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14" name="Content Placeholder 2">
            <a:extLst>
              <a:ext uri="{FF2B5EF4-FFF2-40B4-BE49-F238E27FC236}">
                <a16:creationId xmlns:a16="http://schemas.microsoft.com/office/drawing/2014/main" id="{7F69D005-9E1D-A71F-4502-C6E12806ACCA}"/>
              </a:ext>
            </a:extLst>
          </p:cNvPr>
          <p:cNvGraphicFramePr>
            <a:graphicFrameLocks noGrp="1"/>
          </p:cNvGraphicFramePr>
          <p:nvPr>
            <p:ph idx="1"/>
            <p:extLst>
              <p:ext uri="{D42A27DB-BD31-4B8C-83A1-F6EECF244321}">
                <p14:modId xmlns:p14="http://schemas.microsoft.com/office/powerpoint/2010/main" val="451398363"/>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19E7478A-6099-E1FB-48FE-95B60F28B22F}"/>
              </a:ext>
            </a:extLst>
          </p:cNvPr>
          <p:cNvSpPr>
            <a:spLocks noGrp="1"/>
          </p:cNvSpPr>
          <p:nvPr>
            <p:ph type="sldNum" sz="quarter" idx="12"/>
          </p:nvPr>
        </p:nvSpPr>
        <p:spPr/>
        <p:txBody>
          <a:bodyPr/>
          <a:lstStyle/>
          <a:p>
            <a:fld id="{5088F250-5E2D-4091-9DB9-80AB5F87630E}" type="slidenum">
              <a:rPr lang="en-US" smtClean="0"/>
              <a:t>3</a:t>
            </a:fld>
            <a:endParaRPr lang="en-US"/>
          </a:p>
        </p:txBody>
      </p:sp>
    </p:spTree>
    <p:extLst>
      <p:ext uri="{BB962C8B-B14F-4D97-AF65-F5344CB8AC3E}">
        <p14:creationId xmlns:p14="http://schemas.microsoft.com/office/powerpoint/2010/main" val="318516441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US"/>
            </a:p>
          </p:txBody>
        </p:sp>
      </p:grpSp>
      <p:sp>
        <p:nvSpPr>
          <p:cNvPr id="2" name="Title 1">
            <a:extLst>
              <a:ext uri="{FF2B5EF4-FFF2-40B4-BE49-F238E27FC236}">
                <a16:creationId xmlns:a16="http://schemas.microsoft.com/office/drawing/2014/main" id="{B5E30C06-2AF4-89E7-6E76-159D9E735137}"/>
              </a:ext>
            </a:extLst>
          </p:cNvPr>
          <p:cNvSpPr>
            <a:spLocks noGrp="1"/>
          </p:cNvSpPr>
          <p:nvPr>
            <p:ph type="title"/>
          </p:nvPr>
        </p:nvSpPr>
        <p:spPr>
          <a:xfrm>
            <a:off x="1000372" y="1209957"/>
            <a:ext cx="3034580" cy="4438087"/>
          </a:xfrm>
        </p:spPr>
        <p:txBody>
          <a:bodyPr anchor="ctr">
            <a:normAutofit/>
          </a:bodyPr>
          <a:lstStyle/>
          <a:p>
            <a:pPr algn="r"/>
            <a:r>
              <a:rPr lang="en-US" sz="3000" kern="100">
                <a:solidFill>
                  <a:schemeClr val="tx1"/>
                </a:solidFill>
                <a:effectLst/>
                <a:latin typeface="+mn-lt"/>
                <a:ea typeface="Calibri" panose="020F0502020204030204" pitchFamily="34" charset="0"/>
                <a:cs typeface="Times New Roman" panose="02020603050405020304" pitchFamily="18" charset="0"/>
              </a:rPr>
              <a:t>Contemporary Support and Treatment (For)</a:t>
            </a:r>
            <a:endParaRPr lang="en-US" sz="3000">
              <a:solidFill>
                <a:schemeClr val="tx1"/>
              </a:solidFill>
              <a:latin typeface="+mn-lt"/>
            </a:endParaRP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DA02E8-C962-1727-F5BB-85CFD1B6215F}"/>
              </a:ext>
            </a:extLst>
          </p:cNvPr>
          <p:cNvSpPr>
            <a:spLocks noGrp="1"/>
          </p:cNvSpPr>
          <p:nvPr>
            <p:ph idx="1"/>
          </p:nvPr>
        </p:nvSpPr>
        <p:spPr>
          <a:xfrm>
            <a:off x="4678424" y="1059025"/>
            <a:ext cx="5302189" cy="4739950"/>
          </a:xfrm>
        </p:spPr>
        <p:txBody>
          <a:bodyPr anchor="ctr">
            <a:normAutofit/>
          </a:bodyPr>
          <a:lstStyle/>
          <a:p>
            <a:pPr marL="0" marR="0">
              <a:spcBef>
                <a:spcPts val="0"/>
              </a:spcBef>
              <a:spcAft>
                <a:spcPts val="1000"/>
              </a:spcAft>
            </a:pP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NHS programs focus on personalized care and early diagnosis for people with autism (NHS England, 2019)</a:t>
            </a:r>
            <a:endParaRPr lang="en-US"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ICD-11 brought enhanced diagnostic criteria (Greaves-Lord, Skuse and Mandy, 2022)</a:t>
            </a:r>
            <a:endParaRPr lang="en-US"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Organizations such as National Autistic Society offers support services (National Autistic Society, 2024; Palmer </a:t>
            </a:r>
            <a:r>
              <a:rPr lang="en-US" i="1"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et al.</a:t>
            </a: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2020)</a:t>
            </a:r>
            <a:endParaRPr lang="en-US"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02C30465-07DC-E42F-D3D9-63D69FA89BD2}"/>
              </a:ext>
            </a:extLst>
          </p:cNvPr>
          <p:cNvSpPr>
            <a:spLocks noGrp="1"/>
          </p:cNvSpPr>
          <p:nvPr>
            <p:ph type="sldNum" sz="quarter" idx="12"/>
          </p:nvPr>
        </p:nvSpPr>
        <p:spPr/>
        <p:txBody>
          <a:bodyPr/>
          <a:lstStyle/>
          <a:p>
            <a:fld id="{5088F250-5E2D-4091-9DB9-80AB5F87630E}" type="slidenum">
              <a:rPr lang="en-US" smtClean="0"/>
              <a:t>4</a:t>
            </a:fld>
            <a:endParaRPr lang="en-US"/>
          </a:p>
        </p:txBody>
      </p:sp>
    </p:spTree>
    <p:extLst>
      <p:ext uri="{BB962C8B-B14F-4D97-AF65-F5344CB8AC3E}">
        <p14:creationId xmlns:p14="http://schemas.microsoft.com/office/powerpoint/2010/main" val="31770970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0475C-172D-B13B-ECE9-CE260F915B2B}"/>
              </a:ext>
            </a:extLst>
          </p:cNvPr>
          <p:cNvSpPr>
            <a:spLocks noGrp="1"/>
          </p:cNvSpPr>
          <p:nvPr>
            <p:ph type="title"/>
          </p:nvPr>
        </p:nvSpPr>
        <p:spPr>
          <a:xfrm>
            <a:off x="1154954" y="973668"/>
            <a:ext cx="8761413" cy="706964"/>
          </a:xfrm>
        </p:spPr>
        <p:txBody>
          <a:bodyPr>
            <a:normAutofit/>
          </a:bodyPr>
          <a:lstStyle/>
          <a:p>
            <a:r>
              <a:rPr lang="en-US">
                <a:solidFill>
                  <a:srgbClr val="EBEBEB"/>
                </a:solidFill>
                <a:effectLst/>
                <a:latin typeface="+mn-lt"/>
                <a:ea typeface="Calibri" panose="020F0502020204030204" pitchFamily="34" charset="0"/>
              </a:rPr>
              <a:t>Autism Act 2009 (For)</a:t>
            </a:r>
            <a:endParaRPr lang="en-US">
              <a:solidFill>
                <a:srgbClr val="EBEBEB"/>
              </a:solidFill>
              <a:latin typeface="+mn-lt"/>
            </a:endParaRPr>
          </a:p>
        </p:txBody>
      </p:sp>
      <p:pic>
        <p:nvPicPr>
          <p:cNvPr id="5" name="Picture 4" descr="A black and white logo with a lion and unicorn&#10;&#10;Description automatically generated">
            <a:extLst>
              <a:ext uri="{FF2B5EF4-FFF2-40B4-BE49-F238E27FC236}">
                <a16:creationId xmlns:a16="http://schemas.microsoft.com/office/drawing/2014/main" id="{D6DF2CEB-A450-E9EA-C0C4-8A2F564B35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5591" y="2775951"/>
            <a:ext cx="3536776"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A8572FFE-C83A-075B-586D-759A1C0586A6}"/>
              </a:ext>
            </a:extLst>
          </p:cNvPr>
          <p:cNvSpPr>
            <a:spLocks noGrp="1"/>
          </p:cNvSpPr>
          <p:nvPr>
            <p:ph idx="1"/>
          </p:nvPr>
        </p:nvSpPr>
        <p:spPr>
          <a:xfrm>
            <a:off x="5980954" y="2603500"/>
            <a:ext cx="5211979" cy="3416300"/>
          </a:xfrm>
        </p:spPr>
        <p:txBody>
          <a:bodyPr anchor="ctr">
            <a:normAutofit/>
          </a:bodyPr>
          <a:lstStyle/>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Primary legislation that enhanced services for people with autism (Foster and et, 2022)</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Adult Autism Strategy’s mandated development (</a:t>
            </a:r>
            <a:r>
              <a:rPr lang="en-US" kern="100" err="1">
                <a:effectLst/>
                <a:latin typeface="Arial" panose="020B0604020202020204" pitchFamily="34" charset="0"/>
                <a:ea typeface="Calibri" panose="020F0502020204030204" pitchFamily="34" charset="0"/>
                <a:cs typeface="Times New Roman" panose="02020603050405020304" pitchFamily="18" charset="0"/>
              </a:rPr>
              <a:t>Micai</a:t>
            </a:r>
            <a:r>
              <a:rPr lang="en-US" kern="100">
                <a:effectLst/>
                <a:latin typeface="Arial" panose="020B0604020202020204" pitchFamily="34" charset="0"/>
                <a:ea typeface="Calibri" panose="020F0502020204030204" pitchFamily="34" charset="0"/>
                <a:cs typeface="Times New Roman" panose="02020603050405020304" pitchFamily="18" charset="0"/>
              </a:rPr>
              <a:t> </a:t>
            </a:r>
            <a:r>
              <a:rPr lang="en-US" i="1" kern="100">
                <a:effectLst/>
                <a:latin typeface="Arial" panose="020B0604020202020204" pitchFamily="34" charset="0"/>
                <a:ea typeface="Calibri" panose="020F0502020204030204" pitchFamily="34" charset="0"/>
                <a:cs typeface="Times New Roman" panose="02020603050405020304" pitchFamily="18" charset="0"/>
              </a:rPr>
              <a:t>et al.</a:t>
            </a:r>
            <a:r>
              <a:rPr lang="en-US" kern="100">
                <a:effectLst/>
                <a:latin typeface="Arial" panose="020B0604020202020204" pitchFamily="34" charset="0"/>
                <a:ea typeface="Calibri" panose="020F0502020204030204" pitchFamily="34" charset="0"/>
                <a:cs typeface="Times New Roman" panose="02020603050405020304" pitchFamily="18" charset="0"/>
              </a:rPr>
              <a:t>, 2022)</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088C31F3-13B5-1EE3-7A1D-9E95CC54AE8C}"/>
              </a:ext>
            </a:extLst>
          </p:cNvPr>
          <p:cNvSpPr>
            <a:spLocks noGrp="1"/>
          </p:cNvSpPr>
          <p:nvPr>
            <p:ph type="sldNum" sz="quarter" idx="12"/>
          </p:nvPr>
        </p:nvSpPr>
        <p:spPr/>
        <p:txBody>
          <a:bodyPr/>
          <a:lstStyle/>
          <a:p>
            <a:fld id="{5088F250-5E2D-4091-9DB9-80AB5F87630E}" type="slidenum">
              <a:rPr lang="en-US" smtClean="0"/>
              <a:t>5</a:t>
            </a:fld>
            <a:endParaRPr lang="en-US"/>
          </a:p>
        </p:txBody>
      </p:sp>
    </p:spTree>
    <p:extLst>
      <p:ext uri="{BB962C8B-B14F-4D97-AF65-F5344CB8AC3E}">
        <p14:creationId xmlns:p14="http://schemas.microsoft.com/office/powerpoint/2010/main" val="3452698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B8C9C-924F-999E-6F47-2EB19F9D3A06}"/>
              </a:ext>
            </a:extLst>
          </p:cNvPr>
          <p:cNvSpPr>
            <a:spLocks noGrp="1"/>
          </p:cNvSpPr>
          <p:nvPr>
            <p:ph type="title"/>
          </p:nvPr>
        </p:nvSpPr>
        <p:spPr>
          <a:xfrm>
            <a:off x="1154954" y="973668"/>
            <a:ext cx="8761413" cy="706964"/>
          </a:xfrm>
        </p:spPr>
        <p:txBody>
          <a:bodyPr>
            <a:normAutofit/>
          </a:bodyPr>
          <a:lstStyle/>
          <a:p>
            <a:r>
              <a:rPr lang="en-US">
                <a:solidFill>
                  <a:srgbClr val="EBEBEB"/>
                </a:solidFill>
                <a:effectLst/>
                <a:ea typeface="Calibri" panose="020F0502020204030204" pitchFamily="34" charset="0"/>
              </a:rPr>
              <a:t>Care Act 2014 (For)</a:t>
            </a:r>
            <a:endParaRPr lang="en-US">
              <a:solidFill>
                <a:srgbClr val="EBEBEB"/>
              </a:solidFill>
            </a:endParaRPr>
          </a:p>
        </p:txBody>
      </p:sp>
      <p:pic>
        <p:nvPicPr>
          <p:cNvPr id="5" name="Picture 4" descr="A logo of a lion and unicorn&#10;&#10;Description automatically generated">
            <a:extLst>
              <a:ext uri="{FF2B5EF4-FFF2-40B4-BE49-F238E27FC236}">
                <a16:creationId xmlns:a16="http://schemas.microsoft.com/office/drawing/2014/main" id="{8B75578E-3C6F-CBE5-C1A8-F087CD9191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1467" y="3034201"/>
            <a:ext cx="4345024" cy="2550662"/>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8843C5E3-4C04-CD7C-CEAE-97D71D357658}"/>
              </a:ext>
            </a:extLst>
          </p:cNvPr>
          <p:cNvSpPr>
            <a:spLocks noGrp="1"/>
          </p:cNvSpPr>
          <p:nvPr>
            <p:ph idx="1"/>
          </p:nvPr>
        </p:nvSpPr>
        <p:spPr>
          <a:xfrm>
            <a:off x="5980954" y="2603500"/>
            <a:ext cx="5211979" cy="3416300"/>
          </a:xfrm>
        </p:spPr>
        <p:txBody>
          <a:bodyPr anchor="ctr">
            <a:normAutofit/>
          </a:bodyPr>
          <a:lstStyle/>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Emphasized local authorities to evaluate and fulfill care needs (Local Government Association, 2024)</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Major influence on services for people with autism (Burn </a:t>
            </a:r>
            <a:r>
              <a:rPr lang="en-US" i="1" kern="100">
                <a:effectLst/>
                <a:latin typeface="Arial" panose="020B0604020202020204" pitchFamily="34" charset="0"/>
                <a:ea typeface="Calibri" panose="020F0502020204030204" pitchFamily="34" charset="0"/>
                <a:cs typeface="Times New Roman" panose="02020603050405020304" pitchFamily="18" charset="0"/>
              </a:rPr>
              <a:t>et al.</a:t>
            </a:r>
            <a:r>
              <a:rPr lang="en-US" kern="100">
                <a:effectLst/>
                <a:latin typeface="Arial" panose="020B0604020202020204" pitchFamily="34" charset="0"/>
                <a:ea typeface="Calibri" panose="020F0502020204030204" pitchFamily="34" charset="0"/>
                <a:cs typeface="Times New Roman" panose="02020603050405020304" pitchFamily="18" charset="0"/>
              </a:rPr>
              <a:t>, 2024)</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D7AFBCF-68F6-1FDB-5092-80B328F884B4}"/>
              </a:ext>
            </a:extLst>
          </p:cNvPr>
          <p:cNvSpPr>
            <a:spLocks noGrp="1"/>
          </p:cNvSpPr>
          <p:nvPr>
            <p:ph type="sldNum" sz="quarter" idx="12"/>
          </p:nvPr>
        </p:nvSpPr>
        <p:spPr/>
        <p:txBody>
          <a:bodyPr/>
          <a:lstStyle/>
          <a:p>
            <a:fld id="{5088F250-5E2D-4091-9DB9-80AB5F87630E}" type="slidenum">
              <a:rPr lang="en-US" smtClean="0"/>
              <a:t>6</a:t>
            </a:fld>
            <a:endParaRPr lang="en-US"/>
          </a:p>
        </p:txBody>
      </p:sp>
    </p:spTree>
    <p:extLst>
      <p:ext uri="{BB962C8B-B14F-4D97-AF65-F5344CB8AC3E}">
        <p14:creationId xmlns:p14="http://schemas.microsoft.com/office/powerpoint/2010/main" val="2506558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BE133-4882-8002-88F9-962D18CD9918}"/>
              </a:ext>
            </a:extLst>
          </p:cNvPr>
          <p:cNvSpPr>
            <a:spLocks noGrp="1"/>
          </p:cNvSpPr>
          <p:nvPr>
            <p:ph type="title"/>
          </p:nvPr>
        </p:nvSpPr>
        <p:spPr>
          <a:xfrm>
            <a:off x="1154954" y="973668"/>
            <a:ext cx="8761413" cy="706964"/>
          </a:xfrm>
        </p:spPr>
        <p:txBody>
          <a:bodyPr>
            <a:normAutofit/>
          </a:bodyPr>
          <a:lstStyle/>
          <a:p>
            <a:r>
              <a:rPr lang="en-US">
                <a:solidFill>
                  <a:srgbClr val="EBEBEB"/>
                </a:solidFill>
              </a:rPr>
              <a:t>Education (For)</a:t>
            </a:r>
          </a:p>
        </p:txBody>
      </p:sp>
      <p:sp>
        <p:nvSpPr>
          <p:cNvPr id="3" name="Content Placeholder 2">
            <a:extLst>
              <a:ext uri="{FF2B5EF4-FFF2-40B4-BE49-F238E27FC236}">
                <a16:creationId xmlns:a16="http://schemas.microsoft.com/office/drawing/2014/main" id="{3B906D2D-21DD-AEE9-87F9-7AA91881F96E}"/>
              </a:ext>
            </a:extLst>
          </p:cNvPr>
          <p:cNvSpPr>
            <a:spLocks noGrp="1"/>
          </p:cNvSpPr>
          <p:nvPr>
            <p:ph idx="1"/>
          </p:nvPr>
        </p:nvSpPr>
        <p:spPr>
          <a:xfrm>
            <a:off x="1154955" y="2603500"/>
            <a:ext cx="3481054" cy="3851088"/>
          </a:xfrm>
        </p:spPr>
        <p:txBody>
          <a:bodyPr anchor="ctr">
            <a:normAutofit/>
          </a:bodyPr>
          <a:lstStyle/>
          <a:p>
            <a:pPr marL="0" marR="0">
              <a:spcBef>
                <a:spcPts val="0"/>
              </a:spcBef>
              <a:spcAft>
                <a:spcPts val="1000"/>
              </a:spcAft>
            </a:pPr>
            <a:r>
              <a:rPr lang="en-US" sz="1600" dirty="0">
                <a:effectLst/>
                <a:latin typeface="Arial" panose="020B0604020202020204" pitchFamily="34" charset="0"/>
                <a:ea typeface="Calibri" panose="020F0502020204030204" pitchFamily="34" charset="0"/>
              </a:rPr>
              <a:t>Children and Families Act 2014- local authorities must recognize needs on their part as well as commission services to assist young individuals and children with special educational needs and disabilities (SEND) (</a:t>
            </a:r>
            <a:r>
              <a:rPr lang="en-US" sz="1600" dirty="0" err="1">
                <a:effectLst/>
                <a:latin typeface="Arial" panose="020B0604020202020204" pitchFamily="34" charset="0"/>
                <a:ea typeface="Calibri" panose="020F0502020204030204" pitchFamily="34" charset="0"/>
              </a:rPr>
              <a:t>Mackley</a:t>
            </a:r>
            <a:r>
              <a:rPr lang="en-US" sz="1600" dirty="0">
                <a:effectLst/>
                <a:latin typeface="Arial" panose="020B0604020202020204" pitchFamily="34" charset="0"/>
                <a:ea typeface="Calibri" panose="020F0502020204030204" pitchFamily="34" charset="0"/>
              </a:rPr>
              <a:t> </a:t>
            </a:r>
            <a:r>
              <a:rPr lang="en-US" sz="1600" i="1" dirty="0">
                <a:effectLst/>
                <a:latin typeface="Arial" panose="020B0604020202020204" pitchFamily="34" charset="0"/>
                <a:ea typeface="Calibri" panose="020F0502020204030204" pitchFamily="34" charset="0"/>
              </a:rPr>
              <a:t>et al.</a:t>
            </a:r>
            <a:r>
              <a:rPr lang="en-US" sz="1600" dirty="0">
                <a:effectLst/>
                <a:latin typeface="Arial" panose="020B0604020202020204" pitchFamily="34" charset="0"/>
                <a:ea typeface="Calibri" panose="020F0502020204030204" pitchFamily="34" charset="0"/>
              </a:rPr>
              <a:t>, 2024)</a:t>
            </a:r>
          </a:p>
          <a:p>
            <a:pPr marL="0" marR="0">
              <a:spcBef>
                <a:spcPts val="0"/>
              </a:spcBef>
              <a:spcAft>
                <a:spcPts val="1000"/>
              </a:spcAft>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SEND reforms propose increased access to individualized educational plans (Simón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 2023)</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A group of kids standing together&#10;&#10;Description automatically generated">
            <a:extLst>
              <a:ext uri="{FF2B5EF4-FFF2-40B4-BE49-F238E27FC236}">
                <a16:creationId xmlns:a16="http://schemas.microsoft.com/office/drawing/2014/main" id="{91884822-B3C3-248B-F860-070810E3C0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20260" y="2775951"/>
            <a:ext cx="5688193" cy="3067163"/>
          </a:xfrm>
          <a:prstGeom prst="roundRect">
            <a:avLst>
              <a:gd name="adj" fmla="val 1858"/>
            </a:avLst>
          </a:prstGeom>
          <a:effectLst>
            <a:outerShdw blurRad="50800" dist="50800" dir="5400000" algn="tl" rotWithShape="0">
              <a:srgbClr val="000000">
                <a:alpha val="43000"/>
              </a:srgbClr>
            </a:outerShdw>
          </a:effectLst>
        </p:spPr>
      </p:pic>
      <p:sp>
        <p:nvSpPr>
          <p:cNvPr id="4" name="Slide Number Placeholder 3">
            <a:extLst>
              <a:ext uri="{FF2B5EF4-FFF2-40B4-BE49-F238E27FC236}">
                <a16:creationId xmlns:a16="http://schemas.microsoft.com/office/drawing/2014/main" id="{D4C7041D-D40C-76FA-E4F6-69681CD7A413}"/>
              </a:ext>
            </a:extLst>
          </p:cNvPr>
          <p:cNvSpPr>
            <a:spLocks noGrp="1"/>
          </p:cNvSpPr>
          <p:nvPr>
            <p:ph type="sldNum" sz="quarter" idx="12"/>
          </p:nvPr>
        </p:nvSpPr>
        <p:spPr/>
        <p:txBody>
          <a:bodyPr/>
          <a:lstStyle/>
          <a:p>
            <a:fld id="{5088F250-5E2D-4091-9DB9-80AB5F87630E}" type="slidenum">
              <a:rPr lang="en-US" smtClean="0"/>
              <a:t>7</a:t>
            </a:fld>
            <a:endParaRPr lang="en-US"/>
          </a:p>
        </p:txBody>
      </p:sp>
    </p:spTree>
    <p:extLst>
      <p:ext uri="{BB962C8B-B14F-4D97-AF65-F5344CB8AC3E}">
        <p14:creationId xmlns:p14="http://schemas.microsoft.com/office/powerpoint/2010/main" val="1917550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B450C-9266-5CF0-4AF8-88DD63ED815A}"/>
              </a:ext>
            </a:extLst>
          </p:cNvPr>
          <p:cNvSpPr>
            <a:spLocks noGrp="1"/>
          </p:cNvSpPr>
          <p:nvPr>
            <p:ph type="title"/>
          </p:nvPr>
        </p:nvSpPr>
        <p:spPr>
          <a:xfrm>
            <a:off x="1154954" y="973668"/>
            <a:ext cx="8761413" cy="706964"/>
          </a:xfrm>
        </p:spPr>
        <p:txBody>
          <a:bodyPr>
            <a:normAutofit/>
          </a:bodyPr>
          <a:lstStyle/>
          <a:p>
            <a:r>
              <a:rPr lang="en-US">
                <a:solidFill>
                  <a:srgbClr val="EBEBEB"/>
                </a:solidFill>
              </a:rPr>
              <a:t>Employment (For)</a:t>
            </a:r>
          </a:p>
        </p:txBody>
      </p:sp>
      <p:pic>
        <p:nvPicPr>
          <p:cNvPr id="5" name="Picture 4" descr="A person and person sitting at a desk&#10;&#10;Description automatically generated">
            <a:extLst>
              <a:ext uri="{FF2B5EF4-FFF2-40B4-BE49-F238E27FC236}">
                <a16:creationId xmlns:a16="http://schemas.microsoft.com/office/drawing/2014/main" id="{075BC495-147B-95A3-837F-3818D119C432}"/>
              </a:ext>
            </a:extLst>
          </p:cNvPr>
          <p:cNvPicPr>
            <a:picLocks noChangeAspect="1"/>
          </p:cNvPicPr>
          <p:nvPr/>
        </p:nvPicPr>
        <p:blipFill rotWithShape="1">
          <a:blip r:embed="rId3">
            <a:extLst>
              <a:ext uri="{28A0092B-C50C-407E-A947-70E740481C1C}">
                <a14:useLocalDpi xmlns:a14="http://schemas.microsoft.com/office/drawing/2010/main" val="0"/>
              </a:ext>
            </a:extLst>
          </a:blip>
          <a:srcRect t="10284" r="1" b="1"/>
          <a:stretch/>
        </p:blipFill>
        <p:spPr>
          <a:xfrm>
            <a:off x="1151467" y="2943412"/>
            <a:ext cx="3031901" cy="2732241"/>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EE6D3C51-1434-AA9B-A091-FE8397F00329}"/>
              </a:ext>
            </a:extLst>
          </p:cNvPr>
          <p:cNvSpPr>
            <a:spLocks noGrp="1"/>
          </p:cNvSpPr>
          <p:nvPr>
            <p:ph idx="1"/>
          </p:nvPr>
        </p:nvSpPr>
        <p:spPr>
          <a:xfrm>
            <a:off x="4641336" y="2603500"/>
            <a:ext cx="6551597" cy="3416300"/>
          </a:xfrm>
        </p:spPr>
        <p:txBody>
          <a:bodyPr anchor="ctr">
            <a:normAutofit/>
          </a:bodyPr>
          <a:lstStyle/>
          <a:p>
            <a:pPr marL="0" marR="0">
              <a:spcBef>
                <a:spcPts val="0"/>
              </a:spcBef>
              <a:spcAft>
                <a:spcPts val="1000"/>
              </a:spcAft>
            </a:pPr>
            <a:r>
              <a:rPr lang="en-US" sz="1800" dirty="0">
                <a:solidFill>
                  <a:srgbClr val="000000"/>
                </a:solidFill>
                <a:effectLst/>
                <a:highlight>
                  <a:srgbClr val="FFFFFF"/>
                </a:highlight>
                <a:latin typeface="Arial" panose="020B0604020202020204" pitchFamily="34" charset="0"/>
                <a:ea typeface="Calibri" panose="020F0502020204030204" pitchFamily="34" charset="0"/>
              </a:rPr>
              <a:t>77% of people with autism are unemployed and want jobs (</a:t>
            </a:r>
            <a:r>
              <a:rPr lang="en-US" sz="1800" dirty="0" err="1">
                <a:solidFill>
                  <a:srgbClr val="000000"/>
                </a:solidFill>
                <a:effectLst/>
                <a:highlight>
                  <a:srgbClr val="FFFFFF"/>
                </a:highlight>
                <a:latin typeface="Arial" panose="020B0604020202020204" pitchFamily="34" charset="0"/>
                <a:ea typeface="Calibri" panose="020F0502020204030204" pitchFamily="34" charset="0"/>
              </a:rPr>
              <a:t>Mackley</a:t>
            </a:r>
            <a:r>
              <a:rPr lang="en-US" sz="1800" dirty="0">
                <a:solidFill>
                  <a:srgbClr val="000000"/>
                </a:solidFill>
                <a:effectLst/>
                <a:highlight>
                  <a:srgbClr val="FFFFFF"/>
                </a:highlight>
                <a:latin typeface="Arial" panose="020B0604020202020204" pitchFamily="34" charset="0"/>
                <a:ea typeface="Calibri" panose="020F0502020204030204" pitchFamily="34" charset="0"/>
              </a:rPr>
              <a:t> </a:t>
            </a:r>
            <a:r>
              <a:rPr lang="en-US" sz="1800" i="1" dirty="0">
                <a:solidFill>
                  <a:srgbClr val="000000"/>
                </a:solidFill>
                <a:effectLst/>
                <a:highlight>
                  <a:srgbClr val="FFFFFF"/>
                </a:highlight>
                <a:latin typeface="Arial" panose="020B0604020202020204" pitchFamily="34" charset="0"/>
                <a:ea typeface="Calibri" panose="020F0502020204030204" pitchFamily="34" charset="0"/>
              </a:rPr>
              <a:t>et al.</a:t>
            </a:r>
            <a:r>
              <a:rPr lang="en-US" sz="1800" dirty="0">
                <a:solidFill>
                  <a:srgbClr val="000000"/>
                </a:solidFill>
                <a:effectLst/>
                <a:highlight>
                  <a:srgbClr val="FFFFFF"/>
                </a:highlight>
                <a:latin typeface="Arial" panose="020B0604020202020204" pitchFamily="34" charset="0"/>
                <a:ea typeface="Calibri" panose="020F0502020204030204" pitchFamily="34" charset="0"/>
              </a:rPr>
              <a:t>, 2024).</a:t>
            </a:r>
          </a:p>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Initiatives such as the Disability Employment Service (DES) (Hayward and Flower, 2023)</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Struggles to expand employment opportunities as well as inclusive hiring procedures (Australian Institute of Health and Welfare, 2023)</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05F5CE2-BDA0-E018-A1DF-A8F1D92F4AB5}"/>
              </a:ext>
            </a:extLst>
          </p:cNvPr>
          <p:cNvSpPr>
            <a:spLocks noGrp="1"/>
          </p:cNvSpPr>
          <p:nvPr>
            <p:ph type="sldNum" sz="quarter" idx="12"/>
          </p:nvPr>
        </p:nvSpPr>
        <p:spPr/>
        <p:txBody>
          <a:bodyPr/>
          <a:lstStyle/>
          <a:p>
            <a:fld id="{5088F250-5E2D-4091-9DB9-80AB5F87630E}" type="slidenum">
              <a:rPr lang="en-US" smtClean="0"/>
              <a:t>8</a:t>
            </a:fld>
            <a:endParaRPr lang="en-US"/>
          </a:p>
        </p:txBody>
      </p:sp>
    </p:spTree>
    <p:extLst>
      <p:ext uri="{BB962C8B-B14F-4D97-AF65-F5344CB8AC3E}">
        <p14:creationId xmlns:p14="http://schemas.microsoft.com/office/powerpoint/2010/main" val="16750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106E9-9E21-DF69-24D6-35BE4FCBD430}"/>
              </a:ext>
            </a:extLst>
          </p:cNvPr>
          <p:cNvSpPr>
            <a:spLocks noGrp="1"/>
          </p:cNvSpPr>
          <p:nvPr>
            <p:ph type="title"/>
          </p:nvPr>
        </p:nvSpPr>
        <p:spPr>
          <a:xfrm>
            <a:off x="1154954" y="973668"/>
            <a:ext cx="8761413" cy="706964"/>
          </a:xfrm>
        </p:spPr>
        <p:txBody>
          <a:bodyPr>
            <a:normAutofit/>
          </a:bodyPr>
          <a:lstStyle/>
          <a:p>
            <a:r>
              <a:rPr lang="en-US">
                <a:solidFill>
                  <a:srgbClr val="EBEBEB"/>
                </a:solidFill>
              </a:rPr>
              <a:t>Diagnosis (For)</a:t>
            </a:r>
          </a:p>
        </p:txBody>
      </p:sp>
      <p:sp>
        <p:nvSpPr>
          <p:cNvPr id="3" name="Content Placeholder 2">
            <a:extLst>
              <a:ext uri="{FF2B5EF4-FFF2-40B4-BE49-F238E27FC236}">
                <a16:creationId xmlns:a16="http://schemas.microsoft.com/office/drawing/2014/main" id="{8A123037-F190-28DF-9EA4-990B1870A8D8}"/>
              </a:ext>
            </a:extLst>
          </p:cNvPr>
          <p:cNvSpPr>
            <a:spLocks noGrp="1"/>
          </p:cNvSpPr>
          <p:nvPr>
            <p:ph idx="1"/>
          </p:nvPr>
        </p:nvSpPr>
        <p:spPr>
          <a:xfrm>
            <a:off x="1154954" y="2603500"/>
            <a:ext cx="6397313" cy="3416300"/>
          </a:xfrm>
        </p:spPr>
        <p:txBody>
          <a:bodyPr anchor="ctr">
            <a:normAutofit/>
          </a:bodyPr>
          <a:lstStyle/>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Improvements in diagnostic tools and training decreased diagnosis time (Qin </a:t>
            </a:r>
            <a:r>
              <a:rPr lang="en-US"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kern="100" dirty="0">
                <a:effectLst/>
                <a:latin typeface="Arial" panose="020B0604020202020204" pitchFamily="34" charset="0"/>
                <a:ea typeface="Calibri" panose="020F0502020204030204" pitchFamily="34" charset="0"/>
                <a:cs typeface="Times New Roman" panose="02020603050405020304" pitchFamily="18" charset="0"/>
              </a:rPr>
              <a:t>, 2024)</a:t>
            </a:r>
          </a:p>
          <a:p>
            <a:pPr marL="0" marR="0">
              <a:spcBef>
                <a:spcPts val="0"/>
              </a:spcBef>
              <a:spcAft>
                <a:spcPts val="1000"/>
              </a:spcAft>
            </a:pPr>
            <a:r>
              <a:rPr lang="en-US" sz="1800" dirty="0">
                <a:effectLst/>
                <a:latin typeface="Arial" panose="020B0604020202020204" pitchFamily="34" charset="0"/>
                <a:ea typeface="Calibri" panose="020F0502020204030204" pitchFamily="34" charset="0"/>
              </a:rPr>
              <a:t>Autism Diagnostic Observation Schedule (ADOS-2) and the Modified Checklist for Autism in Toddlers (M-CHAT) have substantially decreased the diagnosis times (</a:t>
            </a:r>
            <a:r>
              <a:rPr lang="en-US" sz="1800" dirty="0" err="1">
                <a:effectLst/>
                <a:latin typeface="Arial" panose="020B0604020202020204" pitchFamily="34" charset="0"/>
                <a:ea typeface="Calibri" panose="020F0502020204030204" pitchFamily="34" charset="0"/>
              </a:rPr>
              <a:t>Sturner</a:t>
            </a:r>
            <a:r>
              <a:rPr lang="en-US" sz="1800" dirty="0">
                <a:effectLst/>
                <a:latin typeface="Arial" panose="020B0604020202020204" pitchFamily="34" charset="0"/>
                <a:ea typeface="Calibri" panose="020F0502020204030204" pitchFamily="34" charset="0"/>
              </a:rPr>
              <a:t> </a:t>
            </a:r>
            <a:r>
              <a:rPr lang="en-US" sz="1800" i="1" dirty="0">
                <a:effectLst/>
                <a:latin typeface="Arial" panose="020B0604020202020204" pitchFamily="34" charset="0"/>
                <a:ea typeface="Calibri" panose="020F0502020204030204" pitchFamily="34" charset="0"/>
              </a:rPr>
              <a:t>et al.</a:t>
            </a:r>
            <a:r>
              <a:rPr lang="en-US" sz="1800" dirty="0">
                <a:effectLst/>
                <a:latin typeface="Arial" panose="020B0604020202020204" pitchFamily="34" charset="0"/>
                <a:ea typeface="Calibri" panose="020F0502020204030204" pitchFamily="34" charset="0"/>
              </a:rPr>
              <a:t>, 2022; </a:t>
            </a:r>
            <a:r>
              <a:rPr lang="en-US" sz="1800" dirty="0" err="1">
                <a:effectLst/>
                <a:latin typeface="Arial" panose="020B0604020202020204" pitchFamily="34" charset="0"/>
                <a:ea typeface="Calibri" panose="020F0502020204030204" pitchFamily="34" charset="0"/>
              </a:rPr>
              <a:t>Holzinger</a:t>
            </a:r>
            <a:r>
              <a:rPr lang="en-US" sz="1800" dirty="0">
                <a:effectLst/>
                <a:latin typeface="Arial" panose="020B0604020202020204" pitchFamily="34" charset="0"/>
                <a:ea typeface="Calibri" panose="020F0502020204030204" pitchFamily="34" charset="0"/>
              </a:rPr>
              <a:t> </a:t>
            </a:r>
            <a:r>
              <a:rPr lang="en-US" sz="1800" i="1" dirty="0">
                <a:effectLst/>
                <a:latin typeface="Arial" panose="020B0604020202020204" pitchFamily="34" charset="0"/>
                <a:ea typeface="Calibri" panose="020F0502020204030204" pitchFamily="34" charset="0"/>
              </a:rPr>
              <a:t>et al.</a:t>
            </a:r>
            <a:r>
              <a:rPr lang="en-US" sz="1800" dirty="0">
                <a:effectLst/>
                <a:latin typeface="Arial" panose="020B0604020202020204" pitchFamily="34" charset="0"/>
                <a:ea typeface="Calibri" panose="020F0502020204030204" pitchFamily="34" charset="0"/>
              </a:rPr>
              <a:t>, 2022)</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Early diagnosis brings better early intervention outcomes (Okoye </a:t>
            </a:r>
            <a:r>
              <a:rPr lang="en-US"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kern="100" dirty="0">
                <a:effectLst/>
                <a:latin typeface="Arial" panose="020B0604020202020204" pitchFamily="34" charset="0"/>
                <a:ea typeface="Calibri" panose="020F0502020204030204" pitchFamily="34" charset="0"/>
                <a:cs typeface="Times New Roman" panose="02020603050405020304" pitchFamily="18" charset="0"/>
              </a:rPr>
              <a:t>, 2023)</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A person holding a clipboard&#10;&#10;Description automatically generated">
            <a:extLst>
              <a:ext uri="{FF2B5EF4-FFF2-40B4-BE49-F238E27FC236}">
                <a16:creationId xmlns:a16="http://schemas.microsoft.com/office/drawing/2014/main" id="{648412CE-2D1D-ADB5-E1E7-614E01E328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7013" y="2775951"/>
            <a:ext cx="3067163" cy="3067163"/>
          </a:xfrm>
          <a:prstGeom prst="roundRect">
            <a:avLst>
              <a:gd name="adj" fmla="val 1858"/>
            </a:avLst>
          </a:prstGeom>
          <a:effectLst>
            <a:outerShdw blurRad="50800" dist="50800" dir="5400000" algn="tl" rotWithShape="0">
              <a:srgbClr val="000000">
                <a:alpha val="43000"/>
              </a:srgbClr>
            </a:outerShdw>
          </a:effectLst>
        </p:spPr>
      </p:pic>
      <p:sp>
        <p:nvSpPr>
          <p:cNvPr id="4" name="Slide Number Placeholder 3">
            <a:extLst>
              <a:ext uri="{FF2B5EF4-FFF2-40B4-BE49-F238E27FC236}">
                <a16:creationId xmlns:a16="http://schemas.microsoft.com/office/drawing/2014/main" id="{BA06B10D-2091-ACEC-21F5-378601795A65}"/>
              </a:ext>
            </a:extLst>
          </p:cNvPr>
          <p:cNvSpPr>
            <a:spLocks noGrp="1"/>
          </p:cNvSpPr>
          <p:nvPr>
            <p:ph type="sldNum" sz="quarter" idx="12"/>
          </p:nvPr>
        </p:nvSpPr>
        <p:spPr/>
        <p:txBody>
          <a:bodyPr/>
          <a:lstStyle/>
          <a:p>
            <a:fld id="{5088F250-5E2D-4091-9DB9-80AB5F87630E}" type="slidenum">
              <a:rPr lang="en-US" smtClean="0"/>
              <a:t>9</a:t>
            </a:fld>
            <a:endParaRPr lang="en-US"/>
          </a:p>
        </p:txBody>
      </p:sp>
    </p:spTree>
    <p:extLst>
      <p:ext uri="{BB962C8B-B14F-4D97-AF65-F5344CB8AC3E}">
        <p14:creationId xmlns:p14="http://schemas.microsoft.com/office/powerpoint/2010/main" val="462598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76C04-235A-A56B-7C0B-D1645C2CDB3F}"/>
              </a:ext>
            </a:extLst>
          </p:cNvPr>
          <p:cNvSpPr>
            <a:spLocks noGrp="1"/>
          </p:cNvSpPr>
          <p:nvPr>
            <p:ph type="title"/>
          </p:nvPr>
        </p:nvSpPr>
        <p:spPr>
          <a:xfrm>
            <a:off x="1154954" y="973668"/>
            <a:ext cx="8761413" cy="706964"/>
          </a:xfrm>
        </p:spPr>
        <p:txBody>
          <a:bodyPr>
            <a:normAutofit/>
          </a:bodyPr>
          <a:lstStyle/>
          <a:p>
            <a:r>
              <a:rPr lang="en-US" dirty="0"/>
              <a:t>Professional Training (For)</a:t>
            </a:r>
          </a:p>
        </p:txBody>
      </p:sp>
      <p:pic>
        <p:nvPicPr>
          <p:cNvPr id="5" name="Picture 4" descr="A group of children sitting at a table&#10;&#10;Description automatically generated">
            <a:extLst>
              <a:ext uri="{FF2B5EF4-FFF2-40B4-BE49-F238E27FC236}">
                <a16:creationId xmlns:a16="http://schemas.microsoft.com/office/drawing/2014/main" id="{D2204225-1205-B216-AC69-C366385EF11F}"/>
              </a:ext>
            </a:extLst>
          </p:cNvPr>
          <p:cNvPicPr>
            <a:picLocks noChangeAspect="1"/>
          </p:cNvPicPr>
          <p:nvPr/>
        </p:nvPicPr>
        <p:blipFill rotWithShape="1">
          <a:blip r:embed="rId3">
            <a:extLst>
              <a:ext uri="{28A0092B-C50C-407E-A947-70E740481C1C}">
                <a14:useLocalDpi xmlns:a14="http://schemas.microsoft.com/office/drawing/2010/main" val="0"/>
              </a:ext>
            </a:extLst>
          </a:blip>
          <a:srcRect t="12985" r="6402" b="12804"/>
          <a:stretch/>
        </p:blipFill>
        <p:spPr>
          <a:xfrm>
            <a:off x="1151467" y="2775952"/>
            <a:ext cx="4066919" cy="2615856"/>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114E8DC5-4DDB-0782-A189-1168991D953C}"/>
              </a:ext>
            </a:extLst>
          </p:cNvPr>
          <p:cNvSpPr>
            <a:spLocks noGrp="1"/>
          </p:cNvSpPr>
          <p:nvPr>
            <p:ph idx="1"/>
          </p:nvPr>
        </p:nvSpPr>
        <p:spPr>
          <a:xfrm>
            <a:off x="5980954" y="2603500"/>
            <a:ext cx="5211979" cy="3416300"/>
          </a:xfrm>
        </p:spPr>
        <p:txBody>
          <a:bodyPr anchor="ctr">
            <a:normAutofit/>
          </a:bodyPr>
          <a:lstStyle/>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Improved training for healthcare providers and educators (</a:t>
            </a:r>
            <a:r>
              <a:rPr lang="en-US" kern="100" err="1">
                <a:effectLst/>
                <a:latin typeface="Arial" panose="020B0604020202020204" pitchFamily="34" charset="0"/>
                <a:ea typeface="Calibri" panose="020F0502020204030204" pitchFamily="34" charset="0"/>
                <a:cs typeface="Times New Roman" panose="02020603050405020304" pitchFamily="18" charset="0"/>
              </a:rPr>
              <a:t>Petersson</a:t>
            </a:r>
            <a:r>
              <a:rPr lang="en-US" kern="100">
                <a:effectLst/>
                <a:latin typeface="Arial" panose="020B0604020202020204" pitchFamily="34" charset="0"/>
                <a:ea typeface="Calibri" panose="020F0502020204030204" pitchFamily="34" charset="0"/>
                <a:cs typeface="Times New Roman" panose="02020603050405020304" pitchFamily="18" charset="0"/>
              </a:rPr>
              <a:t>-Bloom, </a:t>
            </a:r>
            <a:r>
              <a:rPr lang="en-US" kern="100" err="1">
                <a:effectLst/>
                <a:latin typeface="Arial" panose="020B0604020202020204" pitchFamily="34" charset="0"/>
                <a:ea typeface="Calibri" panose="020F0502020204030204" pitchFamily="34" charset="0"/>
                <a:cs typeface="Times New Roman" panose="02020603050405020304" pitchFamily="18" charset="0"/>
              </a:rPr>
              <a:t>Leifler</a:t>
            </a:r>
            <a:r>
              <a:rPr lang="en-US" kern="100">
                <a:effectLst/>
                <a:latin typeface="Arial" panose="020B0604020202020204" pitchFamily="34" charset="0"/>
                <a:ea typeface="Calibri" panose="020F0502020204030204" pitchFamily="34" charset="0"/>
                <a:cs typeface="Times New Roman" panose="02020603050405020304" pitchFamily="18" charset="0"/>
              </a:rPr>
              <a:t> and </a:t>
            </a:r>
            <a:r>
              <a:rPr lang="en-US" kern="100" err="1">
                <a:effectLst/>
                <a:latin typeface="Arial" panose="020B0604020202020204" pitchFamily="34" charset="0"/>
                <a:ea typeface="Calibri" panose="020F0502020204030204" pitchFamily="34" charset="0"/>
                <a:cs typeface="Times New Roman" panose="02020603050405020304" pitchFamily="18" charset="0"/>
              </a:rPr>
              <a:t>Holmqvist</a:t>
            </a:r>
            <a:r>
              <a:rPr lang="en-US" kern="100">
                <a:effectLst/>
                <a:latin typeface="Arial" panose="020B0604020202020204" pitchFamily="34" charset="0"/>
                <a:ea typeface="Calibri" panose="020F0502020204030204" pitchFamily="34" charset="0"/>
                <a:cs typeface="Times New Roman" panose="02020603050405020304" pitchFamily="18" charset="0"/>
              </a:rPr>
              <a:t>, 2023)</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Superior quality of support delivered</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4611203-E68B-0076-5CBA-A1A6C889E343}"/>
              </a:ext>
            </a:extLst>
          </p:cNvPr>
          <p:cNvSpPr>
            <a:spLocks noGrp="1"/>
          </p:cNvSpPr>
          <p:nvPr>
            <p:ph type="sldNum" sz="quarter" idx="12"/>
          </p:nvPr>
        </p:nvSpPr>
        <p:spPr/>
        <p:txBody>
          <a:bodyPr/>
          <a:lstStyle/>
          <a:p>
            <a:fld id="{5088F250-5E2D-4091-9DB9-80AB5F87630E}" type="slidenum">
              <a:rPr lang="en-US" smtClean="0"/>
              <a:t>10</a:t>
            </a:fld>
            <a:endParaRPr lang="en-US"/>
          </a:p>
        </p:txBody>
      </p:sp>
    </p:spTree>
    <p:extLst>
      <p:ext uri="{BB962C8B-B14F-4D97-AF65-F5344CB8AC3E}">
        <p14:creationId xmlns:p14="http://schemas.microsoft.com/office/powerpoint/2010/main" val="26263533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US"/>
            </a:p>
          </p:txBody>
        </p:sp>
      </p:grpSp>
      <p:sp>
        <p:nvSpPr>
          <p:cNvPr id="2" name="Title 1">
            <a:extLst>
              <a:ext uri="{FF2B5EF4-FFF2-40B4-BE49-F238E27FC236}">
                <a16:creationId xmlns:a16="http://schemas.microsoft.com/office/drawing/2014/main" id="{0735B860-4DA3-1687-2913-6A2807F98C9D}"/>
              </a:ext>
            </a:extLst>
          </p:cNvPr>
          <p:cNvSpPr>
            <a:spLocks noGrp="1"/>
          </p:cNvSpPr>
          <p:nvPr>
            <p:ph type="title"/>
          </p:nvPr>
        </p:nvSpPr>
        <p:spPr>
          <a:xfrm>
            <a:off x="1154954" y="973668"/>
            <a:ext cx="8761413" cy="706964"/>
          </a:xfrm>
        </p:spPr>
        <p:txBody>
          <a:bodyPr>
            <a:normAutofit/>
          </a:bodyPr>
          <a:lstStyle/>
          <a:p>
            <a:r>
              <a:rPr lang="en-US">
                <a:solidFill>
                  <a:srgbClr val="FFFFFF"/>
                </a:solidFill>
                <a:effectLst/>
                <a:ea typeface="Calibri" panose="020F0502020204030204" pitchFamily="34" charset="0"/>
              </a:rPr>
              <a:t>Historical Neglect (Against)</a:t>
            </a:r>
            <a:endParaRPr lang="en-US">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7548F67B-338E-527E-1CFB-9556521D9B85}"/>
              </a:ext>
            </a:extLst>
          </p:cNvPr>
          <p:cNvGraphicFramePr>
            <a:graphicFrameLocks noGrp="1"/>
          </p:cNvGraphicFramePr>
          <p:nvPr>
            <p:ph idx="1"/>
            <p:extLst>
              <p:ext uri="{D42A27DB-BD31-4B8C-83A1-F6EECF244321}">
                <p14:modId xmlns:p14="http://schemas.microsoft.com/office/powerpoint/2010/main" val="1991531175"/>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8BB3591F-0C3F-52F0-3F89-430806F07006}"/>
              </a:ext>
            </a:extLst>
          </p:cNvPr>
          <p:cNvSpPr>
            <a:spLocks noGrp="1"/>
          </p:cNvSpPr>
          <p:nvPr>
            <p:ph type="sldNum" sz="quarter" idx="12"/>
          </p:nvPr>
        </p:nvSpPr>
        <p:spPr/>
        <p:txBody>
          <a:bodyPr/>
          <a:lstStyle/>
          <a:p>
            <a:fld id="{5088F250-5E2D-4091-9DB9-80AB5F87630E}" type="slidenum">
              <a:rPr lang="en-US" smtClean="0"/>
              <a:t>11</a:t>
            </a:fld>
            <a:endParaRPr lang="en-US"/>
          </a:p>
        </p:txBody>
      </p:sp>
    </p:spTree>
    <p:extLst>
      <p:ext uri="{BB962C8B-B14F-4D97-AF65-F5344CB8AC3E}">
        <p14:creationId xmlns:p14="http://schemas.microsoft.com/office/powerpoint/2010/main" val="16414408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US"/>
            </a:p>
          </p:txBody>
        </p:sp>
      </p:grpSp>
      <p:sp>
        <p:nvSpPr>
          <p:cNvPr id="2" name="Title 1">
            <a:extLst>
              <a:ext uri="{FF2B5EF4-FFF2-40B4-BE49-F238E27FC236}">
                <a16:creationId xmlns:a16="http://schemas.microsoft.com/office/drawing/2014/main" id="{37F44029-ED20-9A20-43A9-438BE33B9DBF}"/>
              </a:ext>
            </a:extLst>
          </p:cNvPr>
          <p:cNvSpPr>
            <a:spLocks noGrp="1"/>
          </p:cNvSpPr>
          <p:nvPr>
            <p:ph type="title"/>
          </p:nvPr>
        </p:nvSpPr>
        <p:spPr>
          <a:xfrm>
            <a:off x="1000372" y="1209957"/>
            <a:ext cx="3034580" cy="4438087"/>
          </a:xfrm>
        </p:spPr>
        <p:txBody>
          <a:bodyPr anchor="ctr">
            <a:normAutofit/>
          </a:bodyPr>
          <a:lstStyle/>
          <a:p>
            <a:pPr algn="r"/>
            <a:r>
              <a:rPr lang="en-US" sz="3200">
                <a:solidFill>
                  <a:schemeClr val="tx1"/>
                </a:solidFill>
              </a:rPr>
              <a:t>Inconsistent Services (Against)</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05EDCE-B4A0-6221-6B29-B054E93F4EF1}"/>
              </a:ext>
            </a:extLst>
          </p:cNvPr>
          <p:cNvSpPr>
            <a:spLocks noGrp="1"/>
          </p:cNvSpPr>
          <p:nvPr>
            <p:ph idx="1"/>
          </p:nvPr>
        </p:nvSpPr>
        <p:spPr>
          <a:xfrm>
            <a:off x="4678424" y="1059025"/>
            <a:ext cx="5302189" cy="4739950"/>
          </a:xfrm>
        </p:spPr>
        <p:txBody>
          <a:bodyPr anchor="ctr">
            <a:normAutofit/>
          </a:bodyPr>
          <a:lstStyle/>
          <a:p>
            <a:pPr marL="0" marR="0">
              <a:spcBef>
                <a:spcPts val="0"/>
              </a:spcBef>
              <a:spcAft>
                <a:spcPts val="1000"/>
              </a:spcAft>
            </a:pP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Several disparities in autism service quality throughout the UK (Babalola </a:t>
            </a:r>
            <a:r>
              <a:rPr lang="en-US" i="1"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et al.</a:t>
            </a: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2024)</a:t>
            </a:r>
            <a:endParaRPr lang="en-US"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"Postcode lottery" in care availability (Autism | The Guardian, 2024)</a:t>
            </a:r>
            <a:endParaRPr lang="en-US"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A7B8599-4D62-9183-FE0A-77C66369FBB8}"/>
              </a:ext>
            </a:extLst>
          </p:cNvPr>
          <p:cNvSpPr>
            <a:spLocks noGrp="1"/>
          </p:cNvSpPr>
          <p:nvPr>
            <p:ph type="sldNum" sz="quarter" idx="12"/>
          </p:nvPr>
        </p:nvSpPr>
        <p:spPr/>
        <p:txBody>
          <a:bodyPr/>
          <a:lstStyle/>
          <a:p>
            <a:fld id="{5088F250-5E2D-4091-9DB9-80AB5F87630E}" type="slidenum">
              <a:rPr lang="en-US" smtClean="0"/>
              <a:t>12</a:t>
            </a:fld>
            <a:endParaRPr lang="en-US"/>
          </a:p>
        </p:txBody>
      </p:sp>
    </p:spTree>
    <p:extLst>
      <p:ext uri="{BB962C8B-B14F-4D97-AF65-F5344CB8AC3E}">
        <p14:creationId xmlns:p14="http://schemas.microsoft.com/office/powerpoint/2010/main" val="1995375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B7B1E-8A4A-2F61-4016-2670D21BC923}"/>
              </a:ext>
            </a:extLst>
          </p:cNvPr>
          <p:cNvSpPr>
            <a:spLocks noGrp="1"/>
          </p:cNvSpPr>
          <p:nvPr>
            <p:ph type="title"/>
          </p:nvPr>
        </p:nvSpPr>
        <p:spPr>
          <a:xfrm>
            <a:off x="1154954" y="973668"/>
            <a:ext cx="8761413" cy="706964"/>
          </a:xfrm>
        </p:spPr>
        <p:txBody>
          <a:bodyPr>
            <a:normAutofit/>
          </a:bodyPr>
          <a:lstStyle/>
          <a:p>
            <a:r>
              <a:rPr lang="en-US" dirty="0"/>
              <a:t>Underfunding (Against)</a:t>
            </a:r>
          </a:p>
        </p:txBody>
      </p:sp>
      <p:pic>
        <p:nvPicPr>
          <p:cNvPr id="5" name="Picture 4" descr="A group of people standing next to a building and coins&#10;&#10;Description automatically generated">
            <a:extLst>
              <a:ext uri="{FF2B5EF4-FFF2-40B4-BE49-F238E27FC236}">
                <a16:creationId xmlns:a16="http://schemas.microsoft.com/office/drawing/2014/main" id="{0472460C-6BB4-8D22-9D64-7594166BD5F0}"/>
              </a:ext>
            </a:extLst>
          </p:cNvPr>
          <p:cNvPicPr>
            <a:picLocks noChangeAspect="1"/>
          </p:cNvPicPr>
          <p:nvPr/>
        </p:nvPicPr>
        <p:blipFill rotWithShape="1">
          <a:blip r:embed="rId3">
            <a:extLst>
              <a:ext uri="{28A0092B-C50C-407E-A947-70E740481C1C}">
                <a14:useLocalDpi xmlns:a14="http://schemas.microsoft.com/office/drawing/2010/main" val="0"/>
              </a:ext>
            </a:extLst>
          </a:blip>
          <a:srcRect l="3573" r="11427" b="-2"/>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E2BAE4C4-7461-ECE3-0D2C-E116CB4D01D0}"/>
              </a:ext>
            </a:extLst>
          </p:cNvPr>
          <p:cNvSpPr>
            <a:spLocks noGrp="1"/>
          </p:cNvSpPr>
          <p:nvPr>
            <p:ph idx="1"/>
          </p:nvPr>
        </p:nvSpPr>
        <p:spPr>
          <a:xfrm>
            <a:off x="5980954" y="2603500"/>
            <a:ext cx="5211979" cy="3416300"/>
          </a:xfrm>
        </p:spPr>
        <p:txBody>
          <a:bodyPr anchor="ctr">
            <a:normAutofit/>
          </a:bodyPr>
          <a:lstStyle/>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Constant underfunding of mental health services (French </a:t>
            </a:r>
            <a:r>
              <a:rPr lang="en-US" i="1" kern="100">
                <a:effectLst/>
                <a:latin typeface="Arial" panose="020B0604020202020204" pitchFamily="34" charset="0"/>
                <a:ea typeface="Calibri" panose="020F0502020204030204" pitchFamily="34" charset="0"/>
                <a:cs typeface="Times New Roman" panose="02020603050405020304" pitchFamily="18" charset="0"/>
              </a:rPr>
              <a:t>et al.</a:t>
            </a:r>
            <a:r>
              <a:rPr lang="en-US" kern="100">
                <a:effectLst/>
                <a:latin typeface="Arial" panose="020B0604020202020204" pitchFamily="34" charset="0"/>
                <a:ea typeface="Calibri" panose="020F0502020204030204" pitchFamily="34" charset="0"/>
                <a:cs typeface="Times New Roman" panose="02020603050405020304" pitchFamily="18" charset="0"/>
              </a:rPr>
              <a:t>, 2023)</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Long waiting times for medication and diagnosis (Malik-Soni </a:t>
            </a:r>
            <a:r>
              <a:rPr lang="en-US" i="1" kern="100">
                <a:effectLst/>
                <a:latin typeface="Arial" panose="020B0604020202020204" pitchFamily="34" charset="0"/>
                <a:ea typeface="Calibri" panose="020F0502020204030204" pitchFamily="34" charset="0"/>
                <a:cs typeface="Times New Roman" panose="02020603050405020304" pitchFamily="18" charset="0"/>
              </a:rPr>
              <a:t>et al.</a:t>
            </a:r>
            <a:r>
              <a:rPr lang="en-US" kern="100">
                <a:effectLst/>
                <a:latin typeface="Arial" panose="020B0604020202020204" pitchFamily="34" charset="0"/>
                <a:ea typeface="Calibri" panose="020F0502020204030204" pitchFamily="34" charset="0"/>
                <a:cs typeface="Times New Roman" panose="02020603050405020304" pitchFamily="18" charset="0"/>
              </a:rPr>
              <a:t>, 2022)</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2588FD38-F389-6BC2-2F26-3F1BA9F69F71}"/>
              </a:ext>
            </a:extLst>
          </p:cNvPr>
          <p:cNvSpPr>
            <a:spLocks noGrp="1"/>
          </p:cNvSpPr>
          <p:nvPr>
            <p:ph type="sldNum" sz="quarter" idx="12"/>
          </p:nvPr>
        </p:nvSpPr>
        <p:spPr/>
        <p:txBody>
          <a:bodyPr/>
          <a:lstStyle/>
          <a:p>
            <a:fld id="{5088F250-5E2D-4091-9DB9-80AB5F87630E}" type="slidenum">
              <a:rPr lang="en-US" smtClean="0"/>
              <a:t>13</a:t>
            </a:fld>
            <a:endParaRPr lang="en-US"/>
          </a:p>
        </p:txBody>
      </p:sp>
    </p:spTree>
    <p:extLst>
      <p:ext uri="{BB962C8B-B14F-4D97-AF65-F5344CB8AC3E}">
        <p14:creationId xmlns:p14="http://schemas.microsoft.com/office/powerpoint/2010/main" val="7324003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1E7B2-DA6C-FCFB-BC2E-110D2F49A309}"/>
              </a:ext>
            </a:extLst>
          </p:cNvPr>
          <p:cNvSpPr>
            <a:spLocks noGrp="1"/>
          </p:cNvSpPr>
          <p:nvPr>
            <p:ph type="title"/>
          </p:nvPr>
        </p:nvSpPr>
        <p:spPr>
          <a:xfrm>
            <a:off x="1154954" y="973668"/>
            <a:ext cx="8761413" cy="706964"/>
          </a:xfrm>
        </p:spPr>
        <p:txBody>
          <a:bodyPr>
            <a:normAutofit/>
          </a:bodyPr>
          <a:lstStyle/>
          <a:p>
            <a:pPr>
              <a:lnSpc>
                <a:spcPct val="90000"/>
              </a:lnSpc>
            </a:pPr>
            <a:r>
              <a:rPr lang="en-US" sz="2800" kern="100">
                <a:solidFill>
                  <a:srgbClr val="EBEBEB"/>
                </a:solidFill>
                <a:effectLst/>
                <a:ea typeface="Calibri" panose="020F0502020204030204" pitchFamily="34" charset="0"/>
                <a:cs typeface="Times New Roman" panose="02020603050405020304" pitchFamily="18" charset="0"/>
              </a:rPr>
              <a:t>Autism Act 2009 Implementation Issues (Against)</a:t>
            </a:r>
            <a:endParaRPr lang="en-US" sz="2800">
              <a:solidFill>
                <a:srgbClr val="EBEBEB"/>
              </a:solidFill>
            </a:endParaRPr>
          </a:p>
        </p:txBody>
      </p:sp>
      <p:sp>
        <p:nvSpPr>
          <p:cNvPr id="3" name="Content Placeholder 2">
            <a:extLst>
              <a:ext uri="{FF2B5EF4-FFF2-40B4-BE49-F238E27FC236}">
                <a16:creationId xmlns:a16="http://schemas.microsoft.com/office/drawing/2014/main" id="{2664F509-4774-3B53-3D86-45150C5BF36B}"/>
              </a:ext>
            </a:extLst>
          </p:cNvPr>
          <p:cNvSpPr>
            <a:spLocks noGrp="1"/>
          </p:cNvSpPr>
          <p:nvPr>
            <p:ph idx="1"/>
          </p:nvPr>
        </p:nvSpPr>
        <p:spPr>
          <a:xfrm>
            <a:off x="1154954" y="2603500"/>
            <a:ext cx="6397313" cy="3416300"/>
          </a:xfrm>
        </p:spPr>
        <p:txBody>
          <a:bodyPr anchor="ctr">
            <a:normAutofit/>
          </a:bodyPr>
          <a:lstStyle/>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Criticism of inconsistent and slow execution (Schuck </a:t>
            </a:r>
            <a:r>
              <a:rPr lang="en-US" i="1" kern="100">
                <a:effectLst/>
                <a:latin typeface="Arial" panose="020B0604020202020204" pitchFamily="34" charset="0"/>
                <a:ea typeface="Calibri" panose="020F0502020204030204" pitchFamily="34" charset="0"/>
                <a:cs typeface="Times New Roman" panose="02020603050405020304" pitchFamily="18" charset="0"/>
              </a:rPr>
              <a:t>et al.</a:t>
            </a:r>
            <a:r>
              <a:rPr lang="en-US" kern="100">
                <a:effectLst/>
                <a:latin typeface="Arial" panose="020B0604020202020204" pitchFamily="34" charset="0"/>
                <a:ea typeface="Calibri" panose="020F0502020204030204" pitchFamily="34" charset="0"/>
                <a:cs typeface="Times New Roman" panose="02020603050405020304" pitchFamily="18" charset="0"/>
              </a:rPr>
              <a:t>, 2022) </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Local authorities have been unsuccessful to come up to the mandatory standards (McCall, 2017)</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A light bulb and a gear&#10;&#10;Description automatically generated">
            <a:extLst>
              <a:ext uri="{FF2B5EF4-FFF2-40B4-BE49-F238E27FC236}">
                <a16:creationId xmlns:a16="http://schemas.microsoft.com/office/drawing/2014/main" id="{70C141C2-ECC5-2B2C-AD32-AE4D4605D4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7013" y="2775951"/>
            <a:ext cx="3067163" cy="3067163"/>
          </a:xfrm>
          <a:prstGeom prst="roundRect">
            <a:avLst>
              <a:gd name="adj" fmla="val 1858"/>
            </a:avLst>
          </a:prstGeom>
          <a:effectLst>
            <a:outerShdw blurRad="50800" dist="50800" dir="5400000" algn="tl" rotWithShape="0">
              <a:srgbClr val="000000">
                <a:alpha val="43000"/>
              </a:srgbClr>
            </a:outerShdw>
          </a:effectLst>
        </p:spPr>
      </p:pic>
      <p:sp>
        <p:nvSpPr>
          <p:cNvPr id="4" name="Slide Number Placeholder 3">
            <a:extLst>
              <a:ext uri="{FF2B5EF4-FFF2-40B4-BE49-F238E27FC236}">
                <a16:creationId xmlns:a16="http://schemas.microsoft.com/office/drawing/2014/main" id="{C4E040B8-C002-3955-0B3F-FBB43EFC4AA4}"/>
              </a:ext>
            </a:extLst>
          </p:cNvPr>
          <p:cNvSpPr>
            <a:spLocks noGrp="1"/>
          </p:cNvSpPr>
          <p:nvPr>
            <p:ph type="sldNum" sz="quarter" idx="12"/>
          </p:nvPr>
        </p:nvSpPr>
        <p:spPr/>
        <p:txBody>
          <a:bodyPr/>
          <a:lstStyle/>
          <a:p>
            <a:fld id="{5088F250-5E2D-4091-9DB9-80AB5F87630E}" type="slidenum">
              <a:rPr lang="en-US" smtClean="0"/>
              <a:t>14</a:t>
            </a:fld>
            <a:endParaRPr lang="en-US"/>
          </a:p>
        </p:txBody>
      </p:sp>
    </p:spTree>
    <p:extLst>
      <p:ext uri="{BB962C8B-B14F-4D97-AF65-F5344CB8AC3E}">
        <p14:creationId xmlns:p14="http://schemas.microsoft.com/office/powerpoint/2010/main" val="1490266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FF85D-2B6B-29F4-5888-C0D7AA38370F}"/>
              </a:ext>
            </a:extLst>
          </p:cNvPr>
          <p:cNvSpPr>
            <a:spLocks noGrp="1"/>
          </p:cNvSpPr>
          <p:nvPr>
            <p:ph type="title"/>
          </p:nvPr>
        </p:nvSpPr>
        <p:spPr>
          <a:xfrm>
            <a:off x="1154954" y="973668"/>
            <a:ext cx="8761413" cy="706964"/>
          </a:xfrm>
        </p:spPr>
        <p:txBody>
          <a:bodyPr>
            <a:normAutofit/>
          </a:bodyPr>
          <a:lstStyle/>
          <a:p>
            <a:pPr>
              <a:lnSpc>
                <a:spcPct val="90000"/>
              </a:lnSpc>
            </a:pPr>
            <a:r>
              <a:rPr lang="en-US" sz="2800" kern="100">
                <a:solidFill>
                  <a:srgbClr val="EBEBEB"/>
                </a:solidFill>
                <a:effectLst/>
                <a:ea typeface="Calibri" panose="020F0502020204030204" pitchFamily="34" charset="0"/>
                <a:cs typeface="Times New Roman" panose="02020603050405020304" pitchFamily="18" charset="0"/>
              </a:rPr>
              <a:t>Care Act 2014 Implementation Issues (Against)</a:t>
            </a:r>
            <a:endParaRPr lang="en-US" sz="2800">
              <a:solidFill>
                <a:srgbClr val="EBEBEB"/>
              </a:solidFill>
            </a:endParaRPr>
          </a:p>
        </p:txBody>
      </p:sp>
      <p:pic>
        <p:nvPicPr>
          <p:cNvPr id="5" name="Picture 4" descr="A blue and black circle with arrows and a check mark&#10;&#10;Description automatically generated">
            <a:extLst>
              <a:ext uri="{FF2B5EF4-FFF2-40B4-BE49-F238E27FC236}">
                <a16:creationId xmlns:a16="http://schemas.microsoft.com/office/drawing/2014/main" id="{0275E312-46DD-A354-9008-737B900302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0397" y="2775951"/>
            <a:ext cx="3067163"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CAF75B28-9662-8E1E-DE61-176A5C2E277F}"/>
              </a:ext>
            </a:extLst>
          </p:cNvPr>
          <p:cNvSpPr>
            <a:spLocks noGrp="1"/>
          </p:cNvSpPr>
          <p:nvPr>
            <p:ph idx="1"/>
          </p:nvPr>
        </p:nvSpPr>
        <p:spPr>
          <a:xfrm>
            <a:off x="5980954" y="2603500"/>
            <a:ext cx="5211979" cy="3416300"/>
          </a:xfrm>
        </p:spPr>
        <p:txBody>
          <a:bodyPr anchor="ctr">
            <a:normAutofit/>
          </a:bodyPr>
          <a:lstStyle/>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Problems in accessing required care, specifically during switches from child to adult services (McCall, 2017)</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Gaps in service delivery (Featherstone </a:t>
            </a:r>
            <a:r>
              <a:rPr lang="en-US" i="1" kern="100">
                <a:effectLst/>
                <a:latin typeface="Arial" panose="020B0604020202020204" pitchFamily="34" charset="0"/>
                <a:ea typeface="Calibri" panose="020F0502020204030204" pitchFamily="34" charset="0"/>
                <a:cs typeface="Times New Roman" panose="02020603050405020304" pitchFamily="18" charset="0"/>
              </a:rPr>
              <a:t>et al.</a:t>
            </a:r>
            <a:r>
              <a:rPr lang="en-US" kern="100">
                <a:effectLst/>
                <a:latin typeface="Arial" panose="020B0604020202020204" pitchFamily="34" charset="0"/>
                <a:ea typeface="Calibri" panose="020F0502020204030204" pitchFamily="34" charset="0"/>
                <a:cs typeface="Times New Roman" panose="02020603050405020304" pitchFamily="18" charset="0"/>
              </a:rPr>
              <a:t>, 2022)</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04B81AB-E263-1773-A6A5-7B79B9044DDC}"/>
              </a:ext>
            </a:extLst>
          </p:cNvPr>
          <p:cNvSpPr>
            <a:spLocks noGrp="1"/>
          </p:cNvSpPr>
          <p:nvPr>
            <p:ph type="sldNum" sz="quarter" idx="12"/>
          </p:nvPr>
        </p:nvSpPr>
        <p:spPr/>
        <p:txBody>
          <a:bodyPr/>
          <a:lstStyle/>
          <a:p>
            <a:fld id="{5088F250-5E2D-4091-9DB9-80AB5F87630E}" type="slidenum">
              <a:rPr lang="en-US" smtClean="0"/>
              <a:t>15</a:t>
            </a:fld>
            <a:endParaRPr lang="en-US"/>
          </a:p>
        </p:txBody>
      </p:sp>
    </p:spTree>
    <p:extLst>
      <p:ext uri="{BB962C8B-B14F-4D97-AF65-F5344CB8AC3E}">
        <p14:creationId xmlns:p14="http://schemas.microsoft.com/office/powerpoint/2010/main" val="36203528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F49A5-62F4-96FD-8E5A-2559EF24171F}"/>
              </a:ext>
            </a:extLst>
          </p:cNvPr>
          <p:cNvSpPr>
            <a:spLocks noGrp="1"/>
          </p:cNvSpPr>
          <p:nvPr>
            <p:ph type="title"/>
          </p:nvPr>
        </p:nvSpPr>
        <p:spPr>
          <a:xfrm>
            <a:off x="1154954" y="973668"/>
            <a:ext cx="8761413" cy="706964"/>
          </a:xfrm>
        </p:spPr>
        <p:txBody>
          <a:bodyPr>
            <a:normAutofit/>
          </a:bodyPr>
          <a:lstStyle/>
          <a:p>
            <a:r>
              <a:rPr lang="en-US" kern="100">
                <a:solidFill>
                  <a:srgbClr val="EBEBEB"/>
                </a:solidFill>
                <a:effectLst/>
                <a:ea typeface="Calibri" panose="020F0502020204030204" pitchFamily="34" charset="0"/>
                <a:cs typeface="Times New Roman" panose="02020603050405020304" pitchFamily="18" charset="0"/>
              </a:rPr>
              <a:t>Education Challenges (Against)</a:t>
            </a:r>
            <a:endParaRPr lang="en-US">
              <a:solidFill>
                <a:srgbClr val="EBEBEB"/>
              </a:solidFill>
            </a:endParaRPr>
          </a:p>
        </p:txBody>
      </p:sp>
      <p:sp>
        <p:nvSpPr>
          <p:cNvPr id="3" name="Content Placeholder 2">
            <a:extLst>
              <a:ext uri="{FF2B5EF4-FFF2-40B4-BE49-F238E27FC236}">
                <a16:creationId xmlns:a16="http://schemas.microsoft.com/office/drawing/2014/main" id="{4528B7BB-0C81-24B1-22C9-BFE865B16822}"/>
              </a:ext>
            </a:extLst>
          </p:cNvPr>
          <p:cNvSpPr>
            <a:spLocks noGrp="1"/>
          </p:cNvSpPr>
          <p:nvPr>
            <p:ph idx="1"/>
          </p:nvPr>
        </p:nvSpPr>
        <p:spPr>
          <a:xfrm>
            <a:off x="1154954" y="2603500"/>
            <a:ext cx="6397313" cy="3416300"/>
          </a:xfrm>
        </p:spPr>
        <p:txBody>
          <a:bodyPr anchor="ctr">
            <a:normAutofit/>
          </a:bodyPr>
          <a:lstStyle/>
          <a:p>
            <a:pPr marL="0" marR="0">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students with Autistic disorders switch schools several times, from primary school (24%) to secondary school (44%) since their needs are not met properly (Amaze, 2018)</a:t>
            </a:r>
          </a:p>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Deficiency of resources and inadequate skills and expertise in teachers (Al </a:t>
            </a:r>
            <a:r>
              <a:rPr lang="en-US" kern="100" dirty="0" err="1">
                <a:effectLst/>
                <a:latin typeface="Arial" panose="020B0604020202020204" pitchFamily="34" charset="0"/>
                <a:ea typeface="Calibri" panose="020F0502020204030204" pitchFamily="34" charset="0"/>
                <a:cs typeface="Times New Roman" panose="02020603050405020304" pitchFamily="18" charset="0"/>
              </a:rPr>
              <a:t>Jaffal</a:t>
            </a:r>
            <a:r>
              <a:rPr lang="en-US" kern="100" dirty="0">
                <a:effectLst/>
                <a:latin typeface="Arial" panose="020B0604020202020204" pitchFamily="34" charset="0"/>
                <a:ea typeface="Calibri" panose="020F0502020204030204" pitchFamily="34" charset="0"/>
                <a:cs typeface="Times New Roman" panose="02020603050405020304" pitchFamily="18" charset="0"/>
              </a:rPr>
              <a:t>, 2022) </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Increased rates of school exclusion as well as ineffective educational outcomes</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A child sitting at a desk with letters and a pencil&#10;&#10;Description automatically generated">
            <a:extLst>
              <a:ext uri="{FF2B5EF4-FFF2-40B4-BE49-F238E27FC236}">
                <a16:creationId xmlns:a16="http://schemas.microsoft.com/office/drawing/2014/main" id="{6AEFC487-D35F-406C-086C-4C89D7DBD7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0571" y="2962011"/>
            <a:ext cx="3080048" cy="2695042"/>
          </a:xfrm>
          <a:prstGeom prst="roundRect">
            <a:avLst>
              <a:gd name="adj" fmla="val 1858"/>
            </a:avLst>
          </a:prstGeom>
          <a:effectLst>
            <a:outerShdw blurRad="50800" dist="50800" dir="5400000" algn="tl" rotWithShape="0">
              <a:srgbClr val="000000">
                <a:alpha val="43000"/>
              </a:srgbClr>
            </a:outerShdw>
          </a:effectLst>
        </p:spPr>
      </p:pic>
      <p:sp>
        <p:nvSpPr>
          <p:cNvPr id="4" name="Slide Number Placeholder 3">
            <a:extLst>
              <a:ext uri="{FF2B5EF4-FFF2-40B4-BE49-F238E27FC236}">
                <a16:creationId xmlns:a16="http://schemas.microsoft.com/office/drawing/2014/main" id="{33699803-C589-4289-80AF-0933325349AA}"/>
              </a:ext>
            </a:extLst>
          </p:cNvPr>
          <p:cNvSpPr>
            <a:spLocks noGrp="1"/>
          </p:cNvSpPr>
          <p:nvPr>
            <p:ph type="sldNum" sz="quarter" idx="12"/>
          </p:nvPr>
        </p:nvSpPr>
        <p:spPr/>
        <p:txBody>
          <a:bodyPr/>
          <a:lstStyle/>
          <a:p>
            <a:fld id="{5088F250-5E2D-4091-9DB9-80AB5F87630E}" type="slidenum">
              <a:rPr lang="en-US" smtClean="0"/>
              <a:t>16</a:t>
            </a:fld>
            <a:endParaRPr lang="en-US"/>
          </a:p>
        </p:txBody>
      </p:sp>
    </p:spTree>
    <p:extLst>
      <p:ext uri="{BB962C8B-B14F-4D97-AF65-F5344CB8AC3E}">
        <p14:creationId xmlns:p14="http://schemas.microsoft.com/office/powerpoint/2010/main" val="713065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336FA-C36A-2D70-450E-238DB47848FA}"/>
              </a:ext>
            </a:extLst>
          </p:cNvPr>
          <p:cNvSpPr>
            <a:spLocks noGrp="1"/>
          </p:cNvSpPr>
          <p:nvPr>
            <p:ph type="title"/>
          </p:nvPr>
        </p:nvSpPr>
        <p:spPr>
          <a:xfrm>
            <a:off x="1154954" y="973668"/>
            <a:ext cx="8761413" cy="706964"/>
          </a:xfrm>
        </p:spPr>
        <p:txBody>
          <a:bodyPr>
            <a:normAutofit/>
          </a:bodyPr>
          <a:lstStyle/>
          <a:p>
            <a:r>
              <a:rPr lang="en-US" kern="100" dirty="0">
                <a:effectLst/>
                <a:ea typeface="Calibri" panose="020F0502020204030204" pitchFamily="34" charset="0"/>
                <a:cs typeface="Times New Roman" panose="02020603050405020304" pitchFamily="18" charset="0"/>
              </a:rPr>
              <a:t>Employment Barriers (Against)</a:t>
            </a:r>
            <a:endParaRPr lang="en-US" dirty="0"/>
          </a:p>
        </p:txBody>
      </p:sp>
      <p:pic>
        <p:nvPicPr>
          <p:cNvPr id="5" name="Picture 4" descr="A group of people holding a puzzle&#10;&#10;Description automatically generated">
            <a:extLst>
              <a:ext uri="{FF2B5EF4-FFF2-40B4-BE49-F238E27FC236}">
                <a16:creationId xmlns:a16="http://schemas.microsoft.com/office/drawing/2014/main" id="{E8794AD7-5E92-95A6-6DF8-D6A73EE60043}"/>
              </a:ext>
            </a:extLst>
          </p:cNvPr>
          <p:cNvPicPr>
            <a:picLocks noChangeAspect="1"/>
          </p:cNvPicPr>
          <p:nvPr/>
        </p:nvPicPr>
        <p:blipFill rotWithShape="1">
          <a:blip r:embed="rId3">
            <a:extLst>
              <a:ext uri="{28A0092B-C50C-407E-A947-70E740481C1C}">
                <a14:useLocalDpi xmlns:a14="http://schemas.microsoft.com/office/drawing/2010/main" val="0"/>
              </a:ext>
            </a:extLst>
          </a:blip>
          <a:srcRect t="374" r="-2" b="1170"/>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E935332F-3CBC-716C-A0AB-84A86B4DD540}"/>
              </a:ext>
            </a:extLst>
          </p:cNvPr>
          <p:cNvSpPr>
            <a:spLocks noGrp="1"/>
          </p:cNvSpPr>
          <p:nvPr>
            <p:ph idx="1"/>
          </p:nvPr>
        </p:nvSpPr>
        <p:spPr>
          <a:xfrm>
            <a:off x="5980954" y="2603500"/>
            <a:ext cx="5211979" cy="3416300"/>
          </a:xfrm>
        </p:spPr>
        <p:txBody>
          <a:bodyPr anchor="ctr">
            <a:normAutofit/>
          </a:bodyPr>
          <a:lstStyle/>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Greater unemployment rates (Howlin, 2021)</a:t>
            </a:r>
          </a:p>
          <a:p>
            <a:pPr marL="0" marR="0">
              <a:spcBef>
                <a:spcPts val="0"/>
              </a:spcBef>
              <a:spcAft>
                <a:spcPts val="1000"/>
              </a:spcAft>
            </a:pPr>
            <a:r>
              <a:rPr lang="en-US" kern="100" dirty="0">
                <a:latin typeface="Arial" panose="020B0604020202020204" pitchFamily="34" charset="0"/>
                <a:ea typeface="Calibri" panose="020F0502020204030204" pitchFamily="34" charset="0"/>
                <a:cs typeface="Times New Roman" panose="02020603050405020304" pitchFamily="18" charset="0"/>
              </a:rPr>
              <a:t>31%</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unemployment rate of people with autism (CSU News, 2024).</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barriers to attain and maintain employment (Davies </a:t>
            </a:r>
            <a:r>
              <a:rPr lang="en-US"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kern="100" dirty="0">
                <a:effectLst/>
                <a:latin typeface="Arial" panose="020B0604020202020204" pitchFamily="34" charset="0"/>
                <a:ea typeface="Calibri" panose="020F0502020204030204" pitchFamily="34" charset="0"/>
                <a:cs typeface="Times New Roman" panose="02020603050405020304" pitchFamily="18" charset="0"/>
              </a:rPr>
              <a:t>, 2023)</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C951A5DB-D5FB-FBAE-8D5E-6D2958A9ED9E}"/>
              </a:ext>
            </a:extLst>
          </p:cNvPr>
          <p:cNvSpPr>
            <a:spLocks noGrp="1"/>
          </p:cNvSpPr>
          <p:nvPr>
            <p:ph type="sldNum" sz="quarter" idx="12"/>
          </p:nvPr>
        </p:nvSpPr>
        <p:spPr/>
        <p:txBody>
          <a:bodyPr/>
          <a:lstStyle/>
          <a:p>
            <a:fld id="{5088F250-5E2D-4091-9DB9-80AB5F87630E}" type="slidenum">
              <a:rPr lang="en-US" smtClean="0"/>
              <a:t>17</a:t>
            </a:fld>
            <a:endParaRPr lang="en-US"/>
          </a:p>
        </p:txBody>
      </p:sp>
    </p:spTree>
    <p:extLst>
      <p:ext uri="{BB962C8B-B14F-4D97-AF65-F5344CB8AC3E}">
        <p14:creationId xmlns:p14="http://schemas.microsoft.com/office/powerpoint/2010/main" val="14681995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C22A7-012E-CC6F-8625-03CEF08BA847}"/>
              </a:ext>
            </a:extLst>
          </p:cNvPr>
          <p:cNvSpPr>
            <a:spLocks noGrp="1"/>
          </p:cNvSpPr>
          <p:nvPr>
            <p:ph type="title"/>
          </p:nvPr>
        </p:nvSpPr>
        <p:spPr>
          <a:xfrm>
            <a:off x="1154954" y="973668"/>
            <a:ext cx="8761413" cy="706964"/>
          </a:xfrm>
        </p:spPr>
        <p:txBody>
          <a:bodyPr>
            <a:normAutofit/>
          </a:bodyPr>
          <a:lstStyle/>
          <a:p>
            <a:pPr marL="0" marR="0">
              <a:spcBef>
                <a:spcPts val="0"/>
              </a:spcBef>
              <a:spcAft>
                <a:spcPts val="1000"/>
              </a:spcAft>
            </a:pPr>
            <a:r>
              <a:rPr lang="en-US">
                <a:solidFill>
                  <a:srgbClr val="EBEBEB"/>
                </a:solidFill>
              </a:rPr>
              <a:t>Diagnosis Delays (Against)</a:t>
            </a:r>
          </a:p>
        </p:txBody>
      </p:sp>
      <p:sp>
        <p:nvSpPr>
          <p:cNvPr id="3" name="Content Placeholder 2">
            <a:extLst>
              <a:ext uri="{FF2B5EF4-FFF2-40B4-BE49-F238E27FC236}">
                <a16:creationId xmlns:a16="http://schemas.microsoft.com/office/drawing/2014/main" id="{12154B86-B24A-072E-F793-9BDDF5B5AD07}"/>
              </a:ext>
            </a:extLst>
          </p:cNvPr>
          <p:cNvSpPr>
            <a:spLocks noGrp="1"/>
          </p:cNvSpPr>
          <p:nvPr>
            <p:ph idx="1"/>
          </p:nvPr>
        </p:nvSpPr>
        <p:spPr>
          <a:xfrm>
            <a:off x="1154954" y="2603500"/>
            <a:ext cx="6397313" cy="3416300"/>
          </a:xfrm>
        </p:spPr>
        <p:txBody>
          <a:bodyPr anchor="ctr">
            <a:normAutofit/>
          </a:bodyPr>
          <a:lstStyle/>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Extended delays in acquiring a diagnosis (Legg and Tickle, 2019)</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Issues in timely access to critical services (Crane </a:t>
            </a:r>
            <a:r>
              <a:rPr lang="en-US" i="1" kern="100">
                <a:effectLst/>
                <a:latin typeface="Arial" panose="020B0604020202020204" pitchFamily="34" charset="0"/>
                <a:ea typeface="Calibri" panose="020F0502020204030204" pitchFamily="34" charset="0"/>
                <a:cs typeface="Times New Roman" panose="02020603050405020304" pitchFamily="18" charset="0"/>
              </a:rPr>
              <a:t>et al.</a:t>
            </a:r>
            <a:r>
              <a:rPr lang="en-US" kern="100">
                <a:effectLst/>
                <a:latin typeface="Arial" panose="020B0604020202020204" pitchFamily="34" charset="0"/>
                <a:ea typeface="Calibri" panose="020F0502020204030204" pitchFamily="34" charset="0"/>
                <a:cs typeface="Times New Roman" panose="02020603050405020304" pitchFamily="18" charset="0"/>
              </a:rPr>
              <a:t>, 2018)</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A person in a white coat and a child&#10;&#10;Description automatically generated">
            <a:extLst>
              <a:ext uri="{FF2B5EF4-FFF2-40B4-BE49-F238E27FC236}">
                <a16:creationId xmlns:a16="http://schemas.microsoft.com/office/drawing/2014/main" id="{93FD95FC-8256-B53D-753D-6003EFF56F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05284" y="2775951"/>
            <a:ext cx="2510621" cy="3067163"/>
          </a:xfrm>
          <a:prstGeom prst="roundRect">
            <a:avLst>
              <a:gd name="adj" fmla="val 1858"/>
            </a:avLst>
          </a:prstGeom>
          <a:effectLst>
            <a:outerShdw blurRad="50800" dist="50800" dir="5400000" algn="tl" rotWithShape="0">
              <a:srgbClr val="000000">
                <a:alpha val="43000"/>
              </a:srgbClr>
            </a:outerShdw>
          </a:effectLst>
        </p:spPr>
      </p:pic>
      <p:sp>
        <p:nvSpPr>
          <p:cNvPr id="4" name="Slide Number Placeholder 3">
            <a:extLst>
              <a:ext uri="{FF2B5EF4-FFF2-40B4-BE49-F238E27FC236}">
                <a16:creationId xmlns:a16="http://schemas.microsoft.com/office/drawing/2014/main" id="{26CB1B03-E2EF-5C71-BE69-A7ACE0460F83}"/>
              </a:ext>
            </a:extLst>
          </p:cNvPr>
          <p:cNvSpPr>
            <a:spLocks noGrp="1"/>
          </p:cNvSpPr>
          <p:nvPr>
            <p:ph type="sldNum" sz="quarter" idx="12"/>
          </p:nvPr>
        </p:nvSpPr>
        <p:spPr/>
        <p:txBody>
          <a:bodyPr/>
          <a:lstStyle/>
          <a:p>
            <a:fld id="{5088F250-5E2D-4091-9DB9-80AB5F87630E}" type="slidenum">
              <a:rPr lang="en-US" smtClean="0"/>
              <a:t>18</a:t>
            </a:fld>
            <a:endParaRPr lang="en-US"/>
          </a:p>
        </p:txBody>
      </p:sp>
    </p:spTree>
    <p:extLst>
      <p:ext uri="{BB962C8B-B14F-4D97-AF65-F5344CB8AC3E}">
        <p14:creationId xmlns:p14="http://schemas.microsoft.com/office/powerpoint/2010/main" val="12157495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0FC74-BD30-6CC2-2F9D-7D793566F7C3}"/>
              </a:ext>
            </a:extLst>
          </p:cNvPr>
          <p:cNvSpPr>
            <a:spLocks noGrp="1"/>
          </p:cNvSpPr>
          <p:nvPr>
            <p:ph type="title"/>
          </p:nvPr>
        </p:nvSpPr>
        <p:spPr/>
        <p:txBody>
          <a:bodyPr/>
          <a:lstStyle/>
          <a:p>
            <a:r>
              <a:rPr lang="en-US" dirty="0"/>
              <a:t>Lack of Specialist Training (Against)</a:t>
            </a:r>
          </a:p>
        </p:txBody>
      </p:sp>
      <p:sp>
        <p:nvSpPr>
          <p:cNvPr id="3" name="Content Placeholder 2">
            <a:extLst>
              <a:ext uri="{FF2B5EF4-FFF2-40B4-BE49-F238E27FC236}">
                <a16:creationId xmlns:a16="http://schemas.microsoft.com/office/drawing/2014/main" id="{5BA8F70F-69B4-1FCA-5690-1617D6A0FADA}"/>
              </a:ext>
            </a:extLst>
          </p:cNvPr>
          <p:cNvSpPr>
            <a:spLocks noGrp="1"/>
          </p:cNvSpPr>
          <p:nvPr>
            <p:ph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Autism specialists’ shortages (Lang, 2024)</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Inadequate training of General practitioners (K. Jones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2021)</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F7CE8DDB-C060-965B-EF92-D673B75630B0}"/>
              </a:ext>
            </a:extLst>
          </p:cNvPr>
          <p:cNvSpPr>
            <a:spLocks noGrp="1"/>
          </p:cNvSpPr>
          <p:nvPr>
            <p:ph type="sldNum" sz="quarter" idx="12"/>
          </p:nvPr>
        </p:nvSpPr>
        <p:spPr/>
        <p:txBody>
          <a:bodyPr/>
          <a:lstStyle/>
          <a:p>
            <a:fld id="{5088F250-5E2D-4091-9DB9-80AB5F87630E}" type="slidenum">
              <a:rPr lang="en-US" smtClean="0"/>
              <a:t>19</a:t>
            </a:fld>
            <a:endParaRPr lang="en-US"/>
          </a:p>
        </p:txBody>
      </p:sp>
    </p:spTree>
    <p:extLst>
      <p:ext uri="{BB962C8B-B14F-4D97-AF65-F5344CB8AC3E}">
        <p14:creationId xmlns:p14="http://schemas.microsoft.com/office/powerpoint/2010/main" val="31908219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grpSp>
      <p:sp>
        <p:nvSpPr>
          <p:cNvPr id="2" name="Title 1">
            <a:extLst>
              <a:ext uri="{FF2B5EF4-FFF2-40B4-BE49-F238E27FC236}">
                <a16:creationId xmlns:a16="http://schemas.microsoft.com/office/drawing/2014/main" id="{80A276D5-4E41-9418-4E75-E59FADAEAF31}"/>
              </a:ext>
            </a:extLst>
          </p:cNvPr>
          <p:cNvSpPr>
            <a:spLocks noGrp="1"/>
          </p:cNvSpPr>
          <p:nvPr>
            <p:ph type="title"/>
          </p:nvPr>
        </p:nvSpPr>
        <p:spPr>
          <a:xfrm>
            <a:off x="836247" y="1085549"/>
            <a:ext cx="3430947" cy="4686903"/>
          </a:xfrm>
        </p:spPr>
        <p:txBody>
          <a:bodyPr anchor="ctr">
            <a:normAutofit/>
          </a:bodyPr>
          <a:lstStyle/>
          <a:p>
            <a:pPr algn="r"/>
            <a:r>
              <a:rPr lang="en-US">
                <a:solidFill>
                  <a:schemeClr val="tx1"/>
                </a:solidFill>
              </a:rPr>
              <a:t>Rebuttal (For Position)</a:t>
            </a:r>
          </a:p>
        </p:txBody>
      </p:sp>
      <p:cxnSp>
        <p:nvCxnSpPr>
          <p:cNvPr id="27" name="Straight Connector 2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775519-3582-D040-A66B-0CA4D385FE2E}"/>
              </a:ext>
            </a:extLst>
          </p:cNvPr>
          <p:cNvSpPr>
            <a:spLocks noGrp="1"/>
          </p:cNvSpPr>
          <p:nvPr>
            <p:ph idx="1"/>
          </p:nvPr>
        </p:nvSpPr>
        <p:spPr>
          <a:xfrm>
            <a:off x="5041399" y="1085549"/>
            <a:ext cx="5579707" cy="4686903"/>
          </a:xfrm>
        </p:spPr>
        <p:txBody>
          <a:bodyPr anchor="ctr">
            <a:normAutofit/>
          </a:bodyPr>
          <a:lstStyle/>
          <a:p>
            <a:pPr marL="0" marR="0">
              <a:spcBef>
                <a:spcPts val="0"/>
              </a:spcBef>
              <a:spcAft>
                <a:spcPts val="1000"/>
              </a:spcAft>
            </a:pP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Efforts are being made to regulate autism services throughout the UK to decrease regional disparities (NHS England, 2023)</a:t>
            </a:r>
          </a:p>
          <a:p>
            <a:pPr marL="0" marR="0">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Buckland Review of Autism Employment recently in February 2024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Mackley</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et al., 2024).</a:t>
            </a:r>
            <a:endParaRPr lang="en-US"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policy updates as well as increased funding are starting to deal with some of the past shortcomings (</a:t>
            </a:r>
            <a:r>
              <a:rPr lang="en-US" kern="1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Thorlby</a:t>
            </a: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US" i="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et al.</a:t>
            </a: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2021)</a:t>
            </a:r>
            <a:endParaRPr lang="en-US"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81E577C0-EFB2-7309-1F55-35AD99A497CF}"/>
              </a:ext>
            </a:extLst>
          </p:cNvPr>
          <p:cNvSpPr>
            <a:spLocks noGrp="1"/>
          </p:cNvSpPr>
          <p:nvPr>
            <p:ph type="sldNum" sz="quarter" idx="12"/>
          </p:nvPr>
        </p:nvSpPr>
        <p:spPr/>
        <p:txBody>
          <a:bodyPr/>
          <a:lstStyle/>
          <a:p>
            <a:fld id="{5088F250-5E2D-4091-9DB9-80AB5F87630E}" type="slidenum">
              <a:rPr lang="en-US" smtClean="0"/>
              <a:t>20</a:t>
            </a:fld>
            <a:endParaRPr lang="en-US"/>
          </a:p>
        </p:txBody>
      </p:sp>
    </p:spTree>
    <p:extLst>
      <p:ext uri="{BB962C8B-B14F-4D97-AF65-F5344CB8AC3E}">
        <p14:creationId xmlns:p14="http://schemas.microsoft.com/office/powerpoint/2010/main" val="645386283"/>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grpSp>
      <p:sp>
        <p:nvSpPr>
          <p:cNvPr id="2" name="Title 1">
            <a:extLst>
              <a:ext uri="{FF2B5EF4-FFF2-40B4-BE49-F238E27FC236}">
                <a16:creationId xmlns:a16="http://schemas.microsoft.com/office/drawing/2014/main" id="{3F14278B-8051-F786-C553-6FBA29932530}"/>
              </a:ext>
            </a:extLst>
          </p:cNvPr>
          <p:cNvSpPr>
            <a:spLocks noGrp="1"/>
          </p:cNvSpPr>
          <p:nvPr>
            <p:ph type="title"/>
          </p:nvPr>
        </p:nvSpPr>
        <p:spPr>
          <a:xfrm>
            <a:off x="836247" y="1085549"/>
            <a:ext cx="3430947" cy="4686903"/>
          </a:xfrm>
        </p:spPr>
        <p:txBody>
          <a:bodyPr anchor="ctr">
            <a:normAutofit/>
          </a:bodyPr>
          <a:lstStyle/>
          <a:p>
            <a:pPr algn="r"/>
            <a:r>
              <a:rPr lang="en-US">
                <a:solidFill>
                  <a:schemeClr val="tx1"/>
                </a:solidFill>
              </a:rPr>
              <a:t>Rebuttal (Against Position)</a:t>
            </a:r>
          </a:p>
        </p:txBody>
      </p:sp>
      <p:cxnSp>
        <p:nvCxnSpPr>
          <p:cNvPr id="27" name="Straight Connector 2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486580-2970-9DD8-B0FC-D949300FC94E}"/>
              </a:ext>
            </a:extLst>
          </p:cNvPr>
          <p:cNvSpPr>
            <a:spLocks noGrp="1"/>
          </p:cNvSpPr>
          <p:nvPr>
            <p:ph idx="1"/>
          </p:nvPr>
        </p:nvSpPr>
        <p:spPr>
          <a:xfrm>
            <a:off x="5041399" y="1085549"/>
            <a:ext cx="5579707" cy="4686903"/>
          </a:xfrm>
        </p:spPr>
        <p:txBody>
          <a:bodyPr anchor="ctr">
            <a:normAutofit/>
          </a:bodyPr>
          <a:lstStyle/>
          <a:p>
            <a:pPr marL="0" marR="0">
              <a:spcBef>
                <a:spcPts val="0"/>
              </a:spcBef>
              <a:spcAft>
                <a:spcPts val="1000"/>
              </a:spcAft>
            </a:pP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Constant execution challenges regardless of new policies (O’Nions </a:t>
            </a:r>
            <a:r>
              <a:rPr lang="en-US" i="1"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et al.</a:t>
            </a: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2023)</a:t>
            </a:r>
            <a:endParaRPr lang="en-US"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Structural obstacles such as societal stigma impeding complete inclusion (Turnock, Langley and Jones, 2022)</a:t>
            </a:r>
            <a:endParaRPr lang="en-US"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8B09FA3E-EC4E-1D6E-0244-2917E8240C84}"/>
              </a:ext>
            </a:extLst>
          </p:cNvPr>
          <p:cNvSpPr>
            <a:spLocks noGrp="1"/>
          </p:cNvSpPr>
          <p:nvPr>
            <p:ph type="sldNum" sz="quarter" idx="12"/>
          </p:nvPr>
        </p:nvSpPr>
        <p:spPr/>
        <p:txBody>
          <a:bodyPr/>
          <a:lstStyle/>
          <a:p>
            <a:fld id="{5088F250-5E2D-4091-9DB9-80AB5F87630E}" type="slidenum">
              <a:rPr lang="en-US" smtClean="0"/>
              <a:t>21</a:t>
            </a:fld>
            <a:endParaRPr lang="en-US"/>
          </a:p>
        </p:txBody>
      </p:sp>
    </p:spTree>
    <p:extLst>
      <p:ext uri="{BB962C8B-B14F-4D97-AF65-F5344CB8AC3E}">
        <p14:creationId xmlns:p14="http://schemas.microsoft.com/office/powerpoint/2010/main" val="309865816"/>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2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21" name="Freeform: Shape 20">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US"/>
          </a:p>
        </p:txBody>
      </p:sp>
      <p:sp>
        <p:nvSpPr>
          <p:cNvPr id="22"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sp>
        <p:nvSpPr>
          <p:cNvPr id="2" name="Title 1">
            <a:extLst>
              <a:ext uri="{FF2B5EF4-FFF2-40B4-BE49-F238E27FC236}">
                <a16:creationId xmlns:a16="http://schemas.microsoft.com/office/drawing/2014/main" id="{83624122-B5EE-E337-343A-5748B773881D}"/>
              </a:ext>
            </a:extLst>
          </p:cNvPr>
          <p:cNvSpPr>
            <a:spLocks noGrp="1"/>
          </p:cNvSpPr>
          <p:nvPr>
            <p:ph type="title"/>
          </p:nvPr>
        </p:nvSpPr>
        <p:spPr>
          <a:xfrm>
            <a:off x="994087" y="1130603"/>
            <a:ext cx="3342442" cy="4596794"/>
          </a:xfrm>
        </p:spPr>
        <p:txBody>
          <a:bodyPr anchor="ctr">
            <a:normAutofit/>
          </a:bodyPr>
          <a:lstStyle/>
          <a:p>
            <a:r>
              <a:rPr lang="en-US" sz="2500">
                <a:solidFill>
                  <a:srgbClr val="EBEBEB"/>
                </a:solidFill>
              </a:rPr>
              <a:t>Recommendations</a:t>
            </a:r>
          </a:p>
        </p:txBody>
      </p:sp>
      <p:sp>
        <p:nvSpPr>
          <p:cNvPr id="3" name="Content Placeholder 2">
            <a:extLst>
              <a:ext uri="{FF2B5EF4-FFF2-40B4-BE49-F238E27FC236}">
                <a16:creationId xmlns:a16="http://schemas.microsoft.com/office/drawing/2014/main" id="{5552E47B-A8B5-48F2-4A09-42B7937A10AE}"/>
              </a:ext>
            </a:extLst>
          </p:cNvPr>
          <p:cNvSpPr>
            <a:spLocks noGrp="1"/>
          </p:cNvSpPr>
          <p:nvPr>
            <p:ph idx="1"/>
          </p:nvPr>
        </p:nvSpPr>
        <p:spPr>
          <a:xfrm>
            <a:off x="5290077" y="437513"/>
            <a:ext cx="5502614" cy="5954325"/>
          </a:xfrm>
        </p:spPr>
        <p:txBody>
          <a:bodyPr anchor="ctr">
            <a:normAutofit/>
          </a:bodyPr>
          <a:lstStyle/>
          <a:p>
            <a:pPr marL="0" marR="0">
              <a:spcBef>
                <a:spcPts val="0"/>
              </a:spcBef>
              <a:spcAft>
                <a:spcPts val="1000"/>
              </a:spcAft>
            </a:pPr>
            <a:r>
              <a:rPr lang="en-US" sz="2000" kern="100">
                <a:effectLst/>
                <a:latin typeface="Arial" panose="020B0604020202020204" pitchFamily="34" charset="0"/>
                <a:ea typeface="Calibri" panose="020F0502020204030204" pitchFamily="34" charset="0"/>
                <a:cs typeface="Times New Roman" panose="02020603050405020304" pitchFamily="18" charset="0"/>
              </a:rPr>
              <a:t>Raise funding for autism services</a:t>
            </a:r>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sz="2000" kern="100">
                <a:effectLst/>
                <a:latin typeface="Arial" panose="020B0604020202020204" pitchFamily="34" charset="0"/>
                <a:ea typeface="Calibri" panose="020F0502020204030204" pitchFamily="34" charset="0"/>
                <a:cs typeface="Times New Roman" panose="02020603050405020304" pitchFamily="18" charset="0"/>
              </a:rPr>
              <a:t>Availability of standardized services throughout different regions</a:t>
            </a:r>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sz="2000" kern="100">
                <a:effectLst/>
                <a:latin typeface="Arial" panose="020B0604020202020204" pitchFamily="34" charset="0"/>
                <a:ea typeface="Calibri" panose="020F0502020204030204" pitchFamily="34" charset="0"/>
                <a:cs typeface="Times New Roman" panose="02020603050405020304" pitchFamily="18" charset="0"/>
              </a:rPr>
              <a:t>Better training (Petersson-Bloom, Leifler and Holmqvist, 2023)</a:t>
            </a:r>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sz="2000" kern="100">
                <a:effectLst/>
                <a:latin typeface="Arial" panose="020B0604020202020204" pitchFamily="34" charset="0"/>
                <a:ea typeface="Calibri" panose="020F0502020204030204" pitchFamily="34" charset="0"/>
                <a:cs typeface="Times New Roman" panose="02020603050405020304" pitchFamily="18" charset="0"/>
              </a:rPr>
              <a:t>Starting Public awareness campaigns to decrease stigma (Clarke </a:t>
            </a:r>
            <a:r>
              <a:rPr lang="en-US" sz="2000" i="1" kern="100">
                <a:effectLst/>
                <a:latin typeface="Arial" panose="020B0604020202020204" pitchFamily="34" charset="0"/>
                <a:ea typeface="Calibri" panose="020F0502020204030204" pitchFamily="34" charset="0"/>
                <a:cs typeface="Times New Roman" panose="02020603050405020304" pitchFamily="18" charset="0"/>
              </a:rPr>
              <a:t>et al.</a:t>
            </a:r>
            <a:r>
              <a:rPr lang="en-US" sz="2000" kern="100">
                <a:effectLst/>
                <a:latin typeface="Arial" panose="020B0604020202020204" pitchFamily="34" charset="0"/>
                <a:ea typeface="Calibri" panose="020F0502020204030204" pitchFamily="34" charset="0"/>
                <a:cs typeface="Times New Roman" panose="02020603050405020304" pitchFamily="18" charset="0"/>
              </a:rPr>
              <a:t>, 2024)</a:t>
            </a:r>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6F9DCD5-0E92-3745-46A0-B4A9C583C6F7}"/>
              </a:ext>
            </a:extLst>
          </p:cNvPr>
          <p:cNvSpPr>
            <a:spLocks noGrp="1"/>
          </p:cNvSpPr>
          <p:nvPr>
            <p:ph type="sldNum" sz="quarter" idx="12"/>
          </p:nvPr>
        </p:nvSpPr>
        <p:spPr/>
        <p:txBody>
          <a:bodyPr/>
          <a:lstStyle/>
          <a:p>
            <a:fld id="{5088F250-5E2D-4091-9DB9-80AB5F87630E}" type="slidenum">
              <a:rPr lang="en-US" smtClean="0"/>
              <a:t>22</a:t>
            </a:fld>
            <a:endParaRPr lang="en-US"/>
          </a:p>
        </p:txBody>
      </p:sp>
    </p:spTree>
    <p:extLst>
      <p:ext uri="{BB962C8B-B14F-4D97-AF65-F5344CB8AC3E}">
        <p14:creationId xmlns:p14="http://schemas.microsoft.com/office/powerpoint/2010/main" val="12137967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txBody>
          <a:bodyPr/>
          <a:lstStyle/>
          <a:p>
            <a:endParaRPr lang="en-US"/>
          </a:p>
        </p:txBody>
      </p:sp>
      <p:sp>
        <p:nvSpPr>
          <p:cNvPr id="22"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a:p>
        </p:txBody>
      </p:sp>
      <p:sp>
        <p:nvSpPr>
          <p:cNvPr id="2" name="Title 1">
            <a:extLst>
              <a:ext uri="{FF2B5EF4-FFF2-40B4-BE49-F238E27FC236}">
                <a16:creationId xmlns:a16="http://schemas.microsoft.com/office/drawing/2014/main" id="{A207E66F-1F37-8F23-C89D-39E815EF41B9}"/>
              </a:ext>
            </a:extLst>
          </p:cNvPr>
          <p:cNvSpPr>
            <a:spLocks noGrp="1"/>
          </p:cNvSpPr>
          <p:nvPr>
            <p:ph type="title"/>
          </p:nvPr>
        </p:nvSpPr>
        <p:spPr>
          <a:xfrm>
            <a:off x="639098" y="629265"/>
            <a:ext cx="6072776" cy="1622322"/>
          </a:xfrm>
        </p:spPr>
        <p:txBody>
          <a:bodyPr vert="horz" lIns="91440" tIns="45720" rIns="91440" bIns="45720" rtlCol="0">
            <a:normAutofit/>
          </a:bodyPr>
          <a:lstStyle/>
          <a:p>
            <a:r>
              <a:rPr lang="en-US">
                <a:solidFill>
                  <a:srgbClr val="FFFFFF"/>
                </a:solidFill>
              </a:rPr>
              <a:t>Conclusion</a:t>
            </a:r>
          </a:p>
        </p:txBody>
      </p:sp>
      <p:pic>
        <p:nvPicPr>
          <p:cNvPr id="5" name="Picture 4" descr="Pen placed on top of a signature line">
            <a:extLst>
              <a:ext uri="{FF2B5EF4-FFF2-40B4-BE49-F238E27FC236}">
                <a16:creationId xmlns:a16="http://schemas.microsoft.com/office/drawing/2014/main" id="{9D66F2DB-2E7B-BB1B-6E07-137D3F6620C4}"/>
              </a:ext>
            </a:extLst>
          </p:cNvPr>
          <p:cNvPicPr>
            <a:picLocks noChangeAspect="1"/>
          </p:cNvPicPr>
          <p:nvPr/>
        </p:nvPicPr>
        <p:blipFill rotWithShape="1">
          <a:blip r:embed="rId3"/>
          <a:srcRect l="44207" r="-2"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30" name="Rectangle 29">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 name="Oval 31">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4" name="Oval 33">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E44F279-E0EB-19CE-B689-B3BBC2683387}"/>
              </a:ext>
            </a:extLst>
          </p:cNvPr>
          <p:cNvSpPr>
            <a:spLocks noGrp="1"/>
          </p:cNvSpPr>
          <p:nvPr>
            <p:ph idx="1"/>
          </p:nvPr>
        </p:nvSpPr>
        <p:spPr>
          <a:xfrm>
            <a:off x="639098" y="2418735"/>
            <a:ext cx="6072776" cy="3811740"/>
          </a:xfrm>
        </p:spPr>
        <p:txBody>
          <a:bodyPr vert="horz" lIns="91440" tIns="45720" rIns="91440" bIns="45720" rtlCol="0" anchor="ctr">
            <a:normAutofit/>
          </a:bodyPr>
          <a:lstStyle/>
          <a:p>
            <a:pPr marL="0" marR="0">
              <a:spcBef>
                <a:spcPts val="0"/>
              </a:spcBef>
              <a:spcAft>
                <a:spcPts val="1000"/>
              </a:spcAft>
            </a:pPr>
            <a:r>
              <a:rPr lang="en-US" kern="100" dirty="0">
                <a:solidFill>
                  <a:srgbClr val="FFFFFF"/>
                </a:solidFill>
                <a:latin typeface="Arial" panose="020B0604020202020204" pitchFamily="34" charset="0"/>
                <a:ea typeface="Calibri" panose="020F0502020204030204" pitchFamily="34" charset="0"/>
                <a:cs typeface="Times New Roman" panose="02020603050405020304" pitchFamily="18" charset="0"/>
              </a:rPr>
              <a:t>A</a:t>
            </a:r>
            <a:r>
              <a:rPr lang="en-US" kern="1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lthough several initiatives and policies in Australia have tried to reduce the negative impacts on people with autism and support them in education, employment, diagnosis, and treatments</a:t>
            </a:r>
            <a:r>
              <a:rPr lang="en-US" kern="10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 still </a:t>
            </a:r>
            <a:r>
              <a:rPr lang="en-US" kern="1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there is a lack of resources, public awareness, and support </a:t>
            </a:r>
            <a:r>
              <a:rPr lang="en-US" kern="100" dirty="0">
                <a:solidFill>
                  <a:srgbClr val="FFFFFF"/>
                </a:solidFill>
                <a:latin typeface="Arial" panose="020B0604020202020204" pitchFamily="34" charset="0"/>
                <a:ea typeface="Calibri" panose="020F0502020204030204" pitchFamily="34" charset="0"/>
                <a:cs typeface="Times New Roman" panose="02020603050405020304" pitchFamily="18" charset="0"/>
              </a:rPr>
              <a:t>for</a:t>
            </a:r>
            <a:r>
              <a:rPr lang="en-US" kern="1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 these people. </a:t>
            </a:r>
            <a:endParaRPr lang="en-US" kern="100" dirty="0">
              <a:solidFill>
                <a:srgbClr val="FFFFFF"/>
              </a:solidFill>
              <a:latin typeface="Arial" panose="020B060402020202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dirty="0">
                <a:solidFill>
                  <a:srgbClr val="FFFFFF"/>
                </a:solidFill>
                <a:latin typeface="Arial" panose="020B0604020202020204" pitchFamily="34" charset="0"/>
                <a:ea typeface="Calibri" panose="020F0502020204030204" pitchFamily="34" charset="0"/>
                <a:cs typeface="Times New Roman" panose="02020603050405020304" pitchFamily="18" charset="0"/>
              </a:rPr>
              <a:t>D</a:t>
            </a:r>
            <a:r>
              <a:rPr lang="en-US" kern="1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espite of significant developments, there is still much work to be done</a:t>
            </a:r>
            <a:endParaRPr lang="en-US"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EC1487B-5209-C47C-4623-5166AE3E9BAF}"/>
              </a:ext>
            </a:extLst>
          </p:cNvPr>
          <p:cNvSpPr>
            <a:spLocks noGrp="1"/>
          </p:cNvSpPr>
          <p:nvPr>
            <p:ph type="sldNum" sz="quarter" idx="12"/>
          </p:nvPr>
        </p:nvSpPr>
        <p:spPr/>
        <p:txBody>
          <a:bodyPr/>
          <a:lstStyle/>
          <a:p>
            <a:fld id="{5088F250-5E2D-4091-9DB9-80AB5F87630E}" type="slidenum">
              <a:rPr lang="en-US" smtClean="0"/>
              <a:t>23</a:t>
            </a:fld>
            <a:endParaRPr lang="en-US"/>
          </a:p>
        </p:txBody>
      </p:sp>
    </p:spTree>
    <p:extLst>
      <p:ext uri="{BB962C8B-B14F-4D97-AF65-F5344CB8AC3E}">
        <p14:creationId xmlns:p14="http://schemas.microsoft.com/office/powerpoint/2010/main" val="1337320987"/>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7B222-6157-8509-F876-5C869ED59BB5}"/>
              </a:ext>
            </a:extLst>
          </p:cNvPr>
          <p:cNvSpPr>
            <a:spLocks noGrp="1"/>
          </p:cNvSpPr>
          <p:nvPr>
            <p:ph type="title"/>
          </p:nvPr>
        </p:nvSpPr>
        <p:spPr/>
        <p:txBody>
          <a:bodyPr/>
          <a:lstStyle/>
          <a:p>
            <a:r>
              <a:rPr lang="en-US" dirty="0"/>
              <a:t> References </a:t>
            </a:r>
          </a:p>
        </p:txBody>
      </p:sp>
      <p:sp>
        <p:nvSpPr>
          <p:cNvPr id="3" name="Content Placeholder 2">
            <a:extLst>
              <a:ext uri="{FF2B5EF4-FFF2-40B4-BE49-F238E27FC236}">
                <a16:creationId xmlns:a16="http://schemas.microsoft.com/office/drawing/2014/main" id="{A39C2504-4D17-AA67-0C41-97E7C25F6CF0}"/>
              </a:ext>
            </a:extLst>
          </p:cNvPr>
          <p:cNvSpPr>
            <a:spLocks noGrp="1"/>
          </p:cNvSpPr>
          <p:nvPr>
            <p:ph idx="1"/>
          </p:nvPr>
        </p:nvSpPr>
        <p:spPr>
          <a:xfrm>
            <a:off x="643166" y="2177830"/>
            <a:ext cx="10905667" cy="3907659"/>
          </a:xfrm>
        </p:spPr>
        <p:txBody>
          <a:bodyPr>
            <a:noAutofit/>
          </a:bodyPr>
          <a:lstStyle/>
          <a:p>
            <a:pPr>
              <a:lnSpc>
                <a:spcPct val="150000"/>
              </a:lnSpc>
              <a:spcBef>
                <a:spcPts val="0"/>
              </a:spcBef>
            </a:pPr>
            <a:r>
              <a:rPr lang="en-US" sz="800" i="1" kern="0" dirty="0">
                <a:effectLst/>
                <a:latin typeface="Arial" panose="020B0604020202020204" pitchFamily="34" charset="0"/>
                <a:ea typeface="Calibri" panose="020F0502020204030204" pitchFamily="34" charset="0"/>
                <a:cs typeface="Times New Roman" panose="02020603050405020304" pitchFamily="18" charset="0"/>
              </a:rPr>
              <a:t>Autism and education in Australia - Amaze</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(2018). Available at: https://www.amaze.org.au/creating-change/research/community-attitudes-education/ (Accessed: 12 June 2024).</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Babalola, T.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(2024) ‘Barriers and Facilitators of Healthcare Access for Autistic Children in the UK: a Systematic Review’,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Review Journal of Autism and Developmental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10.1007/s40489-023-00420-3.</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Burn, E.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(2024) ‘Implementing England’s Care Act 2014: was the Act a success and when will we know?’,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International Journal of Care and Caring</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8(1).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10.1332/239788221X16916503736939.</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Clarke, E. B.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(2024) ‘Understanding profound autism: implications for stigma and supports’,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Frontiers in Psychiatry</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15.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10.3389/fpsyt.2024.1287096.</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Crane, L.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(2018) ‘Autism Diagnosis in the United Kingdom: Perspectives of Autistic Adults, Parents and Professionals’,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Journal of Autism and Developmental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48(11).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10.1007/s10803-018-3639-1.</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Davies, J.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(2023) ‘Access to employment: A comparison of autistic, neurodivergent and neurotypical adults’ experiences of hiring processes in the United Kingdom’,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Autism</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27(6).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10.1177/13623613221145377.</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i="1" kern="0" dirty="0">
                <a:effectLst/>
                <a:latin typeface="Arial" panose="020B0604020202020204" pitchFamily="34" charset="0"/>
                <a:ea typeface="Calibri" panose="020F0502020204030204" pitchFamily="34" charset="0"/>
                <a:cs typeface="Times New Roman" panose="02020603050405020304" pitchFamily="18" charset="0"/>
              </a:rPr>
              <a:t>Discrimination against Australians with autism causes employment inequalities - CSU News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(2024). Available at: https://news.csu.edu.au/opinion/discrimination-against-australians-with-autism-causes-employment-inequalities (Accessed: 12 June 2024).</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Featherstone, C.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(2022) ‘Health and wellbeing outcomes and social prescribing pathways in community-based support for autistic adults: A systematic mapping review of reviews’,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Health and Social Care in the Community</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10.1111/hsc.13635.</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Foster, D. and et,  al (2022) ‘Autism: overview of policy and services’,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House of Commons Library Briefing Paper CBP 7172</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(February).</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Freijer</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K.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(2017)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World Health Organization. International Statistical Classification of Diseases and Related Health Problems, 10th Revision (ICD-10)</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i="1" kern="0" dirty="0" err="1">
                <a:effectLst/>
                <a:latin typeface="Arial" panose="020B0604020202020204" pitchFamily="34" charset="0"/>
                <a:ea typeface="Calibri" panose="020F0502020204030204" pitchFamily="34" charset="0"/>
                <a:cs typeface="Times New Roman" panose="02020603050405020304" pitchFamily="18" charset="0"/>
              </a:rPr>
              <a:t>Aptekmann</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 and Cesar Lipids in Health and Disease</a:t>
            </a:r>
            <a:r>
              <a:rPr lang="en-US" sz="800" kern="0" dirty="0">
                <a:effectLst/>
                <a:latin typeface="Arial" panose="020B0604020202020204" pitchFamily="34" charset="0"/>
                <a:ea typeface="Calibri" panose="020F0502020204030204" pitchFamily="34" charset="0"/>
                <a:cs typeface="Times New Roman" panose="02020603050405020304" pitchFamily="18" charset="0"/>
              </a:rPr>
              <a:t>.</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French, B.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(2023) ‘Risks Associated With Undiagnosed ADHD and/or Autism: A Mixed-Method Systematic Review’,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Journal of Attention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27(12).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10.1177/10870547231176862.</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Greaves-Lord, K.,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Skuse</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D. and Mandy, W. (2022) ‘Innovations of the ICD-11 in the Field of Autism Spectrum Disorder: A Psychological Approach’,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Clinical Psychology in Europe</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10.32872/cpe.10005.</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Hayward, S. M. and Flower, R. L. (2023) ‘A Systematic Review to Move Australian Disability Employment Forward for Autistic People’,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Review Journal of Autism and Developmental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10.1007/s40489-023-00388-0.</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Holzinger</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D.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(2022) ‘Assessment of Autism Spectrum Disorder in Deaf Adults with Intellectual Disability: Feasibility and Psychometric Properties of an Adapted Version of the Autism Diagnostic Observation Schedule (ADOS-2)’,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Journal of Autism and Developmental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52(7).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10.1007/s10803-021-05203-5.</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Howlin, P. (2021) ‘Adults with Autism: Changes in Understanding Since DSM-111’,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Journal of Autism and Developmental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51(12).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10.1007/s10803-020-04847-z.</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Hussain, A.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(2023) ‘Sociocultural factors associated with detection of autism among culturally and linguistically diverse communities in Australia’,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BMC Pediatrics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23(1).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10.1186/s12887-023-04236-2.</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B433211-657C-91B9-7C6D-5D9FE2D2A7B7}"/>
              </a:ext>
            </a:extLst>
          </p:cNvPr>
          <p:cNvSpPr>
            <a:spLocks noGrp="1"/>
          </p:cNvSpPr>
          <p:nvPr>
            <p:ph type="sldNum" sz="quarter" idx="12"/>
          </p:nvPr>
        </p:nvSpPr>
        <p:spPr/>
        <p:txBody>
          <a:bodyPr/>
          <a:lstStyle/>
          <a:p>
            <a:fld id="{5088F250-5E2D-4091-9DB9-80AB5F87630E}" type="slidenum">
              <a:rPr lang="en-US" smtClean="0"/>
              <a:t>24</a:t>
            </a:fld>
            <a:endParaRPr lang="en-US"/>
          </a:p>
        </p:txBody>
      </p:sp>
    </p:spTree>
    <p:extLst>
      <p:ext uri="{BB962C8B-B14F-4D97-AF65-F5344CB8AC3E}">
        <p14:creationId xmlns:p14="http://schemas.microsoft.com/office/powerpoint/2010/main" val="36893837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4BDE1-DB91-9464-2916-076853E8CCD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FEB2979-9BE5-5168-1690-693089DA9975}"/>
              </a:ext>
            </a:extLst>
          </p:cNvPr>
          <p:cNvSpPr>
            <a:spLocks noGrp="1"/>
          </p:cNvSpPr>
          <p:nvPr>
            <p:ph idx="1"/>
          </p:nvPr>
        </p:nvSpPr>
        <p:spPr>
          <a:xfrm>
            <a:off x="304800" y="2118563"/>
            <a:ext cx="11582400" cy="3765769"/>
          </a:xfrm>
        </p:spPr>
        <p:txBody>
          <a:bodyPr>
            <a:noAutofit/>
          </a:bodyPr>
          <a:lstStyle/>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Al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Jaffal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M. (2022) ‘Barriers general education teachers face regarding the inclusion of students with autism’,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Frontiers in Psychology</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13.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10.3389/fpsyg.2022.873248.</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Jones, K.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(2021) ‘Current practice and adaptations being made for people with autism admitted to in-patient psychiatric services across the UK’, </a:t>
            </a:r>
            <a:r>
              <a:rPr lang="en-US" sz="800" i="1" kern="0" dirty="0" err="1">
                <a:effectLst/>
                <a:latin typeface="Arial" panose="020B0604020202020204" pitchFamily="34" charset="0"/>
                <a:ea typeface="Calibri" panose="020F0502020204030204" pitchFamily="34" charset="0"/>
                <a:cs typeface="Times New Roman" panose="02020603050405020304" pitchFamily="18" charset="0"/>
              </a:rPr>
              <a:t>BJPsych</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 Open</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7(3).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10.1192/bjo.2021.58.</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Jones, S. C.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(2021) ‘Autism in Australia: Community Knowledge and Autistic People’s Experiences’,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Journal of Autism and Developmental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51(10).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10.1007/s10803-020-04819-3.</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Lang, K. (2024) ‘Autism and ADHD place “unprecedented” demand on NHS’,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BMJ</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385, p. q802.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10.1136/BMJ.Q802.</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Legg, H. and Tickle, A. (2019) ‘UK parents’ experiences of their child receiving a diagnosis of autism spectrum disorder: A systematic review of the qualitative evidence’,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Autism</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10.1177/1362361319841488.</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Mackley</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(2024) ‘Autism: Overview of policy and services’. Available at: https://commonslibrary.parliament.uk/research-briefings/cbp-7172/ (Accessed: 12 June 2024).</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Malik-Soni, N.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(2022) ‘Tackling healthcare access barriers for individuals with autism from diagnosis to adulthood’,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Pediatric Research</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10.1038/s41390-021-01465-y.</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McCall, B. (2017) ‘UK failing to meet the needs of people with autism’,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Lancet (London, England)</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389(10067).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10.1016/S0140-6736(17)30197-6.</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Micai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M.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(2022) ‘Intervention Services for Autistic Adults: An ASDEU Study of Autistic Adults, Carers, and Professionals’ Experiences’,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Journal of Autism and Developmental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52(4).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10.1007/s10803-021-05038-0.</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Ministry of Education (1998) ‘Education Act 1996’,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(Act 550) Part IV, National Education System</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56(1).</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i="1" kern="0" dirty="0">
                <a:effectLst/>
                <a:latin typeface="Arial" panose="020B0604020202020204" pitchFamily="34" charset="0"/>
                <a:ea typeface="Calibri" panose="020F0502020204030204" pitchFamily="34" charset="0"/>
                <a:cs typeface="Times New Roman" panose="02020603050405020304" pitchFamily="18" charset="0"/>
              </a:rPr>
              <a:t>National Autistic Society</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(no date). Available at: https://www.autism.org.uk/ (Accessed: 11 June 2024).</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i="1" kern="0" dirty="0">
                <a:effectLst/>
                <a:latin typeface="Arial" panose="020B0604020202020204" pitchFamily="34" charset="0"/>
                <a:ea typeface="Calibri" panose="020F0502020204030204" pitchFamily="34" charset="0"/>
                <a:cs typeface="Times New Roman" panose="02020603050405020304" pitchFamily="18" charset="0"/>
              </a:rPr>
              <a:t>NHS England » Operational guidance to deliver improved outcomes in all-age autism assessment pathways: Guidance for integrated care boards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(2023). Available at: https://www.england.nhs.uk/long-read/operational-guidance-to-deliver-improved-outcomes-in-all-age-autism-assessment-pathways-guidance-for-integrated-care-boards/ (Accessed: 11 June 2024).</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i="1" kern="0" dirty="0">
                <a:effectLst/>
                <a:latin typeface="Arial" panose="020B0604020202020204" pitchFamily="34" charset="0"/>
                <a:ea typeface="Calibri" panose="020F0502020204030204" pitchFamily="34" charset="0"/>
                <a:cs typeface="Times New Roman" panose="02020603050405020304" pitchFamily="18" charset="0"/>
              </a:rPr>
              <a:t>NHS England » The NHS Long Term Plan</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(2019). Available at: https://www.england.nhs.uk/publication/the-nhs-long-term-plan/ (Accessed: 11 June 2024).</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O’Nions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E.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(2023) ‘Autism in England: assessing underdiagnosis in a population-based cohort study of prospectively collected primary care data’,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The Lancet Regional Health - Europe</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29.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10.1016/j.lanepe.2023.100626.</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Okoye, C.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(2023) ‘Early Diagnosis of Autism Spectrum Disorder: A Review and Analysis of the Risks and Benefits’, </a:t>
            </a:r>
            <a:r>
              <a:rPr lang="en-US" sz="800" i="1" kern="0" dirty="0" err="1">
                <a:effectLst/>
                <a:latin typeface="Arial" panose="020B0604020202020204" pitchFamily="34" charset="0"/>
                <a:ea typeface="Calibri" panose="020F0502020204030204" pitchFamily="34" charset="0"/>
                <a:cs typeface="Times New Roman" panose="02020603050405020304" pitchFamily="18" charset="0"/>
              </a:rPr>
              <a:t>Cureus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10.7759/cureus.43226.</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Palmer, M.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(2020) ‘Feasibility study of the National Autistic Society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EarlyBird</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parent support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programme</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Autism</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24(1).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10.1177/1362361319851422.</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Petersson</a:t>
            </a:r>
            <a:r>
              <a:rPr lang="en-US" sz="800" kern="0" dirty="0">
                <a:effectLst/>
                <a:latin typeface="Arial" panose="020B0604020202020204" pitchFamily="34" charset="0"/>
                <a:ea typeface="Calibri" panose="020F0502020204030204" pitchFamily="34" charset="0"/>
                <a:cs typeface="Times New Roman" panose="02020603050405020304" pitchFamily="18" charset="0"/>
              </a:rPr>
              <a:t>-Bloom, L.,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Leifler</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E. and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Holmqvist</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M. (2023) ‘The Use of Professional Development to Enhance Education of Students with Autism: A Systematic Review’,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Education Sciences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10.3390/educsci13090966.</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spcAft>
                <a:spcPts val="1000"/>
              </a:spcAft>
            </a:pPr>
            <a:r>
              <a:rPr lang="en-US" sz="800" kern="0" dirty="0">
                <a:effectLst/>
                <a:latin typeface="Arial" panose="020B0604020202020204" pitchFamily="34" charset="0"/>
                <a:ea typeface="Calibri" panose="020F0502020204030204" pitchFamily="34" charset="0"/>
                <a:cs typeface="Times New Roman" panose="02020603050405020304" pitchFamily="18" charset="0"/>
              </a:rPr>
              <a:t>Qin, L.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(2024) ‘New advances in the diagnosis and treatment of autism spectrum disorders’,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European Journal of Medical Research 2024 29:1</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29(1), pp. 1–11.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10.1186/S40001-024-01916-2.</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100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C7C0A932-CB6E-38A5-A419-6E8856B4D165}"/>
              </a:ext>
            </a:extLst>
          </p:cNvPr>
          <p:cNvSpPr>
            <a:spLocks noGrp="1"/>
          </p:cNvSpPr>
          <p:nvPr>
            <p:ph type="sldNum" sz="quarter" idx="12"/>
          </p:nvPr>
        </p:nvSpPr>
        <p:spPr/>
        <p:txBody>
          <a:bodyPr/>
          <a:lstStyle/>
          <a:p>
            <a:fld id="{5088F250-5E2D-4091-9DB9-80AB5F87630E}" type="slidenum">
              <a:rPr lang="en-US" smtClean="0"/>
              <a:t>25</a:t>
            </a:fld>
            <a:endParaRPr lang="en-US"/>
          </a:p>
        </p:txBody>
      </p:sp>
    </p:spTree>
    <p:extLst>
      <p:ext uri="{BB962C8B-B14F-4D97-AF65-F5344CB8AC3E}">
        <p14:creationId xmlns:p14="http://schemas.microsoft.com/office/powerpoint/2010/main" val="42727794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4BDE1-DB91-9464-2916-076853E8CCD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FEB2979-9BE5-5168-1690-693089DA9975}"/>
              </a:ext>
            </a:extLst>
          </p:cNvPr>
          <p:cNvSpPr>
            <a:spLocks noGrp="1"/>
          </p:cNvSpPr>
          <p:nvPr>
            <p:ph idx="1"/>
          </p:nvPr>
        </p:nvSpPr>
        <p:spPr>
          <a:xfrm>
            <a:off x="304800" y="2420471"/>
            <a:ext cx="11582400" cy="3463861"/>
          </a:xfrm>
        </p:spPr>
        <p:txBody>
          <a:bodyPr>
            <a:noAutofit/>
          </a:bodyPr>
          <a:lstStyle/>
          <a:p>
            <a:pPr>
              <a:lnSpc>
                <a:spcPct val="150000"/>
              </a:lnSpc>
              <a:spcBef>
                <a:spcPts val="0"/>
              </a:spcBef>
            </a:pPr>
            <a:r>
              <a:rPr lang="en-US" sz="900" kern="0" dirty="0">
                <a:effectLst/>
                <a:latin typeface="Arial" panose="020B0604020202020204" pitchFamily="34" charset="0"/>
                <a:ea typeface="Calibri" panose="020F0502020204030204" pitchFamily="34" charset="0"/>
                <a:cs typeface="Times New Roman" panose="02020603050405020304" pitchFamily="18" charset="0"/>
              </a:rPr>
              <a:t>Schuck, R. K.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(2022) ‘Neurodiversity and Autism Intervention: Reconciling Perspectives Through a Naturalistic Developmental Behavioral Intervention Framework’,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Journal of Autism and Developmental Disorders</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10.1007/s10803-021-05316-x.</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kern="0" dirty="0">
                <a:effectLst/>
                <a:latin typeface="Arial" panose="020B0604020202020204" pitchFamily="34" charset="0"/>
                <a:ea typeface="Calibri" panose="020F0502020204030204" pitchFamily="34" charset="0"/>
                <a:cs typeface="Times New Roman" panose="02020603050405020304" pitchFamily="18" charset="0"/>
              </a:rPr>
              <a:t>Simón, C.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(2023) ‘Attitudes Toward Inclusion and Benefits Perceived by Families in Schools with Students with Autism Spectrum Disorders’,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Journal of Autism and Developmental Disorders</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53(7).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10.1007/s10803-022-05491-5.</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i="1" kern="0" dirty="0">
                <a:effectLst/>
                <a:latin typeface="Arial" panose="020B0604020202020204" pitchFamily="34" charset="0"/>
                <a:ea typeface="Calibri" panose="020F0502020204030204" pitchFamily="34" charset="0"/>
                <a:cs typeface="Times New Roman" panose="02020603050405020304" pitchFamily="18" charset="0"/>
              </a:rPr>
              <a:t>Some NHS </a:t>
            </a:r>
            <a:r>
              <a:rPr lang="en-US" sz="900" i="1" kern="0" dirty="0" err="1">
                <a:effectLst/>
                <a:latin typeface="Arial" panose="020B0604020202020204" pitchFamily="34" charset="0"/>
                <a:ea typeface="Calibri" panose="020F0502020204030204" pitchFamily="34" charset="0"/>
                <a:cs typeface="Times New Roman" panose="02020603050405020304" pitchFamily="18" charset="0"/>
              </a:rPr>
              <a:t>centres</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 twice as likely to diagnose adults as autistic, study finds | Autism | The Guardian</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(2024). Available at: https://www.theguardian.com/society/2024/mar/04/some-nhs-centres-twice-as-likely-to-diagnose-adults-as-autistic-study-finds (Accessed: 11 June 2024).</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i="1" kern="0" dirty="0" err="1">
                <a:effectLst/>
                <a:latin typeface="Arial" panose="020B0604020202020204" pitchFamily="34" charset="0"/>
                <a:ea typeface="Calibri" panose="020F0502020204030204" pitchFamily="34" charset="0"/>
                <a:cs typeface="Times New Roman" panose="02020603050405020304" pitchFamily="18" charset="0"/>
              </a:rPr>
              <a:t>Specialised</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 supports for people with disability - Australian Institute of Health and Welfare</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(2023). Available at: https://www.aihw.gov.au/reports/australias-welfare/supporting-people-with-disability (Accessed: 11 June 2024).</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Sturner</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R.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(2022) ‘Autism screening at 18 months of age: a comparison of the Q-CHAT-10 and M-CHAT screeners’,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Molecular Autism</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13(1).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10.1186/s13229-021-00480-4.</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i="1" kern="0" dirty="0">
                <a:effectLst/>
                <a:latin typeface="Arial" panose="020B0604020202020204" pitchFamily="34" charset="0"/>
                <a:ea typeface="Calibri" panose="020F0502020204030204" pitchFamily="34" charset="0"/>
                <a:cs typeface="Times New Roman" panose="02020603050405020304" pitchFamily="18" charset="0"/>
              </a:rPr>
              <a:t>The Care Act 2014: Ten years on from Royal Assent | Local Government Association</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(2024). Available at: https://www.local.gov.uk/publications/care-act-2014-ten-years-royal-assent (Accessed: 11 June 2024).</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Thorlby</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R.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(2021) ‘The NHS Long Term Plan and COVID-19: Assessing progress and the pandemic’s impact’.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10.37829/HF-2021-P08.</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Turnock</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A., Langley, K. and Jones, C. R. G. (2022) ‘Understanding Stigma in Autism: A Narrative Review and Theoretical Model’,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Autism in Adulthood</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10.1089/aut.2021.0005.</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kern="0" dirty="0">
                <a:effectLst/>
                <a:latin typeface="Arial" panose="020B0604020202020204" pitchFamily="34" charset="0"/>
                <a:ea typeface="Calibri" panose="020F0502020204030204" pitchFamily="34" charset="0"/>
                <a:cs typeface="Times New Roman" panose="02020603050405020304" pitchFamily="18" charset="0"/>
              </a:rPr>
              <a:t>Ying, J.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(2023) ‘Misdiagnosis of Psychosis and Obsessive-Compulsive Disorder in a Young Patient with Autism Spectrum Disorder’,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Case Reports in Psychiatry</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2023.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10.1155/2023/7705913.</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spcAft>
                <a:spcPts val="1000"/>
              </a:spcAft>
            </a:pPr>
            <a:r>
              <a:rPr lang="en-US" sz="900" kern="100" dirty="0">
                <a:effectLst/>
                <a:latin typeface="Calibri" panose="020F0502020204030204" pitchFamily="34" charset="0"/>
                <a:ea typeface="Calibri" panose="020F0502020204030204" pitchFamily="34" charset="0"/>
                <a:cs typeface="Times New Roman" panose="02020603050405020304" pitchFamily="18" charset="0"/>
              </a:rPr>
              <a:t>World Health Organization (2022). </a:t>
            </a:r>
            <a:r>
              <a:rPr lang="en-US" sz="900" i="1" kern="100" dirty="0">
                <a:effectLst/>
                <a:latin typeface="Calibri" panose="020F0502020204030204" pitchFamily="34" charset="0"/>
                <a:ea typeface="Calibri" panose="020F0502020204030204" pitchFamily="34" charset="0"/>
                <a:cs typeface="Times New Roman" panose="02020603050405020304" pitchFamily="18" charset="0"/>
              </a:rPr>
              <a:t>Autism.</a:t>
            </a:r>
            <a:r>
              <a:rPr lang="en-US" sz="900" kern="100" dirty="0">
                <a:effectLst/>
                <a:latin typeface="Calibri" panose="020F0502020204030204" pitchFamily="34" charset="0"/>
                <a:ea typeface="Calibri" panose="020F0502020204030204" pitchFamily="34" charset="0"/>
                <a:cs typeface="Times New Roman" panose="02020603050405020304" pitchFamily="18" charset="0"/>
              </a:rPr>
              <a:t> Available at: https://www.who.int/news-room/questions-and-answers/item/autism-spectrum-disorders-(asd)#:~:text=Autism%20%E2%80%93%20also%20referred%20to%20as,not%20diagnosed%20until%20much%20later. (Accessed: 12 June 2024). </a:t>
            </a:r>
          </a:p>
          <a:p>
            <a:pPr marL="0" indent="0">
              <a:lnSpc>
                <a:spcPct val="150000"/>
              </a:lnSpc>
              <a:spcBef>
                <a:spcPts val="0"/>
              </a:spcBef>
              <a:spcAft>
                <a:spcPts val="1000"/>
              </a:spcAft>
              <a:buNone/>
            </a:pP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F7E93E4-33C2-FDC6-6F20-2AF947DF3BF0}"/>
              </a:ext>
            </a:extLst>
          </p:cNvPr>
          <p:cNvSpPr>
            <a:spLocks noGrp="1"/>
          </p:cNvSpPr>
          <p:nvPr>
            <p:ph type="sldNum" sz="quarter" idx="12"/>
          </p:nvPr>
        </p:nvSpPr>
        <p:spPr/>
        <p:txBody>
          <a:bodyPr/>
          <a:lstStyle/>
          <a:p>
            <a:fld id="{5088F250-5E2D-4091-9DB9-80AB5F87630E}" type="slidenum">
              <a:rPr lang="en-US" smtClean="0"/>
              <a:t>26</a:t>
            </a:fld>
            <a:endParaRPr lang="en-US"/>
          </a:p>
        </p:txBody>
      </p:sp>
    </p:spTree>
    <p:extLst>
      <p:ext uri="{BB962C8B-B14F-4D97-AF65-F5344CB8AC3E}">
        <p14:creationId xmlns:p14="http://schemas.microsoft.com/office/powerpoint/2010/main" val="16721057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AppVersion>12.000</AppVersion>
  <Characters>0</Characters>
  <CharactersWithSpaces>0</CharactersWithSpaces>
  <DocSecurity>0</DocSecurity>
  <HyperlinksChanged>false</HyperlinksChanged>
  <Lines>0</Lines>
  <LinksUpToDate>false</LinksUpToDate>
  <Pages>26</Pages>
  <Paragraphs>213</Paragraphs>
  <Words>4855</Words>
  <TotalTime>0</TotalTime>
  <MMClips>0</MMClips>
  <ScaleCrop>false</ScaleCrop>
  <HeadingPairs>
    <vt:vector size="2" baseType="variant">
      <vt:variant>
        <vt:lpstr>Title</vt:lpstr>
      </vt:variant>
      <vt:variant>
        <vt:i4>1</vt:i4>
      </vt:variant>
    </vt:vector>
  </HeadingPairs>
  <TitlesOfParts>
    <vt:vector size="1" baseType="lpstr">
      <vt:lpstr>Title text</vt:lpstr>
    </vt:vector>
  </TitlesOfParts>
  <SharedDoc>false</SharedDoc>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3</cp:revision>
  <dc:creator>Dell</dc:creator>
  <cp:lastModifiedBy>Polaris Office</cp:lastModifiedBy>
  <dc:title>Debate over The UK's Support and Inclusion of Individuals Living with Autism</dc:title>
  <dcterms:modified xsi:type="dcterms:W3CDTF">2024-06-12T15:16:55Z</dcterms:modified>
</cp:coreProperties>
</file>