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72" r:id="rId1"/>
  </p:sldMasterIdLst>
  <p:notesMasterIdLst>
    <p:notesMasterId r:id="rId11"/>
  </p:notesMasterIdLst>
  <p:sldIdLst>
    <p:sldId id="256" r:id="rId2"/>
    <p:sldId id="270" r:id="rId3"/>
    <p:sldId id="257" r:id="rId4"/>
    <p:sldId id="268" r:id="rId5"/>
    <p:sldId id="269" r:id="rId6"/>
    <p:sldId id="272" r:id="rId7"/>
    <p:sldId id="273" r:id="rId8"/>
    <p:sldId id="274" r:id="rId9"/>
    <p:sldId id="27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82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D1DE0B-5683-0E48-B61A-9D335D68ECC0}" v="1553" dt="2023-07-23T13:50:18.3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719"/>
  </p:normalViewPr>
  <p:slideViewPr>
    <p:cSldViewPr snapToGrid="0">
      <p:cViewPr varScale="1">
        <p:scale>
          <a:sx n="120" d="100"/>
          <a:sy n="120" d="100"/>
        </p:scale>
        <p:origin x="25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10FC53-2046-410D-AC36-10A2867C339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01460989-87F1-487D-9301-8BB423FD403F}">
      <dgm:prSet custT="1"/>
      <dgm:spPr/>
      <dgm:t>
        <a:bodyPr/>
        <a:lstStyle/>
        <a:p>
          <a:r>
            <a:rPr lang="en-GB" sz="1400" b="0" i="0" dirty="0"/>
            <a:t>The first London’s </a:t>
          </a:r>
          <a:r>
            <a:rPr lang="en-GB" sz="1400" b="0" i="0" dirty="0" err="1"/>
            <a:t>Temakeria</a:t>
          </a:r>
          <a:r>
            <a:rPr lang="en-GB" sz="1400" b="0" i="0" dirty="0"/>
            <a:t>, an inspiration from Brazil and bring the sushi experience on another level.</a:t>
          </a:r>
          <a:endParaRPr lang="en-US" sz="1400" dirty="0"/>
        </a:p>
      </dgm:t>
    </dgm:pt>
    <dgm:pt modelId="{6006D9E2-FC47-4A9D-A8C5-EF49FD38FBDE}" type="parTrans" cxnId="{A179D787-7565-4F9E-8F35-3331AA9E3835}">
      <dgm:prSet/>
      <dgm:spPr/>
      <dgm:t>
        <a:bodyPr/>
        <a:lstStyle/>
        <a:p>
          <a:endParaRPr lang="en-US"/>
        </a:p>
      </dgm:t>
    </dgm:pt>
    <dgm:pt modelId="{DC220A53-1348-4E0A-A887-7A330615CD9C}" type="sibTrans" cxnId="{A179D787-7565-4F9E-8F35-3331AA9E3835}">
      <dgm:prSet/>
      <dgm:spPr/>
      <dgm:t>
        <a:bodyPr/>
        <a:lstStyle/>
        <a:p>
          <a:endParaRPr lang="en-US"/>
        </a:p>
      </dgm:t>
    </dgm:pt>
    <dgm:pt modelId="{71116F09-52D8-4D79-864A-4926129C4061}">
      <dgm:prSet custT="1"/>
      <dgm:spPr/>
      <dgm:t>
        <a:bodyPr/>
        <a:lstStyle/>
        <a:p>
          <a:r>
            <a:rPr lang="en-GB" sz="1400" dirty="0"/>
            <a:t>A mix between </a:t>
          </a:r>
          <a:r>
            <a:rPr lang="en-GB" sz="1400" dirty="0" err="1"/>
            <a:t>Brasilian</a:t>
          </a:r>
          <a:r>
            <a:rPr lang="en-GB" sz="1400" dirty="0"/>
            <a:t> Cuisine and the </a:t>
          </a:r>
          <a:r>
            <a:rPr lang="en-GB" sz="1400" dirty="0" err="1"/>
            <a:t>flavors</a:t>
          </a:r>
          <a:r>
            <a:rPr lang="en-GB" sz="1400" dirty="0"/>
            <a:t> of Japanese sushi, with many different </a:t>
          </a:r>
          <a:r>
            <a:rPr lang="en-GB" sz="1400" dirty="0" err="1"/>
            <a:t>flavors</a:t>
          </a:r>
          <a:r>
            <a:rPr lang="en-GB" sz="1400" dirty="0"/>
            <a:t> and tastes of salads from all over the world</a:t>
          </a:r>
          <a:endParaRPr lang="en-US" sz="1400" dirty="0"/>
        </a:p>
      </dgm:t>
    </dgm:pt>
    <dgm:pt modelId="{56923136-52F4-4627-A0EE-7129B97D4BD9}" type="parTrans" cxnId="{83EF28BC-E82A-4183-A75F-B6119BB3897A}">
      <dgm:prSet/>
      <dgm:spPr/>
      <dgm:t>
        <a:bodyPr/>
        <a:lstStyle/>
        <a:p>
          <a:endParaRPr lang="en-US"/>
        </a:p>
      </dgm:t>
    </dgm:pt>
    <dgm:pt modelId="{11652B19-40AF-4EDA-A14D-DFFC967F6781}" type="sibTrans" cxnId="{83EF28BC-E82A-4183-A75F-B6119BB3897A}">
      <dgm:prSet/>
      <dgm:spPr/>
      <dgm:t>
        <a:bodyPr/>
        <a:lstStyle/>
        <a:p>
          <a:endParaRPr lang="en-US"/>
        </a:p>
      </dgm:t>
    </dgm:pt>
    <dgm:pt modelId="{2EE64F6B-05B3-4C74-9F83-EA188CA15A2E}">
      <dgm:prSet/>
      <dgm:spPr/>
      <dgm:t>
        <a:bodyPr/>
        <a:lstStyle/>
        <a:p>
          <a:endParaRPr lang="en-GB" dirty="0"/>
        </a:p>
        <a:p>
          <a:endParaRPr lang="en-GB" dirty="0"/>
        </a:p>
        <a:p>
          <a:endParaRPr lang="en-GB" dirty="0"/>
        </a:p>
        <a:p>
          <a:endParaRPr lang="en-GB" dirty="0"/>
        </a:p>
        <a:p>
          <a:r>
            <a:rPr lang="en-GB" dirty="0"/>
            <a:t>Everything started in 2012 when the </a:t>
          </a:r>
          <a:r>
            <a:rPr lang="en-GB" dirty="0" err="1"/>
            <a:t>Steiners</a:t>
          </a:r>
          <a:r>
            <a:rPr lang="en-GB" dirty="0"/>
            <a:t> family(father and son) originally from Scotland decided to open the first restaurant in Soho/London, with the passage of time they managed to expand to 9 other restaurants in collaboration and with the help of Deliveroo in all areas of London(take-away) .</a:t>
          </a:r>
          <a:endParaRPr lang="en-US" dirty="0"/>
        </a:p>
      </dgm:t>
    </dgm:pt>
    <dgm:pt modelId="{C5D5A2A9-190E-49B5-8809-627BCBA3EE80}" type="parTrans" cxnId="{1F079467-B206-47BB-939D-F8AEE0EFEB95}">
      <dgm:prSet/>
      <dgm:spPr/>
      <dgm:t>
        <a:bodyPr/>
        <a:lstStyle/>
        <a:p>
          <a:endParaRPr lang="en-US"/>
        </a:p>
      </dgm:t>
    </dgm:pt>
    <dgm:pt modelId="{415928C2-7E58-4D82-8405-D00BC108C8C1}" type="sibTrans" cxnId="{1F079467-B206-47BB-939D-F8AEE0EFEB95}">
      <dgm:prSet/>
      <dgm:spPr/>
      <dgm:t>
        <a:bodyPr/>
        <a:lstStyle/>
        <a:p>
          <a:endParaRPr lang="en-US"/>
        </a:p>
      </dgm:t>
    </dgm:pt>
    <dgm:pt modelId="{1E66D835-0ED3-4DB8-A18D-B17C00BD6862}" type="pres">
      <dgm:prSet presAssocID="{8F10FC53-2046-410D-AC36-10A2867C3392}" presName="root" presStyleCnt="0">
        <dgm:presLayoutVars>
          <dgm:dir/>
          <dgm:resizeHandles val="exact"/>
        </dgm:presLayoutVars>
      </dgm:prSet>
      <dgm:spPr/>
    </dgm:pt>
    <dgm:pt modelId="{BAFEF7A7-3085-455E-B6DE-53C6B07AFF36}" type="pres">
      <dgm:prSet presAssocID="{01460989-87F1-487D-9301-8BB423FD403F}" presName="compNode" presStyleCnt="0"/>
      <dgm:spPr/>
    </dgm:pt>
    <dgm:pt modelId="{BABA0405-F4BF-4430-A5F8-9F32ACF1EA57}" type="pres">
      <dgm:prSet presAssocID="{01460989-87F1-487D-9301-8BB423FD403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hi"/>
        </a:ext>
      </dgm:extLst>
    </dgm:pt>
    <dgm:pt modelId="{3ADD4714-4B26-45FB-9B1A-686B0A4C8F44}" type="pres">
      <dgm:prSet presAssocID="{01460989-87F1-487D-9301-8BB423FD403F}" presName="spaceRect" presStyleCnt="0"/>
      <dgm:spPr/>
    </dgm:pt>
    <dgm:pt modelId="{C54DF84A-F12B-4BF0-BABE-464178AC8D37}" type="pres">
      <dgm:prSet presAssocID="{01460989-87F1-487D-9301-8BB423FD403F}" presName="textRect" presStyleLbl="revTx" presStyleIdx="0" presStyleCnt="3">
        <dgm:presLayoutVars>
          <dgm:chMax val="1"/>
          <dgm:chPref val="1"/>
        </dgm:presLayoutVars>
      </dgm:prSet>
      <dgm:spPr/>
    </dgm:pt>
    <dgm:pt modelId="{7513DFE2-118E-4590-9768-C4D233AF0749}" type="pres">
      <dgm:prSet presAssocID="{DC220A53-1348-4E0A-A887-7A330615CD9C}" presName="sibTrans" presStyleCnt="0"/>
      <dgm:spPr/>
    </dgm:pt>
    <dgm:pt modelId="{79A4BAC7-2812-449C-ADBB-9FF5FE348D9F}" type="pres">
      <dgm:prSet presAssocID="{71116F09-52D8-4D79-864A-4926129C4061}" presName="compNode" presStyleCnt="0"/>
      <dgm:spPr/>
    </dgm:pt>
    <dgm:pt modelId="{2534F481-8BE0-44AA-A8A1-8A1ABD4E72FB}" type="pres">
      <dgm:prSet presAssocID="{71116F09-52D8-4D79-864A-4926129C406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pes"/>
        </a:ext>
      </dgm:extLst>
    </dgm:pt>
    <dgm:pt modelId="{2860F4F4-8E25-43DF-8DA3-82582F903614}" type="pres">
      <dgm:prSet presAssocID="{71116F09-52D8-4D79-864A-4926129C4061}" presName="spaceRect" presStyleCnt="0"/>
      <dgm:spPr/>
    </dgm:pt>
    <dgm:pt modelId="{B3D6CD0B-5B23-4287-95B2-476B69D28568}" type="pres">
      <dgm:prSet presAssocID="{71116F09-52D8-4D79-864A-4926129C4061}" presName="textRect" presStyleLbl="revTx" presStyleIdx="1" presStyleCnt="3">
        <dgm:presLayoutVars>
          <dgm:chMax val="1"/>
          <dgm:chPref val="1"/>
        </dgm:presLayoutVars>
      </dgm:prSet>
      <dgm:spPr/>
    </dgm:pt>
    <dgm:pt modelId="{F851A393-4BA7-4FC7-8CE1-F2C62A9B4C01}" type="pres">
      <dgm:prSet presAssocID="{11652B19-40AF-4EDA-A14D-DFFC967F6781}" presName="sibTrans" presStyleCnt="0"/>
      <dgm:spPr/>
    </dgm:pt>
    <dgm:pt modelId="{491DFD0B-C8E8-47BC-81B7-B1B605835286}" type="pres">
      <dgm:prSet presAssocID="{2EE64F6B-05B3-4C74-9F83-EA188CA15A2E}" presName="compNode" presStyleCnt="0"/>
      <dgm:spPr/>
    </dgm:pt>
    <dgm:pt modelId="{67DF6C85-D5DB-4742-8ABD-AA48169C10CA}" type="pres">
      <dgm:prSet presAssocID="{2EE64F6B-05B3-4C74-9F83-EA188CA15A2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5A49D619-4E4D-4154-9A73-269D22FB289F}" type="pres">
      <dgm:prSet presAssocID="{2EE64F6B-05B3-4C74-9F83-EA188CA15A2E}" presName="spaceRect" presStyleCnt="0"/>
      <dgm:spPr/>
    </dgm:pt>
    <dgm:pt modelId="{AA1504E9-FFA2-48DC-8781-578A5E436B09}" type="pres">
      <dgm:prSet presAssocID="{2EE64F6B-05B3-4C74-9F83-EA188CA15A2E}" presName="textRect" presStyleLbl="revTx" presStyleIdx="2" presStyleCnt="3" custScaleX="103732" custScaleY="300109">
        <dgm:presLayoutVars>
          <dgm:chMax val="1"/>
          <dgm:chPref val="1"/>
        </dgm:presLayoutVars>
      </dgm:prSet>
      <dgm:spPr/>
    </dgm:pt>
  </dgm:ptLst>
  <dgm:cxnLst>
    <dgm:cxn modelId="{F7B0385D-43C6-6044-9C51-949DD8E134A6}" type="presOf" srcId="{71116F09-52D8-4D79-864A-4926129C4061}" destId="{B3D6CD0B-5B23-4287-95B2-476B69D28568}" srcOrd="0" destOrd="0" presId="urn:microsoft.com/office/officeart/2018/2/layout/IconLabelList"/>
    <dgm:cxn modelId="{1F079467-B206-47BB-939D-F8AEE0EFEB95}" srcId="{8F10FC53-2046-410D-AC36-10A2867C3392}" destId="{2EE64F6B-05B3-4C74-9F83-EA188CA15A2E}" srcOrd="2" destOrd="0" parTransId="{C5D5A2A9-190E-49B5-8809-627BCBA3EE80}" sibTransId="{415928C2-7E58-4D82-8405-D00BC108C8C1}"/>
    <dgm:cxn modelId="{652A3D69-0213-1A45-8970-B196C1FB1952}" type="presOf" srcId="{8F10FC53-2046-410D-AC36-10A2867C3392}" destId="{1E66D835-0ED3-4DB8-A18D-B17C00BD6862}" srcOrd="0" destOrd="0" presId="urn:microsoft.com/office/officeart/2018/2/layout/IconLabelList"/>
    <dgm:cxn modelId="{488C557F-5E30-B645-BEF1-AF0A59DFC4A2}" type="presOf" srcId="{01460989-87F1-487D-9301-8BB423FD403F}" destId="{C54DF84A-F12B-4BF0-BABE-464178AC8D37}" srcOrd="0" destOrd="0" presId="urn:microsoft.com/office/officeart/2018/2/layout/IconLabelList"/>
    <dgm:cxn modelId="{A179D787-7565-4F9E-8F35-3331AA9E3835}" srcId="{8F10FC53-2046-410D-AC36-10A2867C3392}" destId="{01460989-87F1-487D-9301-8BB423FD403F}" srcOrd="0" destOrd="0" parTransId="{6006D9E2-FC47-4A9D-A8C5-EF49FD38FBDE}" sibTransId="{DC220A53-1348-4E0A-A887-7A330615CD9C}"/>
    <dgm:cxn modelId="{83EF28BC-E82A-4183-A75F-B6119BB3897A}" srcId="{8F10FC53-2046-410D-AC36-10A2867C3392}" destId="{71116F09-52D8-4D79-864A-4926129C4061}" srcOrd="1" destOrd="0" parTransId="{56923136-52F4-4627-A0EE-7129B97D4BD9}" sibTransId="{11652B19-40AF-4EDA-A14D-DFFC967F6781}"/>
    <dgm:cxn modelId="{494701C7-3D71-1840-9E64-1A781F33CE1C}" type="presOf" srcId="{2EE64F6B-05B3-4C74-9F83-EA188CA15A2E}" destId="{AA1504E9-FFA2-48DC-8781-578A5E436B09}" srcOrd="0" destOrd="0" presId="urn:microsoft.com/office/officeart/2018/2/layout/IconLabelList"/>
    <dgm:cxn modelId="{D34EDD42-08A4-0C4A-9FAC-DFFBB088DDD1}" type="presParOf" srcId="{1E66D835-0ED3-4DB8-A18D-B17C00BD6862}" destId="{BAFEF7A7-3085-455E-B6DE-53C6B07AFF36}" srcOrd="0" destOrd="0" presId="urn:microsoft.com/office/officeart/2018/2/layout/IconLabelList"/>
    <dgm:cxn modelId="{763D5010-CCCF-BF4D-A1A3-3A62BEA3A8EF}" type="presParOf" srcId="{BAFEF7A7-3085-455E-B6DE-53C6B07AFF36}" destId="{BABA0405-F4BF-4430-A5F8-9F32ACF1EA57}" srcOrd="0" destOrd="0" presId="urn:microsoft.com/office/officeart/2018/2/layout/IconLabelList"/>
    <dgm:cxn modelId="{B22C6669-6563-104F-8F5D-3D8D70983E2A}" type="presParOf" srcId="{BAFEF7A7-3085-455E-B6DE-53C6B07AFF36}" destId="{3ADD4714-4B26-45FB-9B1A-686B0A4C8F44}" srcOrd="1" destOrd="0" presId="urn:microsoft.com/office/officeart/2018/2/layout/IconLabelList"/>
    <dgm:cxn modelId="{7AECC580-EC90-AD4C-84C9-07269B7D34C4}" type="presParOf" srcId="{BAFEF7A7-3085-455E-B6DE-53C6B07AFF36}" destId="{C54DF84A-F12B-4BF0-BABE-464178AC8D37}" srcOrd="2" destOrd="0" presId="urn:microsoft.com/office/officeart/2018/2/layout/IconLabelList"/>
    <dgm:cxn modelId="{56CDB91A-3CFE-BE49-8BA7-E91F623B5039}" type="presParOf" srcId="{1E66D835-0ED3-4DB8-A18D-B17C00BD6862}" destId="{7513DFE2-118E-4590-9768-C4D233AF0749}" srcOrd="1" destOrd="0" presId="urn:microsoft.com/office/officeart/2018/2/layout/IconLabelList"/>
    <dgm:cxn modelId="{7EB158E1-9D50-7647-AAA6-01064718B96B}" type="presParOf" srcId="{1E66D835-0ED3-4DB8-A18D-B17C00BD6862}" destId="{79A4BAC7-2812-449C-ADBB-9FF5FE348D9F}" srcOrd="2" destOrd="0" presId="urn:microsoft.com/office/officeart/2018/2/layout/IconLabelList"/>
    <dgm:cxn modelId="{1E6B291E-2363-014D-B27F-960E4DD83481}" type="presParOf" srcId="{79A4BAC7-2812-449C-ADBB-9FF5FE348D9F}" destId="{2534F481-8BE0-44AA-A8A1-8A1ABD4E72FB}" srcOrd="0" destOrd="0" presId="urn:microsoft.com/office/officeart/2018/2/layout/IconLabelList"/>
    <dgm:cxn modelId="{314D97FF-B3D5-DD41-9D28-FCA67BF97C9C}" type="presParOf" srcId="{79A4BAC7-2812-449C-ADBB-9FF5FE348D9F}" destId="{2860F4F4-8E25-43DF-8DA3-82582F903614}" srcOrd="1" destOrd="0" presId="urn:microsoft.com/office/officeart/2018/2/layout/IconLabelList"/>
    <dgm:cxn modelId="{D6390474-EA0C-6744-8FFA-BC927A2F87FD}" type="presParOf" srcId="{79A4BAC7-2812-449C-ADBB-9FF5FE348D9F}" destId="{B3D6CD0B-5B23-4287-95B2-476B69D28568}" srcOrd="2" destOrd="0" presId="urn:microsoft.com/office/officeart/2018/2/layout/IconLabelList"/>
    <dgm:cxn modelId="{513F2C07-7C3B-5748-9D18-6840CF32256F}" type="presParOf" srcId="{1E66D835-0ED3-4DB8-A18D-B17C00BD6862}" destId="{F851A393-4BA7-4FC7-8CE1-F2C62A9B4C01}" srcOrd="3" destOrd="0" presId="urn:microsoft.com/office/officeart/2018/2/layout/IconLabelList"/>
    <dgm:cxn modelId="{50374808-1B5C-6C4A-BC07-1DFC6ACA9EA2}" type="presParOf" srcId="{1E66D835-0ED3-4DB8-A18D-B17C00BD6862}" destId="{491DFD0B-C8E8-47BC-81B7-B1B605835286}" srcOrd="4" destOrd="0" presId="urn:microsoft.com/office/officeart/2018/2/layout/IconLabelList"/>
    <dgm:cxn modelId="{2D130C23-DFE0-CF42-B553-D69703409043}" type="presParOf" srcId="{491DFD0B-C8E8-47BC-81B7-B1B605835286}" destId="{67DF6C85-D5DB-4742-8ABD-AA48169C10CA}" srcOrd="0" destOrd="0" presId="urn:microsoft.com/office/officeart/2018/2/layout/IconLabelList"/>
    <dgm:cxn modelId="{27D0F8B3-C4A6-8940-A319-E5372E82AD3C}" type="presParOf" srcId="{491DFD0B-C8E8-47BC-81B7-B1B605835286}" destId="{5A49D619-4E4D-4154-9A73-269D22FB289F}" srcOrd="1" destOrd="0" presId="urn:microsoft.com/office/officeart/2018/2/layout/IconLabelList"/>
    <dgm:cxn modelId="{F5E33BC3-8F24-604D-BFC3-7E439B612A26}" type="presParOf" srcId="{491DFD0B-C8E8-47BC-81B7-B1B605835286}" destId="{AA1504E9-FFA2-48DC-8781-578A5E436B0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FC82AA8-A80E-A547-955A-1E9B6DDE482F}" type="doc">
      <dgm:prSet loTypeId="urn:microsoft.com/office/officeart/2016/7/layout/RepeatingBendingProcessNew" loCatId="process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508F832D-8767-8D48-AFDD-069B2495EB2F}">
      <dgm:prSet custT="1"/>
      <dgm:spPr/>
      <dgm:t>
        <a:bodyPr/>
        <a:lstStyle/>
        <a:p>
          <a:r>
            <a:rPr lang="en-US" sz="1600" b="0" dirty="0">
              <a:solidFill>
                <a:srgbClr val="C00000"/>
              </a:solidFill>
              <a:latin typeface="Aharoni" panose="02010803020104030203" pitchFamily="2" charset="-79"/>
              <a:cs typeface="Aharoni" panose="02010803020104030203" pitchFamily="2" charset="-79"/>
            </a:rPr>
            <a:t>Recruitment and Selection</a:t>
          </a:r>
          <a:r>
            <a:rPr lang="en-US" sz="1400" b="0" dirty="0">
              <a:solidFill>
                <a:srgbClr val="C00000"/>
              </a:solidFill>
              <a:latin typeface="Aharoni" panose="02010803020104030203" pitchFamily="2" charset="-79"/>
              <a:cs typeface="Aharoni" panose="02010803020104030203" pitchFamily="2" charset="-79"/>
            </a:rPr>
            <a:t>:</a:t>
          </a:r>
          <a:endParaRPr lang="en-GB" sz="1400" b="0" dirty="0">
            <a:solidFill>
              <a:srgbClr val="C00000"/>
            </a:solidFill>
            <a:latin typeface="Aharoni" panose="02010803020104030203" pitchFamily="2" charset="-79"/>
            <a:cs typeface="Aharoni" panose="02010803020104030203" pitchFamily="2" charset="-79"/>
          </a:endParaRPr>
        </a:p>
      </dgm:t>
    </dgm:pt>
    <dgm:pt modelId="{FE3B1BBF-01E7-B744-AAC1-39DD00EDD11E}" type="parTrans" cxnId="{12C6E96B-E45D-F24F-997D-D5F3EF1D2E7E}">
      <dgm:prSet/>
      <dgm:spPr/>
      <dgm:t>
        <a:bodyPr/>
        <a:lstStyle/>
        <a:p>
          <a:endParaRPr lang="en-GB"/>
        </a:p>
      </dgm:t>
    </dgm:pt>
    <dgm:pt modelId="{64F01DE1-650D-C446-B9B3-31CC30920786}" type="sibTrans" cxnId="{12C6E96B-E45D-F24F-997D-D5F3EF1D2E7E}">
      <dgm:prSet/>
      <dgm:spPr/>
      <dgm:t>
        <a:bodyPr/>
        <a:lstStyle/>
        <a:p>
          <a:endParaRPr lang="en-GB"/>
        </a:p>
      </dgm:t>
    </dgm:pt>
    <dgm:pt modelId="{8F6E2AAF-F4BE-0B41-AC80-CCEEC590BF48}">
      <dgm:prSet custT="1"/>
      <dgm:spPr/>
      <dgm:t>
        <a:bodyPr/>
        <a:lstStyle/>
        <a:p>
          <a:r>
            <a:rPr lang="en-US" sz="1600" b="1">
              <a:solidFill>
                <a:srgbClr val="C00000"/>
              </a:solidFill>
              <a:latin typeface="Aharoni" panose="02010803020104030203" pitchFamily="2" charset="-79"/>
              <a:cs typeface="Aharoni" panose="02010803020104030203" pitchFamily="2" charset="-79"/>
            </a:rPr>
            <a:t>Employee Onboarding</a:t>
          </a:r>
          <a:r>
            <a:rPr lang="en-US" sz="1400" b="1">
              <a:latin typeface="Aharoni" panose="02010803020104030203" pitchFamily="2" charset="-79"/>
              <a:cs typeface="Aharoni" panose="02010803020104030203" pitchFamily="2" charset="-79"/>
            </a:rPr>
            <a:t>:</a:t>
          </a:r>
          <a:endParaRPr lang="en-GB" sz="1400" b="1" dirty="0">
            <a:latin typeface="Aharoni" panose="02010803020104030203" pitchFamily="2" charset="-79"/>
            <a:cs typeface="Aharoni" panose="02010803020104030203" pitchFamily="2" charset="-79"/>
          </a:endParaRPr>
        </a:p>
      </dgm:t>
    </dgm:pt>
    <dgm:pt modelId="{545F4FE2-16FE-DF45-A8F1-047EEFFE616D}" type="parTrans" cxnId="{B09D8264-B7C4-8E46-BCF8-14BF58C0A822}">
      <dgm:prSet/>
      <dgm:spPr/>
      <dgm:t>
        <a:bodyPr/>
        <a:lstStyle/>
        <a:p>
          <a:endParaRPr lang="en-GB"/>
        </a:p>
      </dgm:t>
    </dgm:pt>
    <dgm:pt modelId="{D1C62675-8511-A448-9649-BE845037B221}" type="sibTrans" cxnId="{B09D8264-B7C4-8E46-BCF8-14BF58C0A822}">
      <dgm:prSet/>
      <dgm:spPr/>
      <dgm:t>
        <a:bodyPr/>
        <a:lstStyle/>
        <a:p>
          <a:endParaRPr lang="en-GB"/>
        </a:p>
      </dgm:t>
    </dgm:pt>
    <dgm:pt modelId="{D42353BC-C35E-4B48-94A5-340A380D9576}">
      <dgm:prSet custT="1"/>
      <dgm:spPr/>
      <dgm:t>
        <a:bodyPr/>
        <a:lstStyle/>
        <a:p>
          <a:r>
            <a:rPr lang="en-US" sz="1600">
              <a:solidFill>
                <a:srgbClr val="C00000"/>
              </a:solidFill>
              <a:latin typeface="Aharoni" panose="02010803020104030203" pitchFamily="2" charset="-79"/>
              <a:cs typeface="Aharoni" panose="02010803020104030203" pitchFamily="2" charset="-79"/>
            </a:rPr>
            <a:t>Policies and Procedures</a:t>
          </a:r>
          <a:r>
            <a:rPr lang="en-US" sz="1200"/>
            <a:t>:</a:t>
          </a:r>
          <a:endParaRPr lang="en-GB" sz="1200" dirty="0"/>
        </a:p>
      </dgm:t>
    </dgm:pt>
    <dgm:pt modelId="{3D4C08CC-595A-BC48-9E6F-E6ABD5D19CB6}" type="parTrans" cxnId="{F2E1B8A8-80BC-8B4A-968F-B861A0A44AE2}">
      <dgm:prSet/>
      <dgm:spPr/>
      <dgm:t>
        <a:bodyPr/>
        <a:lstStyle/>
        <a:p>
          <a:endParaRPr lang="en-GB"/>
        </a:p>
      </dgm:t>
    </dgm:pt>
    <dgm:pt modelId="{57824DC7-C1F3-4F4E-9316-AB35091C8F68}" type="sibTrans" cxnId="{F2E1B8A8-80BC-8B4A-968F-B861A0A44AE2}">
      <dgm:prSet/>
      <dgm:spPr/>
      <dgm:t>
        <a:bodyPr/>
        <a:lstStyle/>
        <a:p>
          <a:endParaRPr lang="en-GB"/>
        </a:p>
      </dgm:t>
    </dgm:pt>
    <dgm:pt modelId="{EE5CB821-6ACF-4F4D-B9B4-928FF9A2412B}">
      <dgm:prSet custT="1"/>
      <dgm:spPr/>
      <dgm:t>
        <a:bodyPr/>
        <a:lstStyle/>
        <a:p>
          <a:r>
            <a:rPr lang="en-US" sz="1600">
              <a:solidFill>
                <a:srgbClr val="C00000"/>
              </a:solidFill>
              <a:latin typeface="Aharoni" panose="02010803020104030203" pitchFamily="2" charset="-79"/>
              <a:cs typeface="Aharoni" panose="02010803020104030203" pitchFamily="2" charset="-79"/>
            </a:rPr>
            <a:t>Employee Relations:</a:t>
          </a:r>
          <a:endParaRPr lang="en-GB" sz="1600" dirty="0">
            <a:solidFill>
              <a:srgbClr val="C00000"/>
            </a:solidFill>
            <a:latin typeface="Aharoni" panose="02010803020104030203" pitchFamily="2" charset="-79"/>
            <a:cs typeface="Aharoni" panose="02010803020104030203" pitchFamily="2" charset="-79"/>
          </a:endParaRPr>
        </a:p>
      </dgm:t>
    </dgm:pt>
    <dgm:pt modelId="{A426D0E3-EAF6-6E4C-A2A2-0E2151523329}" type="parTrans" cxnId="{4C162733-7517-D547-AF6D-EE4A545004BD}">
      <dgm:prSet/>
      <dgm:spPr/>
      <dgm:t>
        <a:bodyPr/>
        <a:lstStyle/>
        <a:p>
          <a:endParaRPr lang="en-GB"/>
        </a:p>
      </dgm:t>
    </dgm:pt>
    <dgm:pt modelId="{F260D1B8-D0E1-9940-BF9E-FAD1EEB7879B}" type="sibTrans" cxnId="{4C162733-7517-D547-AF6D-EE4A545004BD}">
      <dgm:prSet/>
      <dgm:spPr/>
      <dgm:t>
        <a:bodyPr/>
        <a:lstStyle/>
        <a:p>
          <a:endParaRPr lang="en-GB"/>
        </a:p>
      </dgm:t>
    </dgm:pt>
    <dgm:pt modelId="{0E7BAB68-270F-E542-9846-FB1E4230EBCD}">
      <dgm:prSet custT="1"/>
      <dgm:spPr/>
      <dgm:t>
        <a:bodyPr/>
        <a:lstStyle/>
        <a:p>
          <a:r>
            <a:rPr lang="en-US" sz="1400">
              <a:solidFill>
                <a:srgbClr val="C00000"/>
              </a:solidFill>
              <a:latin typeface="Aharoni" panose="02010803020104030203" pitchFamily="2" charset="-79"/>
              <a:cs typeface="Aharoni" panose="02010803020104030203" pitchFamily="2" charset="-79"/>
            </a:rPr>
            <a:t>Performance Management:</a:t>
          </a:r>
          <a:endParaRPr lang="en-GB" sz="1400" dirty="0">
            <a:solidFill>
              <a:srgbClr val="C00000"/>
            </a:solidFill>
            <a:latin typeface="Aharoni" panose="02010803020104030203" pitchFamily="2" charset="-79"/>
            <a:cs typeface="Aharoni" panose="02010803020104030203" pitchFamily="2" charset="-79"/>
          </a:endParaRPr>
        </a:p>
      </dgm:t>
    </dgm:pt>
    <dgm:pt modelId="{C8C36993-0875-4C40-95CD-AA0BF6818AA3}" type="parTrans" cxnId="{2EE651D7-652A-FA4A-9CC4-3F0A0D332361}">
      <dgm:prSet/>
      <dgm:spPr/>
      <dgm:t>
        <a:bodyPr/>
        <a:lstStyle/>
        <a:p>
          <a:endParaRPr lang="en-GB"/>
        </a:p>
      </dgm:t>
    </dgm:pt>
    <dgm:pt modelId="{484166BA-BAB3-5344-9866-FFB4CFB7EA48}" type="sibTrans" cxnId="{2EE651D7-652A-FA4A-9CC4-3F0A0D332361}">
      <dgm:prSet/>
      <dgm:spPr/>
      <dgm:t>
        <a:bodyPr/>
        <a:lstStyle/>
        <a:p>
          <a:endParaRPr lang="en-GB"/>
        </a:p>
      </dgm:t>
    </dgm:pt>
    <dgm:pt modelId="{D44BD16D-A150-AB40-8D8D-37528A875EAC}">
      <dgm:prSet custT="1"/>
      <dgm:spPr/>
      <dgm:t>
        <a:bodyPr/>
        <a:lstStyle/>
        <a:p>
          <a:r>
            <a:rPr lang="en-US" sz="1550">
              <a:solidFill>
                <a:srgbClr val="C00000"/>
              </a:solidFill>
              <a:latin typeface="Aharoni" panose="02010803020104030203" pitchFamily="2" charset="-79"/>
              <a:cs typeface="Aharoni" panose="02010803020104030203" pitchFamily="2" charset="-79"/>
            </a:rPr>
            <a:t>Training and Development</a:t>
          </a:r>
          <a:endParaRPr lang="en-GB" sz="1200" dirty="0"/>
        </a:p>
      </dgm:t>
    </dgm:pt>
    <dgm:pt modelId="{C753FEB1-D9A2-7A43-82F8-D92118EFC1F3}" type="parTrans" cxnId="{B75BD458-890E-EB4D-ACC3-0C55FDC0F073}">
      <dgm:prSet/>
      <dgm:spPr/>
      <dgm:t>
        <a:bodyPr/>
        <a:lstStyle/>
        <a:p>
          <a:endParaRPr lang="en-GB"/>
        </a:p>
      </dgm:t>
    </dgm:pt>
    <dgm:pt modelId="{4191F26F-9AE6-114D-BF0E-29F1AF384B6D}" type="sibTrans" cxnId="{B75BD458-890E-EB4D-ACC3-0C55FDC0F073}">
      <dgm:prSet/>
      <dgm:spPr/>
      <dgm:t>
        <a:bodyPr/>
        <a:lstStyle/>
        <a:p>
          <a:endParaRPr lang="en-GB"/>
        </a:p>
      </dgm:t>
    </dgm:pt>
    <dgm:pt modelId="{DD965DEC-8288-D449-8A10-81ECE2DF96E0}">
      <dgm:prSet custT="1"/>
      <dgm:spPr/>
      <dgm:t>
        <a:bodyPr/>
        <a:lstStyle/>
        <a:p>
          <a:r>
            <a:rPr lang="en-US" sz="1400">
              <a:solidFill>
                <a:srgbClr val="C00000"/>
              </a:solidFill>
              <a:latin typeface="Aharoni" panose="02010803020104030203" pitchFamily="2" charset="-79"/>
              <a:cs typeface="Aharoni" panose="02010803020104030203" pitchFamily="2" charset="-79"/>
            </a:rPr>
            <a:t>Compensation and Benefits:</a:t>
          </a:r>
          <a:endParaRPr lang="en-GB" sz="1400" dirty="0">
            <a:solidFill>
              <a:srgbClr val="C00000"/>
            </a:solidFill>
            <a:latin typeface="Aharoni" panose="02010803020104030203" pitchFamily="2" charset="-79"/>
            <a:cs typeface="Aharoni" panose="02010803020104030203" pitchFamily="2" charset="-79"/>
          </a:endParaRPr>
        </a:p>
      </dgm:t>
    </dgm:pt>
    <dgm:pt modelId="{57848530-E7F6-B246-8838-3C03FD28C277}" type="parTrans" cxnId="{7AAAB56F-9DC5-8546-85D6-2B8678B949A1}">
      <dgm:prSet/>
      <dgm:spPr/>
      <dgm:t>
        <a:bodyPr/>
        <a:lstStyle/>
        <a:p>
          <a:endParaRPr lang="en-GB"/>
        </a:p>
      </dgm:t>
    </dgm:pt>
    <dgm:pt modelId="{7BF63BFD-2CE5-3940-8FC8-E4091B4A2F4B}" type="sibTrans" cxnId="{7AAAB56F-9DC5-8546-85D6-2B8678B949A1}">
      <dgm:prSet/>
      <dgm:spPr/>
      <dgm:t>
        <a:bodyPr/>
        <a:lstStyle/>
        <a:p>
          <a:endParaRPr lang="en-GB"/>
        </a:p>
      </dgm:t>
    </dgm:pt>
    <dgm:pt modelId="{30217B62-8E58-F241-A553-C3EBC29DC677}">
      <dgm:prSet custT="1"/>
      <dgm:spPr/>
      <dgm:t>
        <a:bodyPr/>
        <a:lstStyle/>
        <a:p>
          <a:r>
            <a:rPr lang="en-US" sz="1600">
              <a:solidFill>
                <a:srgbClr val="C00000"/>
              </a:solidFill>
              <a:latin typeface="Aharoni" panose="02010803020104030203" pitchFamily="2" charset="-79"/>
              <a:cs typeface="Aharoni" panose="02010803020104030203" pitchFamily="2" charset="-79"/>
            </a:rPr>
            <a:t>Information Systems:</a:t>
          </a:r>
          <a:endParaRPr lang="en-GB" sz="1600" dirty="0">
            <a:solidFill>
              <a:srgbClr val="C00000"/>
            </a:solidFill>
            <a:latin typeface="Aharoni" panose="02010803020104030203" pitchFamily="2" charset="-79"/>
            <a:cs typeface="Aharoni" panose="02010803020104030203" pitchFamily="2" charset="-79"/>
          </a:endParaRPr>
        </a:p>
      </dgm:t>
    </dgm:pt>
    <dgm:pt modelId="{E7A1900E-F0D9-9746-892A-DD988FB4996D}" type="parTrans" cxnId="{44627013-53EA-AE48-AB10-3B773C08CE66}">
      <dgm:prSet/>
      <dgm:spPr/>
      <dgm:t>
        <a:bodyPr/>
        <a:lstStyle/>
        <a:p>
          <a:endParaRPr lang="en-GB"/>
        </a:p>
      </dgm:t>
    </dgm:pt>
    <dgm:pt modelId="{C7DE7BCF-7821-2943-B234-8D2AD9428CCE}" type="sibTrans" cxnId="{44627013-53EA-AE48-AB10-3B773C08CE66}">
      <dgm:prSet/>
      <dgm:spPr/>
      <dgm:t>
        <a:bodyPr/>
        <a:lstStyle/>
        <a:p>
          <a:endParaRPr lang="en-GB"/>
        </a:p>
      </dgm:t>
    </dgm:pt>
    <dgm:pt modelId="{C1DE927B-AF14-5343-9B3E-6423DB3DB047}">
      <dgm:prSet custT="1"/>
      <dgm:spPr/>
      <dgm:t>
        <a:bodyPr/>
        <a:lstStyle/>
        <a:p>
          <a:r>
            <a:rPr lang="en-US" sz="1600">
              <a:solidFill>
                <a:srgbClr val="C00000"/>
              </a:solidFill>
              <a:latin typeface="Aharoni" panose="02010803020104030203" pitchFamily="2" charset="-79"/>
              <a:cs typeface="Aharoni" panose="02010803020104030203" pitchFamily="2" charset="-79"/>
            </a:rPr>
            <a:t>Legal Compliance</a:t>
          </a:r>
          <a:r>
            <a:rPr lang="en-US" sz="1200"/>
            <a:t>:</a:t>
          </a:r>
          <a:endParaRPr lang="en-GB" sz="1200" dirty="0"/>
        </a:p>
      </dgm:t>
    </dgm:pt>
    <dgm:pt modelId="{EEC26904-9FA2-A349-BBDF-0F4FE85865E6}" type="parTrans" cxnId="{7BE8A512-1E77-C245-B209-BE66DC501B4C}">
      <dgm:prSet/>
      <dgm:spPr/>
      <dgm:t>
        <a:bodyPr/>
        <a:lstStyle/>
        <a:p>
          <a:endParaRPr lang="en-GB"/>
        </a:p>
      </dgm:t>
    </dgm:pt>
    <dgm:pt modelId="{CE1329D7-E594-8040-8521-325D8B391642}" type="sibTrans" cxnId="{7BE8A512-1E77-C245-B209-BE66DC501B4C}">
      <dgm:prSet/>
      <dgm:spPr/>
      <dgm:t>
        <a:bodyPr/>
        <a:lstStyle/>
        <a:p>
          <a:endParaRPr lang="en-GB"/>
        </a:p>
      </dgm:t>
    </dgm:pt>
    <dgm:pt modelId="{CF0B7370-6BC2-734C-AB7D-96C607B36E9C}">
      <dgm:prSet custT="1"/>
      <dgm:spPr/>
      <dgm:t>
        <a:bodyPr/>
        <a:lstStyle/>
        <a:p>
          <a:r>
            <a:rPr lang="en-US" sz="1600">
              <a:solidFill>
                <a:srgbClr val="C00000"/>
              </a:solidFill>
              <a:latin typeface="Aharoni" panose="02010803020104030203" pitchFamily="2" charset="-79"/>
              <a:cs typeface="Aharoni" panose="02010803020104030203" pitchFamily="2" charset="-79"/>
            </a:rPr>
            <a:t>Health and Safety:</a:t>
          </a:r>
          <a:endParaRPr lang="en-GB" sz="1600" dirty="0">
            <a:solidFill>
              <a:srgbClr val="C00000"/>
            </a:solidFill>
            <a:latin typeface="Aharoni" panose="02010803020104030203" pitchFamily="2" charset="-79"/>
            <a:cs typeface="Aharoni" panose="02010803020104030203" pitchFamily="2" charset="-79"/>
          </a:endParaRPr>
        </a:p>
      </dgm:t>
    </dgm:pt>
    <dgm:pt modelId="{DD6D68FD-8A06-C34A-94FE-58480596AE6F}" type="parTrans" cxnId="{524BA714-A52B-CC46-955D-CC396AE49098}">
      <dgm:prSet/>
      <dgm:spPr/>
      <dgm:t>
        <a:bodyPr/>
        <a:lstStyle/>
        <a:p>
          <a:endParaRPr lang="en-GB"/>
        </a:p>
      </dgm:t>
    </dgm:pt>
    <dgm:pt modelId="{5E562364-7559-7748-B436-F3902BFFFA4C}" type="sibTrans" cxnId="{524BA714-A52B-CC46-955D-CC396AE49098}">
      <dgm:prSet/>
      <dgm:spPr/>
      <dgm:t>
        <a:bodyPr/>
        <a:lstStyle/>
        <a:p>
          <a:endParaRPr lang="en-GB"/>
        </a:p>
      </dgm:t>
    </dgm:pt>
    <dgm:pt modelId="{B9B3DFAA-EDE2-AA46-8040-1E527511EF44}">
      <dgm:prSet custT="1"/>
      <dgm:spPr/>
      <dgm:t>
        <a:bodyPr/>
        <a:lstStyle/>
        <a:p>
          <a:r>
            <a:rPr lang="en-US" sz="1400">
              <a:solidFill>
                <a:srgbClr val="C00000"/>
              </a:solidFill>
              <a:latin typeface="Aharoni" panose="02010803020104030203" pitchFamily="2" charset="-79"/>
              <a:cs typeface="Aharoni" panose="02010803020104030203" pitchFamily="2" charset="-79"/>
            </a:rPr>
            <a:t>Administraation</a:t>
          </a:r>
          <a:r>
            <a:rPr lang="en-US" sz="1200">
              <a:solidFill>
                <a:srgbClr val="C00000"/>
              </a:solidFill>
              <a:latin typeface="Aharoni" panose="02010803020104030203" pitchFamily="2" charset="-79"/>
              <a:cs typeface="Aharoni" panose="02010803020104030203" pitchFamily="2" charset="-79"/>
            </a:rPr>
            <a:t>.</a:t>
          </a:r>
          <a:endParaRPr lang="en-GB" sz="1200" dirty="0">
            <a:solidFill>
              <a:srgbClr val="C00000"/>
            </a:solidFill>
            <a:latin typeface="Aharoni" panose="02010803020104030203" pitchFamily="2" charset="-79"/>
            <a:cs typeface="Aharoni" panose="02010803020104030203" pitchFamily="2" charset="-79"/>
          </a:endParaRPr>
        </a:p>
      </dgm:t>
    </dgm:pt>
    <dgm:pt modelId="{74132CB1-7AD8-8B4C-88CA-63829432DCC9}" type="parTrans" cxnId="{B75644C8-5C5A-254F-8C19-F09EC2DB6782}">
      <dgm:prSet/>
      <dgm:spPr/>
      <dgm:t>
        <a:bodyPr/>
        <a:lstStyle/>
        <a:p>
          <a:endParaRPr lang="en-GB"/>
        </a:p>
      </dgm:t>
    </dgm:pt>
    <dgm:pt modelId="{26BB504F-2A59-374F-ADB7-30C7128636F7}" type="sibTrans" cxnId="{B75644C8-5C5A-254F-8C19-F09EC2DB6782}">
      <dgm:prSet/>
      <dgm:spPr/>
      <dgm:t>
        <a:bodyPr/>
        <a:lstStyle/>
        <a:p>
          <a:endParaRPr lang="en-GB"/>
        </a:p>
      </dgm:t>
    </dgm:pt>
    <dgm:pt modelId="{0DF8618C-959F-8743-8397-A0EB609F84D7}" type="pres">
      <dgm:prSet presAssocID="{0FC82AA8-A80E-A547-955A-1E9B6DDE482F}" presName="Name0" presStyleCnt="0">
        <dgm:presLayoutVars>
          <dgm:dir/>
          <dgm:resizeHandles val="exact"/>
        </dgm:presLayoutVars>
      </dgm:prSet>
      <dgm:spPr/>
    </dgm:pt>
    <dgm:pt modelId="{D2588021-9304-C945-99BF-36EFE43C536D}" type="pres">
      <dgm:prSet presAssocID="{508F832D-8767-8D48-AFDD-069B2495EB2F}" presName="node" presStyleLbl="node1" presStyleIdx="0" presStyleCnt="11">
        <dgm:presLayoutVars>
          <dgm:bulletEnabled val="1"/>
        </dgm:presLayoutVars>
      </dgm:prSet>
      <dgm:spPr/>
    </dgm:pt>
    <dgm:pt modelId="{5EDD398C-6C48-C549-AC9A-CAB2D59D3B9E}" type="pres">
      <dgm:prSet presAssocID="{64F01DE1-650D-C446-B9B3-31CC30920786}" presName="sibTrans" presStyleLbl="sibTrans1D1" presStyleIdx="0" presStyleCnt="10"/>
      <dgm:spPr/>
    </dgm:pt>
    <dgm:pt modelId="{434076FD-FF3F-B84D-B640-499C2CA1B2D4}" type="pres">
      <dgm:prSet presAssocID="{64F01DE1-650D-C446-B9B3-31CC30920786}" presName="connectorText" presStyleLbl="sibTrans1D1" presStyleIdx="0" presStyleCnt="10"/>
      <dgm:spPr/>
    </dgm:pt>
    <dgm:pt modelId="{1EAD194C-7A58-0441-88FB-8EE57FAE0F5E}" type="pres">
      <dgm:prSet presAssocID="{8F6E2AAF-F4BE-0B41-AC80-CCEEC590BF48}" presName="node" presStyleLbl="node1" presStyleIdx="1" presStyleCnt="11">
        <dgm:presLayoutVars>
          <dgm:bulletEnabled val="1"/>
        </dgm:presLayoutVars>
      </dgm:prSet>
      <dgm:spPr/>
    </dgm:pt>
    <dgm:pt modelId="{51328722-39DD-D745-AE18-A6FDA6A7EF7D}" type="pres">
      <dgm:prSet presAssocID="{D1C62675-8511-A448-9649-BE845037B221}" presName="sibTrans" presStyleLbl="sibTrans1D1" presStyleIdx="1" presStyleCnt="10"/>
      <dgm:spPr/>
    </dgm:pt>
    <dgm:pt modelId="{882CFE66-474D-3846-896B-348F33DE4B75}" type="pres">
      <dgm:prSet presAssocID="{D1C62675-8511-A448-9649-BE845037B221}" presName="connectorText" presStyleLbl="sibTrans1D1" presStyleIdx="1" presStyleCnt="10"/>
      <dgm:spPr/>
    </dgm:pt>
    <dgm:pt modelId="{D73C93CF-4F85-9049-A7E9-A53A671F723D}" type="pres">
      <dgm:prSet presAssocID="{D42353BC-C35E-4B48-94A5-340A380D9576}" presName="node" presStyleLbl="node1" presStyleIdx="2" presStyleCnt="11">
        <dgm:presLayoutVars>
          <dgm:bulletEnabled val="1"/>
        </dgm:presLayoutVars>
      </dgm:prSet>
      <dgm:spPr/>
    </dgm:pt>
    <dgm:pt modelId="{2790CC76-A007-324F-859F-F0EA614DBBA4}" type="pres">
      <dgm:prSet presAssocID="{57824DC7-C1F3-4F4E-9316-AB35091C8F68}" presName="sibTrans" presStyleLbl="sibTrans1D1" presStyleIdx="2" presStyleCnt="10"/>
      <dgm:spPr/>
    </dgm:pt>
    <dgm:pt modelId="{5A6E58F5-D27D-8948-A22D-5CB5952F2280}" type="pres">
      <dgm:prSet presAssocID="{57824DC7-C1F3-4F4E-9316-AB35091C8F68}" presName="connectorText" presStyleLbl="sibTrans1D1" presStyleIdx="2" presStyleCnt="10"/>
      <dgm:spPr/>
    </dgm:pt>
    <dgm:pt modelId="{D9BE6A21-CA7B-6D4A-886E-72A9A71C7809}" type="pres">
      <dgm:prSet presAssocID="{EE5CB821-6ACF-4F4D-B9B4-928FF9A2412B}" presName="node" presStyleLbl="node1" presStyleIdx="3" presStyleCnt="11">
        <dgm:presLayoutVars>
          <dgm:bulletEnabled val="1"/>
        </dgm:presLayoutVars>
      </dgm:prSet>
      <dgm:spPr/>
    </dgm:pt>
    <dgm:pt modelId="{273242AF-CC23-7B46-B6AF-4FDD5B1B4DA9}" type="pres">
      <dgm:prSet presAssocID="{F260D1B8-D0E1-9940-BF9E-FAD1EEB7879B}" presName="sibTrans" presStyleLbl="sibTrans1D1" presStyleIdx="3" presStyleCnt="10"/>
      <dgm:spPr/>
    </dgm:pt>
    <dgm:pt modelId="{F8C35831-F8E0-7243-9739-A7436F68EECD}" type="pres">
      <dgm:prSet presAssocID="{F260D1B8-D0E1-9940-BF9E-FAD1EEB7879B}" presName="connectorText" presStyleLbl="sibTrans1D1" presStyleIdx="3" presStyleCnt="10"/>
      <dgm:spPr/>
    </dgm:pt>
    <dgm:pt modelId="{A5323885-8DDF-2D47-97E9-159E0B891629}" type="pres">
      <dgm:prSet presAssocID="{0E7BAB68-270F-E542-9846-FB1E4230EBCD}" presName="node" presStyleLbl="node1" presStyleIdx="4" presStyleCnt="11">
        <dgm:presLayoutVars>
          <dgm:bulletEnabled val="1"/>
        </dgm:presLayoutVars>
      </dgm:prSet>
      <dgm:spPr/>
    </dgm:pt>
    <dgm:pt modelId="{65531189-7246-044B-9C9D-185866A1BA4E}" type="pres">
      <dgm:prSet presAssocID="{484166BA-BAB3-5344-9866-FFB4CFB7EA48}" presName="sibTrans" presStyleLbl="sibTrans1D1" presStyleIdx="4" presStyleCnt="10"/>
      <dgm:spPr/>
    </dgm:pt>
    <dgm:pt modelId="{8C60BC33-3746-484C-AABA-9EA88C98608E}" type="pres">
      <dgm:prSet presAssocID="{484166BA-BAB3-5344-9866-FFB4CFB7EA48}" presName="connectorText" presStyleLbl="sibTrans1D1" presStyleIdx="4" presStyleCnt="10"/>
      <dgm:spPr/>
    </dgm:pt>
    <dgm:pt modelId="{F8715589-5682-7E43-8288-18970D97BCB7}" type="pres">
      <dgm:prSet presAssocID="{D44BD16D-A150-AB40-8D8D-37528A875EAC}" presName="node" presStyleLbl="node1" presStyleIdx="5" presStyleCnt="11">
        <dgm:presLayoutVars>
          <dgm:bulletEnabled val="1"/>
        </dgm:presLayoutVars>
      </dgm:prSet>
      <dgm:spPr/>
    </dgm:pt>
    <dgm:pt modelId="{9C77B4A7-F403-094C-B122-8233129D47E5}" type="pres">
      <dgm:prSet presAssocID="{4191F26F-9AE6-114D-BF0E-29F1AF384B6D}" presName="sibTrans" presStyleLbl="sibTrans1D1" presStyleIdx="5" presStyleCnt="10"/>
      <dgm:spPr/>
    </dgm:pt>
    <dgm:pt modelId="{01B5A4E2-7848-2E4F-9788-B6A3538B4574}" type="pres">
      <dgm:prSet presAssocID="{4191F26F-9AE6-114D-BF0E-29F1AF384B6D}" presName="connectorText" presStyleLbl="sibTrans1D1" presStyleIdx="5" presStyleCnt="10"/>
      <dgm:spPr/>
    </dgm:pt>
    <dgm:pt modelId="{76A05811-44AE-9F4B-B21D-FDA8CC596210}" type="pres">
      <dgm:prSet presAssocID="{DD965DEC-8288-D449-8A10-81ECE2DF96E0}" presName="node" presStyleLbl="node1" presStyleIdx="6" presStyleCnt="11">
        <dgm:presLayoutVars>
          <dgm:bulletEnabled val="1"/>
        </dgm:presLayoutVars>
      </dgm:prSet>
      <dgm:spPr/>
    </dgm:pt>
    <dgm:pt modelId="{178E04E0-EBF2-FE43-8D9C-FB9D9C170D1F}" type="pres">
      <dgm:prSet presAssocID="{7BF63BFD-2CE5-3940-8FC8-E4091B4A2F4B}" presName="sibTrans" presStyleLbl="sibTrans1D1" presStyleIdx="6" presStyleCnt="10"/>
      <dgm:spPr/>
    </dgm:pt>
    <dgm:pt modelId="{F52A7F7A-9D1B-9541-B52F-F99C7FFEDA44}" type="pres">
      <dgm:prSet presAssocID="{7BF63BFD-2CE5-3940-8FC8-E4091B4A2F4B}" presName="connectorText" presStyleLbl="sibTrans1D1" presStyleIdx="6" presStyleCnt="10"/>
      <dgm:spPr/>
    </dgm:pt>
    <dgm:pt modelId="{0713C294-ED8F-874F-873C-25DBAC6AF2ED}" type="pres">
      <dgm:prSet presAssocID="{30217B62-8E58-F241-A553-C3EBC29DC677}" presName="node" presStyleLbl="node1" presStyleIdx="7" presStyleCnt="11">
        <dgm:presLayoutVars>
          <dgm:bulletEnabled val="1"/>
        </dgm:presLayoutVars>
      </dgm:prSet>
      <dgm:spPr/>
    </dgm:pt>
    <dgm:pt modelId="{6444CBE3-58CF-4846-B763-DAAE5CA98032}" type="pres">
      <dgm:prSet presAssocID="{C7DE7BCF-7821-2943-B234-8D2AD9428CCE}" presName="sibTrans" presStyleLbl="sibTrans1D1" presStyleIdx="7" presStyleCnt="10"/>
      <dgm:spPr/>
    </dgm:pt>
    <dgm:pt modelId="{9791DAD4-8E7A-0442-8216-572916C44A96}" type="pres">
      <dgm:prSet presAssocID="{C7DE7BCF-7821-2943-B234-8D2AD9428CCE}" presName="connectorText" presStyleLbl="sibTrans1D1" presStyleIdx="7" presStyleCnt="10"/>
      <dgm:spPr/>
    </dgm:pt>
    <dgm:pt modelId="{03CEA7B8-F5E5-9A40-82BA-5F9A846E9FFF}" type="pres">
      <dgm:prSet presAssocID="{C1DE927B-AF14-5343-9B3E-6423DB3DB047}" presName="node" presStyleLbl="node1" presStyleIdx="8" presStyleCnt="11">
        <dgm:presLayoutVars>
          <dgm:bulletEnabled val="1"/>
        </dgm:presLayoutVars>
      </dgm:prSet>
      <dgm:spPr/>
    </dgm:pt>
    <dgm:pt modelId="{17A25CE4-2F10-144D-B0D3-718D39B2757F}" type="pres">
      <dgm:prSet presAssocID="{CE1329D7-E594-8040-8521-325D8B391642}" presName="sibTrans" presStyleLbl="sibTrans1D1" presStyleIdx="8" presStyleCnt="10"/>
      <dgm:spPr/>
    </dgm:pt>
    <dgm:pt modelId="{443B1445-3168-B947-8F3D-726F39969CA6}" type="pres">
      <dgm:prSet presAssocID="{CE1329D7-E594-8040-8521-325D8B391642}" presName="connectorText" presStyleLbl="sibTrans1D1" presStyleIdx="8" presStyleCnt="10"/>
      <dgm:spPr/>
    </dgm:pt>
    <dgm:pt modelId="{8D0EAEE8-D1B7-DA46-B195-AC3C026FC7E3}" type="pres">
      <dgm:prSet presAssocID="{CF0B7370-6BC2-734C-AB7D-96C607B36E9C}" presName="node" presStyleLbl="node1" presStyleIdx="9" presStyleCnt="11">
        <dgm:presLayoutVars>
          <dgm:bulletEnabled val="1"/>
        </dgm:presLayoutVars>
      </dgm:prSet>
      <dgm:spPr/>
    </dgm:pt>
    <dgm:pt modelId="{91895A7A-74B1-5248-A22E-6A80BDD548E5}" type="pres">
      <dgm:prSet presAssocID="{5E562364-7559-7748-B436-F3902BFFFA4C}" presName="sibTrans" presStyleLbl="sibTrans1D1" presStyleIdx="9" presStyleCnt="10"/>
      <dgm:spPr/>
    </dgm:pt>
    <dgm:pt modelId="{C1B4FDDE-C74B-FB4E-BBD0-8D12C2357C94}" type="pres">
      <dgm:prSet presAssocID="{5E562364-7559-7748-B436-F3902BFFFA4C}" presName="connectorText" presStyleLbl="sibTrans1D1" presStyleIdx="9" presStyleCnt="10"/>
      <dgm:spPr/>
    </dgm:pt>
    <dgm:pt modelId="{AECE2146-FDFE-6746-8694-5116CB1948E7}" type="pres">
      <dgm:prSet presAssocID="{B9B3DFAA-EDE2-AA46-8040-1E527511EF44}" presName="node" presStyleLbl="node1" presStyleIdx="10" presStyleCnt="11">
        <dgm:presLayoutVars>
          <dgm:bulletEnabled val="1"/>
        </dgm:presLayoutVars>
      </dgm:prSet>
      <dgm:spPr/>
    </dgm:pt>
  </dgm:ptLst>
  <dgm:cxnLst>
    <dgm:cxn modelId="{EDA84901-9A81-5944-A12D-9E9E816A88DB}" type="presOf" srcId="{EE5CB821-6ACF-4F4D-B9B4-928FF9A2412B}" destId="{D9BE6A21-CA7B-6D4A-886E-72A9A71C7809}" srcOrd="0" destOrd="0" presId="urn:microsoft.com/office/officeart/2016/7/layout/RepeatingBendingProcessNew"/>
    <dgm:cxn modelId="{8B66B001-C611-0744-8B42-E2051DB2428D}" type="presOf" srcId="{0FC82AA8-A80E-A547-955A-1E9B6DDE482F}" destId="{0DF8618C-959F-8743-8397-A0EB609F84D7}" srcOrd="0" destOrd="0" presId="urn:microsoft.com/office/officeart/2016/7/layout/RepeatingBendingProcessNew"/>
    <dgm:cxn modelId="{A2204B02-BBAE-6B4B-8F50-8EF58C6C90F8}" type="presOf" srcId="{64F01DE1-650D-C446-B9B3-31CC30920786}" destId="{5EDD398C-6C48-C549-AC9A-CAB2D59D3B9E}" srcOrd="0" destOrd="0" presId="urn:microsoft.com/office/officeart/2016/7/layout/RepeatingBendingProcessNew"/>
    <dgm:cxn modelId="{4DF04303-00D7-2845-BBA6-832A7FF17F6D}" type="presOf" srcId="{F260D1B8-D0E1-9940-BF9E-FAD1EEB7879B}" destId="{F8C35831-F8E0-7243-9739-A7436F68EECD}" srcOrd="1" destOrd="0" presId="urn:microsoft.com/office/officeart/2016/7/layout/RepeatingBendingProcessNew"/>
    <dgm:cxn modelId="{3D5D3104-0260-1444-93B1-5EA7C24DC26D}" type="presOf" srcId="{0E7BAB68-270F-E542-9846-FB1E4230EBCD}" destId="{A5323885-8DDF-2D47-97E9-159E0B891629}" srcOrd="0" destOrd="0" presId="urn:microsoft.com/office/officeart/2016/7/layout/RepeatingBendingProcessNew"/>
    <dgm:cxn modelId="{A9881907-1FAC-1C4C-ACD6-78BEA1166971}" type="presOf" srcId="{484166BA-BAB3-5344-9866-FFB4CFB7EA48}" destId="{65531189-7246-044B-9C9D-185866A1BA4E}" srcOrd="0" destOrd="0" presId="urn:microsoft.com/office/officeart/2016/7/layout/RepeatingBendingProcessNew"/>
    <dgm:cxn modelId="{7BE8A512-1E77-C245-B209-BE66DC501B4C}" srcId="{0FC82AA8-A80E-A547-955A-1E9B6DDE482F}" destId="{C1DE927B-AF14-5343-9B3E-6423DB3DB047}" srcOrd="8" destOrd="0" parTransId="{EEC26904-9FA2-A349-BBDF-0F4FE85865E6}" sibTransId="{CE1329D7-E594-8040-8521-325D8B391642}"/>
    <dgm:cxn modelId="{44627013-53EA-AE48-AB10-3B773C08CE66}" srcId="{0FC82AA8-A80E-A547-955A-1E9B6DDE482F}" destId="{30217B62-8E58-F241-A553-C3EBC29DC677}" srcOrd="7" destOrd="0" parTransId="{E7A1900E-F0D9-9746-892A-DD988FB4996D}" sibTransId="{C7DE7BCF-7821-2943-B234-8D2AD9428CCE}"/>
    <dgm:cxn modelId="{524BA714-A52B-CC46-955D-CC396AE49098}" srcId="{0FC82AA8-A80E-A547-955A-1E9B6DDE482F}" destId="{CF0B7370-6BC2-734C-AB7D-96C607B36E9C}" srcOrd="9" destOrd="0" parTransId="{DD6D68FD-8A06-C34A-94FE-58480596AE6F}" sibTransId="{5E562364-7559-7748-B436-F3902BFFFA4C}"/>
    <dgm:cxn modelId="{6DF7B720-570A-BC4B-85AA-DC72EE0B8B23}" type="presOf" srcId="{30217B62-8E58-F241-A553-C3EBC29DC677}" destId="{0713C294-ED8F-874F-873C-25DBAC6AF2ED}" srcOrd="0" destOrd="0" presId="urn:microsoft.com/office/officeart/2016/7/layout/RepeatingBendingProcessNew"/>
    <dgm:cxn modelId="{07F5EA21-14A7-9C42-A30E-6892C08586F0}" type="presOf" srcId="{C7DE7BCF-7821-2943-B234-8D2AD9428CCE}" destId="{9791DAD4-8E7A-0442-8216-572916C44A96}" srcOrd="1" destOrd="0" presId="urn:microsoft.com/office/officeart/2016/7/layout/RepeatingBendingProcessNew"/>
    <dgm:cxn modelId="{F6681022-5A4F-4845-B852-10D876045476}" type="presOf" srcId="{508F832D-8767-8D48-AFDD-069B2495EB2F}" destId="{D2588021-9304-C945-99BF-36EFE43C536D}" srcOrd="0" destOrd="0" presId="urn:microsoft.com/office/officeart/2016/7/layout/RepeatingBendingProcessNew"/>
    <dgm:cxn modelId="{9E1BC329-C5E1-684F-9DFC-2394D84AAB36}" type="presOf" srcId="{CF0B7370-6BC2-734C-AB7D-96C607B36E9C}" destId="{8D0EAEE8-D1B7-DA46-B195-AC3C026FC7E3}" srcOrd="0" destOrd="0" presId="urn:microsoft.com/office/officeart/2016/7/layout/RepeatingBendingProcessNew"/>
    <dgm:cxn modelId="{4C162733-7517-D547-AF6D-EE4A545004BD}" srcId="{0FC82AA8-A80E-A547-955A-1E9B6DDE482F}" destId="{EE5CB821-6ACF-4F4D-B9B4-928FF9A2412B}" srcOrd="3" destOrd="0" parTransId="{A426D0E3-EAF6-6E4C-A2A2-0E2151523329}" sibTransId="{F260D1B8-D0E1-9940-BF9E-FAD1EEB7879B}"/>
    <dgm:cxn modelId="{18F2BB33-886C-F743-9110-B1C3D2E7FB16}" type="presOf" srcId="{4191F26F-9AE6-114D-BF0E-29F1AF384B6D}" destId="{01B5A4E2-7848-2E4F-9788-B6A3538B4574}" srcOrd="1" destOrd="0" presId="urn:microsoft.com/office/officeart/2016/7/layout/RepeatingBendingProcessNew"/>
    <dgm:cxn modelId="{03DBE53D-CB01-864B-8384-960C081AB35E}" type="presOf" srcId="{DD965DEC-8288-D449-8A10-81ECE2DF96E0}" destId="{76A05811-44AE-9F4B-B21D-FDA8CC596210}" srcOrd="0" destOrd="0" presId="urn:microsoft.com/office/officeart/2016/7/layout/RepeatingBendingProcessNew"/>
    <dgm:cxn modelId="{A88FA040-07C0-B743-ACCE-9F0662BD4F54}" type="presOf" srcId="{7BF63BFD-2CE5-3940-8FC8-E4091B4A2F4B}" destId="{178E04E0-EBF2-FE43-8D9C-FB9D9C170D1F}" srcOrd="0" destOrd="0" presId="urn:microsoft.com/office/officeart/2016/7/layout/RepeatingBendingProcessNew"/>
    <dgm:cxn modelId="{3C19264B-5F5C-404C-830C-2036810DD0EB}" type="presOf" srcId="{D1C62675-8511-A448-9649-BE845037B221}" destId="{51328722-39DD-D745-AE18-A6FDA6A7EF7D}" srcOrd="0" destOrd="0" presId="urn:microsoft.com/office/officeart/2016/7/layout/RepeatingBendingProcessNew"/>
    <dgm:cxn modelId="{8CB9BC51-49F2-4047-8C9E-11547D5761DE}" type="presOf" srcId="{B9B3DFAA-EDE2-AA46-8040-1E527511EF44}" destId="{AECE2146-FDFE-6746-8694-5116CB1948E7}" srcOrd="0" destOrd="0" presId="urn:microsoft.com/office/officeart/2016/7/layout/RepeatingBendingProcessNew"/>
    <dgm:cxn modelId="{CDD7C952-7748-AE43-8F91-7CCE9DA4E0FC}" type="presOf" srcId="{D44BD16D-A150-AB40-8D8D-37528A875EAC}" destId="{F8715589-5682-7E43-8288-18970D97BCB7}" srcOrd="0" destOrd="0" presId="urn:microsoft.com/office/officeart/2016/7/layout/RepeatingBendingProcessNew"/>
    <dgm:cxn modelId="{B75BD458-890E-EB4D-ACC3-0C55FDC0F073}" srcId="{0FC82AA8-A80E-A547-955A-1E9B6DDE482F}" destId="{D44BD16D-A150-AB40-8D8D-37528A875EAC}" srcOrd="5" destOrd="0" parTransId="{C753FEB1-D9A2-7A43-82F8-D92118EFC1F3}" sibTransId="{4191F26F-9AE6-114D-BF0E-29F1AF384B6D}"/>
    <dgm:cxn modelId="{4619CE5E-8AC5-EF45-AD16-1330CD89E260}" type="presOf" srcId="{C7DE7BCF-7821-2943-B234-8D2AD9428CCE}" destId="{6444CBE3-58CF-4846-B763-DAAE5CA98032}" srcOrd="0" destOrd="0" presId="urn:microsoft.com/office/officeart/2016/7/layout/RepeatingBendingProcessNew"/>
    <dgm:cxn modelId="{0F629661-0AAE-9D4D-A71D-BCA0465A4984}" type="presOf" srcId="{57824DC7-C1F3-4F4E-9316-AB35091C8F68}" destId="{2790CC76-A007-324F-859F-F0EA614DBBA4}" srcOrd="0" destOrd="0" presId="urn:microsoft.com/office/officeart/2016/7/layout/RepeatingBendingProcessNew"/>
    <dgm:cxn modelId="{B09D8264-B7C4-8E46-BCF8-14BF58C0A822}" srcId="{0FC82AA8-A80E-A547-955A-1E9B6DDE482F}" destId="{8F6E2AAF-F4BE-0B41-AC80-CCEEC590BF48}" srcOrd="1" destOrd="0" parTransId="{545F4FE2-16FE-DF45-A8F1-047EEFFE616D}" sibTransId="{D1C62675-8511-A448-9649-BE845037B221}"/>
    <dgm:cxn modelId="{12C6E96B-E45D-F24F-997D-D5F3EF1D2E7E}" srcId="{0FC82AA8-A80E-A547-955A-1E9B6DDE482F}" destId="{508F832D-8767-8D48-AFDD-069B2495EB2F}" srcOrd="0" destOrd="0" parTransId="{FE3B1BBF-01E7-B744-AAC1-39DD00EDD11E}" sibTransId="{64F01DE1-650D-C446-B9B3-31CC30920786}"/>
    <dgm:cxn modelId="{7AAAB56F-9DC5-8546-85D6-2B8678B949A1}" srcId="{0FC82AA8-A80E-A547-955A-1E9B6DDE482F}" destId="{DD965DEC-8288-D449-8A10-81ECE2DF96E0}" srcOrd="6" destOrd="0" parTransId="{57848530-E7F6-B246-8838-3C03FD28C277}" sibTransId="{7BF63BFD-2CE5-3940-8FC8-E4091B4A2F4B}"/>
    <dgm:cxn modelId="{38102279-2244-DF4C-9D61-4EC011968D42}" type="presOf" srcId="{C1DE927B-AF14-5343-9B3E-6423DB3DB047}" destId="{03CEA7B8-F5E5-9A40-82BA-5F9A846E9FFF}" srcOrd="0" destOrd="0" presId="urn:microsoft.com/office/officeart/2016/7/layout/RepeatingBendingProcessNew"/>
    <dgm:cxn modelId="{AB05B47D-1CCB-B443-8C6B-E86FC3F78AA3}" type="presOf" srcId="{D1C62675-8511-A448-9649-BE845037B221}" destId="{882CFE66-474D-3846-896B-348F33DE4B75}" srcOrd="1" destOrd="0" presId="urn:microsoft.com/office/officeart/2016/7/layout/RepeatingBendingProcessNew"/>
    <dgm:cxn modelId="{5D84218B-7348-4B42-AA26-0FAB5ED95330}" type="presOf" srcId="{CE1329D7-E594-8040-8521-325D8B391642}" destId="{17A25CE4-2F10-144D-B0D3-718D39B2757F}" srcOrd="0" destOrd="0" presId="urn:microsoft.com/office/officeart/2016/7/layout/RepeatingBendingProcessNew"/>
    <dgm:cxn modelId="{89843C8B-F24D-7940-9022-3BFCEFA743BF}" type="presOf" srcId="{5E562364-7559-7748-B436-F3902BFFFA4C}" destId="{91895A7A-74B1-5248-A22E-6A80BDD548E5}" srcOrd="0" destOrd="0" presId="urn:microsoft.com/office/officeart/2016/7/layout/RepeatingBendingProcessNew"/>
    <dgm:cxn modelId="{8354D18E-DD3D-D74B-AF6E-83E89C245106}" type="presOf" srcId="{57824DC7-C1F3-4F4E-9316-AB35091C8F68}" destId="{5A6E58F5-D27D-8948-A22D-5CB5952F2280}" srcOrd="1" destOrd="0" presId="urn:microsoft.com/office/officeart/2016/7/layout/RepeatingBendingProcessNew"/>
    <dgm:cxn modelId="{75383F90-8095-B642-AFAD-BDE93127D033}" type="presOf" srcId="{CE1329D7-E594-8040-8521-325D8B391642}" destId="{443B1445-3168-B947-8F3D-726F39969CA6}" srcOrd="1" destOrd="0" presId="urn:microsoft.com/office/officeart/2016/7/layout/RepeatingBendingProcessNew"/>
    <dgm:cxn modelId="{2AE6C9A0-866C-9644-ADF5-04BCCD0A23AE}" type="presOf" srcId="{5E562364-7559-7748-B436-F3902BFFFA4C}" destId="{C1B4FDDE-C74B-FB4E-BBD0-8D12C2357C94}" srcOrd="1" destOrd="0" presId="urn:microsoft.com/office/officeart/2016/7/layout/RepeatingBendingProcessNew"/>
    <dgm:cxn modelId="{F2E1B8A8-80BC-8B4A-968F-B861A0A44AE2}" srcId="{0FC82AA8-A80E-A547-955A-1E9B6DDE482F}" destId="{D42353BC-C35E-4B48-94A5-340A380D9576}" srcOrd="2" destOrd="0" parTransId="{3D4C08CC-595A-BC48-9E6F-E6ABD5D19CB6}" sibTransId="{57824DC7-C1F3-4F4E-9316-AB35091C8F68}"/>
    <dgm:cxn modelId="{A66B36B3-C54E-1746-9766-3BF8C8E12581}" type="presOf" srcId="{484166BA-BAB3-5344-9866-FFB4CFB7EA48}" destId="{8C60BC33-3746-484C-AABA-9EA88C98608E}" srcOrd="1" destOrd="0" presId="urn:microsoft.com/office/officeart/2016/7/layout/RepeatingBendingProcessNew"/>
    <dgm:cxn modelId="{ED570AB7-F04A-CA4B-948C-561552C8E6BC}" type="presOf" srcId="{8F6E2AAF-F4BE-0B41-AC80-CCEEC590BF48}" destId="{1EAD194C-7A58-0441-88FB-8EE57FAE0F5E}" srcOrd="0" destOrd="0" presId="urn:microsoft.com/office/officeart/2016/7/layout/RepeatingBendingProcessNew"/>
    <dgm:cxn modelId="{0BF6E4BE-DE8F-174C-BB0D-6B4C670B0B57}" type="presOf" srcId="{D42353BC-C35E-4B48-94A5-340A380D9576}" destId="{D73C93CF-4F85-9049-A7E9-A53A671F723D}" srcOrd="0" destOrd="0" presId="urn:microsoft.com/office/officeart/2016/7/layout/RepeatingBendingProcessNew"/>
    <dgm:cxn modelId="{BE6132C4-B0FF-0746-943E-8216D6BCC5F1}" type="presOf" srcId="{7BF63BFD-2CE5-3940-8FC8-E4091B4A2F4B}" destId="{F52A7F7A-9D1B-9541-B52F-F99C7FFEDA44}" srcOrd="1" destOrd="0" presId="urn:microsoft.com/office/officeart/2016/7/layout/RepeatingBendingProcessNew"/>
    <dgm:cxn modelId="{B75644C8-5C5A-254F-8C19-F09EC2DB6782}" srcId="{0FC82AA8-A80E-A547-955A-1E9B6DDE482F}" destId="{B9B3DFAA-EDE2-AA46-8040-1E527511EF44}" srcOrd="10" destOrd="0" parTransId="{74132CB1-7AD8-8B4C-88CA-63829432DCC9}" sibTransId="{26BB504F-2A59-374F-ADB7-30C7128636F7}"/>
    <dgm:cxn modelId="{01363EC9-015F-4C4A-B1CE-3373E45DA65E}" type="presOf" srcId="{64F01DE1-650D-C446-B9B3-31CC30920786}" destId="{434076FD-FF3F-B84D-B640-499C2CA1B2D4}" srcOrd="1" destOrd="0" presId="urn:microsoft.com/office/officeart/2016/7/layout/RepeatingBendingProcessNew"/>
    <dgm:cxn modelId="{2EE651D7-652A-FA4A-9CC4-3F0A0D332361}" srcId="{0FC82AA8-A80E-A547-955A-1E9B6DDE482F}" destId="{0E7BAB68-270F-E542-9846-FB1E4230EBCD}" srcOrd="4" destOrd="0" parTransId="{C8C36993-0875-4C40-95CD-AA0BF6818AA3}" sibTransId="{484166BA-BAB3-5344-9866-FFB4CFB7EA48}"/>
    <dgm:cxn modelId="{022462DB-4A17-3E44-BF68-389B93B761A9}" type="presOf" srcId="{F260D1B8-D0E1-9940-BF9E-FAD1EEB7879B}" destId="{273242AF-CC23-7B46-B6AF-4FDD5B1B4DA9}" srcOrd="0" destOrd="0" presId="urn:microsoft.com/office/officeart/2016/7/layout/RepeatingBendingProcessNew"/>
    <dgm:cxn modelId="{4BEB63EF-8E74-3D4C-93A3-9A2FBE88FDAE}" type="presOf" srcId="{4191F26F-9AE6-114D-BF0E-29F1AF384B6D}" destId="{9C77B4A7-F403-094C-B122-8233129D47E5}" srcOrd="0" destOrd="0" presId="urn:microsoft.com/office/officeart/2016/7/layout/RepeatingBendingProcessNew"/>
    <dgm:cxn modelId="{BBFAEAFC-0006-B640-BC73-800A7DEC08AE}" type="presParOf" srcId="{0DF8618C-959F-8743-8397-A0EB609F84D7}" destId="{D2588021-9304-C945-99BF-36EFE43C536D}" srcOrd="0" destOrd="0" presId="urn:microsoft.com/office/officeart/2016/7/layout/RepeatingBendingProcessNew"/>
    <dgm:cxn modelId="{9594BDCB-EAEE-F643-9485-8CA2FDF8F4CF}" type="presParOf" srcId="{0DF8618C-959F-8743-8397-A0EB609F84D7}" destId="{5EDD398C-6C48-C549-AC9A-CAB2D59D3B9E}" srcOrd="1" destOrd="0" presId="urn:microsoft.com/office/officeart/2016/7/layout/RepeatingBendingProcessNew"/>
    <dgm:cxn modelId="{89726D4D-2A5F-E54C-A46F-E56AC794CE4D}" type="presParOf" srcId="{5EDD398C-6C48-C549-AC9A-CAB2D59D3B9E}" destId="{434076FD-FF3F-B84D-B640-499C2CA1B2D4}" srcOrd="0" destOrd="0" presId="urn:microsoft.com/office/officeart/2016/7/layout/RepeatingBendingProcessNew"/>
    <dgm:cxn modelId="{A3C1CCF3-B509-6541-97DB-C13FBD2F5C90}" type="presParOf" srcId="{0DF8618C-959F-8743-8397-A0EB609F84D7}" destId="{1EAD194C-7A58-0441-88FB-8EE57FAE0F5E}" srcOrd="2" destOrd="0" presId="urn:microsoft.com/office/officeart/2016/7/layout/RepeatingBendingProcessNew"/>
    <dgm:cxn modelId="{AFD29207-A7CF-464E-86F7-EA5AEB3E641F}" type="presParOf" srcId="{0DF8618C-959F-8743-8397-A0EB609F84D7}" destId="{51328722-39DD-D745-AE18-A6FDA6A7EF7D}" srcOrd="3" destOrd="0" presId="urn:microsoft.com/office/officeart/2016/7/layout/RepeatingBendingProcessNew"/>
    <dgm:cxn modelId="{AAD0C295-80F6-C744-9ABC-6F20F076C5C8}" type="presParOf" srcId="{51328722-39DD-D745-AE18-A6FDA6A7EF7D}" destId="{882CFE66-474D-3846-896B-348F33DE4B75}" srcOrd="0" destOrd="0" presId="urn:microsoft.com/office/officeart/2016/7/layout/RepeatingBendingProcessNew"/>
    <dgm:cxn modelId="{3F043E46-CC66-FD4F-9153-71DF25E5A79C}" type="presParOf" srcId="{0DF8618C-959F-8743-8397-A0EB609F84D7}" destId="{D73C93CF-4F85-9049-A7E9-A53A671F723D}" srcOrd="4" destOrd="0" presId="urn:microsoft.com/office/officeart/2016/7/layout/RepeatingBendingProcessNew"/>
    <dgm:cxn modelId="{320E95E0-D656-9E46-B02D-F33C6B4CB64C}" type="presParOf" srcId="{0DF8618C-959F-8743-8397-A0EB609F84D7}" destId="{2790CC76-A007-324F-859F-F0EA614DBBA4}" srcOrd="5" destOrd="0" presId="urn:microsoft.com/office/officeart/2016/7/layout/RepeatingBendingProcessNew"/>
    <dgm:cxn modelId="{B5F2E7D6-E162-0F48-A1D8-3FEAA02F9551}" type="presParOf" srcId="{2790CC76-A007-324F-859F-F0EA614DBBA4}" destId="{5A6E58F5-D27D-8948-A22D-5CB5952F2280}" srcOrd="0" destOrd="0" presId="urn:microsoft.com/office/officeart/2016/7/layout/RepeatingBendingProcessNew"/>
    <dgm:cxn modelId="{0034D784-C80D-424E-B032-F69AE3A427C0}" type="presParOf" srcId="{0DF8618C-959F-8743-8397-A0EB609F84D7}" destId="{D9BE6A21-CA7B-6D4A-886E-72A9A71C7809}" srcOrd="6" destOrd="0" presId="urn:microsoft.com/office/officeart/2016/7/layout/RepeatingBendingProcessNew"/>
    <dgm:cxn modelId="{3730D7A8-9759-9C46-9E85-0B1149568186}" type="presParOf" srcId="{0DF8618C-959F-8743-8397-A0EB609F84D7}" destId="{273242AF-CC23-7B46-B6AF-4FDD5B1B4DA9}" srcOrd="7" destOrd="0" presId="urn:microsoft.com/office/officeart/2016/7/layout/RepeatingBendingProcessNew"/>
    <dgm:cxn modelId="{A982C74E-CF39-804D-A044-0704E6E14A5D}" type="presParOf" srcId="{273242AF-CC23-7B46-B6AF-4FDD5B1B4DA9}" destId="{F8C35831-F8E0-7243-9739-A7436F68EECD}" srcOrd="0" destOrd="0" presId="urn:microsoft.com/office/officeart/2016/7/layout/RepeatingBendingProcessNew"/>
    <dgm:cxn modelId="{48431C3B-5B22-3041-9C83-6060B8601914}" type="presParOf" srcId="{0DF8618C-959F-8743-8397-A0EB609F84D7}" destId="{A5323885-8DDF-2D47-97E9-159E0B891629}" srcOrd="8" destOrd="0" presId="urn:microsoft.com/office/officeart/2016/7/layout/RepeatingBendingProcessNew"/>
    <dgm:cxn modelId="{66AD62B0-DBAC-A149-8945-2823BBEAB06B}" type="presParOf" srcId="{0DF8618C-959F-8743-8397-A0EB609F84D7}" destId="{65531189-7246-044B-9C9D-185866A1BA4E}" srcOrd="9" destOrd="0" presId="urn:microsoft.com/office/officeart/2016/7/layout/RepeatingBendingProcessNew"/>
    <dgm:cxn modelId="{65B218DD-FEEA-5A42-A945-6414FFFFB915}" type="presParOf" srcId="{65531189-7246-044B-9C9D-185866A1BA4E}" destId="{8C60BC33-3746-484C-AABA-9EA88C98608E}" srcOrd="0" destOrd="0" presId="urn:microsoft.com/office/officeart/2016/7/layout/RepeatingBendingProcessNew"/>
    <dgm:cxn modelId="{911BEBA3-0C7C-834F-9D5D-3E7113E6B751}" type="presParOf" srcId="{0DF8618C-959F-8743-8397-A0EB609F84D7}" destId="{F8715589-5682-7E43-8288-18970D97BCB7}" srcOrd="10" destOrd="0" presId="urn:microsoft.com/office/officeart/2016/7/layout/RepeatingBendingProcessNew"/>
    <dgm:cxn modelId="{3A7CA040-DCAE-554B-9269-7B6242A48AB6}" type="presParOf" srcId="{0DF8618C-959F-8743-8397-A0EB609F84D7}" destId="{9C77B4A7-F403-094C-B122-8233129D47E5}" srcOrd="11" destOrd="0" presId="urn:microsoft.com/office/officeart/2016/7/layout/RepeatingBendingProcessNew"/>
    <dgm:cxn modelId="{04C001AF-E3FC-FB4E-B86F-4DB3F09809D2}" type="presParOf" srcId="{9C77B4A7-F403-094C-B122-8233129D47E5}" destId="{01B5A4E2-7848-2E4F-9788-B6A3538B4574}" srcOrd="0" destOrd="0" presId="urn:microsoft.com/office/officeart/2016/7/layout/RepeatingBendingProcessNew"/>
    <dgm:cxn modelId="{524CC409-C85E-7D4D-BBC2-E81738BEEC68}" type="presParOf" srcId="{0DF8618C-959F-8743-8397-A0EB609F84D7}" destId="{76A05811-44AE-9F4B-B21D-FDA8CC596210}" srcOrd="12" destOrd="0" presId="urn:microsoft.com/office/officeart/2016/7/layout/RepeatingBendingProcessNew"/>
    <dgm:cxn modelId="{995D08E2-D726-3247-877A-A310CCD91B63}" type="presParOf" srcId="{0DF8618C-959F-8743-8397-A0EB609F84D7}" destId="{178E04E0-EBF2-FE43-8D9C-FB9D9C170D1F}" srcOrd="13" destOrd="0" presId="urn:microsoft.com/office/officeart/2016/7/layout/RepeatingBendingProcessNew"/>
    <dgm:cxn modelId="{F0411CDE-FA7D-1E4D-9EE0-88C6413BE5B0}" type="presParOf" srcId="{178E04E0-EBF2-FE43-8D9C-FB9D9C170D1F}" destId="{F52A7F7A-9D1B-9541-B52F-F99C7FFEDA44}" srcOrd="0" destOrd="0" presId="urn:microsoft.com/office/officeart/2016/7/layout/RepeatingBendingProcessNew"/>
    <dgm:cxn modelId="{B8B24F65-FFBD-D346-A20F-9403115F4423}" type="presParOf" srcId="{0DF8618C-959F-8743-8397-A0EB609F84D7}" destId="{0713C294-ED8F-874F-873C-25DBAC6AF2ED}" srcOrd="14" destOrd="0" presId="urn:microsoft.com/office/officeart/2016/7/layout/RepeatingBendingProcessNew"/>
    <dgm:cxn modelId="{522898D7-DA09-1242-A5E8-78B194284686}" type="presParOf" srcId="{0DF8618C-959F-8743-8397-A0EB609F84D7}" destId="{6444CBE3-58CF-4846-B763-DAAE5CA98032}" srcOrd="15" destOrd="0" presId="urn:microsoft.com/office/officeart/2016/7/layout/RepeatingBendingProcessNew"/>
    <dgm:cxn modelId="{BA512194-FB43-DC4D-8CB8-D115ECEB5936}" type="presParOf" srcId="{6444CBE3-58CF-4846-B763-DAAE5CA98032}" destId="{9791DAD4-8E7A-0442-8216-572916C44A96}" srcOrd="0" destOrd="0" presId="urn:microsoft.com/office/officeart/2016/7/layout/RepeatingBendingProcessNew"/>
    <dgm:cxn modelId="{1033E2B0-8C23-D04E-83A4-9DE7A6FFC82F}" type="presParOf" srcId="{0DF8618C-959F-8743-8397-A0EB609F84D7}" destId="{03CEA7B8-F5E5-9A40-82BA-5F9A846E9FFF}" srcOrd="16" destOrd="0" presId="urn:microsoft.com/office/officeart/2016/7/layout/RepeatingBendingProcessNew"/>
    <dgm:cxn modelId="{078C22CC-03FE-504B-8289-E0DCCE10F8D5}" type="presParOf" srcId="{0DF8618C-959F-8743-8397-A0EB609F84D7}" destId="{17A25CE4-2F10-144D-B0D3-718D39B2757F}" srcOrd="17" destOrd="0" presId="urn:microsoft.com/office/officeart/2016/7/layout/RepeatingBendingProcessNew"/>
    <dgm:cxn modelId="{92E884E0-2157-6A4A-ABD6-B3C3688CE300}" type="presParOf" srcId="{17A25CE4-2F10-144D-B0D3-718D39B2757F}" destId="{443B1445-3168-B947-8F3D-726F39969CA6}" srcOrd="0" destOrd="0" presId="urn:microsoft.com/office/officeart/2016/7/layout/RepeatingBendingProcessNew"/>
    <dgm:cxn modelId="{064197D2-6B8A-7643-A79D-F4D843E5700F}" type="presParOf" srcId="{0DF8618C-959F-8743-8397-A0EB609F84D7}" destId="{8D0EAEE8-D1B7-DA46-B195-AC3C026FC7E3}" srcOrd="18" destOrd="0" presId="urn:microsoft.com/office/officeart/2016/7/layout/RepeatingBendingProcessNew"/>
    <dgm:cxn modelId="{B17947CD-91F3-9B4A-9047-FD91F624EA7C}" type="presParOf" srcId="{0DF8618C-959F-8743-8397-A0EB609F84D7}" destId="{91895A7A-74B1-5248-A22E-6A80BDD548E5}" srcOrd="19" destOrd="0" presId="urn:microsoft.com/office/officeart/2016/7/layout/RepeatingBendingProcessNew"/>
    <dgm:cxn modelId="{15D3C9A4-F522-B349-A749-B55C49E0FF3A}" type="presParOf" srcId="{91895A7A-74B1-5248-A22E-6A80BDD548E5}" destId="{C1B4FDDE-C74B-FB4E-BBD0-8D12C2357C94}" srcOrd="0" destOrd="0" presId="urn:microsoft.com/office/officeart/2016/7/layout/RepeatingBendingProcessNew"/>
    <dgm:cxn modelId="{699D70AA-8FF1-7748-ACDF-FEDE589C1027}" type="presParOf" srcId="{0DF8618C-959F-8743-8397-A0EB609F84D7}" destId="{AECE2146-FDFE-6746-8694-5116CB1948E7}" srcOrd="2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FC82AA8-A80E-A547-955A-1E9B6DDE482F}" type="doc">
      <dgm:prSet loTypeId="urn:microsoft.com/office/officeart/2005/8/layout/matrix1" loCatId="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508F832D-8767-8D48-AFDD-069B2495EB2F}">
      <dgm:prSet custT="1"/>
      <dgm:spPr/>
      <dgm:t>
        <a:bodyPr/>
        <a:lstStyle/>
        <a:p>
          <a:r>
            <a:rPr lang="en-GB" sz="1600" b="0" dirty="0">
              <a:solidFill>
                <a:srgbClr val="002060"/>
              </a:solidFill>
              <a:latin typeface="American Typewriter" panose="02090604020004020304" pitchFamily="18" charset="77"/>
              <a:cs typeface="Aharoni" panose="02010803020104030203" pitchFamily="2" charset="-79"/>
            </a:rPr>
            <a:t>* Human resource knowledge laws/regulations,/discrimination laws, workplace health and safety regulations.</a:t>
          </a:r>
        </a:p>
        <a:p>
          <a:r>
            <a:rPr lang="en-GB" sz="1600" b="0" dirty="0">
              <a:solidFill>
                <a:srgbClr val="002060"/>
              </a:solidFill>
              <a:latin typeface="American Typewriter" panose="02090604020004020304" pitchFamily="18" charset="77"/>
              <a:cs typeface="Aharoni" panose="02010803020104030203" pitchFamily="2" charset="-79"/>
            </a:rPr>
            <a:t>* Employee relations, conflict resolution/ disciplinary processes</a:t>
          </a:r>
          <a:r>
            <a:rPr lang="en-GB" sz="1600" b="0" dirty="0">
              <a:solidFill>
                <a:srgbClr val="C00000"/>
              </a:solidFill>
              <a:latin typeface="American Typewriter" panose="02090604020004020304" pitchFamily="18" charset="77"/>
              <a:cs typeface="Aharoni" panose="02010803020104030203" pitchFamily="2" charset="-79"/>
            </a:rPr>
            <a:t>. </a:t>
          </a:r>
        </a:p>
      </dgm:t>
    </dgm:pt>
    <dgm:pt modelId="{FE3B1BBF-01E7-B744-AAC1-39DD00EDD11E}" type="parTrans" cxnId="{12C6E96B-E45D-F24F-997D-D5F3EF1D2E7E}">
      <dgm:prSet/>
      <dgm:spPr/>
      <dgm:t>
        <a:bodyPr/>
        <a:lstStyle/>
        <a:p>
          <a:endParaRPr lang="en-GB"/>
        </a:p>
      </dgm:t>
    </dgm:pt>
    <dgm:pt modelId="{64F01DE1-650D-C446-B9B3-31CC30920786}" type="sibTrans" cxnId="{12C6E96B-E45D-F24F-997D-D5F3EF1D2E7E}">
      <dgm:prSet/>
      <dgm:spPr/>
      <dgm:t>
        <a:bodyPr/>
        <a:lstStyle/>
        <a:p>
          <a:endParaRPr lang="en-GB"/>
        </a:p>
      </dgm:t>
    </dgm:pt>
    <dgm:pt modelId="{8F6E2AAF-F4BE-0B41-AC80-CCEEC590BF48}">
      <dgm:prSet custT="1"/>
      <dgm:spPr/>
      <dgm:t>
        <a:bodyPr/>
        <a:lstStyle/>
        <a:p>
          <a:endParaRPr lang="en-GB" sz="1600" b="1" dirty="0">
            <a:latin typeface="Aharoni" panose="02010803020104030203" pitchFamily="2" charset="-79"/>
            <a:cs typeface="Aharoni" panose="02010803020104030203" pitchFamily="2" charset="-79"/>
          </a:endParaRPr>
        </a:p>
      </dgm:t>
    </dgm:pt>
    <dgm:pt modelId="{545F4FE2-16FE-DF45-A8F1-047EEFFE616D}" type="parTrans" cxnId="{B09D8264-B7C4-8E46-BCF8-14BF58C0A822}">
      <dgm:prSet/>
      <dgm:spPr/>
      <dgm:t>
        <a:bodyPr/>
        <a:lstStyle/>
        <a:p>
          <a:endParaRPr lang="en-GB"/>
        </a:p>
      </dgm:t>
    </dgm:pt>
    <dgm:pt modelId="{D1C62675-8511-A448-9649-BE845037B221}" type="sibTrans" cxnId="{B09D8264-B7C4-8E46-BCF8-14BF58C0A822}">
      <dgm:prSet/>
      <dgm:spPr/>
      <dgm:t>
        <a:bodyPr/>
        <a:lstStyle/>
        <a:p>
          <a:endParaRPr lang="en-GB"/>
        </a:p>
      </dgm:t>
    </dgm:pt>
    <dgm:pt modelId="{D42353BC-C35E-4B48-94A5-340A380D9576}">
      <dgm:prSet/>
      <dgm:spPr/>
      <dgm:t>
        <a:bodyPr/>
        <a:lstStyle/>
        <a:p>
          <a:endParaRPr lang="en-GB" dirty="0"/>
        </a:p>
      </dgm:t>
    </dgm:pt>
    <dgm:pt modelId="{3D4C08CC-595A-BC48-9E6F-E6ABD5D19CB6}" type="parTrans" cxnId="{F2E1B8A8-80BC-8B4A-968F-B861A0A44AE2}">
      <dgm:prSet/>
      <dgm:spPr/>
      <dgm:t>
        <a:bodyPr/>
        <a:lstStyle/>
        <a:p>
          <a:endParaRPr lang="en-GB"/>
        </a:p>
      </dgm:t>
    </dgm:pt>
    <dgm:pt modelId="{57824DC7-C1F3-4F4E-9316-AB35091C8F68}" type="sibTrans" cxnId="{F2E1B8A8-80BC-8B4A-968F-B861A0A44AE2}">
      <dgm:prSet/>
      <dgm:spPr/>
      <dgm:t>
        <a:bodyPr/>
        <a:lstStyle/>
        <a:p>
          <a:endParaRPr lang="en-GB"/>
        </a:p>
      </dgm:t>
    </dgm:pt>
    <dgm:pt modelId="{EE5CB821-6ACF-4F4D-B9B4-928FF9A2412B}">
      <dgm:prSet/>
      <dgm:spPr/>
      <dgm:t>
        <a:bodyPr/>
        <a:lstStyle/>
        <a:p>
          <a:endParaRPr lang="en-GB" dirty="0">
            <a:latin typeface="Aharoni" panose="02010803020104030203" pitchFamily="2" charset="-79"/>
            <a:cs typeface="Aharoni" panose="02010803020104030203" pitchFamily="2" charset="-79"/>
          </a:endParaRPr>
        </a:p>
      </dgm:t>
    </dgm:pt>
    <dgm:pt modelId="{A426D0E3-EAF6-6E4C-A2A2-0E2151523329}" type="parTrans" cxnId="{4C162733-7517-D547-AF6D-EE4A545004BD}">
      <dgm:prSet/>
      <dgm:spPr/>
      <dgm:t>
        <a:bodyPr/>
        <a:lstStyle/>
        <a:p>
          <a:endParaRPr lang="en-GB"/>
        </a:p>
      </dgm:t>
    </dgm:pt>
    <dgm:pt modelId="{F260D1B8-D0E1-9940-BF9E-FAD1EEB7879B}" type="sibTrans" cxnId="{4C162733-7517-D547-AF6D-EE4A545004BD}">
      <dgm:prSet/>
      <dgm:spPr/>
      <dgm:t>
        <a:bodyPr/>
        <a:lstStyle/>
        <a:p>
          <a:endParaRPr lang="en-GB"/>
        </a:p>
      </dgm:t>
    </dgm:pt>
    <dgm:pt modelId="{0E7BAB68-270F-E542-9846-FB1E4230EBCD}">
      <dgm:prSet/>
      <dgm:spPr/>
      <dgm:t>
        <a:bodyPr/>
        <a:lstStyle/>
        <a:p>
          <a:endParaRPr lang="en-GB" dirty="0">
            <a:latin typeface="Aharoni" panose="02010803020104030203" pitchFamily="2" charset="-79"/>
            <a:cs typeface="Aharoni" panose="02010803020104030203" pitchFamily="2" charset="-79"/>
          </a:endParaRPr>
        </a:p>
      </dgm:t>
    </dgm:pt>
    <dgm:pt modelId="{C8C36993-0875-4C40-95CD-AA0BF6818AA3}" type="parTrans" cxnId="{2EE651D7-652A-FA4A-9CC4-3F0A0D332361}">
      <dgm:prSet/>
      <dgm:spPr/>
      <dgm:t>
        <a:bodyPr/>
        <a:lstStyle/>
        <a:p>
          <a:endParaRPr lang="en-GB"/>
        </a:p>
      </dgm:t>
    </dgm:pt>
    <dgm:pt modelId="{484166BA-BAB3-5344-9866-FFB4CFB7EA48}" type="sibTrans" cxnId="{2EE651D7-652A-FA4A-9CC4-3F0A0D332361}">
      <dgm:prSet/>
      <dgm:spPr/>
      <dgm:t>
        <a:bodyPr/>
        <a:lstStyle/>
        <a:p>
          <a:endParaRPr lang="en-GB"/>
        </a:p>
      </dgm:t>
    </dgm:pt>
    <dgm:pt modelId="{D44BD16D-A150-AB40-8D8D-37528A875EAC}">
      <dgm:prSet/>
      <dgm:spPr/>
      <dgm:t>
        <a:bodyPr/>
        <a:lstStyle/>
        <a:p>
          <a:endParaRPr lang="en-GB" dirty="0"/>
        </a:p>
      </dgm:t>
    </dgm:pt>
    <dgm:pt modelId="{C753FEB1-D9A2-7A43-82F8-D92118EFC1F3}" type="parTrans" cxnId="{B75BD458-890E-EB4D-ACC3-0C55FDC0F073}">
      <dgm:prSet/>
      <dgm:spPr/>
      <dgm:t>
        <a:bodyPr/>
        <a:lstStyle/>
        <a:p>
          <a:endParaRPr lang="en-GB"/>
        </a:p>
      </dgm:t>
    </dgm:pt>
    <dgm:pt modelId="{4191F26F-9AE6-114D-BF0E-29F1AF384B6D}" type="sibTrans" cxnId="{B75BD458-890E-EB4D-ACC3-0C55FDC0F073}">
      <dgm:prSet/>
      <dgm:spPr/>
      <dgm:t>
        <a:bodyPr/>
        <a:lstStyle/>
        <a:p>
          <a:endParaRPr lang="en-GB"/>
        </a:p>
      </dgm:t>
    </dgm:pt>
    <dgm:pt modelId="{DD965DEC-8288-D449-8A10-81ECE2DF96E0}">
      <dgm:prSet/>
      <dgm:spPr/>
      <dgm:t>
        <a:bodyPr/>
        <a:lstStyle/>
        <a:p>
          <a:endParaRPr lang="en-GB" dirty="0">
            <a:latin typeface="Aharoni" panose="02010803020104030203" pitchFamily="2" charset="-79"/>
            <a:cs typeface="Aharoni" panose="02010803020104030203" pitchFamily="2" charset="-79"/>
          </a:endParaRPr>
        </a:p>
      </dgm:t>
    </dgm:pt>
    <dgm:pt modelId="{57848530-E7F6-B246-8838-3C03FD28C277}" type="parTrans" cxnId="{7AAAB56F-9DC5-8546-85D6-2B8678B949A1}">
      <dgm:prSet/>
      <dgm:spPr/>
      <dgm:t>
        <a:bodyPr/>
        <a:lstStyle/>
        <a:p>
          <a:endParaRPr lang="en-GB"/>
        </a:p>
      </dgm:t>
    </dgm:pt>
    <dgm:pt modelId="{7BF63BFD-2CE5-3940-8FC8-E4091B4A2F4B}" type="sibTrans" cxnId="{7AAAB56F-9DC5-8546-85D6-2B8678B949A1}">
      <dgm:prSet/>
      <dgm:spPr/>
      <dgm:t>
        <a:bodyPr/>
        <a:lstStyle/>
        <a:p>
          <a:endParaRPr lang="en-GB"/>
        </a:p>
      </dgm:t>
    </dgm:pt>
    <dgm:pt modelId="{30217B62-8E58-F241-A553-C3EBC29DC677}">
      <dgm:prSet/>
      <dgm:spPr/>
      <dgm:t>
        <a:bodyPr/>
        <a:lstStyle/>
        <a:p>
          <a:endParaRPr lang="en-GB" dirty="0">
            <a:latin typeface="Aharoni" panose="02010803020104030203" pitchFamily="2" charset="-79"/>
            <a:cs typeface="Aharoni" panose="02010803020104030203" pitchFamily="2" charset="-79"/>
          </a:endParaRPr>
        </a:p>
      </dgm:t>
    </dgm:pt>
    <dgm:pt modelId="{E7A1900E-F0D9-9746-892A-DD988FB4996D}" type="parTrans" cxnId="{44627013-53EA-AE48-AB10-3B773C08CE66}">
      <dgm:prSet/>
      <dgm:spPr/>
      <dgm:t>
        <a:bodyPr/>
        <a:lstStyle/>
        <a:p>
          <a:endParaRPr lang="en-GB"/>
        </a:p>
      </dgm:t>
    </dgm:pt>
    <dgm:pt modelId="{C7DE7BCF-7821-2943-B234-8D2AD9428CCE}" type="sibTrans" cxnId="{44627013-53EA-AE48-AB10-3B773C08CE66}">
      <dgm:prSet/>
      <dgm:spPr/>
      <dgm:t>
        <a:bodyPr/>
        <a:lstStyle/>
        <a:p>
          <a:endParaRPr lang="en-GB"/>
        </a:p>
      </dgm:t>
    </dgm:pt>
    <dgm:pt modelId="{C1DE927B-AF14-5343-9B3E-6423DB3DB047}">
      <dgm:prSet/>
      <dgm:spPr/>
      <dgm:t>
        <a:bodyPr/>
        <a:lstStyle/>
        <a:p>
          <a:endParaRPr lang="en-GB" dirty="0"/>
        </a:p>
      </dgm:t>
    </dgm:pt>
    <dgm:pt modelId="{EEC26904-9FA2-A349-BBDF-0F4FE85865E6}" type="parTrans" cxnId="{7BE8A512-1E77-C245-B209-BE66DC501B4C}">
      <dgm:prSet/>
      <dgm:spPr/>
      <dgm:t>
        <a:bodyPr/>
        <a:lstStyle/>
        <a:p>
          <a:endParaRPr lang="en-GB"/>
        </a:p>
      </dgm:t>
    </dgm:pt>
    <dgm:pt modelId="{CE1329D7-E594-8040-8521-325D8B391642}" type="sibTrans" cxnId="{7BE8A512-1E77-C245-B209-BE66DC501B4C}">
      <dgm:prSet/>
      <dgm:spPr/>
      <dgm:t>
        <a:bodyPr/>
        <a:lstStyle/>
        <a:p>
          <a:endParaRPr lang="en-GB"/>
        </a:p>
      </dgm:t>
    </dgm:pt>
    <dgm:pt modelId="{CF0B7370-6BC2-734C-AB7D-96C607B36E9C}">
      <dgm:prSet/>
      <dgm:spPr/>
      <dgm:t>
        <a:bodyPr/>
        <a:lstStyle/>
        <a:p>
          <a:endParaRPr lang="en-GB" dirty="0">
            <a:latin typeface="Aharoni" panose="02010803020104030203" pitchFamily="2" charset="-79"/>
            <a:cs typeface="Aharoni" panose="02010803020104030203" pitchFamily="2" charset="-79"/>
          </a:endParaRPr>
        </a:p>
      </dgm:t>
    </dgm:pt>
    <dgm:pt modelId="{DD6D68FD-8A06-C34A-94FE-58480596AE6F}" type="parTrans" cxnId="{524BA714-A52B-CC46-955D-CC396AE49098}">
      <dgm:prSet/>
      <dgm:spPr/>
      <dgm:t>
        <a:bodyPr/>
        <a:lstStyle/>
        <a:p>
          <a:endParaRPr lang="en-GB"/>
        </a:p>
      </dgm:t>
    </dgm:pt>
    <dgm:pt modelId="{5E562364-7559-7748-B436-F3902BFFFA4C}" type="sibTrans" cxnId="{524BA714-A52B-CC46-955D-CC396AE49098}">
      <dgm:prSet/>
      <dgm:spPr/>
      <dgm:t>
        <a:bodyPr/>
        <a:lstStyle/>
        <a:p>
          <a:endParaRPr lang="en-GB"/>
        </a:p>
      </dgm:t>
    </dgm:pt>
    <dgm:pt modelId="{B9B3DFAA-EDE2-AA46-8040-1E527511EF44}">
      <dgm:prSet/>
      <dgm:spPr/>
      <dgm:t>
        <a:bodyPr/>
        <a:lstStyle/>
        <a:p>
          <a:endParaRPr lang="en-GB" dirty="0">
            <a:latin typeface="Aharoni" panose="02010803020104030203" pitchFamily="2" charset="-79"/>
            <a:cs typeface="Aharoni" panose="02010803020104030203" pitchFamily="2" charset="-79"/>
          </a:endParaRPr>
        </a:p>
      </dgm:t>
    </dgm:pt>
    <dgm:pt modelId="{74132CB1-7AD8-8B4C-88CA-63829432DCC9}" type="parTrans" cxnId="{B75644C8-5C5A-254F-8C19-F09EC2DB6782}">
      <dgm:prSet/>
      <dgm:spPr/>
      <dgm:t>
        <a:bodyPr/>
        <a:lstStyle/>
        <a:p>
          <a:endParaRPr lang="en-GB"/>
        </a:p>
      </dgm:t>
    </dgm:pt>
    <dgm:pt modelId="{26BB504F-2A59-374F-ADB7-30C7128636F7}" type="sibTrans" cxnId="{B75644C8-5C5A-254F-8C19-F09EC2DB6782}">
      <dgm:prSet/>
      <dgm:spPr/>
      <dgm:t>
        <a:bodyPr/>
        <a:lstStyle/>
        <a:p>
          <a:endParaRPr lang="en-GB"/>
        </a:p>
      </dgm:t>
    </dgm:pt>
    <dgm:pt modelId="{1186C4F8-F3B7-0A4D-A0CD-D5048E36556E}">
      <dgm:prSet custT="1"/>
      <dgm:spPr/>
      <dgm:t>
        <a:bodyPr/>
        <a:lstStyle/>
        <a:p>
          <a:r>
            <a:rPr lang="en-GB" sz="1600" dirty="0">
              <a:solidFill>
                <a:srgbClr val="002060"/>
              </a:solidFill>
              <a:latin typeface="American Typewriter" panose="02090604020004020304" pitchFamily="18" charset="77"/>
            </a:rPr>
            <a:t>* Understanding the organizations mission/vision/ values</a:t>
          </a:r>
        </a:p>
        <a:p>
          <a:r>
            <a:rPr lang="en-GB" sz="1600" dirty="0">
              <a:solidFill>
                <a:srgbClr val="002060"/>
              </a:solidFill>
              <a:latin typeface="American Typewriter" panose="02090604020004020304" pitchFamily="18" charset="77"/>
            </a:rPr>
            <a:t>* Knowledge of the company’s structure/departments and workflows</a:t>
          </a:r>
          <a:r>
            <a:rPr lang="en-GB" sz="1400" dirty="0">
              <a:latin typeface="ACADEMY ENGRAVED LET PLAIN:1.0" panose="02000000000000000000" pitchFamily="2" charset="0"/>
            </a:rPr>
            <a:t>. </a:t>
          </a:r>
        </a:p>
      </dgm:t>
    </dgm:pt>
    <dgm:pt modelId="{2069478A-B8D9-5F4B-AA4C-66BD07FD5DBE}" type="parTrans" cxnId="{5BA9F841-8FD2-B740-8C40-FC37781B3C65}">
      <dgm:prSet/>
      <dgm:spPr/>
      <dgm:t>
        <a:bodyPr/>
        <a:lstStyle/>
        <a:p>
          <a:endParaRPr lang="en-GB"/>
        </a:p>
      </dgm:t>
    </dgm:pt>
    <dgm:pt modelId="{5B5A277D-E8AE-BF41-A467-08995523D796}" type="sibTrans" cxnId="{5BA9F841-8FD2-B740-8C40-FC37781B3C65}">
      <dgm:prSet/>
      <dgm:spPr/>
      <dgm:t>
        <a:bodyPr/>
        <a:lstStyle/>
        <a:p>
          <a:endParaRPr lang="en-GB"/>
        </a:p>
      </dgm:t>
    </dgm:pt>
    <dgm:pt modelId="{4B6BD31A-E527-C141-83CB-0210FEBE3497}">
      <dgm:prSet custT="1"/>
      <dgm:spPr/>
      <dgm:t>
        <a:bodyPr/>
        <a:lstStyle/>
        <a:p>
          <a:r>
            <a:rPr lang="en-GB" sz="1600" dirty="0">
              <a:solidFill>
                <a:srgbClr val="002060"/>
              </a:solidFill>
              <a:latin typeface="American Typewriter" panose="02090604020004020304" pitchFamily="18" charset="77"/>
            </a:rPr>
            <a:t>* Verbal and written communication skills/ active listening skills.</a:t>
          </a:r>
        </a:p>
        <a:p>
          <a:r>
            <a:rPr lang="en-GB" sz="1600" dirty="0">
              <a:solidFill>
                <a:srgbClr val="002060"/>
              </a:solidFill>
              <a:latin typeface="American Typewriter" panose="02090604020004020304" pitchFamily="18" charset="77"/>
            </a:rPr>
            <a:t>* Skill in delivering presentations/ training  and </a:t>
          </a:r>
          <a:r>
            <a:rPr lang="en-GB" sz="1600" dirty="0" err="1">
              <a:solidFill>
                <a:srgbClr val="002060"/>
              </a:solidFill>
              <a:latin typeface="American Typewriter" panose="02090604020004020304" pitchFamily="18" charset="77"/>
            </a:rPr>
            <a:t>worksshops</a:t>
          </a:r>
          <a:r>
            <a:rPr lang="en-GB" sz="1600" dirty="0">
              <a:solidFill>
                <a:srgbClr val="C00000"/>
              </a:solidFill>
              <a:latin typeface="American Typewriter" panose="02090604020004020304" pitchFamily="18" charset="77"/>
            </a:rPr>
            <a:t>.</a:t>
          </a:r>
        </a:p>
      </dgm:t>
    </dgm:pt>
    <dgm:pt modelId="{489E70F4-CB94-294B-A671-6CB8E6CD68A5}" type="parTrans" cxnId="{8A6085AE-3C24-D241-9C90-7E9E84B63C3B}">
      <dgm:prSet/>
      <dgm:spPr/>
      <dgm:t>
        <a:bodyPr/>
        <a:lstStyle/>
        <a:p>
          <a:endParaRPr lang="en-GB"/>
        </a:p>
      </dgm:t>
    </dgm:pt>
    <dgm:pt modelId="{E28CE63B-37E4-E248-ABF0-C6CB3A172AF2}" type="sibTrans" cxnId="{8A6085AE-3C24-D241-9C90-7E9E84B63C3B}">
      <dgm:prSet/>
      <dgm:spPr/>
      <dgm:t>
        <a:bodyPr/>
        <a:lstStyle/>
        <a:p>
          <a:endParaRPr lang="en-GB"/>
        </a:p>
      </dgm:t>
    </dgm:pt>
    <dgm:pt modelId="{FEAD6A17-BF39-514C-A682-2A0253DDE9D1}">
      <dgm:prSet custT="1"/>
      <dgm:spPr/>
      <dgm:t>
        <a:bodyPr/>
        <a:lstStyle/>
        <a:p>
          <a:r>
            <a:rPr lang="en-GB" sz="1400" dirty="0">
              <a:solidFill>
                <a:srgbClr val="002060"/>
              </a:solidFill>
              <a:latin typeface="American Typewriter" panose="02090604020004020304" pitchFamily="18" charset="77"/>
            </a:rPr>
            <a:t>* </a:t>
          </a:r>
          <a:r>
            <a:rPr lang="en-GB" sz="1600" dirty="0">
              <a:solidFill>
                <a:srgbClr val="002060"/>
              </a:solidFill>
              <a:latin typeface="American Typewriter" panose="02090604020004020304" pitchFamily="18" charset="77"/>
            </a:rPr>
            <a:t>Empathy and emotional intelligence.</a:t>
          </a:r>
        </a:p>
        <a:p>
          <a:r>
            <a:rPr lang="en-GB" sz="1600" dirty="0">
              <a:solidFill>
                <a:srgbClr val="002060"/>
              </a:solidFill>
              <a:latin typeface="American Typewriter" panose="02090604020004020304" pitchFamily="18" charset="77"/>
            </a:rPr>
            <a:t>* Conflict resolution and mediation skills </a:t>
          </a:r>
        </a:p>
        <a:p>
          <a:r>
            <a:rPr lang="en-GB" sz="1600" dirty="0">
              <a:solidFill>
                <a:srgbClr val="002060"/>
              </a:solidFill>
              <a:latin typeface="American Typewriter" panose="02090604020004020304" pitchFamily="18" charset="77"/>
            </a:rPr>
            <a:t>* Capacity to make fair and ethical decisions in sensitive situations</a:t>
          </a:r>
          <a:r>
            <a:rPr lang="en-GB" sz="1400" dirty="0">
              <a:solidFill>
                <a:srgbClr val="002060"/>
              </a:solidFill>
              <a:latin typeface="American Typewriter" panose="02090604020004020304" pitchFamily="18" charset="77"/>
            </a:rPr>
            <a:t>.</a:t>
          </a:r>
        </a:p>
      </dgm:t>
    </dgm:pt>
    <dgm:pt modelId="{942A6156-D81D-E345-A0C5-DBD2D0D34A08}" type="parTrans" cxnId="{B0334657-5B94-DE41-98A0-4C1DFBF46C57}">
      <dgm:prSet/>
      <dgm:spPr/>
      <dgm:t>
        <a:bodyPr/>
        <a:lstStyle/>
        <a:p>
          <a:endParaRPr lang="en-GB"/>
        </a:p>
      </dgm:t>
    </dgm:pt>
    <dgm:pt modelId="{84545F14-74C6-8D49-A169-1AE2A31B08D8}" type="sibTrans" cxnId="{B0334657-5B94-DE41-98A0-4C1DFBF46C57}">
      <dgm:prSet/>
      <dgm:spPr/>
      <dgm:t>
        <a:bodyPr/>
        <a:lstStyle/>
        <a:p>
          <a:endParaRPr lang="en-GB"/>
        </a:p>
      </dgm:t>
    </dgm:pt>
    <dgm:pt modelId="{FAB80A42-EE22-9240-BE60-72A8AC90340A}">
      <dgm:prSet custT="1"/>
      <dgm:spPr/>
      <dgm:t>
        <a:bodyPr/>
        <a:lstStyle/>
        <a:p>
          <a:r>
            <a:rPr lang="en-GB" sz="1600" dirty="0">
              <a:solidFill>
                <a:srgbClr val="002060"/>
              </a:solidFill>
              <a:latin typeface="American Typewriter" panose="02090604020004020304" pitchFamily="18" charset="77"/>
            </a:rPr>
            <a:t>* Ability to handle ambiguity and manage multiple tasks simultaneously.</a:t>
          </a:r>
        </a:p>
        <a:p>
          <a:r>
            <a:rPr lang="en-GB" sz="1600" dirty="0">
              <a:solidFill>
                <a:srgbClr val="002060"/>
              </a:solidFill>
              <a:latin typeface="American Typewriter" panose="02090604020004020304" pitchFamily="18" charset="77"/>
            </a:rPr>
            <a:t>* Upholding high ethical standards and maintaining confidentiality</a:t>
          </a:r>
          <a:r>
            <a:rPr lang="en-GB" sz="1600" dirty="0">
              <a:solidFill>
                <a:srgbClr val="C00000"/>
              </a:solidFill>
              <a:latin typeface="American Typewriter" panose="02090604020004020304" pitchFamily="18" charset="77"/>
            </a:rPr>
            <a:t>.</a:t>
          </a:r>
        </a:p>
      </dgm:t>
    </dgm:pt>
    <dgm:pt modelId="{5E8F1FE7-F890-9845-8262-249842BD61AA}" type="parTrans" cxnId="{869ABCBA-667C-0947-99FF-1FAEDCE096C5}">
      <dgm:prSet/>
      <dgm:spPr/>
      <dgm:t>
        <a:bodyPr/>
        <a:lstStyle/>
        <a:p>
          <a:endParaRPr lang="en-GB"/>
        </a:p>
      </dgm:t>
    </dgm:pt>
    <dgm:pt modelId="{116ADE14-A60D-1F41-9B86-F9FD7405506A}" type="sibTrans" cxnId="{869ABCBA-667C-0947-99FF-1FAEDCE096C5}">
      <dgm:prSet/>
      <dgm:spPr/>
      <dgm:t>
        <a:bodyPr/>
        <a:lstStyle/>
        <a:p>
          <a:endParaRPr lang="en-GB"/>
        </a:p>
      </dgm:t>
    </dgm:pt>
    <dgm:pt modelId="{3C5E75A2-BCAC-A84A-87F8-3B531EE6A7E7}" type="pres">
      <dgm:prSet presAssocID="{0FC82AA8-A80E-A547-955A-1E9B6DDE482F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6189F0FE-F814-F642-BA36-F9044F4F77D4}" type="pres">
      <dgm:prSet presAssocID="{0FC82AA8-A80E-A547-955A-1E9B6DDE482F}" presName="matrix" presStyleCnt="0"/>
      <dgm:spPr/>
    </dgm:pt>
    <dgm:pt modelId="{AA1B7CBC-8CEE-DB40-80DA-DF8B361F4EEA}" type="pres">
      <dgm:prSet presAssocID="{0FC82AA8-A80E-A547-955A-1E9B6DDE482F}" presName="tile1" presStyleLbl="node1" presStyleIdx="0" presStyleCnt="4" custLinFactNeighborX="2624" custLinFactNeighborY="-4590"/>
      <dgm:spPr/>
    </dgm:pt>
    <dgm:pt modelId="{A84D751A-D48A-074B-9A38-608A16673F7C}" type="pres">
      <dgm:prSet presAssocID="{0FC82AA8-A80E-A547-955A-1E9B6DDE482F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7FAEF0C3-3492-3344-B1B5-9F4D0B0D0791}" type="pres">
      <dgm:prSet presAssocID="{0FC82AA8-A80E-A547-955A-1E9B6DDE482F}" presName="tile2" presStyleLbl="node1" presStyleIdx="1" presStyleCnt="4"/>
      <dgm:spPr/>
    </dgm:pt>
    <dgm:pt modelId="{33232C4E-8066-9E4C-8EA5-F9491E0BC3AD}" type="pres">
      <dgm:prSet presAssocID="{0FC82AA8-A80E-A547-955A-1E9B6DDE482F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9D5BF3D4-501E-2349-ADE0-EAAC58BD9300}" type="pres">
      <dgm:prSet presAssocID="{0FC82AA8-A80E-A547-955A-1E9B6DDE482F}" presName="tile3" presStyleLbl="node1" presStyleIdx="2" presStyleCnt="4"/>
      <dgm:spPr/>
    </dgm:pt>
    <dgm:pt modelId="{7B61C47E-F094-2D40-990E-2884A37098AA}" type="pres">
      <dgm:prSet presAssocID="{0FC82AA8-A80E-A547-955A-1E9B6DDE482F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AF6DCF62-5FFE-8045-9D47-F15C7CA3430B}" type="pres">
      <dgm:prSet presAssocID="{0FC82AA8-A80E-A547-955A-1E9B6DDE482F}" presName="tile4" presStyleLbl="node1" presStyleIdx="3" presStyleCnt="4"/>
      <dgm:spPr/>
    </dgm:pt>
    <dgm:pt modelId="{82F8A20D-3B10-2E4F-9422-8A6956417FED}" type="pres">
      <dgm:prSet presAssocID="{0FC82AA8-A80E-A547-955A-1E9B6DDE482F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2D5A683D-46CD-704D-8874-97FE90FB7A06}" type="pres">
      <dgm:prSet presAssocID="{0FC82AA8-A80E-A547-955A-1E9B6DDE482F}" presName="centerTile" presStyleLbl="fgShp" presStyleIdx="0" presStyleCnt="1" custScaleX="260460" custScaleY="114289" custLinFactNeighborX="0" custLinFactNeighborY="-4756">
        <dgm:presLayoutVars>
          <dgm:chMax val="0"/>
          <dgm:chPref val="0"/>
        </dgm:presLayoutVars>
      </dgm:prSet>
      <dgm:spPr/>
    </dgm:pt>
  </dgm:ptLst>
  <dgm:cxnLst>
    <dgm:cxn modelId="{7BE8A512-1E77-C245-B209-BE66DC501B4C}" srcId="{0FC82AA8-A80E-A547-955A-1E9B6DDE482F}" destId="{C1DE927B-AF14-5343-9B3E-6423DB3DB047}" srcOrd="8" destOrd="0" parTransId="{EEC26904-9FA2-A349-BBDF-0F4FE85865E6}" sibTransId="{CE1329D7-E594-8040-8521-325D8B391642}"/>
    <dgm:cxn modelId="{44627013-53EA-AE48-AB10-3B773C08CE66}" srcId="{0FC82AA8-A80E-A547-955A-1E9B6DDE482F}" destId="{30217B62-8E58-F241-A553-C3EBC29DC677}" srcOrd="7" destOrd="0" parTransId="{E7A1900E-F0D9-9746-892A-DD988FB4996D}" sibTransId="{C7DE7BCF-7821-2943-B234-8D2AD9428CCE}"/>
    <dgm:cxn modelId="{524BA714-A52B-CC46-955D-CC396AE49098}" srcId="{0FC82AA8-A80E-A547-955A-1E9B6DDE482F}" destId="{CF0B7370-6BC2-734C-AB7D-96C607B36E9C}" srcOrd="9" destOrd="0" parTransId="{DD6D68FD-8A06-C34A-94FE-58480596AE6F}" sibTransId="{5E562364-7559-7748-B436-F3902BFFFA4C}"/>
    <dgm:cxn modelId="{B9912F2A-AE96-1243-9991-49ECAB5D0C68}" type="presOf" srcId="{FEAD6A17-BF39-514C-A682-2A0253DDE9D1}" destId="{9D5BF3D4-501E-2349-ADE0-EAAC58BD9300}" srcOrd="0" destOrd="0" presId="urn:microsoft.com/office/officeart/2005/8/layout/matrix1"/>
    <dgm:cxn modelId="{4C162733-7517-D547-AF6D-EE4A545004BD}" srcId="{0FC82AA8-A80E-A547-955A-1E9B6DDE482F}" destId="{EE5CB821-6ACF-4F4D-B9B4-928FF9A2412B}" srcOrd="3" destOrd="0" parTransId="{A426D0E3-EAF6-6E4C-A2A2-0E2151523329}" sibTransId="{F260D1B8-D0E1-9940-BF9E-FAD1EEB7879B}"/>
    <dgm:cxn modelId="{5BA9F841-8FD2-B740-8C40-FC37781B3C65}" srcId="{508F832D-8767-8D48-AFDD-069B2495EB2F}" destId="{1186C4F8-F3B7-0A4D-A0CD-D5048E36556E}" srcOrd="0" destOrd="0" parTransId="{2069478A-B8D9-5F4B-AA4C-66BD07FD5DBE}" sibTransId="{5B5A277D-E8AE-BF41-A467-08995523D796}"/>
    <dgm:cxn modelId="{B0334657-5B94-DE41-98A0-4C1DFBF46C57}" srcId="{508F832D-8767-8D48-AFDD-069B2495EB2F}" destId="{FEAD6A17-BF39-514C-A682-2A0253DDE9D1}" srcOrd="2" destOrd="0" parTransId="{942A6156-D81D-E345-A0C5-DBD2D0D34A08}" sibTransId="{84545F14-74C6-8D49-A169-1AE2A31B08D8}"/>
    <dgm:cxn modelId="{B75BD458-890E-EB4D-ACC3-0C55FDC0F073}" srcId="{0FC82AA8-A80E-A547-955A-1E9B6DDE482F}" destId="{D44BD16D-A150-AB40-8D8D-37528A875EAC}" srcOrd="5" destOrd="0" parTransId="{C753FEB1-D9A2-7A43-82F8-D92118EFC1F3}" sibTransId="{4191F26F-9AE6-114D-BF0E-29F1AF384B6D}"/>
    <dgm:cxn modelId="{B09D8264-B7C4-8E46-BCF8-14BF58C0A822}" srcId="{0FC82AA8-A80E-A547-955A-1E9B6DDE482F}" destId="{8F6E2AAF-F4BE-0B41-AC80-CCEEC590BF48}" srcOrd="1" destOrd="0" parTransId="{545F4FE2-16FE-DF45-A8F1-047EEFFE616D}" sibTransId="{D1C62675-8511-A448-9649-BE845037B221}"/>
    <dgm:cxn modelId="{6BC1FC6A-B3EA-804D-9878-7817B3A9CA8B}" type="presOf" srcId="{FAB80A42-EE22-9240-BE60-72A8AC90340A}" destId="{82F8A20D-3B10-2E4F-9422-8A6956417FED}" srcOrd="1" destOrd="0" presId="urn:microsoft.com/office/officeart/2005/8/layout/matrix1"/>
    <dgm:cxn modelId="{12C6E96B-E45D-F24F-997D-D5F3EF1D2E7E}" srcId="{0FC82AA8-A80E-A547-955A-1E9B6DDE482F}" destId="{508F832D-8767-8D48-AFDD-069B2495EB2F}" srcOrd="0" destOrd="0" parTransId="{FE3B1BBF-01E7-B744-AAC1-39DD00EDD11E}" sibTransId="{64F01DE1-650D-C446-B9B3-31CC30920786}"/>
    <dgm:cxn modelId="{7AAAB56F-9DC5-8546-85D6-2B8678B949A1}" srcId="{0FC82AA8-A80E-A547-955A-1E9B6DDE482F}" destId="{DD965DEC-8288-D449-8A10-81ECE2DF96E0}" srcOrd="6" destOrd="0" parTransId="{57848530-E7F6-B246-8838-3C03FD28C277}" sibTransId="{7BF63BFD-2CE5-3940-8FC8-E4091B4A2F4B}"/>
    <dgm:cxn modelId="{69546682-5CD5-8348-9F15-F5E401BFB627}" type="presOf" srcId="{4B6BD31A-E527-C141-83CB-0210FEBE3497}" destId="{7FAEF0C3-3492-3344-B1B5-9F4D0B0D0791}" srcOrd="0" destOrd="0" presId="urn:microsoft.com/office/officeart/2005/8/layout/matrix1"/>
    <dgm:cxn modelId="{BFAA979B-2B95-D34D-BD0D-D2B10D4A054E}" type="presOf" srcId="{FEAD6A17-BF39-514C-A682-2A0253DDE9D1}" destId="{7B61C47E-F094-2D40-990E-2884A37098AA}" srcOrd="1" destOrd="0" presId="urn:microsoft.com/office/officeart/2005/8/layout/matrix1"/>
    <dgm:cxn modelId="{C6E0D99F-CA48-5C45-AC08-C7A63E6AD792}" type="presOf" srcId="{FAB80A42-EE22-9240-BE60-72A8AC90340A}" destId="{AF6DCF62-5FFE-8045-9D47-F15C7CA3430B}" srcOrd="0" destOrd="0" presId="urn:microsoft.com/office/officeart/2005/8/layout/matrix1"/>
    <dgm:cxn modelId="{F2E1B8A8-80BC-8B4A-968F-B861A0A44AE2}" srcId="{0FC82AA8-A80E-A547-955A-1E9B6DDE482F}" destId="{D42353BC-C35E-4B48-94A5-340A380D9576}" srcOrd="2" destOrd="0" parTransId="{3D4C08CC-595A-BC48-9E6F-E6ABD5D19CB6}" sibTransId="{57824DC7-C1F3-4F4E-9316-AB35091C8F68}"/>
    <dgm:cxn modelId="{8A6085AE-3C24-D241-9C90-7E9E84B63C3B}" srcId="{508F832D-8767-8D48-AFDD-069B2495EB2F}" destId="{4B6BD31A-E527-C141-83CB-0210FEBE3497}" srcOrd="1" destOrd="0" parTransId="{489E70F4-CB94-294B-A671-6CB8E6CD68A5}" sibTransId="{E28CE63B-37E4-E248-ABF0-C6CB3A172AF2}"/>
    <dgm:cxn modelId="{78162EB3-296E-7F4A-8DA1-C9E013AD0F11}" type="presOf" srcId="{1186C4F8-F3B7-0A4D-A0CD-D5048E36556E}" destId="{AA1B7CBC-8CEE-DB40-80DA-DF8B361F4EEA}" srcOrd="0" destOrd="0" presId="urn:microsoft.com/office/officeart/2005/8/layout/matrix1"/>
    <dgm:cxn modelId="{869ABCBA-667C-0947-99FF-1FAEDCE096C5}" srcId="{508F832D-8767-8D48-AFDD-069B2495EB2F}" destId="{FAB80A42-EE22-9240-BE60-72A8AC90340A}" srcOrd="3" destOrd="0" parTransId="{5E8F1FE7-F890-9845-8262-249842BD61AA}" sibTransId="{116ADE14-A60D-1F41-9B86-F9FD7405506A}"/>
    <dgm:cxn modelId="{DF3F83C2-4EB1-914D-BD1E-8E000CD42A85}" type="presOf" srcId="{1186C4F8-F3B7-0A4D-A0CD-D5048E36556E}" destId="{A84D751A-D48A-074B-9A38-608A16673F7C}" srcOrd="1" destOrd="0" presId="urn:microsoft.com/office/officeart/2005/8/layout/matrix1"/>
    <dgm:cxn modelId="{B75644C8-5C5A-254F-8C19-F09EC2DB6782}" srcId="{0FC82AA8-A80E-A547-955A-1E9B6DDE482F}" destId="{B9B3DFAA-EDE2-AA46-8040-1E527511EF44}" srcOrd="10" destOrd="0" parTransId="{74132CB1-7AD8-8B4C-88CA-63829432DCC9}" sibTransId="{26BB504F-2A59-374F-ADB7-30C7128636F7}"/>
    <dgm:cxn modelId="{7961CDCD-C2ED-9840-9810-D625C2AC0DD1}" type="presOf" srcId="{0FC82AA8-A80E-A547-955A-1E9B6DDE482F}" destId="{3C5E75A2-BCAC-A84A-87F8-3B531EE6A7E7}" srcOrd="0" destOrd="0" presId="urn:microsoft.com/office/officeart/2005/8/layout/matrix1"/>
    <dgm:cxn modelId="{74E059CE-0230-F643-80A0-C92F5D668B72}" type="presOf" srcId="{4B6BD31A-E527-C141-83CB-0210FEBE3497}" destId="{33232C4E-8066-9E4C-8EA5-F9491E0BC3AD}" srcOrd="1" destOrd="0" presId="urn:microsoft.com/office/officeart/2005/8/layout/matrix1"/>
    <dgm:cxn modelId="{2EE651D7-652A-FA4A-9CC4-3F0A0D332361}" srcId="{0FC82AA8-A80E-A547-955A-1E9B6DDE482F}" destId="{0E7BAB68-270F-E542-9846-FB1E4230EBCD}" srcOrd="4" destOrd="0" parTransId="{C8C36993-0875-4C40-95CD-AA0BF6818AA3}" sibTransId="{484166BA-BAB3-5344-9866-FFB4CFB7EA48}"/>
    <dgm:cxn modelId="{2804B2ED-E737-8341-BE71-84BD07B08CE6}" type="presOf" srcId="{508F832D-8767-8D48-AFDD-069B2495EB2F}" destId="{2D5A683D-46CD-704D-8874-97FE90FB7A06}" srcOrd="0" destOrd="0" presId="urn:microsoft.com/office/officeart/2005/8/layout/matrix1"/>
    <dgm:cxn modelId="{F57F423C-F0C4-EF4B-848F-27DE484CAA4E}" type="presParOf" srcId="{3C5E75A2-BCAC-A84A-87F8-3B531EE6A7E7}" destId="{6189F0FE-F814-F642-BA36-F9044F4F77D4}" srcOrd="0" destOrd="0" presId="urn:microsoft.com/office/officeart/2005/8/layout/matrix1"/>
    <dgm:cxn modelId="{07FBCBCE-F918-E841-9FFE-6C381FABB6A6}" type="presParOf" srcId="{6189F0FE-F814-F642-BA36-F9044F4F77D4}" destId="{AA1B7CBC-8CEE-DB40-80DA-DF8B361F4EEA}" srcOrd="0" destOrd="0" presId="urn:microsoft.com/office/officeart/2005/8/layout/matrix1"/>
    <dgm:cxn modelId="{1AD91FE7-9768-D54C-8ADA-750DC7DA2C85}" type="presParOf" srcId="{6189F0FE-F814-F642-BA36-F9044F4F77D4}" destId="{A84D751A-D48A-074B-9A38-608A16673F7C}" srcOrd="1" destOrd="0" presId="urn:microsoft.com/office/officeart/2005/8/layout/matrix1"/>
    <dgm:cxn modelId="{8C363475-DFDD-4540-B708-20FBBBB84FFA}" type="presParOf" srcId="{6189F0FE-F814-F642-BA36-F9044F4F77D4}" destId="{7FAEF0C3-3492-3344-B1B5-9F4D0B0D0791}" srcOrd="2" destOrd="0" presId="urn:microsoft.com/office/officeart/2005/8/layout/matrix1"/>
    <dgm:cxn modelId="{9AB5C675-CB12-9C42-97B0-E1C58844032F}" type="presParOf" srcId="{6189F0FE-F814-F642-BA36-F9044F4F77D4}" destId="{33232C4E-8066-9E4C-8EA5-F9491E0BC3AD}" srcOrd="3" destOrd="0" presId="urn:microsoft.com/office/officeart/2005/8/layout/matrix1"/>
    <dgm:cxn modelId="{8899FA8C-BF49-B544-A45C-D46D028AC692}" type="presParOf" srcId="{6189F0FE-F814-F642-BA36-F9044F4F77D4}" destId="{9D5BF3D4-501E-2349-ADE0-EAAC58BD9300}" srcOrd="4" destOrd="0" presId="urn:microsoft.com/office/officeart/2005/8/layout/matrix1"/>
    <dgm:cxn modelId="{466F268B-1450-984E-A76F-4E34AADCA806}" type="presParOf" srcId="{6189F0FE-F814-F642-BA36-F9044F4F77D4}" destId="{7B61C47E-F094-2D40-990E-2884A37098AA}" srcOrd="5" destOrd="0" presId="urn:microsoft.com/office/officeart/2005/8/layout/matrix1"/>
    <dgm:cxn modelId="{2086741B-5154-504C-B770-C42499C00B3F}" type="presParOf" srcId="{6189F0FE-F814-F642-BA36-F9044F4F77D4}" destId="{AF6DCF62-5FFE-8045-9D47-F15C7CA3430B}" srcOrd="6" destOrd="0" presId="urn:microsoft.com/office/officeart/2005/8/layout/matrix1"/>
    <dgm:cxn modelId="{1E6E0A36-5518-504B-8D83-FDFCC8980715}" type="presParOf" srcId="{6189F0FE-F814-F642-BA36-F9044F4F77D4}" destId="{82F8A20D-3B10-2E4F-9422-8A6956417FED}" srcOrd="7" destOrd="0" presId="urn:microsoft.com/office/officeart/2005/8/layout/matrix1"/>
    <dgm:cxn modelId="{62BBA0BD-806A-174F-B1D8-CDCEAEFF1EEA}" type="presParOf" srcId="{3C5E75A2-BCAC-A84A-87F8-3B531EE6A7E7}" destId="{2D5A683D-46CD-704D-8874-97FE90FB7A06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E8825D6-F1E2-9249-BCAB-1879EB581046}" type="doc">
      <dgm:prSet loTypeId="urn:microsoft.com/office/officeart/2005/8/layout/radial6" loCatId="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A296983E-7986-7A47-A3E6-DC10CD5141A8}">
      <dgm:prSet phldrT="[Text]"/>
      <dgm:spPr/>
      <dgm:t>
        <a:bodyPr/>
        <a:lstStyle/>
        <a:p>
          <a:r>
            <a:rPr lang="en-GB">
              <a:latin typeface="Algerian" pitchFamily="82" charset="77"/>
            </a:rPr>
            <a:t>Improving Leadership Skills</a:t>
          </a:r>
        </a:p>
      </dgm:t>
    </dgm:pt>
    <dgm:pt modelId="{3E398119-B80E-5D48-93B0-12DB5F7D94F2}" type="parTrans" cxnId="{6303E71B-4822-F841-A8C6-7121CA9BEB33}">
      <dgm:prSet/>
      <dgm:spPr/>
      <dgm:t>
        <a:bodyPr/>
        <a:lstStyle/>
        <a:p>
          <a:endParaRPr lang="en-GB"/>
        </a:p>
      </dgm:t>
    </dgm:pt>
    <dgm:pt modelId="{3A7D793B-6A76-E448-8B5A-2767EAB694FC}" type="sibTrans" cxnId="{6303E71B-4822-F841-A8C6-7121CA9BEB33}">
      <dgm:prSet/>
      <dgm:spPr/>
      <dgm:t>
        <a:bodyPr/>
        <a:lstStyle/>
        <a:p>
          <a:endParaRPr lang="en-GB"/>
        </a:p>
      </dgm:t>
    </dgm:pt>
    <dgm:pt modelId="{745AAEFE-E2F9-C94E-8E92-99C121297D5C}">
      <dgm:prSet phldrT="[Text]"/>
      <dgm:spPr/>
      <dgm:t>
        <a:bodyPr/>
        <a:lstStyle/>
        <a:p>
          <a:r>
            <a:rPr lang="en-GB">
              <a:latin typeface="Algerian" pitchFamily="82" charset="77"/>
            </a:rPr>
            <a:t>Enhanced HR Skills and Knowledge</a:t>
          </a:r>
        </a:p>
      </dgm:t>
    </dgm:pt>
    <dgm:pt modelId="{E03F14B2-F296-1D44-A083-88D26CF181BC}" type="parTrans" cxnId="{DF444231-D95C-7F46-8AA2-C125B5D5066D}">
      <dgm:prSet/>
      <dgm:spPr/>
      <dgm:t>
        <a:bodyPr/>
        <a:lstStyle/>
        <a:p>
          <a:endParaRPr lang="en-GB"/>
        </a:p>
      </dgm:t>
    </dgm:pt>
    <dgm:pt modelId="{A2B9AFBC-5CE1-4D4D-B607-86D132E8D8B7}" type="sibTrans" cxnId="{DF444231-D95C-7F46-8AA2-C125B5D5066D}">
      <dgm:prSet/>
      <dgm:spPr/>
      <dgm:t>
        <a:bodyPr/>
        <a:lstStyle/>
        <a:p>
          <a:endParaRPr lang="en-GB"/>
        </a:p>
      </dgm:t>
    </dgm:pt>
    <dgm:pt modelId="{FC4FB871-C105-6344-B2F3-C1C04504B297}">
      <dgm:prSet phldrT="[Text]"/>
      <dgm:spPr/>
      <dgm:t>
        <a:bodyPr/>
        <a:lstStyle/>
        <a:p>
          <a:r>
            <a:rPr lang="en-GB">
              <a:latin typeface="Algerian" pitchFamily="82" charset="77"/>
            </a:rPr>
            <a:t>Effective Conflict Resolution</a:t>
          </a:r>
        </a:p>
      </dgm:t>
    </dgm:pt>
    <dgm:pt modelId="{0C3831AA-31F5-834A-B515-1762A061E533}" type="parTrans" cxnId="{9F5D4972-5A8B-8945-8C32-6B5ACC38FC01}">
      <dgm:prSet/>
      <dgm:spPr/>
      <dgm:t>
        <a:bodyPr/>
        <a:lstStyle/>
        <a:p>
          <a:endParaRPr lang="en-GB"/>
        </a:p>
      </dgm:t>
    </dgm:pt>
    <dgm:pt modelId="{A0912D57-9358-C849-BB78-E2F3FFB7063A}" type="sibTrans" cxnId="{9F5D4972-5A8B-8945-8C32-6B5ACC38FC01}">
      <dgm:prSet/>
      <dgm:spPr/>
      <dgm:t>
        <a:bodyPr/>
        <a:lstStyle/>
        <a:p>
          <a:endParaRPr lang="en-GB"/>
        </a:p>
      </dgm:t>
    </dgm:pt>
    <dgm:pt modelId="{EF69014B-91DE-EB42-8C0A-50DBDE214E1E}">
      <dgm:prSet phldrT="[Text]"/>
      <dgm:spPr/>
      <dgm:t>
        <a:bodyPr/>
        <a:lstStyle/>
        <a:p>
          <a:r>
            <a:rPr lang="en-GB">
              <a:latin typeface="Algerian" pitchFamily="82" charset="77"/>
            </a:rPr>
            <a:t>Positive Employer Branding</a:t>
          </a:r>
        </a:p>
      </dgm:t>
    </dgm:pt>
    <dgm:pt modelId="{64699A00-63FE-614B-AC0B-8A9E2D5C2CDB}" type="parTrans" cxnId="{D0A700F3-C034-144B-94EF-2FADADE58903}">
      <dgm:prSet/>
      <dgm:spPr/>
      <dgm:t>
        <a:bodyPr/>
        <a:lstStyle/>
        <a:p>
          <a:endParaRPr lang="en-GB"/>
        </a:p>
      </dgm:t>
    </dgm:pt>
    <dgm:pt modelId="{46FB46EF-BE56-8048-8407-5A6B200DB3BD}" type="sibTrans" cxnId="{D0A700F3-C034-144B-94EF-2FADADE58903}">
      <dgm:prSet/>
      <dgm:spPr/>
      <dgm:t>
        <a:bodyPr/>
        <a:lstStyle/>
        <a:p>
          <a:endParaRPr lang="en-GB"/>
        </a:p>
      </dgm:t>
    </dgm:pt>
    <dgm:pt modelId="{C3B8DCB6-2040-3340-94FA-C3F47D0674C3}">
      <dgm:prSet phldrT="[Text]"/>
      <dgm:spPr/>
      <dgm:t>
        <a:bodyPr/>
        <a:lstStyle/>
        <a:p>
          <a:r>
            <a:rPr lang="en-GB">
              <a:latin typeface="Algerian" pitchFamily="82" charset="77"/>
            </a:rPr>
            <a:t>Adaptability to Change </a:t>
          </a:r>
        </a:p>
      </dgm:t>
    </dgm:pt>
    <dgm:pt modelId="{0F364613-A781-C047-AF35-626923C49B6A}" type="parTrans" cxnId="{6BD36606-C3BF-DF42-ABBE-7F4F54B55A70}">
      <dgm:prSet/>
      <dgm:spPr/>
      <dgm:t>
        <a:bodyPr/>
        <a:lstStyle/>
        <a:p>
          <a:endParaRPr lang="en-GB"/>
        </a:p>
      </dgm:t>
    </dgm:pt>
    <dgm:pt modelId="{A4D2F964-8E4C-9541-8DD5-CEE477FF0204}" type="sibTrans" cxnId="{6BD36606-C3BF-DF42-ABBE-7F4F54B55A70}">
      <dgm:prSet/>
      <dgm:spPr/>
      <dgm:t>
        <a:bodyPr/>
        <a:lstStyle/>
        <a:p>
          <a:endParaRPr lang="en-GB"/>
        </a:p>
      </dgm:t>
    </dgm:pt>
    <dgm:pt modelId="{E9BB5836-023A-8A49-A195-6707B3C95981}" type="pres">
      <dgm:prSet presAssocID="{EE8825D6-F1E2-9249-BCAB-1879EB581046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3B34CA31-0A13-934D-A679-49A37DDB3084}" type="pres">
      <dgm:prSet presAssocID="{A296983E-7986-7A47-A3E6-DC10CD5141A8}" presName="centerShape" presStyleLbl="node0" presStyleIdx="0" presStyleCnt="1"/>
      <dgm:spPr/>
    </dgm:pt>
    <dgm:pt modelId="{04C34DD0-A9E1-584E-8436-A81FD30B2EF3}" type="pres">
      <dgm:prSet presAssocID="{745AAEFE-E2F9-C94E-8E92-99C121297D5C}" presName="node" presStyleLbl="node1" presStyleIdx="0" presStyleCnt="4">
        <dgm:presLayoutVars>
          <dgm:bulletEnabled val="1"/>
        </dgm:presLayoutVars>
      </dgm:prSet>
      <dgm:spPr/>
    </dgm:pt>
    <dgm:pt modelId="{D2E76B77-7823-1640-994B-763FE4CBFF0B}" type="pres">
      <dgm:prSet presAssocID="{745AAEFE-E2F9-C94E-8E92-99C121297D5C}" presName="dummy" presStyleCnt="0"/>
      <dgm:spPr/>
    </dgm:pt>
    <dgm:pt modelId="{E09B8A8E-6216-1C41-9032-C60B10EB819F}" type="pres">
      <dgm:prSet presAssocID="{A2B9AFBC-5CE1-4D4D-B607-86D132E8D8B7}" presName="sibTrans" presStyleLbl="sibTrans2D1" presStyleIdx="0" presStyleCnt="4"/>
      <dgm:spPr/>
    </dgm:pt>
    <dgm:pt modelId="{7118FFF3-CF38-BB43-BF80-28D06F0BDCF9}" type="pres">
      <dgm:prSet presAssocID="{FC4FB871-C105-6344-B2F3-C1C04504B297}" presName="node" presStyleLbl="node1" presStyleIdx="1" presStyleCnt="4">
        <dgm:presLayoutVars>
          <dgm:bulletEnabled val="1"/>
        </dgm:presLayoutVars>
      </dgm:prSet>
      <dgm:spPr/>
    </dgm:pt>
    <dgm:pt modelId="{7A9693F2-EA94-384F-AC89-D99F676926E7}" type="pres">
      <dgm:prSet presAssocID="{FC4FB871-C105-6344-B2F3-C1C04504B297}" presName="dummy" presStyleCnt="0"/>
      <dgm:spPr/>
    </dgm:pt>
    <dgm:pt modelId="{7BFC9DD8-114D-CF41-8967-D6A0F586F735}" type="pres">
      <dgm:prSet presAssocID="{A0912D57-9358-C849-BB78-E2F3FFB7063A}" presName="sibTrans" presStyleLbl="sibTrans2D1" presStyleIdx="1" presStyleCnt="4"/>
      <dgm:spPr/>
    </dgm:pt>
    <dgm:pt modelId="{8B8612B2-76A5-7A4C-8026-D6942E5945A2}" type="pres">
      <dgm:prSet presAssocID="{EF69014B-91DE-EB42-8C0A-50DBDE214E1E}" presName="node" presStyleLbl="node1" presStyleIdx="2" presStyleCnt="4">
        <dgm:presLayoutVars>
          <dgm:bulletEnabled val="1"/>
        </dgm:presLayoutVars>
      </dgm:prSet>
      <dgm:spPr/>
    </dgm:pt>
    <dgm:pt modelId="{A1BBCD15-6F74-A449-9455-81175FF3A70F}" type="pres">
      <dgm:prSet presAssocID="{EF69014B-91DE-EB42-8C0A-50DBDE214E1E}" presName="dummy" presStyleCnt="0"/>
      <dgm:spPr/>
    </dgm:pt>
    <dgm:pt modelId="{4AABCFCD-374F-294B-B9DE-8105DE894C81}" type="pres">
      <dgm:prSet presAssocID="{46FB46EF-BE56-8048-8407-5A6B200DB3BD}" presName="sibTrans" presStyleLbl="sibTrans2D1" presStyleIdx="2" presStyleCnt="4"/>
      <dgm:spPr/>
    </dgm:pt>
    <dgm:pt modelId="{0C677E6C-E27A-6843-B6E9-A10854FFD6D7}" type="pres">
      <dgm:prSet presAssocID="{C3B8DCB6-2040-3340-94FA-C3F47D0674C3}" presName="node" presStyleLbl="node1" presStyleIdx="3" presStyleCnt="4">
        <dgm:presLayoutVars>
          <dgm:bulletEnabled val="1"/>
        </dgm:presLayoutVars>
      </dgm:prSet>
      <dgm:spPr/>
    </dgm:pt>
    <dgm:pt modelId="{B7A032DA-EE66-2D47-934F-82A2FC1A216C}" type="pres">
      <dgm:prSet presAssocID="{C3B8DCB6-2040-3340-94FA-C3F47D0674C3}" presName="dummy" presStyleCnt="0"/>
      <dgm:spPr/>
    </dgm:pt>
    <dgm:pt modelId="{EB8CFFF0-0516-3F42-AD9C-7BD67EEBD8C1}" type="pres">
      <dgm:prSet presAssocID="{A4D2F964-8E4C-9541-8DD5-CEE477FF0204}" presName="sibTrans" presStyleLbl="sibTrans2D1" presStyleIdx="3" presStyleCnt="4"/>
      <dgm:spPr/>
    </dgm:pt>
  </dgm:ptLst>
  <dgm:cxnLst>
    <dgm:cxn modelId="{6BD36606-C3BF-DF42-ABBE-7F4F54B55A70}" srcId="{A296983E-7986-7A47-A3E6-DC10CD5141A8}" destId="{C3B8DCB6-2040-3340-94FA-C3F47D0674C3}" srcOrd="3" destOrd="0" parTransId="{0F364613-A781-C047-AF35-626923C49B6A}" sibTransId="{A4D2F964-8E4C-9541-8DD5-CEE477FF0204}"/>
    <dgm:cxn modelId="{AA61EF0D-1435-0C48-AE9A-BAEF91F9CD89}" type="presOf" srcId="{C3B8DCB6-2040-3340-94FA-C3F47D0674C3}" destId="{0C677E6C-E27A-6843-B6E9-A10854FFD6D7}" srcOrd="0" destOrd="0" presId="urn:microsoft.com/office/officeart/2005/8/layout/radial6"/>
    <dgm:cxn modelId="{6966C00E-D2C4-224A-AC6C-2AA4287EAEE5}" type="presOf" srcId="{FC4FB871-C105-6344-B2F3-C1C04504B297}" destId="{7118FFF3-CF38-BB43-BF80-28D06F0BDCF9}" srcOrd="0" destOrd="0" presId="urn:microsoft.com/office/officeart/2005/8/layout/radial6"/>
    <dgm:cxn modelId="{6303E71B-4822-F841-A8C6-7121CA9BEB33}" srcId="{EE8825D6-F1E2-9249-BCAB-1879EB581046}" destId="{A296983E-7986-7A47-A3E6-DC10CD5141A8}" srcOrd="0" destOrd="0" parTransId="{3E398119-B80E-5D48-93B0-12DB5F7D94F2}" sibTransId="{3A7D793B-6A76-E448-8B5A-2767EAB694FC}"/>
    <dgm:cxn modelId="{DF444231-D95C-7F46-8AA2-C125B5D5066D}" srcId="{A296983E-7986-7A47-A3E6-DC10CD5141A8}" destId="{745AAEFE-E2F9-C94E-8E92-99C121297D5C}" srcOrd="0" destOrd="0" parTransId="{E03F14B2-F296-1D44-A083-88D26CF181BC}" sibTransId="{A2B9AFBC-5CE1-4D4D-B607-86D132E8D8B7}"/>
    <dgm:cxn modelId="{9F5D4972-5A8B-8945-8C32-6B5ACC38FC01}" srcId="{A296983E-7986-7A47-A3E6-DC10CD5141A8}" destId="{FC4FB871-C105-6344-B2F3-C1C04504B297}" srcOrd="1" destOrd="0" parTransId="{0C3831AA-31F5-834A-B515-1762A061E533}" sibTransId="{A0912D57-9358-C849-BB78-E2F3FFB7063A}"/>
    <dgm:cxn modelId="{8E6DA578-DEC5-6E47-9003-ADBCD4FAEA5E}" type="presOf" srcId="{A4D2F964-8E4C-9541-8DD5-CEE477FF0204}" destId="{EB8CFFF0-0516-3F42-AD9C-7BD67EEBD8C1}" srcOrd="0" destOrd="0" presId="urn:microsoft.com/office/officeart/2005/8/layout/radial6"/>
    <dgm:cxn modelId="{35140F94-8BA9-9743-87FB-A2A48C9CB895}" type="presOf" srcId="{46FB46EF-BE56-8048-8407-5A6B200DB3BD}" destId="{4AABCFCD-374F-294B-B9DE-8105DE894C81}" srcOrd="0" destOrd="0" presId="urn:microsoft.com/office/officeart/2005/8/layout/radial6"/>
    <dgm:cxn modelId="{4EFBB398-5997-9248-8790-4181D2211962}" type="presOf" srcId="{EF69014B-91DE-EB42-8C0A-50DBDE214E1E}" destId="{8B8612B2-76A5-7A4C-8026-D6942E5945A2}" srcOrd="0" destOrd="0" presId="urn:microsoft.com/office/officeart/2005/8/layout/radial6"/>
    <dgm:cxn modelId="{875FE0A8-D5BC-FC47-BCA1-907B4105DF3B}" type="presOf" srcId="{A296983E-7986-7A47-A3E6-DC10CD5141A8}" destId="{3B34CA31-0A13-934D-A679-49A37DDB3084}" srcOrd="0" destOrd="0" presId="urn:microsoft.com/office/officeart/2005/8/layout/radial6"/>
    <dgm:cxn modelId="{14A4D2AC-5102-994B-9D38-6D88257BC8FF}" type="presOf" srcId="{A2B9AFBC-5CE1-4D4D-B607-86D132E8D8B7}" destId="{E09B8A8E-6216-1C41-9032-C60B10EB819F}" srcOrd="0" destOrd="0" presId="urn:microsoft.com/office/officeart/2005/8/layout/radial6"/>
    <dgm:cxn modelId="{252FC2B0-17DE-994F-8DE0-483EBABA27F2}" type="presOf" srcId="{EE8825D6-F1E2-9249-BCAB-1879EB581046}" destId="{E9BB5836-023A-8A49-A195-6707B3C95981}" srcOrd="0" destOrd="0" presId="urn:microsoft.com/office/officeart/2005/8/layout/radial6"/>
    <dgm:cxn modelId="{031FEAB8-9D30-4B4A-946E-87EF70D0A28C}" type="presOf" srcId="{745AAEFE-E2F9-C94E-8E92-99C121297D5C}" destId="{04C34DD0-A9E1-584E-8436-A81FD30B2EF3}" srcOrd="0" destOrd="0" presId="urn:microsoft.com/office/officeart/2005/8/layout/radial6"/>
    <dgm:cxn modelId="{8A8971D4-C5CC-674D-B8A2-C6915C7B0C11}" type="presOf" srcId="{A0912D57-9358-C849-BB78-E2F3FFB7063A}" destId="{7BFC9DD8-114D-CF41-8967-D6A0F586F735}" srcOrd="0" destOrd="0" presId="urn:microsoft.com/office/officeart/2005/8/layout/radial6"/>
    <dgm:cxn modelId="{D0A700F3-C034-144B-94EF-2FADADE58903}" srcId="{A296983E-7986-7A47-A3E6-DC10CD5141A8}" destId="{EF69014B-91DE-EB42-8C0A-50DBDE214E1E}" srcOrd="2" destOrd="0" parTransId="{64699A00-63FE-614B-AC0B-8A9E2D5C2CDB}" sibTransId="{46FB46EF-BE56-8048-8407-5A6B200DB3BD}"/>
    <dgm:cxn modelId="{13D9165F-EDDA-9B4C-8A49-B5DD0EB23115}" type="presParOf" srcId="{E9BB5836-023A-8A49-A195-6707B3C95981}" destId="{3B34CA31-0A13-934D-A679-49A37DDB3084}" srcOrd="0" destOrd="0" presId="urn:microsoft.com/office/officeart/2005/8/layout/radial6"/>
    <dgm:cxn modelId="{561A418A-E98D-7E4A-9A39-EC96BE3D008C}" type="presParOf" srcId="{E9BB5836-023A-8A49-A195-6707B3C95981}" destId="{04C34DD0-A9E1-584E-8436-A81FD30B2EF3}" srcOrd="1" destOrd="0" presId="urn:microsoft.com/office/officeart/2005/8/layout/radial6"/>
    <dgm:cxn modelId="{EE7F5BDD-A778-AE40-9CD3-4296A84E6F85}" type="presParOf" srcId="{E9BB5836-023A-8A49-A195-6707B3C95981}" destId="{D2E76B77-7823-1640-994B-763FE4CBFF0B}" srcOrd="2" destOrd="0" presId="urn:microsoft.com/office/officeart/2005/8/layout/radial6"/>
    <dgm:cxn modelId="{4DD84923-15E1-0045-B66E-E802702003D0}" type="presParOf" srcId="{E9BB5836-023A-8A49-A195-6707B3C95981}" destId="{E09B8A8E-6216-1C41-9032-C60B10EB819F}" srcOrd="3" destOrd="0" presId="urn:microsoft.com/office/officeart/2005/8/layout/radial6"/>
    <dgm:cxn modelId="{1F6581DA-2DBE-8342-93E9-8EAC57B6A2A9}" type="presParOf" srcId="{E9BB5836-023A-8A49-A195-6707B3C95981}" destId="{7118FFF3-CF38-BB43-BF80-28D06F0BDCF9}" srcOrd="4" destOrd="0" presId="urn:microsoft.com/office/officeart/2005/8/layout/radial6"/>
    <dgm:cxn modelId="{FB9F22C9-1951-854C-BEDA-3D7F2C2F2CBB}" type="presParOf" srcId="{E9BB5836-023A-8A49-A195-6707B3C95981}" destId="{7A9693F2-EA94-384F-AC89-D99F676926E7}" srcOrd="5" destOrd="0" presId="urn:microsoft.com/office/officeart/2005/8/layout/radial6"/>
    <dgm:cxn modelId="{0AB9ECB0-8C2E-4A45-9413-234E50B54560}" type="presParOf" srcId="{E9BB5836-023A-8A49-A195-6707B3C95981}" destId="{7BFC9DD8-114D-CF41-8967-D6A0F586F735}" srcOrd="6" destOrd="0" presId="urn:microsoft.com/office/officeart/2005/8/layout/radial6"/>
    <dgm:cxn modelId="{5F130331-7351-4945-88C4-CD631631F33E}" type="presParOf" srcId="{E9BB5836-023A-8A49-A195-6707B3C95981}" destId="{8B8612B2-76A5-7A4C-8026-D6942E5945A2}" srcOrd="7" destOrd="0" presId="urn:microsoft.com/office/officeart/2005/8/layout/radial6"/>
    <dgm:cxn modelId="{DE5169D0-637C-AB42-9B05-990526960AF9}" type="presParOf" srcId="{E9BB5836-023A-8A49-A195-6707B3C95981}" destId="{A1BBCD15-6F74-A449-9455-81175FF3A70F}" srcOrd="8" destOrd="0" presId="urn:microsoft.com/office/officeart/2005/8/layout/radial6"/>
    <dgm:cxn modelId="{FFE4EE7F-4C28-EE4F-A5BA-E59BA38D5E23}" type="presParOf" srcId="{E9BB5836-023A-8A49-A195-6707B3C95981}" destId="{4AABCFCD-374F-294B-B9DE-8105DE894C81}" srcOrd="9" destOrd="0" presId="urn:microsoft.com/office/officeart/2005/8/layout/radial6"/>
    <dgm:cxn modelId="{84B47FBD-22EC-E744-8289-25D074812417}" type="presParOf" srcId="{E9BB5836-023A-8A49-A195-6707B3C95981}" destId="{0C677E6C-E27A-6843-B6E9-A10854FFD6D7}" srcOrd="10" destOrd="0" presId="urn:microsoft.com/office/officeart/2005/8/layout/radial6"/>
    <dgm:cxn modelId="{6E3CC805-A180-B24E-B6B4-650863D76EAC}" type="presParOf" srcId="{E9BB5836-023A-8A49-A195-6707B3C95981}" destId="{B7A032DA-EE66-2D47-934F-82A2FC1A216C}" srcOrd="11" destOrd="0" presId="urn:microsoft.com/office/officeart/2005/8/layout/radial6"/>
    <dgm:cxn modelId="{67D56283-7AD1-9643-9A65-1653DDC80FB5}" type="presParOf" srcId="{E9BB5836-023A-8A49-A195-6707B3C95981}" destId="{EB8CFFF0-0516-3F42-AD9C-7BD67EEBD8C1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BA0405-F4BF-4430-A5F8-9F32ACF1EA57}">
      <dsp:nvSpPr>
        <dsp:cNvPr id="0" name=""/>
        <dsp:cNvSpPr/>
      </dsp:nvSpPr>
      <dsp:spPr>
        <a:xfrm>
          <a:off x="826569" y="1172981"/>
          <a:ext cx="979581" cy="9795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4DF84A-F12B-4BF0-BABE-464178AC8D37}">
      <dsp:nvSpPr>
        <dsp:cNvPr id="0" name=""/>
        <dsp:cNvSpPr/>
      </dsp:nvSpPr>
      <dsp:spPr>
        <a:xfrm>
          <a:off x="227936" y="2533851"/>
          <a:ext cx="2176846" cy="1179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/>
            <a:t>The first London’s </a:t>
          </a:r>
          <a:r>
            <a:rPr lang="en-GB" sz="1400" b="0" i="0" kern="1200" dirty="0" err="1"/>
            <a:t>Temakeria</a:t>
          </a:r>
          <a:r>
            <a:rPr lang="en-GB" sz="1400" b="0" i="0" kern="1200" dirty="0"/>
            <a:t>, an inspiration from Brazil and bring the sushi experience on another level.</a:t>
          </a:r>
          <a:endParaRPr lang="en-US" sz="1400" kern="1200" dirty="0"/>
        </a:p>
      </dsp:txBody>
      <dsp:txXfrm>
        <a:off x="227936" y="2533851"/>
        <a:ext cx="2176846" cy="1179492"/>
      </dsp:txXfrm>
    </dsp:sp>
    <dsp:sp modelId="{2534F481-8BE0-44AA-A8A1-8A1ABD4E72FB}">
      <dsp:nvSpPr>
        <dsp:cNvPr id="0" name=""/>
        <dsp:cNvSpPr/>
      </dsp:nvSpPr>
      <dsp:spPr>
        <a:xfrm>
          <a:off x="3384364" y="1172981"/>
          <a:ext cx="979581" cy="9795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D6CD0B-5B23-4287-95B2-476B69D28568}">
      <dsp:nvSpPr>
        <dsp:cNvPr id="0" name=""/>
        <dsp:cNvSpPr/>
      </dsp:nvSpPr>
      <dsp:spPr>
        <a:xfrm>
          <a:off x="2785731" y="2533851"/>
          <a:ext cx="2176846" cy="1179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 mix between </a:t>
          </a:r>
          <a:r>
            <a:rPr lang="en-GB" sz="1400" kern="1200" dirty="0" err="1"/>
            <a:t>Brasilian</a:t>
          </a:r>
          <a:r>
            <a:rPr lang="en-GB" sz="1400" kern="1200" dirty="0"/>
            <a:t> Cuisine and the </a:t>
          </a:r>
          <a:r>
            <a:rPr lang="en-GB" sz="1400" kern="1200" dirty="0" err="1"/>
            <a:t>flavors</a:t>
          </a:r>
          <a:r>
            <a:rPr lang="en-GB" sz="1400" kern="1200" dirty="0"/>
            <a:t> of Japanese sushi, with many different </a:t>
          </a:r>
          <a:r>
            <a:rPr lang="en-GB" sz="1400" kern="1200" dirty="0" err="1"/>
            <a:t>flavors</a:t>
          </a:r>
          <a:r>
            <a:rPr lang="en-GB" sz="1400" kern="1200" dirty="0"/>
            <a:t> and tastes of salads from all over the world</a:t>
          </a:r>
          <a:endParaRPr lang="en-US" sz="1400" kern="1200" dirty="0"/>
        </a:p>
      </dsp:txBody>
      <dsp:txXfrm>
        <a:off x="2785731" y="2533851"/>
        <a:ext cx="2176846" cy="1179492"/>
      </dsp:txXfrm>
    </dsp:sp>
    <dsp:sp modelId="{67DF6C85-D5DB-4742-8ABD-AA48169C10CA}">
      <dsp:nvSpPr>
        <dsp:cNvPr id="0" name=""/>
        <dsp:cNvSpPr/>
      </dsp:nvSpPr>
      <dsp:spPr>
        <a:xfrm>
          <a:off x="5982778" y="582913"/>
          <a:ext cx="979581" cy="9795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1504E9-FFA2-48DC-8781-578A5E436B09}">
      <dsp:nvSpPr>
        <dsp:cNvPr id="0" name=""/>
        <dsp:cNvSpPr/>
      </dsp:nvSpPr>
      <dsp:spPr>
        <a:xfrm>
          <a:off x="5343526" y="763649"/>
          <a:ext cx="2258086" cy="35397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Everything started in 2012 when the </a:t>
          </a:r>
          <a:r>
            <a:rPr lang="en-GB" sz="1200" kern="1200" dirty="0" err="1"/>
            <a:t>Steiners</a:t>
          </a:r>
          <a:r>
            <a:rPr lang="en-GB" sz="1200" kern="1200" dirty="0"/>
            <a:t> family(father and son) originally from Scotland decided to open the first restaurant in Soho/London, with the passage of time they managed to expand to 9 other restaurants in collaboration and with the help of Deliveroo in all areas of London(take-away) .</a:t>
          </a:r>
          <a:endParaRPr lang="en-US" sz="1200" kern="1200" dirty="0"/>
        </a:p>
      </dsp:txBody>
      <dsp:txXfrm>
        <a:off x="5343526" y="763649"/>
        <a:ext cx="2258086" cy="35397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DD398C-6C48-C549-AC9A-CAB2D59D3B9E}">
      <dsp:nvSpPr>
        <dsp:cNvPr id="0" name=""/>
        <dsp:cNvSpPr/>
      </dsp:nvSpPr>
      <dsp:spPr>
        <a:xfrm>
          <a:off x="1970027" y="463522"/>
          <a:ext cx="3570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7085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138877" y="507304"/>
        <a:ext cx="19384" cy="3876"/>
      </dsp:txXfrm>
    </dsp:sp>
    <dsp:sp modelId="{D2588021-9304-C945-99BF-36EFE43C536D}">
      <dsp:nvSpPr>
        <dsp:cNvPr id="0" name=""/>
        <dsp:cNvSpPr/>
      </dsp:nvSpPr>
      <dsp:spPr>
        <a:xfrm>
          <a:off x="286237" y="3566"/>
          <a:ext cx="1685589" cy="101135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5">
                <a:hueOff val="0"/>
                <a:satOff val="0"/>
                <a:lumOff val="0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2595" tIns="86698" rIns="82595" bIns="8669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solidFill>
                <a:srgbClr val="C00000"/>
              </a:solidFill>
              <a:latin typeface="Aharoni" panose="02010803020104030203" pitchFamily="2" charset="-79"/>
              <a:cs typeface="Aharoni" panose="02010803020104030203" pitchFamily="2" charset="-79"/>
            </a:rPr>
            <a:t>Recruitment and Selection</a:t>
          </a:r>
          <a:r>
            <a:rPr lang="en-US" sz="1400" b="0" kern="1200" dirty="0">
              <a:solidFill>
                <a:srgbClr val="C00000"/>
              </a:solidFill>
              <a:latin typeface="Aharoni" panose="02010803020104030203" pitchFamily="2" charset="-79"/>
              <a:cs typeface="Aharoni" panose="02010803020104030203" pitchFamily="2" charset="-79"/>
            </a:rPr>
            <a:t>:</a:t>
          </a:r>
          <a:endParaRPr lang="en-GB" sz="1400" b="0" kern="1200" dirty="0">
            <a:solidFill>
              <a:srgbClr val="C00000"/>
            </a:solidFill>
            <a:latin typeface="Aharoni" panose="02010803020104030203" pitchFamily="2" charset="-79"/>
            <a:cs typeface="Aharoni" panose="02010803020104030203" pitchFamily="2" charset="-79"/>
          </a:endParaRPr>
        </a:p>
      </dsp:txBody>
      <dsp:txXfrm>
        <a:off x="286237" y="3566"/>
        <a:ext cx="1685589" cy="1011353"/>
      </dsp:txXfrm>
    </dsp:sp>
    <dsp:sp modelId="{51328722-39DD-D745-AE18-A6FDA6A7EF7D}">
      <dsp:nvSpPr>
        <dsp:cNvPr id="0" name=""/>
        <dsp:cNvSpPr/>
      </dsp:nvSpPr>
      <dsp:spPr>
        <a:xfrm>
          <a:off x="4043302" y="463522"/>
          <a:ext cx="3570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7085" y="45720"/>
              </a:lnTo>
            </a:path>
          </a:pathLst>
        </a:custGeom>
        <a:noFill/>
        <a:ln w="9525" cap="flat" cmpd="sng" algn="ctr">
          <a:solidFill>
            <a:schemeClr val="accent5">
              <a:hueOff val="-214613"/>
              <a:satOff val="0"/>
              <a:lumOff val="-56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212152" y="507304"/>
        <a:ext cx="19384" cy="3876"/>
      </dsp:txXfrm>
    </dsp:sp>
    <dsp:sp modelId="{1EAD194C-7A58-0441-88FB-8EE57FAE0F5E}">
      <dsp:nvSpPr>
        <dsp:cNvPr id="0" name=""/>
        <dsp:cNvSpPr/>
      </dsp:nvSpPr>
      <dsp:spPr>
        <a:xfrm>
          <a:off x="2359512" y="3566"/>
          <a:ext cx="1685589" cy="1011353"/>
        </a:xfrm>
        <a:prstGeom prst="rect">
          <a:avLst/>
        </a:prstGeom>
        <a:gradFill rotWithShape="0">
          <a:gsLst>
            <a:gs pos="0">
              <a:schemeClr val="accent5">
                <a:hueOff val="-193152"/>
                <a:satOff val="0"/>
                <a:lumOff val="-510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5">
                <a:hueOff val="-193152"/>
                <a:satOff val="0"/>
                <a:lumOff val="-510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5">
                <a:hueOff val="-193152"/>
                <a:satOff val="0"/>
                <a:lumOff val="-510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2595" tIns="86698" rIns="82595" bIns="8669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rgbClr val="C00000"/>
              </a:solidFill>
              <a:latin typeface="Aharoni" panose="02010803020104030203" pitchFamily="2" charset="-79"/>
              <a:cs typeface="Aharoni" panose="02010803020104030203" pitchFamily="2" charset="-79"/>
            </a:rPr>
            <a:t>Employee Onboarding</a:t>
          </a:r>
          <a:r>
            <a:rPr lang="en-US" sz="1400" b="1" kern="1200">
              <a:latin typeface="Aharoni" panose="02010803020104030203" pitchFamily="2" charset="-79"/>
              <a:cs typeface="Aharoni" panose="02010803020104030203" pitchFamily="2" charset="-79"/>
            </a:rPr>
            <a:t>:</a:t>
          </a:r>
          <a:endParaRPr lang="en-GB" sz="1400" b="1" kern="1200" dirty="0">
            <a:latin typeface="Aharoni" panose="02010803020104030203" pitchFamily="2" charset="-79"/>
            <a:cs typeface="Aharoni" panose="02010803020104030203" pitchFamily="2" charset="-79"/>
          </a:endParaRPr>
        </a:p>
      </dsp:txBody>
      <dsp:txXfrm>
        <a:off x="2359512" y="3566"/>
        <a:ext cx="1685589" cy="1011353"/>
      </dsp:txXfrm>
    </dsp:sp>
    <dsp:sp modelId="{2790CC76-A007-324F-859F-F0EA614DBBA4}">
      <dsp:nvSpPr>
        <dsp:cNvPr id="0" name=""/>
        <dsp:cNvSpPr/>
      </dsp:nvSpPr>
      <dsp:spPr>
        <a:xfrm>
          <a:off x="1129032" y="1013119"/>
          <a:ext cx="4146550" cy="357085"/>
        </a:xfrm>
        <a:custGeom>
          <a:avLst/>
          <a:gdLst/>
          <a:ahLst/>
          <a:cxnLst/>
          <a:rect l="0" t="0" r="0" b="0"/>
          <a:pathLst>
            <a:path>
              <a:moveTo>
                <a:pt x="4146550" y="0"/>
              </a:moveTo>
              <a:lnTo>
                <a:pt x="4146550" y="195642"/>
              </a:lnTo>
              <a:lnTo>
                <a:pt x="0" y="195642"/>
              </a:lnTo>
              <a:lnTo>
                <a:pt x="0" y="357085"/>
              </a:lnTo>
            </a:path>
          </a:pathLst>
        </a:custGeom>
        <a:noFill/>
        <a:ln w="9525" cap="flat" cmpd="sng" algn="ctr">
          <a:solidFill>
            <a:schemeClr val="accent5">
              <a:hueOff val="-429227"/>
              <a:satOff val="0"/>
              <a:lumOff val="-113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098191" y="1189724"/>
        <a:ext cx="208231" cy="3876"/>
      </dsp:txXfrm>
    </dsp:sp>
    <dsp:sp modelId="{D73C93CF-4F85-9049-A7E9-A53A671F723D}">
      <dsp:nvSpPr>
        <dsp:cNvPr id="0" name=""/>
        <dsp:cNvSpPr/>
      </dsp:nvSpPr>
      <dsp:spPr>
        <a:xfrm>
          <a:off x="4432787" y="3566"/>
          <a:ext cx="1685589" cy="1011353"/>
        </a:xfrm>
        <a:prstGeom prst="rect">
          <a:avLst/>
        </a:prstGeom>
        <a:gradFill rotWithShape="0">
          <a:gsLst>
            <a:gs pos="0">
              <a:schemeClr val="accent5">
                <a:hueOff val="-386304"/>
                <a:satOff val="0"/>
                <a:lumOff val="-1020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5">
                <a:hueOff val="-386304"/>
                <a:satOff val="0"/>
                <a:lumOff val="-1020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5">
                <a:hueOff val="-386304"/>
                <a:satOff val="0"/>
                <a:lumOff val="-1020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2595" tIns="86698" rIns="82595" bIns="8669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rgbClr val="C00000"/>
              </a:solidFill>
              <a:latin typeface="Aharoni" panose="02010803020104030203" pitchFamily="2" charset="-79"/>
              <a:cs typeface="Aharoni" panose="02010803020104030203" pitchFamily="2" charset="-79"/>
            </a:rPr>
            <a:t>Policies and Procedures</a:t>
          </a:r>
          <a:r>
            <a:rPr lang="en-US" sz="1200" kern="1200"/>
            <a:t>:</a:t>
          </a:r>
          <a:endParaRPr lang="en-GB" sz="1200" kern="1200" dirty="0"/>
        </a:p>
      </dsp:txBody>
      <dsp:txXfrm>
        <a:off x="4432787" y="3566"/>
        <a:ext cx="1685589" cy="1011353"/>
      </dsp:txXfrm>
    </dsp:sp>
    <dsp:sp modelId="{273242AF-CC23-7B46-B6AF-4FDD5B1B4DA9}">
      <dsp:nvSpPr>
        <dsp:cNvPr id="0" name=""/>
        <dsp:cNvSpPr/>
      </dsp:nvSpPr>
      <dsp:spPr>
        <a:xfrm>
          <a:off x="1970027" y="1862562"/>
          <a:ext cx="3570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7085" y="45720"/>
              </a:lnTo>
            </a:path>
          </a:pathLst>
        </a:custGeom>
        <a:noFill/>
        <a:ln w="9525" cap="flat" cmpd="sng" algn="ctr">
          <a:solidFill>
            <a:schemeClr val="accent5">
              <a:hueOff val="-643840"/>
              <a:satOff val="0"/>
              <a:lumOff val="-169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138877" y="1906343"/>
        <a:ext cx="19384" cy="3876"/>
      </dsp:txXfrm>
    </dsp:sp>
    <dsp:sp modelId="{D9BE6A21-CA7B-6D4A-886E-72A9A71C7809}">
      <dsp:nvSpPr>
        <dsp:cNvPr id="0" name=""/>
        <dsp:cNvSpPr/>
      </dsp:nvSpPr>
      <dsp:spPr>
        <a:xfrm>
          <a:off x="286237" y="1402605"/>
          <a:ext cx="1685589" cy="1011353"/>
        </a:xfrm>
        <a:prstGeom prst="rect">
          <a:avLst/>
        </a:prstGeom>
        <a:gradFill rotWithShape="0">
          <a:gsLst>
            <a:gs pos="0">
              <a:schemeClr val="accent5">
                <a:hueOff val="-579456"/>
                <a:satOff val="0"/>
                <a:lumOff val="-1529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5">
                <a:hueOff val="-579456"/>
                <a:satOff val="0"/>
                <a:lumOff val="-1529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5">
                <a:hueOff val="-579456"/>
                <a:satOff val="0"/>
                <a:lumOff val="-1529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2595" tIns="86698" rIns="82595" bIns="8669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rgbClr val="C00000"/>
              </a:solidFill>
              <a:latin typeface="Aharoni" panose="02010803020104030203" pitchFamily="2" charset="-79"/>
              <a:cs typeface="Aharoni" panose="02010803020104030203" pitchFamily="2" charset="-79"/>
            </a:rPr>
            <a:t>Employee Relations:</a:t>
          </a:r>
          <a:endParaRPr lang="en-GB" sz="1600" kern="1200" dirty="0">
            <a:solidFill>
              <a:srgbClr val="C00000"/>
            </a:solidFill>
            <a:latin typeface="Aharoni" panose="02010803020104030203" pitchFamily="2" charset="-79"/>
            <a:cs typeface="Aharoni" panose="02010803020104030203" pitchFamily="2" charset="-79"/>
          </a:endParaRPr>
        </a:p>
      </dsp:txBody>
      <dsp:txXfrm>
        <a:off x="286237" y="1402605"/>
        <a:ext cx="1685589" cy="1011353"/>
      </dsp:txXfrm>
    </dsp:sp>
    <dsp:sp modelId="{65531189-7246-044B-9C9D-185866A1BA4E}">
      <dsp:nvSpPr>
        <dsp:cNvPr id="0" name=""/>
        <dsp:cNvSpPr/>
      </dsp:nvSpPr>
      <dsp:spPr>
        <a:xfrm>
          <a:off x="4043302" y="1862562"/>
          <a:ext cx="3570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7085" y="45720"/>
              </a:lnTo>
            </a:path>
          </a:pathLst>
        </a:custGeom>
        <a:noFill/>
        <a:ln w="9525" cap="flat" cmpd="sng" algn="ctr">
          <a:solidFill>
            <a:schemeClr val="accent5">
              <a:hueOff val="-858453"/>
              <a:satOff val="0"/>
              <a:lumOff val="-226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212152" y="1906343"/>
        <a:ext cx="19384" cy="3876"/>
      </dsp:txXfrm>
    </dsp:sp>
    <dsp:sp modelId="{A5323885-8DDF-2D47-97E9-159E0B891629}">
      <dsp:nvSpPr>
        <dsp:cNvPr id="0" name=""/>
        <dsp:cNvSpPr/>
      </dsp:nvSpPr>
      <dsp:spPr>
        <a:xfrm>
          <a:off x="2359512" y="1402605"/>
          <a:ext cx="1685589" cy="1011353"/>
        </a:xfrm>
        <a:prstGeom prst="rect">
          <a:avLst/>
        </a:prstGeom>
        <a:gradFill rotWithShape="0">
          <a:gsLst>
            <a:gs pos="0">
              <a:schemeClr val="accent5">
                <a:hueOff val="-772608"/>
                <a:satOff val="0"/>
                <a:lumOff val="-2039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5">
                <a:hueOff val="-772608"/>
                <a:satOff val="0"/>
                <a:lumOff val="-2039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5">
                <a:hueOff val="-772608"/>
                <a:satOff val="0"/>
                <a:lumOff val="-2039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2595" tIns="86698" rIns="82595" bIns="8669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solidFill>
                <a:srgbClr val="C00000"/>
              </a:solidFill>
              <a:latin typeface="Aharoni" panose="02010803020104030203" pitchFamily="2" charset="-79"/>
              <a:cs typeface="Aharoni" panose="02010803020104030203" pitchFamily="2" charset="-79"/>
            </a:rPr>
            <a:t>Performance Management:</a:t>
          </a:r>
          <a:endParaRPr lang="en-GB" sz="1400" kern="1200" dirty="0">
            <a:solidFill>
              <a:srgbClr val="C00000"/>
            </a:solidFill>
            <a:latin typeface="Aharoni" panose="02010803020104030203" pitchFamily="2" charset="-79"/>
            <a:cs typeface="Aharoni" panose="02010803020104030203" pitchFamily="2" charset="-79"/>
          </a:endParaRPr>
        </a:p>
      </dsp:txBody>
      <dsp:txXfrm>
        <a:off x="2359512" y="1402605"/>
        <a:ext cx="1685589" cy="1011353"/>
      </dsp:txXfrm>
    </dsp:sp>
    <dsp:sp modelId="{9C77B4A7-F403-094C-B122-8233129D47E5}">
      <dsp:nvSpPr>
        <dsp:cNvPr id="0" name=""/>
        <dsp:cNvSpPr/>
      </dsp:nvSpPr>
      <dsp:spPr>
        <a:xfrm>
          <a:off x="1129032" y="2412159"/>
          <a:ext cx="4146550" cy="357085"/>
        </a:xfrm>
        <a:custGeom>
          <a:avLst/>
          <a:gdLst/>
          <a:ahLst/>
          <a:cxnLst/>
          <a:rect l="0" t="0" r="0" b="0"/>
          <a:pathLst>
            <a:path>
              <a:moveTo>
                <a:pt x="4146550" y="0"/>
              </a:moveTo>
              <a:lnTo>
                <a:pt x="4146550" y="195642"/>
              </a:lnTo>
              <a:lnTo>
                <a:pt x="0" y="195642"/>
              </a:lnTo>
              <a:lnTo>
                <a:pt x="0" y="357085"/>
              </a:lnTo>
            </a:path>
          </a:pathLst>
        </a:custGeom>
        <a:noFill/>
        <a:ln w="9525" cap="flat" cmpd="sng" algn="ctr">
          <a:solidFill>
            <a:schemeClr val="accent5">
              <a:hueOff val="-1073067"/>
              <a:satOff val="0"/>
              <a:lumOff val="-283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098191" y="2588763"/>
        <a:ext cx="208231" cy="3876"/>
      </dsp:txXfrm>
    </dsp:sp>
    <dsp:sp modelId="{F8715589-5682-7E43-8288-18970D97BCB7}">
      <dsp:nvSpPr>
        <dsp:cNvPr id="0" name=""/>
        <dsp:cNvSpPr/>
      </dsp:nvSpPr>
      <dsp:spPr>
        <a:xfrm>
          <a:off x="4432787" y="1402605"/>
          <a:ext cx="1685589" cy="1011353"/>
        </a:xfrm>
        <a:prstGeom prst="rect">
          <a:avLst/>
        </a:prstGeom>
        <a:gradFill rotWithShape="0">
          <a:gsLst>
            <a:gs pos="0">
              <a:schemeClr val="accent5">
                <a:hueOff val="-965760"/>
                <a:satOff val="0"/>
                <a:lumOff val="-2549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5">
                <a:hueOff val="-965760"/>
                <a:satOff val="0"/>
                <a:lumOff val="-2549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5">
                <a:hueOff val="-965760"/>
                <a:satOff val="0"/>
                <a:lumOff val="-2549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2595" tIns="86698" rIns="82595" bIns="86698" numCol="1" spcCol="1270" anchor="ctr" anchorCtr="0">
          <a:noAutofit/>
        </a:bodyPr>
        <a:lstStyle/>
        <a:p>
          <a:pPr marL="0" lvl="0" indent="0" algn="ctr" defTabSz="68897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50" kern="1200">
              <a:solidFill>
                <a:srgbClr val="C00000"/>
              </a:solidFill>
              <a:latin typeface="Aharoni" panose="02010803020104030203" pitchFamily="2" charset="-79"/>
              <a:cs typeface="Aharoni" panose="02010803020104030203" pitchFamily="2" charset="-79"/>
            </a:rPr>
            <a:t>Training and Development</a:t>
          </a:r>
          <a:endParaRPr lang="en-GB" sz="1200" kern="1200" dirty="0"/>
        </a:p>
      </dsp:txBody>
      <dsp:txXfrm>
        <a:off x="4432787" y="1402605"/>
        <a:ext cx="1685589" cy="1011353"/>
      </dsp:txXfrm>
    </dsp:sp>
    <dsp:sp modelId="{178E04E0-EBF2-FE43-8D9C-FB9D9C170D1F}">
      <dsp:nvSpPr>
        <dsp:cNvPr id="0" name=""/>
        <dsp:cNvSpPr/>
      </dsp:nvSpPr>
      <dsp:spPr>
        <a:xfrm>
          <a:off x="1970027" y="3261601"/>
          <a:ext cx="3570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7085" y="45720"/>
              </a:lnTo>
            </a:path>
          </a:pathLst>
        </a:custGeom>
        <a:noFill/>
        <a:ln w="9525" cap="flat" cmpd="sng" algn="ctr">
          <a:solidFill>
            <a:schemeClr val="accent5">
              <a:hueOff val="-1287680"/>
              <a:satOff val="0"/>
              <a:lumOff val="-339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138877" y="3305383"/>
        <a:ext cx="19384" cy="3876"/>
      </dsp:txXfrm>
    </dsp:sp>
    <dsp:sp modelId="{76A05811-44AE-9F4B-B21D-FDA8CC596210}">
      <dsp:nvSpPr>
        <dsp:cNvPr id="0" name=""/>
        <dsp:cNvSpPr/>
      </dsp:nvSpPr>
      <dsp:spPr>
        <a:xfrm>
          <a:off x="286237" y="2801644"/>
          <a:ext cx="1685589" cy="1011353"/>
        </a:xfrm>
        <a:prstGeom prst="rect">
          <a:avLst/>
        </a:prstGeom>
        <a:gradFill rotWithShape="0">
          <a:gsLst>
            <a:gs pos="0">
              <a:schemeClr val="accent5">
                <a:hueOff val="-1158912"/>
                <a:satOff val="0"/>
                <a:lumOff val="-3059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5">
                <a:hueOff val="-1158912"/>
                <a:satOff val="0"/>
                <a:lumOff val="-3059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5">
                <a:hueOff val="-1158912"/>
                <a:satOff val="0"/>
                <a:lumOff val="-3059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2595" tIns="86698" rIns="82595" bIns="8669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solidFill>
                <a:srgbClr val="C00000"/>
              </a:solidFill>
              <a:latin typeface="Aharoni" panose="02010803020104030203" pitchFamily="2" charset="-79"/>
              <a:cs typeface="Aharoni" panose="02010803020104030203" pitchFamily="2" charset="-79"/>
            </a:rPr>
            <a:t>Compensation and Benefits:</a:t>
          </a:r>
          <a:endParaRPr lang="en-GB" sz="1400" kern="1200" dirty="0">
            <a:solidFill>
              <a:srgbClr val="C00000"/>
            </a:solidFill>
            <a:latin typeface="Aharoni" panose="02010803020104030203" pitchFamily="2" charset="-79"/>
            <a:cs typeface="Aharoni" panose="02010803020104030203" pitchFamily="2" charset="-79"/>
          </a:endParaRPr>
        </a:p>
      </dsp:txBody>
      <dsp:txXfrm>
        <a:off x="286237" y="2801644"/>
        <a:ext cx="1685589" cy="1011353"/>
      </dsp:txXfrm>
    </dsp:sp>
    <dsp:sp modelId="{6444CBE3-58CF-4846-B763-DAAE5CA98032}">
      <dsp:nvSpPr>
        <dsp:cNvPr id="0" name=""/>
        <dsp:cNvSpPr/>
      </dsp:nvSpPr>
      <dsp:spPr>
        <a:xfrm>
          <a:off x="4043302" y="3261601"/>
          <a:ext cx="3570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7085" y="45720"/>
              </a:lnTo>
            </a:path>
          </a:pathLst>
        </a:custGeom>
        <a:noFill/>
        <a:ln w="9525" cap="flat" cmpd="sng" algn="ctr">
          <a:solidFill>
            <a:schemeClr val="accent5">
              <a:hueOff val="-1502293"/>
              <a:satOff val="0"/>
              <a:lumOff val="-396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212152" y="3305383"/>
        <a:ext cx="19384" cy="3876"/>
      </dsp:txXfrm>
    </dsp:sp>
    <dsp:sp modelId="{0713C294-ED8F-874F-873C-25DBAC6AF2ED}">
      <dsp:nvSpPr>
        <dsp:cNvPr id="0" name=""/>
        <dsp:cNvSpPr/>
      </dsp:nvSpPr>
      <dsp:spPr>
        <a:xfrm>
          <a:off x="2359512" y="2801644"/>
          <a:ext cx="1685589" cy="1011353"/>
        </a:xfrm>
        <a:prstGeom prst="rect">
          <a:avLst/>
        </a:prstGeom>
        <a:gradFill rotWithShape="0">
          <a:gsLst>
            <a:gs pos="0">
              <a:schemeClr val="accent5">
                <a:hueOff val="-1352064"/>
                <a:satOff val="0"/>
                <a:lumOff val="-3569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5">
                <a:hueOff val="-1352064"/>
                <a:satOff val="0"/>
                <a:lumOff val="-3569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5">
                <a:hueOff val="-1352064"/>
                <a:satOff val="0"/>
                <a:lumOff val="-3569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2595" tIns="86698" rIns="82595" bIns="8669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rgbClr val="C00000"/>
              </a:solidFill>
              <a:latin typeface="Aharoni" panose="02010803020104030203" pitchFamily="2" charset="-79"/>
              <a:cs typeface="Aharoni" panose="02010803020104030203" pitchFamily="2" charset="-79"/>
            </a:rPr>
            <a:t>Information Systems:</a:t>
          </a:r>
          <a:endParaRPr lang="en-GB" sz="1600" kern="1200" dirty="0">
            <a:solidFill>
              <a:srgbClr val="C00000"/>
            </a:solidFill>
            <a:latin typeface="Aharoni" panose="02010803020104030203" pitchFamily="2" charset="-79"/>
            <a:cs typeface="Aharoni" panose="02010803020104030203" pitchFamily="2" charset="-79"/>
          </a:endParaRPr>
        </a:p>
      </dsp:txBody>
      <dsp:txXfrm>
        <a:off x="2359512" y="2801644"/>
        <a:ext cx="1685589" cy="1011353"/>
      </dsp:txXfrm>
    </dsp:sp>
    <dsp:sp modelId="{17A25CE4-2F10-144D-B0D3-718D39B2757F}">
      <dsp:nvSpPr>
        <dsp:cNvPr id="0" name=""/>
        <dsp:cNvSpPr/>
      </dsp:nvSpPr>
      <dsp:spPr>
        <a:xfrm>
          <a:off x="1129032" y="3811198"/>
          <a:ext cx="4146550" cy="357085"/>
        </a:xfrm>
        <a:custGeom>
          <a:avLst/>
          <a:gdLst/>
          <a:ahLst/>
          <a:cxnLst/>
          <a:rect l="0" t="0" r="0" b="0"/>
          <a:pathLst>
            <a:path>
              <a:moveTo>
                <a:pt x="4146550" y="0"/>
              </a:moveTo>
              <a:lnTo>
                <a:pt x="4146550" y="195642"/>
              </a:lnTo>
              <a:lnTo>
                <a:pt x="0" y="195642"/>
              </a:lnTo>
              <a:lnTo>
                <a:pt x="0" y="357085"/>
              </a:lnTo>
            </a:path>
          </a:pathLst>
        </a:custGeom>
        <a:noFill/>
        <a:ln w="9525" cap="flat" cmpd="sng" algn="ctr">
          <a:solidFill>
            <a:schemeClr val="accent5">
              <a:hueOff val="-1716907"/>
              <a:satOff val="0"/>
              <a:lumOff val="-453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098191" y="3987802"/>
        <a:ext cx="208231" cy="3876"/>
      </dsp:txXfrm>
    </dsp:sp>
    <dsp:sp modelId="{03CEA7B8-F5E5-9A40-82BA-5F9A846E9FFF}">
      <dsp:nvSpPr>
        <dsp:cNvPr id="0" name=""/>
        <dsp:cNvSpPr/>
      </dsp:nvSpPr>
      <dsp:spPr>
        <a:xfrm>
          <a:off x="4432787" y="2801644"/>
          <a:ext cx="1685589" cy="1011353"/>
        </a:xfrm>
        <a:prstGeom prst="rect">
          <a:avLst/>
        </a:prstGeom>
        <a:gradFill rotWithShape="0">
          <a:gsLst>
            <a:gs pos="0">
              <a:schemeClr val="accent5">
                <a:hueOff val="-1545216"/>
                <a:satOff val="0"/>
                <a:lumOff val="-4078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5">
                <a:hueOff val="-1545216"/>
                <a:satOff val="0"/>
                <a:lumOff val="-4078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5">
                <a:hueOff val="-1545216"/>
                <a:satOff val="0"/>
                <a:lumOff val="-4078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2595" tIns="86698" rIns="82595" bIns="8669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rgbClr val="C00000"/>
              </a:solidFill>
              <a:latin typeface="Aharoni" panose="02010803020104030203" pitchFamily="2" charset="-79"/>
              <a:cs typeface="Aharoni" panose="02010803020104030203" pitchFamily="2" charset="-79"/>
            </a:rPr>
            <a:t>Legal Compliance</a:t>
          </a:r>
          <a:r>
            <a:rPr lang="en-US" sz="1200" kern="1200"/>
            <a:t>:</a:t>
          </a:r>
          <a:endParaRPr lang="en-GB" sz="1200" kern="1200" dirty="0"/>
        </a:p>
      </dsp:txBody>
      <dsp:txXfrm>
        <a:off x="4432787" y="2801644"/>
        <a:ext cx="1685589" cy="1011353"/>
      </dsp:txXfrm>
    </dsp:sp>
    <dsp:sp modelId="{91895A7A-74B1-5248-A22E-6A80BDD548E5}">
      <dsp:nvSpPr>
        <dsp:cNvPr id="0" name=""/>
        <dsp:cNvSpPr/>
      </dsp:nvSpPr>
      <dsp:spPr>
        <a:xfrm>
          <a:off x="1970027" y="4660641"/>
          <a:ext cx="3570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7085" y="45720"/>
              </a:lnTo>
            </a:path>
          </a:pathLst>
        </a:custGeom>
        <a:noFill/>
        <a:ln w="9525" cap="flat" cmpd="sng" algn="ctr">
          <a:solidFill>
            <a:schemeClr val="accent5">
              <a:hueOff val="-1931520"/>
              <a:satOff val="0"/>
              <a:lumOff val="-509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138877" y="4704422"/>
        <a:ext cx="19384" cy="3876"/>
      </dsp:txXfrm>
    </dsp:sp>
    <dsp:sp modelId="{8D0EAEE8-D1B7-DA46-B195-AC3C026FC7E3}">
      <dsp:nvSpPr>
        <dsp:cNvPr id="0" name=""/>
        <dsp:cNvSpPr/>
      </dsp:nvSpPr>
      <dsp:spPr>
        <a:xfrm>
          <a:off x="286237" y="4200684"/>
          <a:ext cx="1685589" cy="1011353"/>
        </a:xfrm>
        <a:prstGeom prst="rect">
          <a:avLst/>
        </a:prstGeom>
        <a:gradFill rotWithShape="0">
          <a:gsLst>
            <a:gs pos="0">
              <a:schemeClr val="accent5">
                <a:hueOff val="-1738368"/>
                <a:satOff val="0"/>
                <a:lumOff val="-4588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5">
                <a:hueOff val="-1738368"/>
                <a:satOff val="0"/>
                <a:lumOff val="-4588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5">
                <a:hueOff val="-1738368"/>
                <a:satOff val="0"/>
                <a:lumOff val="-4588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2595" tIns="86698" rIns="82595" bIns="8669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rgbClr val="C00000"/>
              </a:solidFill>
              <a:latin typeface="Aharoni" panose="02010803020104030203" pitchFamily="2" charset="-79"/>
              <a:cs typeface="Aharoni" panose="02010803020104030203" pitchFamily="2" charset="-79"/>
            </a:rPr>
            <a:t>Health and Safety:</a:t>
          </a:r>
          <a:endParaRPr lang="en-GB" sz="1600" kern="1200" dirty="0">
            <a:solidFill>
              <a:srgbClr val="C00000"/>
            </a:solidFill>
            <a:latin typeface="Aharoni" panose="02010803020104030203" pitchFamily="2" charset="-79"/>
            <a:cs typeface="Aharoni" panose="02010803020104030203" pitchFamily="2" charset="-79"/>
          </a:endParaRPr>
        </a:p>
      </dsp:txBody>
      <dsp:txXfrm>
        <a:off x="286237" y="4200684"/>
        <a:ext cx="1685589" cy="1011353"/>
      </dsp:txXfrm>
    </dsp:sp>
    <dsp:sp modelId="{AECE2146-FDFE-6746-8694-5116CB1948E7}">
      <dsp:nvSpPr>
        <dsp:cNvPr id="0" name=""/>
        <dsp:cNvSpPr/>
      </dsp:nvSpPr>
      <dsp:spPr>
        <a:xfrm>
          <a:off x="2359512" y="4200684"/>
          <a:ext cx="1685589" cy="1011353"/>
        </a:xfrm>
        <a:prstGeom prst="rect">
          <a:avLst/>
        </a:prstGeom>
        <a:gradFill rotWithShape="0">
          <a:gsLst>
            <a:gs pos="0">
              <a:schemeClr val="accent5">
                <a:hueOff val="-1931520"/>
                <a:satOff val="0"/>
                <a:lumOff val="-5098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5">
                <a:hueOff val="-1931520"/>
                <a:satOff val="0"/>
                <a:lumOff val="-5098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5">
                <a:hueOff val="-1931520"/>
                <a:satOff val="0"/>
                <a:lumOff val="-5098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2595" tIns="86698" rIns="82595" bIns="8669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solidFill>
                <a:srgbClr val="C00000"/>
              </a:solidFill>
              <a:latin typeface="Aharoni" panose="02010803020104030203" pitchFamily="2" charset="-79"/>
              <a:cs typeface="Aharoni" panose="02010803020104030203" pitchFamily="2" charset="-79"/>
            </a:rPr>
            <a:t>Administraation</a:t>
          </a:r>
          <a:r>
            <a:rPr lang="en-US" sz="1200" kern="1200">
              <a:solidFill>
                <a:srgbClr val="C00000"/>
              </a:solidFill>
              <a:latin typeface="Aharoni" panose="02010803020104030203" pitchFamily="2" charset="-79"/>
              <a:cs typeface="Aharoni" panose="02010803020104030203" pitchFamily="2" charset="-79"/>
            </a:rPr>
            <a:t>.</a:t>
          </a:r>
          <a:endParaRPr lang="en-GB" sz="1200" kern="1200" dirty="0">
            <a:solidFill>
              <a:srgbClr val="C00000"/>
            </a:solidFill>
            <a:latin typeface="Aharoni" panose="02010803020104030203" pitchFamily="2" charset="-79"/>
            <a:cs typeface="Aharoni" panose="02010803020104030203" pitchFamily="2" charset="-79"/>
          </a:endParaRPr>
        </a:p>
      </dsp:txBody>
      <dsp:txXfrm>
        <a:off x="2359512" y="4200684"/>
        <a:ext cx="1685589" cy="101135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1B7CBC-8CEE-DB40-80DA-DF8B361F4EEA}">
      <dsp:nvSpPr>
        <dsp:cNvPr id="0" name=""/>
        <dsp:cNvSpPr/>
      </dsp:nvSpPr>
      <dsp:spPr>
        <a:xfrm rot="16200000">
          <a:off x="-154794" y="218515"/>
          <a:ext cx="2865437" cy="2428406"/>
        </a:xfrm>
        <a:prstGeom prst="round1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2">
                <a:hueOff val="0"/>
                <a:satOff val="0"/>
                <a:lumOff val="0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002060"/>
              </a:solidFill>
              <a:latin typeface="American Typewriter" panose="02090604020004020304" pitchFamily="18" charset="77"/>
            </a:rPr>
            <a:t>* Understanding the organizations mission/vision/ values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002060"/>
              </a:solidFill>
              <a:latin typeface="American Typewriter" panose="02090604020004020304" pitchFamily="18" charset="77"/>
            </a:rPr>
            <a:t>* Knowledge of the company’s structure/departments and workflows</a:t>
          </a:r>
          <a:r>
            <a:rPr lang="en-GB" sz="1400" kern="1200" dirty="0">
              <a:latin typeface="ACADEMY ENGRAVED LET PLAIN:1.0" panose="02000000000000000000" pitchFamily="2" charset="0"/>
            </a:rPr>
            <a:t>. </a:t>
          </a:r>
        </a:p>
      </dsp:txBody>
      <dsp:txXfrm rot="5400000">
        <a:off x="63721" y="0"/>
        <a:ext cx="2428406" cy="2149078"/>
      </dsp:txXfrm>
    </dsp:sp>
    <dsp:sp modelId="{7FAEF0C3-3492-3344-B1B5-9F4D0B0D0791}">
      <dsp:nvSpPr>
        <dsp:cNvPr id="0" name=""/>
        <dsp:cNvSpPr/>
      </dsp:nvSpPr>
      <dsp:spPr>
        <a:xfrm>
          <a:off x="2428406" y="0"/>
          <a:ext cx="2428406" cy="2865437"/>
        </a:xfrm>
        <a:prstGeom prst="round1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3">
                <a:hueOff val="0"/>
                <a:satOff val="0"/>
                <a:lumOff val="0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002060"/>
              </a:solidFill>
              <a:latin typeface="American Typewriter" panose="02090604020004020304" pitchFamily="18" charset="77"/>
            </a:rPr>
            <a:t>* Verbal and written communication skills/ active listening skills.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002060"/>
              </a:solidFill>
              <a:latin typeface="American Typewriter" panose="02090604020004020304" pitchFamily="18" charset="77"/>
            </a:rPr>
            <a:t>* Skill in delivering presentations/ training  and </a:t>
          </a:r>
          <a:r>
            <a:rPr lang="en-GB" sz="1600" kern="1200" dirty="0" err="1">
              <a:solidFill>
                <a:srgbClr val="002060"/>
              </a:solidFill>
              <a:latin typeface="American Typewriter" panose="02090604020004020304" pitchFamily="18" charset="77"/>
            </a:rPr>
            <a:t>worksshops</a:t>
          </a:r>
          <a:r>
            <a:rPr lang="en-GB" sz="1600" kern="1200" dirty="0">
              <a:solidFill>
                <a:srgbClr val="C00000"/>
              </a:solidFill>
              <a:latin typeface="American Typewriter" panose="02090604020004020304" pitchFamily="18" charset="77"/>
            </a:rPr>
            <a:t>.</a:t>
          </a:r>
        </a:p>
      </dsp:txBody>
      <dsp:txXfrm>
        <a:off x="2428406" y="0"/>
        <a:ext cx="2428406" cy="2149078"/>
      </dsp:txXfrm>
    </dsp:sp>
    <dsp:sp modelId="{9D5BF3D4-501E-2349-ADE0-EAAC58BD9300}">
      <dsp:nvSpPr>
        <dsp:cNvPr id="0" name=""/>
        <dsp:cNvSpPr/>
      </dsp:nvSpPr>
      <dsp:spPr>
        <a:xfrm rot="10800000">
          <a:off x="0" y="2865437"/>
          <a:ext cx="2428406" cy="2865437"/>
        </a:xfrm>
        <a:prstGeom prst="round1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4">
                <a:hueOff val="0"/>
                <a:satOff val="0"/>
                <a:lumOff val="0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002060"/>
              </a:solidFill>
              <a:latin typeface="American Typewriter" panose="02090604020004020304" pitchFamily="18" charset="77"/>
            </a:rPr>
            <a:t>* </a:t>
          </a:r>
          <a:r>
            <a:rPr lang="en-GB" sz="1600" kern="1200" dirty="0">
              <a:solidFill>
                <a:srgbClr val="002060"/>
              </a:solidFill>
              <a:latin typeface="American Typewriter" panose="02090604020004020304" pitchFamily="18" charset="77"/>
            </a:rPr>
            <a:t>Empathy and emotional intelligence.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002060"/>
              </a:solidFill>
              <a:latin typeface="American Typewriter" panose="02090604020004020304" pitchFamily="18" charset="77"/>
            </a:rPr>
            <a:t>* Conflict resolution and mediation skills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002060"/>
              </a:solidFill>
              <a:latin typeface="American Typewriter" panose="02090604020004020304" pitchFamily="18" charset="77"/>
            </a:rPr>
            <a:t>* Capacity to make fair and ethical decisions in sensitive situations</a:t>
          </a:r>
          <a:r>
            <a:rPr lang="en-GB" sz="1400" kern="1200" dirty="0">
              <a:solidFill>
                <a:srgbClr val="002060"/>
              </a:solidFill>
              <a:latin typeface="American Typewriter" panose="02090604020004020304" pitchFamily="18" charset="77"/>
            </a:rPr>
            <a:t>.</a:t>
          </a:r>
        </a:p>
      </dsp:txBody>
      <dsp:txXfrm rot="10800000">
        <a:off x="0" y="3581796"/>
        <a:ext cx="2428406" cy="2149078"/>
      </dsp:txXfrm>
    </dsp:sp>
    <dsp:sp modelId="{AF6DCF62-5FFE-8045-9D47-F15C7CA3430B}">
      <dsp:nvSpPr>
        <dsp:cNvPr id="0" name=""/>
        <dsp:cNvSpPr/>
      </dsp:nvSpPr>
      <dsp:spPr>
        <a:xfrm rot="5400000">
          <a:off x="2209890" y="3083953"/>
          <a:ext cx="2865437" cy="2428406"/>
        </a:xfrm>
        <a:prstGeom prst="round1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5">
                <a:hueOff val="0"/>
                <a:satOff val="0"/>
                <a:lumOff val="0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002060"/>
              </a:solidFill>
              <a:latin typeface="American Typewriter" panose="02090604020004020304" pitchFamily="18" charset="77"/>
            </a:rPr>
            <a:t>* Ability to handle ambiguity and manage multiple tasks simultaneously.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002060"/>
              </a:solidFill>
              <a:latin typeface="American Typewriter" panose="02090604020004020304" pitchFamily="18" charset="77"/>
            </a:rPr>
            <a:t>* Upholding high ethical standards and maintaining confidentiality</a:t>
          </a:r>
          <a:r>
            <a:rPr lang="en-GB" sz="1600" kern="1200" dirty="0">
              <a:solidFill>
                <a:srgbClr val="C00000"/>
              </a:solidFill>
              <a:latin typeface="American Typewriter" panose="02090604020004020304" pitchFamily="18" charset="77"/>
            </a:rPr>
            <a:t>.</a:t>
          </a:r>
        </a:p>
      </dsp:txBody>
      <dsp:txXfrm rot="-5400000">
        <a:off x="2428406" y="3581796"/>
        <a:ext cx="2428406" cy="2149078"/>
      </dsp:txXfrm>
    </dsp:sp>
    <dsp:sp modelId="{2D5A683D-46CD-704D-8874-97FE90FB7A06}">
      <dsp:nvSpPr>
        <dsp:cNvPr id="0" name=""/>
        <dsp:cNvSpPr/>
      </dsp:nvSpPr>
      <dsp:spPr>
        <a:xfrm>
          <a:off x="530898" y="1978577"/>
          <a:ext cx="3795016" cy="1637439"/>
        </a:xfrm>
        <a:prstGeom prst="roundRect">
          <a:avLst/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2">
                <a:tint val="40000"/>
                <a:hueOff val="0"/>
                <a:satOff val="0"/>
                <a:lumOff val="0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rgbClr val="002060"/>
              </a:solidFill>
              <a:latin typeface="American Typewriter" panose="02090604020004020304" pitchFamily="18" charset="77"/>
              <a:cs typeface="Aharoni" panose="02010803020104030203" pitchFamily="2" charset="-79"/>
            </a:rPr>
            <a:t>* Human resource knowledge laws/regulations,/discrimination laws, workplace health and safety regulations.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rgbClr val="002060"/>
              </a:solidFill>
              <a:latin typeface="American Typewriter" panose="02090604020004020304" pitchFamily="18" charset="77"/>
              <a:cs typeface="Aharoni" panose="02010803020104030203" pitchFamily="2" charset="-79"/>
            </a:rPr>
            <a:t>* Employee relations, conflict resolution/ disciplinary processes</a:t>
          </a:r>
          <a:r>
            <a:rPr lang="en-GB" sz="1600" b="0" kern="1200" dirty="0">
              <a:solidFill>
                <a:srgbClr val="C00000"/>
              </a:solidFill>
              <a:latin typeface="American Typewriter" panose="02090604020004020304" pitchFamily="18" charset="77"/>
              <a:cs typeface="Aharoni" panose="02010803020104030203" pitchFamily="2" charset="-79"/>
            </a:rPr>
            <a:t>. </a:t>
          </a:r>
        </a:p>
      </dsp:txBody>
      <dsp:txXfrm>
        <a:off x="610831" y="2058510"/>
        <a:ext cx="3635150" cy="147757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8CFFF0-0516-3F42-AD9C-7BD67EEBD8C1}">
      <dsp:nvSpPr>
        <dsp:cNvPr id="0" name=""/>
        <dsp:cNvSpPr/>
      </dsp:nvSpPr>
      <dsp:spPr>
        <a:xfrm>
          <a:off x="1053509" y="531822"/>
          <a:ext cx="3551217" cy="3551217"/>
        </a:xfrm>
        <a:prstGeom prst="blockArc">
          <a:avLst>
            <a:gd name="adj1" fmla="val 10800000"/>
            <a:gd name="adj2" fmla="val 16200000"/>
            <a:gd name="adj3" fmla="val 4643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ABCFCD-374F-294B-B9DE-8105DE894C81}">
      <dsp:nvSpPr>
        <dsp:cNvPr id="0" name=""/>
        <dsp:cNvSpPr/>
      </dsp:nvSpPr>
      <dsp:spPr>
        <a:xfrm>
          <a:off x="1053509" y="531822"/>
          <a:ext cx="3551217" cy="3551217"/>
        </a:xfrm>
        <a:prstGeom prst="blockArc">
          <a:avLst>
            <a:gd name="adj1" fmla="val 5400000"/>
            <a:gd name="adj2" fmla="val 10800000"/>
            <a:gd name="adj3" fmla="val 4643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FC9DD8-114D-CF41-8967-D6A0F586F735}">
      <dsp:nvSpPr>
        <dsp:cNvPr id="0" name=""/>
        <dsp:cNvSpPr/>
      </dsp:nvSpPr>
      <dsp:spPr>
        <a:xfrm>
          <a:off x="1053509" y="531822"/>
          <a:ext cx="3551217" cy="3551217"/>
        </a:xfrm>
        <a:prstGeom prst="blockArc">
          <a:avLst>
            <a:gd name="adj1" fmla="val 0"/>
            <a:gd name="adj2" fmla="val 5400000"/>
            <a:gd name="adj3" fmla="val 4643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9B8A8E-6216-1C41-9032-C60B10EB819F}">
      <dsp:nvSpPr>
        <dsp:cNvPr id="0" name=""/>
        <dsp:cNvSpPr/>
      </dsp:nvSpPr>
      <dsp:spPr>
        <a:xfrm>
          <a:off x="1053509" y="531822"/>
          <a:ext cx="3551217" cy="3551217"/>
        </a:xfrm>
        <a:prstGeom prst="blockArc">
          <a:avLst>
            <a:gd name="adj1" fmla="val 16200000"/>
            <a:gd name="adj2" fmla="val 0"/>
            <a:gd name="adj3" fmla="val 4643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34CA31-0A13-934D-A679-49A37DDB3084}">
      <dsp:nvSpPr>
        <dsp:cNvPr id="0" name=""/>
        <dsp:cNvSpPr/>
      </dsp:nvSpPr>
      <dsp:spPr>
        <a:xfrm>
          <a:off x="2011326" y="1489639"/>
          <a:ext cx="1635583" cy="163558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Algerian" pitchFamily="82" charset="77"/>
            </a:rPr>
            <a:t>Improving Leadership Skills</a:t>
          </a:r>
        </a:p>
      </dsp:txBody>
      <dsp:txXfrm>
        <a:off x="2250852" y="1729165"/>
        <a:ext cx="1156531" cy="1156531"/>
      </dsp:txXfrm>
    </dsp:sp>
    <dsp:sp modelId="{04C34DD0-A9E1-584E-8436-A81FD30B2EF3}">
      <dsp:nvSpPr>
        <dsp:cNvPr id="0" name=""/>
        <dsp:cNvSpPr/>
      </dsp:nvSpPr>
      <dsp:spPr>
        <a:xfrm>
          <a:off x="2256663" y="584"/>
          <a:ext cx="1144908" cy="114490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latin typeface="Algerian" pitchFamily="82" charset="77"/>
            </a:rPr>
            <a:t>Enhanced HR Skills and Knowledge</a:t>
          </a:r>
        </a:p>
      </dsp:txBody>
      <dsp:txXfrm>
        <a:off x="2424331" y="168252"/>
        <a:ext cx="809572" cy="809572"/>
      </dsp:txXfrm>
    </dsp:sp>
    <dsp:sp modelId="{7118FFF3-CF38-BB43-BF80-28D06F0BDCF9}">
      <dsp:nvSpPr>
        <dsp:cNvPr id="0" name=""/>
        <dsp:cNvSpPr/>
      </dsp:nvSpPr>
      <dsp:spPr>
        <a:xfrm>
          <a:off x="3991055" y="1734976"/>
          <a:ext cx="1144908" cy="114490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latin typeface="Algerian" pitchFamily="82" charset="77"/>
            </a:rPr>
            <a:t>Effective Conflict Resolution</a:t>
          </a:r>
        </a:p>
      </dsp:txBody>
      <dsp:txXfrm>
        <a:off x="4158723" y="1902644"/>
        <a:ext cx="809572" cy="809572"/>
      </dsp:txXfrm>
    </dsp:sp>
    <dsp:sp modelId="{8B8612B2-76A5-7A4C-8026-D6942E5945A2}">
      <dsp:nvSpPr>
        <dsp:cNvPr id="0" name=""/>
        <dsp:cNvSpPr/>
      </dsp:nvSpPr>
      <dsp:spPr>
        <a:xfrm>
          <a:off x="2256663" y="3469368"/>
          <a:ext cx="1144908" cy="114490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latin typeface="Algerian" pitchFamily="82" charset="77"/>
            </a:rPr>
            <a:t>Positive Employer Branding</a:t>
          </a:r>
        </a:p>
      </dsp:txBody>
      <dsp:txXfrm>
        <a:off x="2424331" y="3637036"/>
        <a:ext cx="809572" cy="809572"/>
      </dsp:txXfrm>
    </dsp:sp>
    <dsp:sp modelId="{0C677E6C-E27A-6843-B6E9-A10854FFD6D7}">
      <dsp:nvSpPr>
        <dsp:cNvPr id="0" name=""/>
        <dsp:cNvSpPr/>
      </dsp:nvSpPr>
      <dsp:spPr>
        <a:xfrm>
          <a:off x="522271" y="1734976"/>
          <a:ext cx="1144908" cy="114490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latin typeface="Algerian" pitchFamily="82" charset="77"/>
            </a:rPr>
            <a:t>Adaptability to Change </a:t>
          </a:r>
        </a:p>
      </dsp:txBody>
      <dsp:txXfrm>
        <a:off x="689939" y="1902644"/>
        <a:ext cx="809572" cy="8095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999922-2F7B-7941-937F-77206857085E}" type="datetimeFigureOut">
              <a:rPr lang="en-US" smtClean="0"/>
              <a:t>7/23/23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8F732F-97F7-7C40-A036-BED5E1A66B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274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E7736193-EDE3-4BB5-AE5F-E6E5472AB8BE}" type="datetimeFigureOut">
              <a:rPr lang="en-US" smtClean="0"/>
              <a:t>7/23/23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383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7/23/23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0641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7736193-EDE3-4BB5-AE5F-E6E5472AB8BE}" type="datetimeFigureOut">
              <a:rPr lang="en-US" smtClean="0"/>
              <a:t>7/23/23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7995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7/23/23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53909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7/23/23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99641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7/23/23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1490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7/23/23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2956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7/23/23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96162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7/23/23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5219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7/23/23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852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7736193-EDE3-4BB5-AE5F-E6E5472AB8BE}" type="datetimeFigureOut">
              <a:rPr lang="en-US" smtClean="0"/>
              <a:t>7/23/23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9922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7736193-EDE3-4BB5-AE5F-E6E5472AB8BE}" type="datetimeFigureOut">
              <a:rPr lang="en-US" smtClean="0"/>
              <a:t>7/23/23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352702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7736193-EDE3-4BB5-AE5F-E6E5472AB8BE}" type="datetimeFigureOut">
              <a:rPr lang="en-US" smtClean="0"/>
              <a:t>7/23/23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5424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7/23/23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3589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7/23/23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1570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7/23/23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0105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7736193-EDE3-4BB5-AE5F-E6E5472AB8BE}" type="datetimeFigureOut">
              <a:rPr lang="en-US" smtClean="0"/>
              <a:t>7/23/23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23543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736193-EDE3-4BB5-AE5F-E6E5472AB8BE}" type="datetimeFigureOut">
              <a:rPr lang="en-US" smtClean="0"/>
              <a:t>7/23/23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5795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73" r:id="rId1"/>
    <p:sldLayoutId id="2147484074" r:id="rId2"/>
    <p:sldLayoutId id="2147484075" r:id="rId3"/>
    <p:sldLayoutId id="2147484076" r:id="rId4"/>
    <p:sldLayoutId id="2147484077" r:id="rId5"/>
    <p:sldLayoutId id="2147484078" r:id="rId6"/>
    <p:sldLayoutId id="2147484079" r:id="rId7"/>
    <p:sldLayoutId id="2147484080" r:id="rId8"/>
    <p:sldLayoutId id="2147484081" r:id="rId9"/>
    <p:sldLayoutId id="2147484082" r:id="rId10"/>
    <p:sldLayoutId id="2147484083" r:id="rId11"/>
    <p:sldLayoutId id="2147484084" r:id="rId12"/>
    <p:sldLayoutId id="2147484085" r:id="rId13"/>
    <p:sldLayoutId id="2147484086" r:id="rId14"/>
    <p:sldLayoutId id="2147484087" r:id="rId15"/>
    <p:sldLayoutId id="2147484088" r:id="rId16"/>
    <p:sldLayoutId id="214748408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sushipoint.it/temaki-la-ricetta-per-prepararli-a-casa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10.png"/><Relationship Id="rId12" Type="http://schemas.openxmlformats.org/officeDocument/2006/relationships/hyperlink" Target="https://commons.wikimedia.org/wiki/File:Assortment_of_sushi,_May_2010.jpg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image" Target="../media/image12.jpg"/><Relationship Id="rId5" Type="http://schemas.openxmlformats.org/officeDocument/2006/relationships/diagramColors" Target="../diagrams/colors1.xml"/><Relationship Id="rId10" Type="http://schemas.openxmlformats.org/officeDocument/2006/relationships/hyperlink" Target="https://www.angsarap.net/2019/08/14/poke-bowl/" TargetMode="Externa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11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hyperlink" Target="https://www.picpedia.org/chalkboard/h/human-resources.html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14.jpg"/><Relationship Id="rId7" Type="http://schemas.openxmlformats.org/officeDocument/2006/relationships/diagramQuickStyle" Target="../diagrams/quickStyle3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Relationship Id="rId6" Type="http://schemas.openxmlformats.org/officeDocument/2006/relationships/diagramLayout" Target="../diagrams/layout3.xml"/><Relationship Id="rId11" Type="http://schemas.openxmlformats.org/officeDocument/2006/relationships/hyperlink" Target="https://www.oercommons.org/courseware/lesson/72511" TargetMode="External"/><Relationship Id="rId5" Type="http://schemas.openxmlformats.org/officeDocument/2006/relationships/diagramData" Target="../diagrams/data3.xml"/><Relationship Id="rId10" Type="http://schemas.openxmlformats.org/officeDocument/2006/relationships/image" Target="../media/image15.jpg"/><Relationship Id="rId4" Type="http://schemas.openxmlformats.org/officeDocument/2006/relationships/hyperlink" Target="https://www.picpedia.org/chalkboard/h/human-resources.html" TargetMode="External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adaptablelabs.com/using-maturity-model-assessments-for-sop-swot-analysis/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-principlesofmanagement/chapter/what-makes-an-effective-leader/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image" Target="../media/image18.jpg"/><Relationship Id="rId7" Type="http://schemas.openxmlformats.org/officeDocument/2006/relationships/diagramData" Target="../diagrams/data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nlimited.hamk.fi/ammatillinen-osaaminen-ja-opetus/vocational-teachers-competence-objectives/" TargetMode="External"/><Relationship Id="rId11" Type="http://schemas.microsoft.com/office/2007/relationships/diagramDrawing" Target="../diagrams/drawing4.xml"/><Relationship Id="rId5" Type="http://schemas.openxmlformats.org/officeDocument/2006/relationships/image" Target="../media/image19.png"/><Relationship Id="rId10" Type="http://schemas.openxmlformats.org/officeDocument/2006/relationships/diagramColors" Target="../diagrams/colors4.xml"/><Relationship Id="rId4" Type="http://schemas.openxmlformats.org/officeDocument/2006/relationships/hyperlink" Target="https://enigmaticjournal.blogspot.com/2016/07/sri-lankan-education-system-needed.html" TargetMode="External"/><Relationship Id="rId9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rbartender.com/2019/recruiting/top-soft-skills-employers/" TargetMode="External"/><Relationship Id="rId3" Type="http://schemas.openxmlformats.org/officeDocument/2006/relationships/image" Target="../media/image20.jpg"/><Relationship Id="rId7" Type="http://schemas.openxmlformats.org/officeDocument/2006/relationships/image" Target="../media/image22.png"/><Relationship Id="rId12" Type="http://schemas.openxmlformats.org/officeDocument/2006/relationships/hyperlink" Target="https://creativecommons.org/licenses/by-nc-sa/3.0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arymakesdinner.typepad.com/marymakesdinner/salads-and-dressings/" TargetMode="External"/><Relationship Id="rId11" Type="http://schemas.openxmlformats.org/officeDocument/2006/relationships/hyperlink" Target="https://creativecommons.org/licenses/by-nc/3.0/" TargetMode="External"/><Relationship Id="rId5" Type="http://schemas.openxmlformats.org/officeDocument/2006/relationships/image" Target="../media/image21.jpeg"/><Relationship Id="rId10" Type="http://schemas.openxmlformats.org/officeDocument/2006/relationships/hyperlink" Target="https://www.wallpaperflare.com/sushi-food-rolls-seafood-japanese-cuisine-japanese-food-rice-wallpaper-itru" TargetMode="External"/><Relationship Id="rId4" Type="http://schemas.openxmlformats.org/officeDocument/2006/relationships/hyperlink" Target="https://hooikhawandsu.com/sushi-making-with-world-sushi-cup-champions-leon-yap-and-sky-tai/" TargetMode="External"/><Relationship Id="rId9" Type="http://schemas.openxmlformats.org/officeDocument/2006/relationships/image" Target="../media/image23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3" descr="Triangular abstract background">
            <a:extLst>
              <a:ext uri="{FF2B5EF4-FFF2-40B4-BE49-F238E27FC236}">
                <a16:creationId xmlns:a16="http://schemas.microsoft.com/office/drawing/2014/main" id="{5B8F051F-5CAB-35C1-AFE7-1FC31A75A96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"/>
            <a:ext cx="12191980" cy="685800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A865A5-F7D0-D450-ED95-A6F071B3EA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4296" y="467833"/>
            <a:ext cx="7615236" cy="1313671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  </a:t>
            </a:r>
            <a:r>
              <a:rPr lang="en-US" sz="2400" dirty="0">
                <a:solidFill>
                  <a:schemeClr val="accent6">
                    <a:lumMod val="50000"/>
                  </a:schemeClr>
                </a:solidFill>
                <a:latin typeface="Algerian" panose="020F0502020204030204" pitchFamily="34" charset="0"/>
                <a:cs typeface="Algerian" panose="020F0502020204030204" pitchFamily="34" charset="0"/>
              </a:rPr>
              <a:t>Developing relationships and workplace </a:t>
            </a:r>
            <a:r>
              <a:rPr lang="en-US" sz="2400" dirty="0" err="1">
                <a:solidFill>
                  <a:schemeClr val="accent6">
                    <a:lumMod val="50000"/>
                  </a:schemeClr>
                </a:solidFill>
                <a:latin typeface="Algerian" panose="020F0502020204030204" pitchFamily="34" charset="0"/>
                <a:cs typeface="Algerian" panose="020F0502020204030204" pitchFamily="34" charset="0"/>
              </a:rPr>
              <a:t>Achievments</a:t>
            </a:r>
            <a:r>
              <a:rPr lang="en-US" sz="2400" dirty="0">
                <a:solidFill>
                  <a:schemeClr val="accent6">
                    <a:lumMod val="50000"/>
                  </a:schemeClr>
                </a:solidFill>
                <a:latin typeface="Algerian" panose="020F0502020204030204" pitchFamily="34" charset="0"/>
                <a:cs typeface="Algerian" panose="020F0502020204030204" pitchFamily="34" charset="0"/>
              </a:rPr>
              <a:t> </a:t>
            </a:r>
          </a:p>
        </p:txBody>
      </p:sp>
      <p:sp>
        <p:nvSpPr>
          <p:cNvPr id="20" name="Subtitle 1">
            <a:extLst>
              <a:ext uri="{FF2B5EF4-FFF2-40B4-BE49-F238E27FC236}">
                <a16:creationId xmlns:a16="http://schemas.microsoft.com/office/drawing/2014/main" id="{694B5474-8DA0-C8AD-956E-79B8F3FA75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2140" y="3700130"/>
            <a:ext cx="7296208" cy="2202479"/>
          </a:xfrm>
        </p:spPr>
        <p:txBody>
          <a:bodyPr>
            <a:normAutofit/>
          </a:bodyPr>
          <a:lstStyle/>
          <a:p>
            <a:r>
              <a:rPr lang="en-US" sz="240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 PLAIN:1.0" panose="02000000000000000000" pitchFamily="2" charset="0"/>
              </a:rPr>
              <a:t>“Training and development needs for an HR Officer”</a:t>
            </a:r>
          </a:p>
          <a:p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F0502020204030204" pitchFamily="34" charset="0"/>
                <a:cs typeface="Aharoni" panose="020F0502020204030204" pitchFamily="34" charset="0"/>
              </a:rPr>
              <a:t>Module code: BMSW5102-LON</a:t>
            </a:r>
          </a:p>
          <a:p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F0502020204030204" pitchFamily="34" charset="0"/>
                <a:cs typeface="Aharoni" panose="020F0502020204030204" pitchFamily="34" charset="0"/>
              </a:rPr>
              <a:t>Student name: Georgiana-Ioana </a:t>
            </a:r>
            <a:r>
              <a:rPr lang="en-US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F0502020204030204" pitchFamily="34" charset="0"/>
                <a:cs typeface="Aharoni" panose="020F0502020204030204" pitchFamily="34" charset="0"/>
              </a:rPr>
              <a:t>Chirita</a:t>
            </a:r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F0502020204030204" pitchFamily="34" charset="0"/>
              <a:cs typeface="Aharoni" panose="020F0502020204030204" pitchFamily="34" charset="0"/>
            </a:endParaRPr>
          </a:p>
          <a:p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F0502020204030204" pitchFamily="34" charset="0"/>
                <a:cs typeface="Aharoni" panose="020F0502020204030204" pitchFamily="34" charset="0"/>
              </a:rPr>
              <a:t>Student ID: 2120500</a:t>
            </a:r>
          </a:p>
          <a:p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F0502020204030204" pitchFamily="34" charset="0"/>
                <a:cs typeface="Aharoni" panose="020F0502020204030204" pitchFamily="34" charset="0"/>
              </a:rPr>
              <a:t>Teacher name: Charles </a:t>
            </a:r>
            <a:r>
              <a:rPr lang="en-US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F0502020204030204" pitchFamily="34" charset="0"/>
                <a:cs typeface="Aharoni" panose="020F0502020204030204" pitchFamily="34" charset="0"/>
              </a:rPr>
              <a:t>Nwaogwugwu</a:t>
            </a:r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F0502020204030204" pitchFamily="34" charset="0"/>
              <a:cs typeface="Aharoni" panose="020F0502020204030204" pitchFamily="34" charset="0"/>
            </a:endParaRPr>
          </a:p>
        </p:txBody>
      </p:sp>
      <p:sp>
        <p:nvSpPr>
          <p:cNvPr id="22" name="Date Placeholder 2">
            <a:extLst>
              <a:ext uri="{FF2B5EF4-FFF2-40B4-BE49-F238E27FC236}">
                <a16:creationId xmlns:a16="http://schemas.microsoft.com/office/drawing/2014/main" id="{5D121C9B-E86C-18A7-BC43-F687CF46BF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4C0D5889-EC99-42B1-BAD2-2D706E090CEC}" type="datetime1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7/23/23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Footer Placeholder 3">
            <a:extLst>
              <a:ext uri="{FF2B5EF4-FFF2-40B4-BE49-F238E27FC236}">
                <a16:creationId xmlns:a16="http://schemas.microsoft.com/office/drawing/2014/main" id="{9D9E6722-409A-EBC7-3E78-5BFD55287A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Footer Text</a:t>
            </a:r>
          </a:p>
        </p:txBody>
      </p:sp>
      <p:sp>
        <p:nvSpPr>
          <p:cNvPr id="26" name="Slide Number Placeholder 4">
            <a:extLst>
              <a:ext uri="{FF2B5EF4-FFF2-40B4-BE49-F238E27FC236}">
                <a16:creationId xmlns:a16="http://schemas.microsoft.com/office/drawing/2014/main" id="{E89E93CB-CB2E-155E-912C-AD438FB56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9DFF7F0B-831F-46BB-8F4F-ABBF3D4914C2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665970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4AD0E-DFED-6707-7EBD-E24B98E3F5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764373"/>
            <a:ext cx="6848855" cy="1293028"/>
          </a:xfrm>
        </p:spPr>
        <p:txBody>
          <a:bodyPr>
            <a:normAutofit/>
          </a:bodyPr>
          <a:lstStyle/>
          <a:p>
            <a:r>
              <a:rPr lang="en-US" dirty="0">
                <a:latin typeface="Algerian" pitchFamily="82" charset="77"/>
              </a:rPr>
              <a:t>YOOBI SUSHI &amp; </a:t>
            </a:r>
            <a:r>
              <a:rPr lang="en-US" dirty="0" err="1">
                <a:latin typeface="Algerian" pitchFamily="82" charset="77"/>
              </a:rPr>
              <a:t>lolo</a:t>
            </a:r>
            <a:r>
              <a:rPr lang="en-US" dirty="0">
                <a:latin typeface="Algerian" pitchFamily="82" charset="77"/>
              </a:rPr>
              <a:t> poke    </a:t>
            </a:r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A113081B-0BCE-701B-B671-2398746425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2638886"/>
              </p:ext>
            </p:extLst>
          </p:nvPr>
        </p:nvGraphicFramePr>
        <p:xfrm>
          <a:off x="142875" y="1771650"/>
          <a:ext cx="7829549" cy="48863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" name="Picture 13" descr="A close-up of sushi&#10;&#10;Description automatically generated">
            <a:extLst>
              <a:ext uri="{FF2B5EF4-FFF2-40B4-BE49-F238E27FC236}">
                <a16:creationId xmlns:a16="http://schemas.microsoft.com/office/drawing/2014/main" id="{C2B0AD72-18BB-BA09-1EE6-A74193B01AC6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t="6925" r="2" b="37061"/>
          <a:stretch/>
        </p:blipFill>
        <p:spPr>
          <a:xfrm>
            <a:off x="8132064" y="10"/>
            <a:ext cx="4059936" cy="2194550"/>
          </a:xfrm>
          <a:prstGeom prst="rect">
            <a:avLst/>
          </a:prstGeom>
        </p:spPr>
      </p:pic>
      <p:pic>
        <p:nvPicPr>
          <p:cNvPr id="11" name="Picture 10" descr="Two bowls of food on a table&#10;&#10;Description automatically generated">
            <a:extLst>
              <a:ext uri="{FF2B5EF4-FFF2-40B4-BE49-F238E27FC236}">
                <a16:creationId xmlns:a16="http://schemas.microsoft.com/office/drawing/2014/main" id="{2F6F3A30-6B21-3B00-B6B3-965282F28FC2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t="12455" r="2" b="6566"/>
          <a:stretch/>
        </p:blipFill>
        <p:spPr>
          <a:xfrm>
            <a:off x="8132064" y="2331720"/>
            <a:ext cx="4059936" cy="2194560"/>
          </a:xfrm>
          <a:prstGeom prst="rect">
            <a:avLst/>
          </a:prstGeom>
        </p:spPr>
      </p:pic>
      <p:pic>
        <p:nvPicPr>
          <p:cNvPr id="7" name="Picture 6" descr="A plate of sushi&#10;&#10;Description automatically generated">
            <a:extLst>
              <a:ext uri="{FF2B5EF4-FFF2-40B4-BE49-F238E27FC236}">
                <a16:creationId xmlns:a16="http://schemas.microsoft.com/office/drawing/2014/main" id="{222E0984-1F39-F09E-19D5-055762CA496E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rcRect t="3403" r="2" b="15314"/>
          <a:stretch/>
        </p:blipFill>
        <p:spPr>
          <a:xfrm>
            <a:off x="8132064" y="4663440"/>
            <a:ext cx="4059936" cy="2194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9254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4" descr="A group of yellow figures and a red figure on the other side">
            <a:extLst>
              <a:ext uri="{FF2B5EF4-FFF2-40B4-BE49-F238E27FC236}">
                <a16:creationId xmlns:a16="http://schemas.microsoft.com/office/drawing/2014/main" id="{A9E4FF12-B825-CC3E-AC96-1A6E6E08740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15730"/>
          <a:stretch/>
        </p:blipFill>
        <p:spPr>
          <a:xfrm>
            <a:off x="0" y="10"/>
            <a:ext cx="12191982" cy="685799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51AFD3-DE45-54D9-1003-F88268EE79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5302" y="285750"/>
            <a:ext cx="5124893" cy="1034454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2200">
                <a:solidFill>
                  <a:srgbClr val="C00000"/>
                </a:solidFill>
                <a:latin typeface="Algerian" pitchFamily="82" charset="77"/>
              </a:rPr>
              <a:t>     </a:t>
            </a:r>
            <a:r>
              <a:rPr lang="en-US" sz="2400">
                <a:solidFill>
                  <a:srgbClr val="C00000"/>
                </a:solidFill>
                <a:latin typeface="Algerian" pitchFamily="82" charset="77"/>
              </a:rPr>
              <a:t>Human Resources OFFICER      job description:</a:t>
            </a:r>
            <a:endParaRPr lang="en-US" sz="2400" dirty="0">
              <a:solidFill>
                <a:srgbClr val="C00000"/>
              </a:solidFill>
              <a:latin typeface="Algerian" pitchFamily="82" charset="77"/>
            </a:endParaRPr>
          </a:p>
        </p:txBody>
      </p:sp>
      <p:sp>
        <p:nvSpPr>
          <p:cNvPr id="31" name="Date Placeholder 14">
            <a:extLst>
              <a:ext uri="{FF2B5EF4-FFF2-40B4-BE49-F238E27FC236}">
                <a16:creationId xmlns:a16="http://schemas.microsoft.com/office/drawing/2014/main" id="{4C753A68-3755-976F-1277-72CB545CC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4D8AF486-21BF-4A02-A3DE-0964203F1F64}" type="datetime1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7/23/23</a:t>
            </a:fld>
            <a:endParaRPr lang="en-US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Footer Placeholder 15">
            <a:extLst>
              <a:ext uri="{FF2B5EF4-FFF2-40B4-BE49-F238E27FC236}">
                <a16:creationId xmlns:a16="http://schemas.microsoft.com/office/drawing/2014/main" id="{01493447-621D-A40D-FF80-C95105EF04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Footer Text</a:t>
            </a:r>
            <a:endParaRPr lang="en-US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Slide Number Placeholder 16">
            <a:extLst>
              <a:ext uri="{FF2B5EF4-FFF2-40B4-BE49-F238E27FC236}">
                <a16:creationId xmlns:a16="http://schemas.microsoft.com/office/drawing/2014/main" id="{77E3683D-7FC0-A2ED-DD78-A21FBE379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1437450A-6C25-4B4D-B27D-E1E9B2CE4682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3</a:t>
            </a:fld>
            <a:endParaRPr lang="en-US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F2C7B191-0B64-5109-E3E3-6B14A58D9E8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73234331"/>
              </p:ext>
            </p:extLst>
          </p:nvPr>
        </p:nvGraphicFramePr>
        <p:xfrm>
          <a:off x="100013" y="1485234"/>
          <a:ext cx="6404615" cy="52156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5" name="Picture 44" descr="A chalkboard with text on it next to a book and glasses&#10;&#10;Description automatically generated">
            <a:extLst>
              <a:ext uri="{FF2B5EF4-FFF2-40B4-BE49-F238E27FC236}">
                <a16:creationId xmlns:a16="http://schemas.microsoft.com/office/drawing/2014/main" id="{281299BD-8C34-79D1-A61A-511B7B33136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641789" y="-42874"/>
            <a:ext cx="5550193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249276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9CC3E4E-CBBB-32BF-903F-9462894601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35418" y="136525"/>
            <a:ext cx="4604943" cy="609600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sp>
        <p:nvSpPr>
          <p:cNvPr id="31" name="Date Placeholder 14">
            <a:extLst>
              <a:ext uri="{FF2B5EF4-FFF2-40B4-BE49-F238E27FC236}">
                <a16:creationId xmlns:a16="http://schemas.microsoft.com/office/drawing/2014/main" id="{4C753A68-3755-976F-1277-72CB545CC5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595360" y="6356350"/>
            <a:ext cx="291084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D8AF486-21BF-4A02-A3DE-0964203F1F64}" type="datetime1">
              <a:rPr 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7/23/23</a:t>
            </a:fld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Footer Placeholder 15">
            <a:extLst>
              <a:ext uri="{FF2B5EF4-FFF2-40B4-BE49-F238E27FC236}">
                <a16:creationId xmlns:a16="http://schemas.microsoft.com/office/drawing/2014/main" id="{01493447-621D-A40D-FF80-C95105EF04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5800" y="6355845"/>
            <a:ext cx="7772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Footer Text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D3E50E7-8C63-B5BF-D439-8CB8372D3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32157" y="381000"/>
            <a:ext cx="4508205" cy="365125"/>
          </a:xfrm>
        </p:spPr>
        <p:txBody>
          <a:bodyPr vert="horz" lIns="91440" tIns="45720" rIns="91440" bIns="45720" rtlCol="0" anchor="ctr">
            <a:normAutofit fontScale="60000" lnSpcReduction="20000"/>
          </a:bodyPr>
          <a:lstStyle/>
          <a:p>
            <a:pPr algn="r"/>
            <a:r>
              <a:rPr lang="en-US" sz="3400" dirty="0">
                <a:latin typeface="American Typewriter" panose="02090604020004020304" pitchFamily="18" charset="77"/>
              </a:rPr>
              <a:t>Human Resource         KSB</a:t>
            </a:r>
            <a:r>
              <a:rPr lang="en-US" sz="3400" dirty="0">
                <a:latin typeface="Algerian" pitchFamily="82" charset="77"/>
              </a:rPr>
              <a:t>.                   </a:t>
            </a:r>
          </a:p>
        </p:txBody>
      </p:sp>
      <p:pic>
        <p:nvPicPr>
          <p:cNvPr id="29" name="Picture 4" descr="A group of yellow figures and a red figure on the other side">
            <a:extLst>
              <a:ext uri="{FF2B5EF4-FFF2-40B4-BE49-F238E27FC236}">
                <a16:creationId xmlns:a16="http://schemas.microsoft.com/office/drawing/2014/main" id="{A9E4FF12-B825-CC3E-AC96-1A6E6E0874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80"/>
          <a:stretch/>
        </p:blipFill>
        <p:spPr>
          <a:xfrm>
            <a:off x="630705" y="1101969"/>
            <a:ext cx="3577880" cy="2441448"/>
          </a:xfrm>
          <a:prstGeom prst="rect">
            <a:avLst/>
          </a:prstGeom>
          <a:noFill/>
        </p:spPr>
      </p:pic>
      <p:pic>
        <p:nvPicPr>
          <p:cNvPr id="45" name="Picture 44" descr="A chalkboard with text on it next to a book and glasses&#10;&#10;Description automatically generated">
            <a:extLst>
              <a:ext uri="{FF2B5EF4-FFF2-40B4-BE49-F238E27FC236}">
                <a16:creationId xmlns:a16="http://schemas.microsoft.com/office/drawing/2014/main" id="{281299BD-8C34-79D1-A61A-511B7B33136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740" r="-2" b="-2"/>
          <a:stretch/>
        </p:blipFill>
        <p:spPr>
          <a:xfrm>
            <a:off x="630705" y="3763108"/>
            <a:ext cx="3577880" cy="2443852"/>
          </a:xfrm>
          <a:prstGeom prst="rect">
            <a:avLst/>
          </a:prstGeom>
        </p:spPr>
      </p:pic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F2C7B191-0B64-5109-E3E3-6B14A58D9E8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93341344"/>
              </p:ext>
            </p:extLst>
          </p:nvPr>
        </p:nvGraphicFramePr>
        <p:xfrm>
          <a:off x="7180287" y="746125"/>
          <a:ext cx="4856813" cy="5730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3" name="Picture 22" descr="A group of people putting their fists together&#10;&#10;Description automatically generated">
            <a:extLst>
              <a:ext uri="{FF2B5EF4-FFF2-40B4-BE49-F238E27FC236}">
                <a16:creationId xmlns:a16="http://schemas.microsoft.com/office/drawing/2014/main" id="{8AF428CB-2441-B8AD-4C4A-8C28A94A0F1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0" y="-1"/>
            <a:ext cx="7015397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289781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1359C-7886-976A-1DF3-A42A024A0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A6CEE5-288F-86A3-3E5E-D01DAD259D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25400" y="2310204"/>
            <a:ext cx="6197600" cy="2057400"/>
          </a:xfrm>
        </p:spPr>
        <p:txBody>
          <a:bodyPr>
            <a:normAutofit fontScale="47500" lnSpcReduction="20000"/>
          </a:bodyPr>
          <a:lstStyle/>
          <a:p>
            <a:r>
              <a:rPr lang="en-US" sz="2000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                    </a:t>
            </a:r>
          </a:p>
          <a:p>
            <a:endParaRPr lang="en-US" sz="2000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r>
              <a:rPr lang="en-US" sz="2000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                              </a:t>
            </a:r>
            <a:r>
              <a:rPr lang="en-US" sz="2900" b="1" u="sng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STRENGTHS: </a:t>
            </a:r>
            <a:endParaRPr lang="en-US" sz="2000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marL="285750" indent="-285750">
              <a:lnSpc>
                <a:spcPct val="120000"/>
              </a:lnSpc>
              <a:buFont typeface="Wingdings" pitchFamily="2" charset="2"/>
              <a:buChar char="Ø"/>
            </a:pPr>
            <a:r>
              <a:rPr lang="en-US" sz="2900" dirty="0">
                <a:solidFill>
                  <a:srgbClr val="002060"/>
                </a:solidFill>
                <a:latin typeface="American Typewriter" panose="02090604020004020304" pitchFamily="18" charset="77"/>
              </a:rPr>
              <a:t>  </a:t>
            </a:r>
            <a:r>
              <a:rPr lang="en-US" sz="2900" dirty="0">
                <a:solidFill>
                  <a:srgbClr val="002060"/>
                </a:solidFill>
                <a:latin typeface="Algerian" pitchFamily="82" charset="77"/>
                <a:cs typeface="Aldhabi" panose="020F0502020204030204" pitchFamily="34" charset="0"/>
              </a:rPr>
              <a:t>VERBAL/WRITING AND ACTIVE LISENING COMMUNICATION SKILLS </a:t>
            </a:r>
          </a:p>
          <a:p>
            <a:pPr marL="342900" indent="-342900">
              <a:lnSpc>
                <a:spcPct val="120000"/>
              </a:lnSpc>
              <a:buFont typeface="Wingdings" pitchFamily="2" charset="2"/>
              <a:buChar char="Ø"/>
            </a:pPr>
            <a:r>
              <a:rPr lang="en-US" sz="2900" dirty="0">
                <a:solidFill>
                  <a:srgbClr val="002060"/>
                </a:solidFill>
                <a:latin typeface="Algerian" pitchFamily="82" charset="77"/>
                <a:cs typeface="Aldhabi" panose="020F0502020204030204" pitchFamily="34" charset="0"/>
              </a:rPr>
              <a:t>FOCUS ON DEVELOPMENT, OFFERING TRAINING AND GROWTH OPPORTUNITIES.</a:t>
            </a:r>
          </a:p>
          <a:p>
            <a:pPr marL="342900" indent="-342900">
              <a:lnSpc>
                <a:spcPct val="120000"/>
              </a:lnSpc>
              <a:buFont typeface="Wingdings" pitchFamily="2" charset="2"/>
              <a:buChar char="Ø"/>
            </a:pPr>
            <a:r>
              <a:rPr lang="en-US" sz="2900" dirty="0">
                <a:solidFill>
                  <a:srgbClr val="002060"/>
                </a:solidFill>
                <a:latin typeface="Algerian" pitchFamily="82" charset="77"/>
                <a:cs typeface="Aldhabi" panose="020F0502020204030204" pitchFamily="34" charset="0"/>
              </a:rPr>
              <a:t>GOOD ON HEALTH AND SAFETY POLICY AND RULES </a:t>
            </a:r>
          </a:p>
          <a:p>
            <a:pPr>
              <a:lnSpc>
                <a:spcPct val="120000"/>
              </a:lnSpc>
            </a:pPr>
            <a:endParaRPr lang="en-US" sz="2900" dirty="0">
              <a:solidFill>
                <a:srgbClr val="002060"/>
              </a:solidFill>
              <a:latin typeface="Algerian" pitchFamily="82" charset="77"/>
            </a:endParaRPr>
          </a:p>
          <a:p>
            <a:endParaRPr lang="en-US" sz="2000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</p:txBody>
      </p:sp>
      <p:pic>
        <p:nvPicPr>
          <p:cNvPr id="30" name="Content Placeholder 29" descr="Miniature people standing around wooden blocks with letters&#10;&#10;Description automatically generated">
            <a:extLst>
              <a:ext uri="{FF2B5EF4-FFF2-40B4-BE49-F238E27FC236}">
                <a16:creationId xmlns:a16="http://schemas.microsoft.com/office/drawing/2014/main" id="{D4604249-524C-F2BD-67CB-E7AF18411A42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2183802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4B53F9E-6958-8117-D436-03726C7BD2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183802"/>
            <a:ext cx="6019800" cy="2183802"/>
          </a:xfrm>
        </p:spPr>
        <p:txBody>
          <a:bodyPr>
            <a:normAutofit fontScale="47500" lnSpcReduction="20000"/>
          </a:bodyPr>
          <a:lstStyle/>
          <a:p>
            <a:r>
              <a:rPr lang="en-US" dirty="0">
                <a:latin typeface="ACADEMY ENGRAVED LET PLAIN:1.0" panose="02000000000000000000" pitchFamily="2" charset="0"/>
              </a:rPr>
              <a:t>                           </a:t>
            </a:r>
            <a:r>
              <a:rPr lang="en-US" b="1" u="sng" dirty="0">
                <a:latin typeface="ACADEMY ENGRAVED LET PLAIN:1.0" panose="02000000000000000000" pitchFamily="2" charset="0"/>
              </a:rPr>
              <a:t>WEAKNESSES:</a:t>
            </a:r>
          </a:p>
          <a:p>
            <a:r>
              <a:rPr lang="en-US" dirty="0">
                <a:latin typeface="ACADEMY ENGRAVED LET PLAIN:1.0" panose="02000000000000000000" pitchFamily="2" charset="0"/>
              </a:rPr>
              <a:t> </a:t>
            </a:r>
            <a:endParaRPr lang="en-US" sz="2200" dirty="0">
              <a:solidFill>
                <a:srgbClr val="002060"/>
              </a:solidFill>
              <a:latin typeface="Algerian" pitchFamily="82" charset="77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en-US" sz="2900" dirty="0">
                <a:solidFill>
                  <a:srgbClr val="002060"/>
                </a:solidFill>
                <a:latin typeface="Algerian" pitchFamily="82" charset="77"/>
              </a:rPr>
              <a:t>INADEQUATE KNOWLEDGE OF EMPLOYMENT LAWS.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en-US" sz="2900" dirty="0">
                <a:solidFill>
                  <a:srgbClr val="002060"/>
                </a:solidFill>
                <a:latin typeface="Algerian" pitchFamily="82" charset="77"/>
              </a:rPr>
              <a:t>LIMITED TECHNOLOGY PROFICIENCY 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en-US" sz="2900" dirty="0">
                <a:solidFill>
                  <a:srgbClr val="002060"/>
                </a:solidFill>
                <a:latin typeface="Algerian" pitchFamily="82" charset="77"/>
              </a:rPr>
              <a:t>LIMITED KNOWLEDGE OF THE BUSINESS.</a:t>
            </a:r>
            <a:endParaRPr lang="en-US" sz="2900" dirty="0">
              <a:latin typeface="ACADEMY ENGRAVED LET PLAIN:1.0" panose="02000000000000000000" pitchFamily="2" charset="0"/>
            </a:endParaRPr>
          </a:p>
          <a:p>
            <a:endParaRPr lang="en-US" sz="2900" dirty="0">
              <a:latin typeface="ACADEMY ENGRAVED LET PLAIN:1.0" panose="02000000000000000000" pitchFamily="2" charset="0"/>
            </a:endParaRPr>
          </a:p>
          <a:p>
            <a:endParaRPr lang="en-US" dirty="0">
              <a:latin typeface="ACADEMY ENGRAVED LET PLAIN:1.0" panose="02000000000000000000" pitchFamily="2" charset="0"/>
            </a:endParaRPr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175B9EA0-DE0A-6728-A230-30CDA7484F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4367604"/>
            <a:ext cx="6019800" cy="2490396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>
                <a:latin typeface="ACADEMY ENGRAVED LET PLAIN:1.0" panose="02000000000000000000" pitchFamily="2" charset="0"/>
              </a:rPr>
              <a:t>                              </a:t>
            </a:r>
            <a:r>
              <a:rPr lang="en-US" sz="1600" u="sng" dirty="0">
                <a:latin typeface="ACADEMY ENGRAVED LET PLAIN:1.0" panose="02000000000000000000" pitchFamily="2" charset="0"/>
              </a:rPr>
              <a:t>THREATS:</a:t>
            </a:r>
          </a:p>
          <a:p>
            <a:pPr>
              <a:buFont typeface="Wingdings" pitchFamily="2" charset="2"/>
              <a:buChar char="Ø"/>
            </a:pPr>
            <a:endParaRPr lang="en-US" sz="1200" u="sng" dirty="0">
              <a:latin typeface="ACADEMY ENGRAVED LET PLAIN:1.0" panose="02000000000000000000" pitchFamily="2" charset="0"/>
            </a:endParaRPr>
          </a:p>
          <a:p>
            <a:pPr>
              <a:buFont typeface="Wingdings" pitchFamily="2" charset="2"/>
              <a:buChar char="Ø"/>
            </a:pPr>
            <a:r>
              <a:rPr lang="en-US" sz="1400" dirty="0">
                <a:solidFill>
                  <a:srgbClr val="002060"/>
                </a:solidFill>
                <a:latin typeface="Algerian" pitchFamily="82" charset="77"/>
              </a:rPr>
              <a:t>ECONOMIC DOWNTURNS OR UNCERTAINTY:</a:t>
            </a:r>
          </a:p>
          <a:p>
            <a:pPr>
              <a:buFont typeface="Wingdings" pitchFamily="2" charset="2"/>
              <a:buChar char="Ø"/>
            </a:pPr>
            <a:r>
              <a:rPr lang="en-US" sz="1400" dirty="0">
                <a:solidFill>
                  <a:srgbClr val="002060"/>
                </a:solidFill>
                <a:latin typeface="Algerian" pitchFamily="82" charset="77"/>
              </a:rPr>
              <a:t>NEGATIVE ORGANIZATIONAL CULTURE:</a:t>
            </a:r>
          </a:p>
          <a:p>
            <a:pPr>
              <a:buFont typeface="Wingdings" pitchFamily="2" charset="2"/>
              <a:buChar char="Ø"/>
            </a:pPr>
            <a:r>
              <a:rPr lang="en-US" sz="1400" dirty="0">
                <a:solidFill>
                  <a:srgbClr val="002060"/>
                </a:solidFill>
                <a:latin typeface="Algerian" pitchFamily="82" charset="77"/>
              </a:rPr>
              <a:t>RESISTANCE TO CHANGE 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4611F08-2C60-6C58-2C18-6413E7243E4C}"/>
              </a:ext>
            </a:extLst>
          </p:cNvPr>
          <p:cNvSpPr txBox="1"/>
          <p:nvPr/>
        </p:nvSpPr>
        <p:spPr>
          <a:xfrm>
            <a:off x="0" y="4182938"/>
            <a:ext cx="6019801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latin typeface="Algerian" pitchFamily="82" charset="77"/>
              </a:rPr>
              <a:t>                         </a:t>
            </a:r>
            <a:r>
              <a:rPr lang="en-US" sz="1600" b="1" u="sng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OPPORTUNITIES</a:t>
            </a:r>
            <a:r>
              <a:rPr lang="en-US" sz="1600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:</a:t>
            </a:r>
            <a:r>
              <a:rPr lang="en-US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 </a:t>
            </a:r>
          </a:p>
          <a:p>
            <a:endParaRPr lang="en-US" dirty="0"/>
          </a:p>
          <a:p>
            <a:pPr marL="285750" indent="-285750">
              <a:buFont typeface="Wingdings" pitchFamily="2" charset="2"/>
              <a:buChar char="Ø"/>
            </a:pPr>
            <a:endParaRPr lang="en-US" dirty="0"/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400" dirty="0">
                <a:solidFill>
                  <a:srgbClr val="002060"/>
                </a:solidFill>
                <a:latin typeface="Algerian" pitchFamily="82" charset="77"/>
              </a:rPr>
              <a:t>LEARNING AND DEVELOPMENT PARTNERSHIPS.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400" dirty="0">
                <a:solidFill>
                  <a:srgbClr val="002060"/>
                </a:solidFill>
                <a:latin typeface="Algerian" pitchFamily="82" charset="77"/>
              </a:rPr>
              <a:t>WORKPLACE WELLNESS PROGRAMS.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400" dirty="0">
                <a:solidFill>
                  <a:srgbClr val="002060"/>
                </a:solidFill>
                <a:latin typeface="Algerian" pitchFamily="82" charset="77"/>
              </a:rPr>
              <a:t>TALENT ACQUISITION AND RECRUITMENT.</a:t>
            </a:r>
          </a:p>
          <a:p>
            <a:pPr>
              <a:lnSpc>
                <a:spcPct val="150000"/>
              </a:lnSpc>
            </a:pPr>
            <a:endParaRPr lang="en-US" sz="1400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96168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016F6-E428-D871-61CF-EF71AA871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1477926"/>
            <a:ext cx="4460359" cy="1073888"/>
          </a:xfrm>
        </p:spPr>
        <p:txBody>
          <a:bodyPr anchor="b">
            <a:normAutofit fontScale="90000"/>
          </a:bodyPr>
          <a:lstStyle/>
          <a:p>
            <a:pPr algn="l"/>
            <a:br>
              <a:rPr lang="en-US" sz="3200" dirty="0">
                <a:latin typeface="ACADEMY ENGRAVED LET PLAIN:1.0" panose="02000000000000000000" pitchFamily="2" charset="0"/>
              </a:rPr>
            </a:br>
            <a:br>
              <a:rPr lang="en-US" sz="3200" dirty="0">
                <a:latin typeface="ACADEMY ENGRAVED LET PLAIN:1.0" panose="02000000000000000000" pitchFamily="2" charset="0"/>
              </a:rPr>
            </a:br>
            <a:br>
              <a:rPr lang="en-US" sz="3200" dirty="0">
                <a:latin typeface="ACADEMY ENGRAVED LET PLAIN:1.0" panose="02000000000000000000" pitchFamily="2" charset="0"/>
              </a:rPr>
            </a:br>
            <a:br>
              <a:rPr lang="en-US" sz="3200" dirty="0">
                <a:latin typeface="ACADEMY ENGRAVED LET PLAIN:1.0" panose="02000000000000000000" pitchFamily="2" charset="0"/>
              </a:rPr>
            </a:br>
            <a:br>
              <a:rPr lang="en-US" sz="3200" dirty="0">
                <a:latin typeface="ACADEMY ENGRAVED LET PLAIN:1.0" panose="02000000000000000000" pitchFamily="2" charset="0"/>
              </a:rPr>
            </a:br>
            <a:br>
              <a:rPr lang="en-US" sz="3200" dirty="0">
                <a:latin typeface="ACADEMY ENGRAVED LET PLAIN:1.0" panose="02000000000000000000" pitchFamily="2" charset="0"/>
              </a:rPr>
            </a:br>
            <a:br>
              <a:rPr lang="en-US" sz="3200" dirty="0">
                <a:latin typeface="ACADEMY ENGRAVED LET PLAIN:1.0" panose="02000000000000000000" pitchFamily="2" charset="0"/>
              </a:rPr>
            </a:br>
            <a:r>
              <a:rPr lang="en-US" sz="2700" dirty="0">
                <a:solidFill>
                  <a:srgbClr val="582F00"/>
                </a:solidFill>
                <a:latin typeface="ACADEMY ENGRAVED LET PLAIN:1.0" panose="02000000000000000000" pitchFamily="2" charset="0"/>
              </a:rPr>
              <a:t>    </a:t>
            </a:r>
            <a:br>
              <a:rPr lang="en-US" sz="2700" dirty="0">
                <a:solidFill>
                  <a:srgbClr val="582F00"/>
                </a:solidFill>
                <a:latin typeface="ACADEMY ENGRAVED LET PLAIN:1.0" panose="02000000000000000000" pitchFamily="2" charset="0"/>
              </a:rPr>
            </a:br>
            <a:r>
              <a:rPr lang="en-US" sz="2700" dirty="0">
                <a:solidFill>
                  <a:srgbClr val="582F00"/>
                </a:solidFill>
                <a:latin typeface="ACADEMY ENGRAVED LET PLAIN:1.0" panose="02000000000000000000" pitchFamily="2" charset="0"/>
              </a:rPr>
              <a:t> PERSONAL SKILLS AUDIT.</a:t>
            </a:r>
            <a:br>
              <a:rPr lang="en-US" sz="3200" dirty="0">
                <a:solidFill>
                  <a:srgbClr val="582F00"/>
                </a:solidFill>
                <a:latin typeface="ACADEMY ENGRAVED LET PLAIN:1.0" panose="02000000000000000000" pitchFamily="2" charset="0"/>
              </a:rPr>
            </a:br>
            <a:endParaRPr lang="en-US" sz="3200" dirty="0">
              <a:solidFill>
                <a:srgbClr val="582F00"/>
              </a:solidFill>
              <a:latin typeface="ACADEMY ENGRAVED LET PLAIN:1.0" panose="02000000000000000000" pitchFamily="2" charset="0"/>
            </a:endParaRPr>
          </a:p>
        </p:txBody>
      </p:sp>
      <p:sp>
        <p:nvSpPr>
          <p:cNvPr id="40" name="Content Placeholder 39">
            <a:extLst>
              <a:ext uri="{FF2B5EF4-FFF2-40B4-BE49-F238E27FC236}">
                <a16:creationId xmlns:a16="http://schemas.microsoft.com/office/drawing/2014/main" id="{4BC40F08-674A-FF46-BDAB-D2822CFEF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799" y="2396471"/>
            <a:ext cx="4265574" cy="2983603"/>
          </a:xfrm>
        </p:spPr>
        <p:txBody>
          <a:bodyPr>
            <a:normAutofit/>
          </a:bodyPr>
          <a:lstStyle/>
          <a:p>
            <a:pPr lvl="1">
              <a:buFont typeface="Wingdings" pitchFamily="2" charset="2"/>
              <a:buChar char="q"/>
            </a:pPr>
            <a:endParaRPr lang="en-US" sz="1400" dirty="0"/>
          </a:p>
          <a:p>
            <a:pPr>
              <a:buFont typeface="Wingdings" pitchFamily="2" charset="2"/>
              <a:buChar char="q"/>
            </a:pPr>
            <a:r>
              <a:rPr lang="en-US" sz="1600" dirty="0">
                <a:solidFill>
                  <a:schemeClr val="accent4">
                    <a:lumMod val="75000"/>
                  </a:schemeClr>
                </a:solidFill>
              </a:rPr>
              <a:t>Honesty and integrity.</a:t>
            </a:r>
          </a:p>
          <a:p>
            <a:pPr>
              <a:buFont typeface="Wingdings" pitchFamily="2" charset="2"/>
              <a:buChar char="q"/>
            </a:pPr>
            <a:r>
              <a:rPr lang="en-US" sz="1600" dirty="0">
                <a:solidFill>
                  <a:schemeClr val="accent4">
                    <a:lumMod val="75000"/>
                  </a:schemeClr>
                </a:solidFill>
              </a:rPr>
              <a:t>Health and Safety policy and rules.</a:t>
            </a:r>
          </a:p>
          <a:p>
            <a:pPr>
              <a:buFont typeface="Wingdings" pitchFamily="2" charset="2"/>
              <a:buChar char="q"/>
            </a:pPr>
            <a:r>
              <a:rPr lang="en-US" sz="1600" dirty="0">
                <a:solidFill>
                  <a:schemeClr val="accent4">
                    <a:lumMod val="75000"/>
                  </a:schemeClr>
                </a:solidFill>
              </a:rPr>
              <a:t>Verbal/ writing and active listening.</a:t>
            </a:r>
          </a:p>
          <a:p>
            <a:pPr>
              <a:buFont typeface="Wingdings" pitchFamily="2" charset="2"/>
              <a:buChar char="q"/>
            </a:pPr>
            <a:r>
              <a:rPr lang="en-US" sz="1600" dirty="0" err="1">
                <a:solidFill>
                  <a:schemeClr val="accent6">
                    <a:lumMod val="50000"/>
                  </a:schemeClr>
                </a:solidFill>
              </a:rPr>
              <a:t>Emphaty</a:t>
            </a:r>
            <a:r>
              <a:rPr lang="en-US" sz="1600" dirty="0">
                <a:solidFill>
                  <a:schemeClr val="accent6">
                    <a:lumMod val="50000"/>
                  </a:schemeClr>
                </a:solidFill>
              </a:rPr>
              <a:t> and emotional intelligent</a:t>
            </a:r>
          </a:p>
          <a:p>
            <a:pPr>
              <a:buFont typeface="Wingdings" pitchFamily="2" charset="2"/>
              <a:buChar char="q"/>
            </a:pPr>
            <a:r>
              <a:rPr lang="en-US" sz="1600" dirty="0" err="1">
                <a:solidFill>
                  <a:schemeClr val="accent6">
                    <a:lumMod val="50000"/>
                  </a:schemeClr>
                </a:solidFill>
              </a:rPr>
              <a:t>Analytycal</a:t>
            </a:r>
            <a:r>
              <a:rPr lang="en-US" sz="1600" dirty="0">
                <a:solidFill>
                  <a:schemeClr val="accent6">
                    <a:lumMod val="50000"/>
                  </a:schemeClr>
                </a:solidFill>
              </a:rPr>
              <a:t> skills.</a:t>
            </a:r>
          </a:p>
          <a:p>
            <a:pPr>
              <a:buFont typeface="Wingdings" pitchFamily="2" charset="2"/>
              <a:buChar char="q"/>
            </a:pPr>
            <a:r>
              <a:rPr lang="en-US" sz="1600" dirty="0" err="1">
                <a:solidFill>
                  <a:schemeClr val="accent6">
                    <a:lumMod val="50000"/>
                  </a:schemeClr>
                </a:solidFill>
              </a:rPr>
              <a:t>Resistent</a:t>
            </a:r>
            <a:r>
              <a:rPr lang="en-US" sz="1600" dirty="0">
                <a:solidFill>
                  <a:schemeClr val="accent6">
                    <a:lumMod val="50000"/>
                  </a:schemeClr>
                </a:solidFill>
              </a:rPr>
              <a:t> to change </a:t>
            </a:r>
          </a:p>
          <a:p>
            <a:pPr>
              <a:buFont typeface="Wingdings" pitchFamily="2" charset="2"/>
              <a:buChar char="q"/>
            </a:pPr>
            <a:endParaRPr lang="en-US" sz="16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US" sz="1600" dirty="0"/>
          </a:p>
        </p:txBody>
      </p:sp>
      <p:pic>
        <p:nvPicPr>
          <p:cNvPr id="36" name="Content Placeholder 35" descr="A diagram of a leader&#10;&#10;Description automatically generated">
            <a:extLst>
              <a:ext uri="{FF2B5EF4-FFF2-40B4-BE49-F238E27FC236}">
                <a16:creationId xmlns:a16="http://schemas.microsoft.com/office/drawing/2014/main" id="{83B3E373-005E-BB03-9FED-D7D8C2610BF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529" b="3"/>
          <a:stretch/>
        </p:blipFill>
        <p:spPr>
          <a:xfrm>
            <a:off x="5304147" y="10"/>
            <a:ext cx="688785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059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Rectangle 95">
            <a:extLst>
              <a:ext uri="{FF2B5EF4-FFF2-40B4-BE49-F238E27FC236}">
                <a16:creationId xmlns:a16="http://schemas.microsoft.com/office/drawing/2014/main" id="{6170C6A3-18B6-424F-BF1E-57CF9592F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8" name="Picture 97">
            <a:extLst>
              <a:ext uri="{FF2B5EF4-FFF2-40B4-BE49-F238E27FC236}">
                <a16:creationId xmlns:a16="http://schemas.microsoft.com/office/drawing/2014/main" id="{316F3102-D394-4F37-A4B8-E09923261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DFC8D6F-1D7D-F021-A062-83B050F3F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681" y="1129653"/>
            <a:ext cx="5191319" cy="934253"/>
          </a:xfrm>
        </p:spPr>
        <p:txBody>
          <a:bodyPr anchor="b">
            <a:normAutofit fontScale="90000"/>
          </a:bodyPr>
          <a:lstStyle/>
          <a:p>
            <a:pPr algn="l"/>
            <a:br>
              <a:rPr lang="en-US" sz="2200" dirty="0"/>
            </a:br>
            <a:r>
              <a:rPr lang="en-US" sz="2200" dirty="0">
                <a:latin typeface="Algerian" pitchFamily="82" charset="77"/>
              </a:rPr>
              <a:t>                 importance of training and development</a:t>
            </a:r>
            <a:br>
              <a:rPr lang="en-US" sz="2200" dirty="0"/>
            </a:br>
            <a:endParaRPr lang="en-US" sz="2200" dirty="0"/>
          </a:p>
        </p:txBody>
      </p:sp>
      <p:pic>
        <p:nvPicPr>
          <p:cNvPr id="46" name="Picture 45" descr="A close-up of words on a blackboard&#10;&#10;Description automatically generated">
            <a:extLst>
              <a:ext uri="{FF2B5EF4-FFF2-40B4-BE49-F238E27FC236}">
                <a16:creationId xmlns:a16="http://schemas.microsoft.com/office/drawing/2014/main" id="{B7D176AE-1FC4-EADF-5297-803872750B2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1669" r="24542" b="-3"/>
          <a:stretch/>
        </p:blipFill>
        <p:spPr>
          <a:xfrm>
            <a:off x="6096000" y="746125"/>
            <a:ext cx="2714817" cy="3358380"/>
          </a:xfrm>
          <a:prstGeom prst="rect">
            <a:avLst/>
          </a:prstGeom>
        </p:spPr>
      </p:pic>
      <p:sp>
        <p:nvSpPr>
          <p:cNvPr id="100" name="Round Single Corner Rectangle 17">
            <a:extLst>
              <a:ext uri="{FF2B5EF4-FFF2-40B4-BE49-F238E27FC236}">
                <a16:creationId xmlns:a16="http://schemas.microsoft.com/office/drawing/2014/main" id="{1EBC9354-419F-4A43-932F-2C276FBF9B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10817" y="1002026"/>
            <a:ext cx="2309217" cy="1684338"/>
          </a:xfrm>
          <a:prstGeom prst="round1Rect">
            <a:avLst>
              <a:gd name="adj" fmla="val 11295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ound Single Corner Rectangle 16">
            <a:extLst>
              <a:ext uri="{FF2B5EF4-FFF2-40B4-BE49-F238E27FC236}">
                <a16:creationId xmlns:a16="http://schemas.microsoft.com/office/drawing/2014/main" id="{7F4B0439-E8F9-46EC-833D-B1BACE120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6241840" y="4259603"/>
            <a:ext cx="2417253" cy="1840846"/>
          </a:xfrm>
          <a:prstGeom prst="round1Rect">
            <a:avLst>
              <a:gd name="adj" fmla="val 11295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" name="Content Placeholder 50" descr="A hand touching a button&#10;&#10;Description automatically generated">
            <a:extLst>
              <a:ext uri="{FF2B5EF4-FFF2-40B4-BE49-F238E27FC236}">
                <a16:creationId xmlns:a16="http://schemas.microsoft.com/office/drawing/2014/main" id="{C5D197FD-2207-3D76-87C9-81A5CE311E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28100" r="32227" b="-2"/>
          <a:stretch/>
        </p:blipFill>
        <p:spPr>
          <a:xfrm>
            <a:off x="8810817" y="2686364"/>
            <a:ext cx="3162301" cy="3532955"/>
          </a:xfrm>
          <a:prstGeom prst="rect">
            <a:avLst/>
          </a:prstGeom>
        </p:spPr>
      </p:pic>
      <p:graphicFrame>
        <p:nvGraphicFramePr>
          <p:cNvPr id="54" name="Diagram 53">
            <a:extLst>
              <a:ext uri="{FF2B5EF4-FFF2-40B4-BE49-F238E27FC236}">
                <a16:creationId xmlns:a16="http://schemas.microsoft.com/office/drawing/2014/main" id="{477651C0-5370-A8AE-7CA1-79D0527F8F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55609959"/>
              </p:ext>
            </p:extLst>
          </p:nvPr>
        </p:nvGraphicFramePr>
        <p:xfrm>
          <a:off x="218882" y="2043113"/>
          <a:ext cx="5658236" cy="4614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6202593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2">
            <a:extLst>
              <a:ext uri="{FF2B5EF4-FFF2-40B4-BE49-F238E27FC236}">
                <a16:creationId xmlns:a16="http://schemas.microsoft.com/office/drawing/2014/main" id="{2B969C27-286D-4273-BB51-68209C848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8" name="Picture 44">
            <a:extLst>
              <a:ext uri="{FF2B5EF4-FFF2-40B4-BE49-F238E27FC236}">
                <a16:creationId xmlns:a16="http://schemas.microsoft.com/office/drawing/2014/main" id="{CF4E8F5F-DAE3-463C-B252-BC441D8EC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534"/>
          <a:stretch/>
        </p:blipFill>
        <p:spPr>
          <a:xfrm>
            <a:off x="0" y="0"/>
            <a:ext cx="6152826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81EF1B-B8CF-95F1-DF73-BDB65E364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760" y="764373"/>
            <a:ext cx="5627330" cy="129302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2500" dirty="0"/>
              <a:t> </a:t>
            </a:r>
            <a:br>
              <a:rPr lang="en-US" sz="2500" dirty="0"/>
            </a:br>
            <a:r>
              <a:rPr lang="en-US" sz="2500" dirty="0"/>
              <a:t>Benefits of training and development as an </a:t>
            </a:r>
            <a:r>
              <a:rPr lang="en-US" sz="2500" dirty="0" err="1"/>
              <a:t>hr</a:t>
            </a:r>
            <a:r>
              <a:rPr lang="en-US" sz="2500" dirty="0"/>
              <a:t> officer  at </a:t>
            </a:r>
            <a:r>
              <a:rPr lang="en-US" sz="2500" u="sng" dirty="0" err="1"/>
              <a:t>yoobi</a:t>
            </a:r>
            <a:r>
              <a:rPr lang="en-US" sz="2500" u="sng" dirty="0"/>
              <a:t> sushi &amp; </a:t>
            </a:r>
            <a:r>
              <a:rPr lang="en-US" sz="2500" u="sng" dirty="0" err="1"/>
              <a:t>lolo</a:t>
            </a:r>
            <a:r>
              <a:rPr lang="en-US" sz="2500" u="sng" dirty="0"/>
              <a:t> poke    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D383A12-523A-AF40-B66E-5838FE6DE39E}"/>
              </a:ext>
            </a:extLst>
          </p:cNvPr>
          <p:cNvSpPr txBox="1"/>
          <p:nvPr/>
        </p:nvSpPr>
        <p:spPr>
          <a:xfrm>
            <a:off x="619760" y="2194560"/>
            <a:ext cx="5450152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Creating a Positive Work Culture.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Cultural competence.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Cross-training Opportunities.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Sushi preparation skills.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Food Safety and Hygiene Compliance.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Improved Employee Onboarding.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Efficient Kitchen Operations.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Talent Development 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Conflict resolution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Team building 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Performance Management</a:t>
            </a:r>
          </a:p>
        </p:txBody>
      </p:sp>
      <p:pic>
        <p:nvPicPr>
          <p:cNvPr id="16" name="Picture 15" descr="A group of chefs in a kitchen&#10;&#10;Description automatically generated">
            <a:extLst>
              <a:ext uri="{FF2B5EF4-FFF2-40B4-BE49-F238E27FC236}">
                <a16:creationId xmlns:a16="http://schemas.microsoft.com/office/drawing/2014/main" id="{238D87F5-27D5-2A6A-03F8-BCC0F52F7C6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2198" r="22518" b="3"/>
          <a:stretch/>
        </p:blipFill>
        <p:spPr>
          <a:xfrm>
            <a:off x="6417734" y="10"/>
            <a:ext cx="3270176" cy="3933487"/>
          </a:xfrm>
          <a:prstGeom prst="rect">
            <a:avLst/>
          </a:prstGeom>
        </p:spPr>
      </p:pic>
      <p:pic>
        <p:nvPicPr>
          <p:cNvPr id="34" name="Picture 33" descr="A bowl of food with chopsticks and sauce&#10;&#10;Description automatically generated">
            <a:extLst>
              <a:ext uri="{FF2B5EF4-FFF2-40B4-BE49-F238E27FC236}">
                <a16:creationId xmlns:a16="http://schemas.microsoft.com/office/drawing/2014/main" id="{C3F8D0EE-6426-FB5D-BFE6-4763FA970C0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12488" r="3" b="17734"/>
          <a:stretch/>
        </p:blipFill>
        <p:spPr>
          <a:xfrm>
            <a:off x="9782174" y="10"/>
            <a:ext cx="2409826" cy="2538238"/>
          </a:xfrm>
          <a:prstGeom prst="rect">
            <a:avLst/>
          </a:prstGeom>
        </p:spPr>
      </p:pic>
      <p:pic>
        <p:nvPicPr>
          <p:cNvPr id="25" name="Picture 24" descr="A group of people standing in front of a word&#10;&#10;Description automatically generated">
            <a:extLst>
              <a:ext uri="{FF2B5EF4-FFF2-40B4-BE49-F238E27FC236}">
                <a16:creationId xmlns:a16="http://schemas.microsoft.com/office/drawing/2014/main" id="{86E68831-EEEC-E6E0-D678-3B5E655FE0B4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t="3431" r="7" b="7"/>
          <a:stretch/>
        </p:blipFill>
        <p:spPr>
          <a:xfrm>
            <a:off x="9782173" y="2624474"/>
            <a:ext cx="2409827" cy="1309023"/>
          </a:xfrm>
          <a:prstGeom prst="rect">
            <a:avLst/>
          </a:prstGeom>
        </p:spPr>
      </p:pic>
      <p:pic>
        <p:nvPicPr>
          <p:cNvPr id="28" name="Content Placeholder 27" descr="A plate of sushi with chopsticks and soy sauce&#10;&#10;Description automatically generated">
            <a:extLst>
              <a:ext uri="{FF2B5EF4-FFF2-40B4-BE49-F238E27FC236}">
                <a16:creationId xmlns:a16="http://schemas.microsoft.com/office/drawing/2014/main" id="{A7AB8700-D3DA-DC3A-72F6-FBE79C589A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t="18577" r="2" b="7509"/>
          <a:stretch/>
        </p:blipFill>
        <p:spPr>
          <a:xfrm>
            <a:off x="6417734" y="4019723"/>
            <a:ext cx="5774266" cy="283827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9C7B985-BF73-B257-F898-814090028C49}"/>
              </a:ext>
            </a:extLst>
          </p:cNvPr>
          <p:cNvSpPr txBox="1"/>
          <p:nvPr/>
        </p:nvSpPr>
        <p:spPr>
          <a:xfrm>
            <a:off x="7858563" y="3733442"/>
            <a:ext cx="182934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4" tooltip="https://hooikhawandsu.com/sushi-making-with-world-sushi-cup-champions-leon-yap-and-sky-tai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</a:t>
            </a:r>
            <a:r>
              <a:rPr lang="en-US" sz="700" dirty="0">
                <a:solidFill>
                  <a:srgbClr val="FFFFFF"/>
                </a:solidFill>
              </a:rPr>
              <a:t>by Unknown is licensed </a:t>
            </a:r>
            <a:r>
              <a:rPr lang="en-US" sz="700" dirty="0">
                <a:solidFill>
                  <a:srgbClr val="FFFFFF"/>
                </a:solidFill>
                <a:hlinkClick r:id="rId11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 dirty="0">
              <a:solidFill>
                <a:srgbClr val="FFFFFF"/>
              </a:solidFill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93655BDC-2924-20E1-C524-E95464C113D4}"/>
              </a:ext>
            </a:extLst>
          </p:cNvPr>
          <p:cNvSpPr txBox="1"/>
          <p:nvPr/>
        </p:nvSpPr>
        <p:spPr>
          <a:xfrm>
            <a:off x="9341540" y="6657945"/>
            <a:ext cx="285046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6" tooltip="https://marymakesdinner.typepad.com/marymakesdinner/salads-and-dressing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2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3990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CD9ACDE-8038-488C-AB0C-5FD1A373C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88C7F0-2C30-C8A1-DD9E-670948EDCC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54450" y="344216"/>
            <a:ext cx="7372350" cy="1388892"/>
          </a:xfrm>
        </p:spPr>
        <p:txBody>
          <a:bodyPr>
            <a:normAutofit/>
          </a:bodyPr>
          <a:lstStyle/>
          <a:p>
            <a:r>
              <a:rPr lang="en-US" sz="3200" dirty="0" err="1">
                <a:latin typeface="Algerian" pitchFamily="82" charset="77"/>
              </a:rPr>
              <a:t>ConclusionS</a:t>
            </a:r>
            <a:r>
              <a:rPr lang="en-US" sz="2800" dirty="0">
                <a:latin typeface="Algerian" pitchFamily="82" charset="77"/>
              </a:rPr>
              <a:t>: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26B383-378B-EF09-13AE-220B255973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54450" y="2158409"/>
            <a:ext cx="7372350" cy="3734389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* Training and development for HR officers in a sushi restaurant is a strategic investment that have numerous benefits, enhancing the HR functions capabilities and positively impacting the entire restaurants performance.</a:t>
            </a:r>
          </a:p>
          <a:p>
            <a:r>
              <a:rPr lang="en-US" dirty="0"/>
              <a:t>* The HR officers gain knowledge and skills through training programs, they can effectively support the restaurant’s workforce, creating positive work culture, and delivering exceptional customer experiences.</a:t>
            </a:r>
          </a:p>
          <a:p>
            <a:r>
              <a:rPr lang="en-US" dirty="0"/>
              <a:t>* Investing in training and development for HR officers in a sushi restaurant not only benefits the HR function but also contributes to a highly skilled, engaged and motivated workforce. This, in turn, leads to a delightful dining experience for customers, increased revenue, and a competitive edge in the dynamic and thriving restaurant industry.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A6C2449-5F66-4753-AAA3-4AD81E57A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CD0D7273-5B64-4961-B265-440B9FB9E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50"/>
          <a:stretch/>
        </p:blipFill>
        <p:spPr>
          <a:xfrm rot="16200000">
            <a:off x="-1264032" y="2187574"/>
            <a:ext cx="6857999" cy="248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079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Vapor Trail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FE1EB5C7-81A8-4CBA-AE6E-B3BF73DC38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2206</TotalTime>
  <Words>662</Words>
  <Application>Microsoft Macintosh PowerPoint</Application>
  <PresentationFormat>Widescreen</PresentationFormat>
  <Paragraphs>103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ACADEMY ENGRAVED LET PLAIN:1.0</vt:lpstr>
      <vt:lpstr>Aharoni</vt:lpstr>
      <vt:lpstr>Algerian</vt:lpstr>
      <vt:lpstr>American Typewriter</vt:lpstr>
      <vt:lpstr>Arial</vt:lpstr>
      <vt:lpstr>Calibri</vt:lpstr>
      <vt:lpstr>Century Gothic</vt:lpstr>
      <vt:lpstr>Wingdings</vt:lpstr>
      <vt:lpstr>Vapor Trail</vt:lpstr>
      <vt:lpstr>  Developing relationships and workplace Achievments </vt:lpstr>
      <vt:lpstr>YOOBI SUSHI &amp; lolo poke    </vt:lpstr>
      <vt:lpstr>     Human Resources OFFICER      job description:</vt:lpstr>
      <vt:lpstr>PowerPoint Presentation</vt:lpstr>
      <vt:lpstr>PowerPoint Presentation</vt:lpstr>
      <vt:lpstr>             PERSONAL SKILLS AUDIT. </vt:lpstr>
      <vt:lpstr>                  importance of training and development </vt:lpstr>
      <vt:lpstr>  Benefits of training and development as an hr officer  at yoobi sushi &amp; lolo poke     </vt:lpstr>
      <vt:lpstr>ConclusionS: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Developing relationships and workplace achievments </dc:title>
  <dc:creator>Georgiana Chirita</dc:creator>
  <cp:lastModifiedBy>Georgiana Chirita</cp:lastModifiedBy>
  <cp:revision>20</cp:revision>
  <dcterms:created xsi:type="dcterms:W3CDTF">2023-07-22T18:52:24Z</dcterms:created>
  <dcterms:modified xsi:type="dcterms:W3CDTF">2023-07-24T08:03:19Z</dcterms:modified>
</cp:coreProperties>
</file>