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ppt/charts/style1.xml" ContentType="application/vnd.ms-office.chartstyle+xml"/>
  <Override PartName="/ppt/charts/colors1.xml" ContentType="application/vnd.ms-office.chartcolorstyle+xml"/>
  <Override PartName="/ppt/charts/style2.xml" ContentType="application/vnd.ms-office.chartstyle+xml"/>
  <Override PartName="/ppt/charts/colors2.xml" ContentType="application/vnd.ms-office.chartcolorstyle+xml"/>
  <Override PartName="/ppt/charts/style3.xml" ContentType="application/vnd.ms-office.chartstyle+xml"/>
  <Override PartName="/ppt/charts/colors3.xml" ContentType="application/vnd.ms-office.chartcolor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54" r:id="rId3"/>
  </p:sldMasterIdLst>
  <p:notesMasterIdLst>
    <p:notesMasterId r:id="rId61"/>
  </p:notesMasterIdLst>
  <p:handoutMasterIdLst>
    <p:handoutMasterId r:id="rId62"/>
  </p:handoutMasterIdLst>
  <p:sldIdLst>
    <p:sldId id="299" r:id="rId4"/>
    <p:sldId id="302" r:id="rId5"/>
    <p:sldId id="316" r:id="rId6"/>
    <p:sldId id="285" r:id="rId7"/>
    <p:sldId id="317" r:id="rId8"/>
    <p:sldId id="306" r:id="rId9"/>
    <p:sldId id="314" r:id="rId10"/>
    <p:sldId id="304" r:id="rId11"/>
    <p:sldId id="310" r:id="rId12"/>
    <p:sldId id="309" r:id="rId13"/>
    <p:sldId id="312" r:id="rId14"/>
    <p:sldId id="321" r:id="rId15"/>
    <p:sldId id="318" r:id="rId16"/>
    <p:sldId id="319" r:id="rId17"/>
    <p:sldId id="320" r:id="rId18"/>
    <p:sldId id="322" r:id="rId19"/>
    <p:sldId id="323" r:id="rId20"/>
    <p:sldId id="324" r:id="rId21"/>
    <p:sldId id="325" r:id="rId22"/>
    <p:sldId id="308" r:id="rId23"/>
    <p:sldId id="307" r:id="rId24"/>
    <p:sldId id="311" r:id="rId25"/>
    <p:sldId id="258" r:id="rId26"/>
    <p:sldId id="265" r:id="rId27"/>
    <p:sldId id="303" r:id="rId28"/>
    <p:sldId id="267" r:id="rId29"/>
    <p:sldId id="266" r:id="rId30"/>
    <p:sldId id="262" r:id="rId31"/>
    <p:sldId id="289" r:id="rId32"/>
    <p:sldId id="291" r:id="rId33"/>
    <p:sldId id="290" r:id="rId34"/>
    <p:sldId id="270" r:id="rId35"/>
    <p:sldId id="293" r:id="rId36"/>
    <p:sldId id="271" r:id="rId37"/>
    <p:sldId id="277" r:id="rId38"/>
    <p:sldId id="268" r:id="rId39"/>
    <p:sldId id="272" r:id="rId40"/>
    <p:sldId id="288" r:id="rId41"/>
    <p:sldId id="273" r:id="rId42"/>
    <p:sldId id="295" r:id="rId43"/>
    <p:sldId id="276" r:id="rId44"/>
    <p:sldId id="286" r:id="rId45"/>
    <p:sldId id="292" r:id="rId46"/>
    <p:sldId id="269" r:id="rId47"/>
    <p:sldId id="287" r:id="rId48"/>
    <p:sldId id="274" r:id="rId49"/>
    <p:sldId id="294" r:id="rId50"/>
    <p:sldId id="275" r:id="rId51"/>
    <p:sldId id="281" r:id="rId52"/>
    <p:sldId id="282" r:id="rId53"/>
    <p:sldId id="283" r:id="rId54"/>
    <p:sldId id="284" r:id="rId55"/>
    <p:sldId id="261" r:id="rId56"/>
    <p:sldId id="301" r:id="rId57"/>
    <p:sldId id="296" r:id="rId58"/>
    <p:sldId id="298" r:id="rId59"/>
    <p:sldId id="300" r:id="rId60"/>
  </p:sldIdLst>
  <p:sldSz cx="9144000" cy="5143500" type="screen16x9"/>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162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7624"/>
    <a:srgbClr val="1C7DE1"/>
    <a:srgbClr val="F4BD2D"/>
    <a:srgbClr val="1ED4DE"/>
    <a:srgbClr val="E6294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86" autoAdjust="0"/>
    <p:restoredTop sz="80429" autoAdjust="0"/>
  </p:normalViewPr>
  <p:slideViewPr>
    <p:cSldViewPr showGuides="1">
      <p:cViewPr varScale="1">
        <p:scale>
          <a:sx n="74" d="100"/>
          <a:sy n="74" d="100"/>
        </p:scale>
        <p:origin x="-946" y="-77"/>
      </p:cViewPr>
      <p:guideLst>
        <p:guide orient="horz" pos="1620"/>
        <p:guide pos="2880"/>
      </p:guideLst>
    </p:cSldViewPr>
  </p:slideViewPr>
  <p:notesTextViewPr>
    <p:cViewPr>
      <p:scale>
        <a:sx n="1" d="1"/>
        <a:sy n="1" d="1"/>
      </p:scale>
      <p:origin x="0" y="0"/>
    </p:cViewPr>
  </p:notesTextViewPr>
  <p:sorterViewPr>
    <p:cViewPr>
      <p:scale>
        <a:sx n="100" d="100"/>
        <a:sy n="100" d="100"/>
      </p:scale>
      <p:origin x="0" y="792"/>
    </p:cViewPr>
  </p:sorterViewPr>
  <p:notesViewPr>
    <p:cSldViewPr showGuides="1">
      <p:cViewPr varScale="1">
        <p:scale>
          <a:sx n="53" d="100"/>
          <a:sy n="53" d="100"/>
        </p:scale>
        <p:origin x="-2611"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tableStyles" Target="tableStyles.xml"/><Relationship Id="rId5" Type="http://schemas.openxmlformats.org/officeDocument/2006/relationships/slide" Target="slides/slide2.xml"/><Relationship Id="rId61" Type="http://schemas.openxmlformats.org/officeDocument/2006/relationships/notesMaster" Target="notesMasters/notesMaster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package" Target="../embeddings/Microsoft_Excel_Worksheet2.xlsx"/></Relationships>
</file>

<file path=ppt/charts/_rels/chart3.xml.rels><?xml version="1.0" encoding="UTF-8" standalone="yes"?>
<Relationships xmlns="http://schemas.openxmlformats.org/package/2006/relationships"><Relationship Id="rId3" Type="http://schemas.microsoft.com/office/2011/relationships/chartStyle" Target="style2.xml"/><Relationship Id="rId2" Type="http://schemas.microsoft.com/office/2011/relationships/chartColorStyle" Target="colors2.xml"/><Relationship Id="rId1" Type="http://schemas.openxmlformats.org/officeDocument/2006/relationships/package" Target="../embeddings/Microsoft_Excel_Worksheet3.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4.xlsx"/></Relationships>
</file>

<file path=ppt/charts/_rels/chart5.xml.rels><?xml version="1.0" encoding="UTF-8" standalone="yes"?>
<Relationships xmlns="http://schemas.openxmlformats.org/package/2006/relationships"><Relationship Id="rId3" Type="http://schemas.microsoft.com/office/2011/relationships/chartStyle" Target="style3.xml"/><Relationship Id="rId2" Type="http://schemas.microsoft.com/office/2011/relationships/chartColorStyle" Target="colors3.xml"/><Relationship Id="rId1" Type="http://schemas.openxmlformats.org/officeDocument/2006/relationships/package" Target="../embeddings/Microsoft_Excel_Worksheet5.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H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2.2916666666666665E-2"/>
          <c:y val="0"/>
          <c:w val="0.95416666666666672"/>
          <c:h val="0.99582939534113901"/>
        </c:manualLayout>
      </c:layout>
      <c:barChart>
        <c:barDir val="bar"/>
        <c:grouping val="percentStacked"/>
        <c:varyColors val="0"/>
        <c:ser>
          <c:idx val="0"/>
          <c:order val="0"/>
          <c:tx>
            <c:strRef>
              <c:f>Sheet1!$B$1</c:f>
              <c:strCache>
                <c:ptCount val="1"/>
                <c:pt idx="0">
                  <c:v>Series 1</c:v>
                </c:pt>
              </c:strCache>
            </c:strRef>
          </c:tx>
          <c:invertIfNegative val="0"/>
          <c:dPt>
            <c:idx val="0"/>
            <c:invertIfNegative val="0"/>
            <c:bubble3D val="0"/>
            <c:spPr>
              <a:solidFill>
                <a:schemeClr val="accent4"/>
              </a:solidFill>
            </c:spPr>
            <c:extLst xmlns:c16r2="http://schemas.microsoft.com/office/drawing/2015/06/chart">
              <c:ext xmlns:c16="http://schemas.microsoft.com/office/drawing/2014/chart" uri="{C3380CC4-5D6E-409C-BE32-E72D297353CC}">
                <c16:uniqueId val="{00000001-17D1-474E-AA2D-B644C8D3CE02}"/>
              </c:ext>
            </c:extLst>
          </c:dPt>
          <c:cat>
            <c:strRef>
              <c:f>Sheet1!$A$2</c:f>
              <c:strCache>
                <c:ptCount val="1"/>
                <c:pt idx="0">
                  <c:v>Category 1</c:v>
                </c:pt>
              </c:strCache>
            </c:strRef>
          </c:cat>
          <c:val>
            <c:numRef>
              <c:f>Sheet1!$B$2</c:f>
              <c:numCache>
                <c:formatCode>General</c:formatCode>
                <c:ptCount val="1"/>
                <c:pt idx="0">
                  <c:v>25</c:v>
                </c:pt>
              </c:numCache>
            </c:numRef>
          </c:val>
          <c:extLst xmlns:c16r2="http://schemas.microsoft.com/office/drawing/2015/06/chart">
            <c:ext xmlns:c16="http://schemas.microsoft.com/office/drawing/2014/chart" uri="{C3380CC4-5D6E-409C-BE32-E72D297353CC}">
              <c16:uniqueId val="{00000002-17D1-474E-AA2D-B644C8D3CE02}"/>
            </c:ext>
          </c:extLst>
        </c:ser>
        <c:ser>
          <c:idx val="1"/>
          <c:order val="1"/>
          <c:tx>
            <c:strRef>
              <c:f>Sheet1!$C$1</c:f>
              <c:strCache>
                <c:ptCount val="1"/>
                <c:pt idx="0">
                  <c:v>Series 2</c:v>
                </c:pt>
              </c:strCache>
            </c:strRef>
          </c:tx>
          <c:invertIfNegative val="0"/>
          <c:dPt>
            <c:idx val="0"/>
            <c:invertIfNegative val="0"/>
            <c:bubble3D val="0"/>
            <c:spPr>
              <a:solidFill>
                <a:schemeClr val="accent5"/>
              </a:solidFill>
            </c:spPr>
            <c:extLst xmlns:c16r2="http://schemas.microsoft.com/office/drawing/2015/06/chart">
              <c:ext xmlns:c16="http://schemas.microsoft.com/office/drawing/2014/chart" uri="{C3380CC4-5D6E-409C-BE32-E72D297353CC}">
                <c16:uniqueId val="{00000004-17D1-474E-AA2D-B644C8D3CE02}"/>
              </c:ext>
            </c:extLst>
          </c:dPt>
          <c:cat>
            <c:strRef>
              <c:f>Sheet1!$A$2</c:f>
              <c:strCache>
                <c:ptCount val="1"/>
                <c:pt idx="0">
                  <c:v>Category 1</c:v>
                </c:pt>
              </c:strCache>
            </c:strRef>
          </c:cat>
          <c:val>
            <c:numRef>
              <c:f>Sheet1!$C$2</c:f>
              <c:numCache>
                <c:formatCode>General</c:formatCode>
                <c:ptCount val="1"/>
                <c:pt idx="0">
                  <c:v>30</c:v>
                </c:pt>
              </c:numCache>
            </c:numRef>
          </c:val>
          <c:extLst xmlns:c16r2="http://schemas.microsoft.com/office/drawing/2015/06/chart">
            <c:ext xmlns:c16="http://schemas.microsoft.com/office/drawing/2014/chart" uri="{C3380CC4-5D6E-409C-BE32-E72D297353CC}">
              <c16:uniqueId val="{00000005-17D1-474E-AA2D-B644C8D3CE02}"/>
            </c:ext>
          </c:extLst>
        </c:ser>
        <c:ser>
          <c:idx val="2"/>
          <c:order val="2"/>
          <c:tx>
            <c:strRef>
              <c:f>Sheet1!$D$1</c:f>
              <c:strCache>
                <c:ptCount val="1"/>
                <c:pt idx="0">
                  <c:v>Series 3</c:v>
                </c:pt>
              </c:strCache>
            </c:strRef>
          </c:tx>
          <c:spPr>
            <a:solidFill>
              <a:schemeClr val="accent2"/>
            </a:solidFill>
          </c:spPr>
          <c:invertIfNegative val="0"/>
          <c:dPt>
            <c:idx val="0"/>
            <c:invertIfNegative val="0"/>
            <c:bubble3D val="0"/>
            <c:extLst xmlns:c16r2="http://schemas.microsoft.com/office/drawing/2015/06/chart">
              <c:ext xmlns:c16="http://schemas.microsoft.com/office/drawing/2014/chart" uri="{C3380CC4-5D6E-409C-BE32-E72D297353CC}">
                <c16:uniqueId val="{00000007-17D1-474E-AA2D-B644C8D3CE02}"/>
              </c:ext>
            </c:extLst>
          </c:dPt>
          <c:cat>
            <c:strRef>
              <c:f>Sheet1!$A$2</c:f>
              <c:strCache>
                <c:ptCount val="1"/>
                <c:pt idx="0">
                  <c:v>Category 1</c:v>
                </c:pt>
              </c:strCache>
            </c:strRef>
          </c:cat>
          <c:val>
            <c:numRef>
              <c:f>Sheet1!$D$2</c:f>
              <c:numCache>
                <c:formatCode>General</c:formatCode>
                <c:ptCount val="1"/>
                <c:pt idx="0">
                  <c:v>15</c:v>
                </c:pt>
              </c:numCache>
            </c:numRef>
          </c:val>
          <c:extLst xmlns:c16r2="http://schemas.microsoft.com/office/drawing/2015/06/chart">
            <c:ext xmlns:c16="http://schemas.microsoft.com/office/drawing/2014/chart" uri="{C3380CC4-5D6E-409C-BE32-E72D297353CC}">
              <c16:uniqueId val="{00000008-17D1-474E-AA2D-B644C8D3CE02}"/>
            </c:ext>
          </c:extLst>
        </c:ser>
        <c:ser>
          <c:idx val="3"/>
          <c:order val="3"/>
          <c:tx>
            <c:strRef>
              <c:f>Sheet1!$E$1</c:f>
              <c:strCache>
                <c:ptCount val="1"/>
                <c:pt idx="0">
                  <c:v>Series 4</c:v>
                </c:pt>
              </c:strCache>
            </c:strRef>
          </c:tx>
          <c:invertIfNegative val="0"/>
          <c:dPt>
            <c:idx val="0"/>
            <c:invertIfNegative val="0"/>
            <c:bubble3D val="0"/>
            <c:spPr>
              <a:solidFill>
                <a:schemeClr val="accent1"/>
              </a:solidFill>
            </c:spPr>
            <c:extLst xmlns:c16r2="http://schemas.microsoft.com/office/drawing/2015/06/chart">
              <c:ext xmlns:c16="http://schemas.microsoft.com/office/drawing/2014/chart" uri="{C3380CC4-5D6E-409C-BE32-E72D297353CC}">
                <c16:uniqueId val="{0000000A-17D1-474E-AA2D-B644C8D3CE02}"/>
              </c:ext>
            </c:extLst>
          </c:dPt>
          <c:cat>
            <c:strRef>
              <c:f>Sheet1!$A$2</c:f>
              <c:strCache>
                <c:ptCount val="1"/>
                <c:pt idx="0">
                  <c:v>Category 1</c:v>
                </c:pt>
              </c:strCache>
            </c:strRef>
          </c:cat>
          <c:val>
            <c:numRef>
              <c:f>Sheet1!$E$2</c:f>
              <c:numCache>
                <c:formatCode>General</c:formatCode>
                <c:ptCount val="1"/>
                <c:pt idx="0">
                  <c:v>35</c:v>
                </c:pt>
              </c:numCache>
            </c:numRef>
          </c:val>
          <c:extLst xmlns:c16r2="http://schemas.microsoft.com/office/drawing/2015/06/chart">
            <c:ext xmlns:c16="http://schemas.microsoft.com/office/drawing/2014/chart" uri="{C3380CC4-5D6E-409C-BE32-E72D297353CC}">
              <c16:uniqueId val="{0000000B-17D1-474E-AA2D-B644C8D3CE02}"/>
            </c:ext>
          </c:extLst>
        </c:ser>
        <c:dLbls>
          <c:showLegendKey val="0"/>
          <c:showVal val="0"/>
          <c:showCatName val="0"/>
          <c:showSerName val="0"/>
          <c:showPercent val="0"/>
          <c:showBubbleSize val="0"/>
        </c:dLbls>
        <c:gapWidth val="100"/>
        <c:overlap val="100"/>
        <c:axId val="598273536"/>
        <c:axId val="140190848"/>
      </c:barChart>
      <c:catAx>
        <c:axId val="598273536"/>
        <c:scaling>
          <c:orientation val="minMax"/>
        </c:scaling>
        <c:delete val="1"/>
        <c:axPos val="l"/>
        <c:numFmt formatCode="General" sourceLinked="0"/>
        <c:majorTickMark val="out"/>
        <c:minorTickMark val="none"/>
        <c:tickLblPos val="nextTo"/>
        <c:crossAx val="140190848"/>
        <c:crosses val="autoZero"/>
        <c:auto val="1"/>
        <c:lblAlgn val="ctr"/>
        <c:lblOffset val="100"/>
        <c:noMultiLvlLbl val="0"/>
      </c:catAx>
      <c:valAx>
        <c:axId val="140190848"/>
        <c:scaling>
          <c:orientation val="minMax"/>
        </c:scaling>
        <c:delete val="1"/>
        <c:axPos val="b"/>
        <c:numFmt formatCode="0%" sourceLinked="1"/>
        <c:majorTickMark val="out"/>
        <c:minorTickMark val="none"/>
        <c:tickLblPos val="nextTo"/>
        <c:crossAx val="598273536"/>
        <c:crosses val="autoZero"/>
        <c:crossBetween val="between"/>
      </c:valAx>
    </c:plotArea>
    <c:plotVisOnly val="1"/>
    <c:dispBlanksAs val="gap"/>
    <c:showDLblsOverMax val="0"/>
  </c:chart>
  <c:txPr>
    <a:bodyPr/>
    <a:lstStyle/>
    <a:p>
      <a:pPr>
        <a:defRPr sz="1800"/>
      </a:pPr>
      <a:endParaRPr lang="zh-HK"/>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zh-H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Text</c:v>
                </c:pt>
              </c:strCache>
            </c:strRef>
          </c:tx>
          <c:spPr>
            <a:solidFill>
              <a:schemeClr val="accent2"/>
            </a:solidFill>
            <a:ln>
              <a:noFill/>
            </a:ln>
            <a:effectLst/>
          </c:spPr>
          <c:invertIfNegative val="0"/>
          <c:dPt>
            <c:idx val="1"/>
            <c:invertIfNegative val="0"/>
            <c:bubble3D val="0"/>
            <c:spPr>
              <a:solidFill>
                <a:schemeClr val="accent3"/>
              </a:solidFill>
              <a:ln>
                <a:noFill/>
              </a:ln>
              <a:effectLst/>
            </c:spPr>
            <c:extLst xmlns:c16r2="http://schemas.microsoft.com/office/drawing/2015/06/chart">
              <c:ext xmlns:c16="http://schemas.microsoft.com/office/drawing/2014/chart" uri="{C3380CC4-5D6E-409C-BE32-E72D297353CC}">
                <c16:uniqueId val="{00000003-8CAE-4B8F-9A0A-E69A73E72FD9}"/>
              </c:ext>
            </c:extLst>
          </c:dPt>
          <c:dPt>
            <c:idx val="2"/>
            <c:invertIfNegative val="0"/>
            <c:bubble3D val="0"/>
            <c:spPr>
              <a:solidFill>
                <a:schemeClr val="accent4"/>
              </a:solidFill>
              <a:ln>
                <a:noFill/>
              </a:ln>
              <a:effectLst/>
            </c:spPr>
            <c:extLst xmlns:c16r2="http://schemas.microsoft.com/office/drawing/2015/06/chart">
              <c:ext xmlns:c16="http://schemas.microsoft.com/office/drawing/2014/chart" uri="{C3380CC4-5D6E-409C-BE32-E72D297353CC}">
                <c16:uniqueId val="{00000004-8CAE-4B8F-9A0A-E69A73E72FD9}"/>
              </c:ext>
            </c:extLst>
          </c:dPt>
          <c:dPt>
            <c:idx val="3"/>
            <c:invertIfNegative val="0"/>
            <c:bubble3D val="0"/>
            <c:spPr>
              <a:solidFill>
                <a:schemeClr val="accent5"/>
              </a:solidFill>
              <a:ln>
                <a:noFill/>
              </a:ln>
              <a:effectLst/>
            </c:spPr>
            <c:extLst xmlns:c16r2="http://schemas.microsoft.com/office/drawing/2015/06/chart">
              <c:ext xmlns:c16="http://schemas.microsoft.com/office/drawing/2014/chart" uri="{C3380CC4-5D6E-409C-BE32-E72D297353CC}">
                <c16:uniqueId val="{00000005-8CAE-4B8F-9A0A-E69A73E72FD9}"/>
              </c:ext>
            </c:extLst>
          </c:dPt>
          <c:cat>
            <c:numRef>
              <c:f>Sheet1!$A$2:$A$5</c:f>
              <c:numCache>
                <c:formatCode>General</c:formatCode>
                <c:ptCount val="4"/>
                <c:pt idx="0">
                  <c:v>1</c:v>
                </c:pt>
                <c:pt idx="1">
                  <c:v>2</c:v>
                </c:pt>
                <c:pt idx="2">
                  <c:v>3</c:v>
                </c:pt>
                <c:pt idx="3">
                  <c:v>4</c:v>
                </c:pt>
              </c:numCache>
            </c:numRef>
          </c:cat>
          <c:val>
            <c:numRef>
              <c:f>Sheet1!$B$2:$B$5</c:f>
              <c:numCache>
                <c:formatCode>General</c:formatCode>
                <c:ptCount val="4"/>
                <c:pt idx="0">
                  <c:v>60</c:v>
                </c:pt>
                <c:pt idx="1">
                  <c:v>40</c:v>
                </c:pt>
                <c:pt idx="2">
                  <c:v>55</c:v>
                </c:pt>
                <c:pt idx="3">
                  <c:v>85</c:v>
                </c:pt>
              </c:numCache>
            </c:numRef>
          </c:val>
          <c:extLst xmlns:c16r2="http://schemas.microsoft.com/office/drawing/2015/06/chart">
            <c:ext xmlns:c16="http://schemas.microsoft.com/office/drawing/2014/chart" uri="{C3380CC4-5D6E-409C-BE32-E72D297353CC}">
              <c16:uniqueId val="{00000000-8CAE-4B8F-9A0A-E69A73E72FD9}"/>
            </c:ext>
          </c:extLst>
        </c:ser>
        <c:dLbls>
          <c:showLegendKey val="0"/>
          <c:showVal val="0"/>
          <c:showCatName val="0"/>
          <c:showSerName val="0"/>
          <c:showPercent val="0"/>
          <c:showBubbleSize val="0"/>
        </c:dLbls>
        <c:gapWidth val="110"/>
        <c:axId val="691625472"/>
        <c:axId val="162551424"/>
      </c:barChart>
      <c:catAx>
        <c:axId val="691625472"/>
        <c:scaling>
          <c:orientation val="minMax"/>
        </c:scaling>
        <c:delete val="1"/>
        <c:axPos val="b"/>
        <c:numFmt formatCode="General" sourceLinked="1"/>
        <c:majorTickMark val="none"/>
        <c:minorTickMark val="none"/>
        <c:tickLblPos val="nextTo"/>
        <c:crossAx val="162551424"/>
        <c:crosses val="autoZero"/>
        <c:auto val="1"/>
        <c:lblAlgn val="ctr"/>
        <c:lblOffset val="100"/>
        <c:noMultiLvlLbl val="0"/>
      </c:catAx>
      <c:valAx>
        <c:axId val="162551424"/>
        <c:scaling>
          <c:orientation val="minMax"/>
        </c:scaling>
        <c:delete val="1"/>
        <c:axPos val="l"/>
        <c:numFmt formatCode="General" sourceLinked="1"/>
        <c:majorTickMark val="none"/>
        <c:minorTickMark val="none"/>
        <c:tickLblPos val="nextTo"/>
        <c:crossAx val="691625472"/>
        <c:crosses val="autoZero"/>
        <c:crossBetween val="between"/>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zh-HK"/>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zh-H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6515455420878415E-2"/>
          <c:y val="2.8166071099168931E-2"/>
          <c:w val="0.89529531015629416"/>
          <c:h val="0.95162544490714984"/>
        </c:manualLayout>
      </c:layout>
      <c:doughnutChart>
        <c:varyColors val="1"/>
        <c:ser>
          <c:idx val="0"/>
          <c:order val="0"/>
          <c:tx>
            <c:strRef>
              <c:f>Sheet1!$B$1</c:f>
              <c:strCache>
                <c:ptCount val="1"/>
                <c:pt idx="0">
                  <c:v>Text</c:v>
                </c:pt>
              </c:strCache>
            </c:strRef>
          </c:tx>
          <c:dPt>
            <c:idx val="0"/>
            <c:bubble3D val="0"/>
            <c:spPr>
              <a:solidFill>
                <a:schemeClr val="accent3"/>
              </a:solidFill>
              <a:ln w="19050">
                <a:noFill/>
              </a:ln>
              <a:effectLst/>
            </c:spPr>
            <c:extLst xmlns:c16r2="http://schemas.microsoft.com/office/drawing/2015/06/chart">
              <c:ext xmlns:c16="http://schemas.microsoft.com/office/drawing/2014/chart" uri="{C3380CC4-5D6E-409C-BE32-E72D297353CC}">
                <c16:uniqueId val="{00000001-E26C-4A12-BF1D-516581F81131}"/>
              </c:ext>
            </c:extLst>
          </c:dPt>
          <c:dPt>
            <c:idx val="1"/>
            <c:bubble3D val="0"/>
            <c:spPr>
              <a:solidFill>
                <a:schemeClr val="accent4"/>
              </a:solidFill>
              <a:ln w="19050">
                <a:noFill/>
              </a:ln>
              <a:effectLst/>
            </c:spPr>
            <c:extLst xmlns:c16r2="http://schemas.microsoft.com/office/drawing/2015/06/chart">
              <c:ext xmlns:c16="http://schemas.microsoft.com/office/drawing/2014/chart" uri="{C3380CC4-5D6E-409C-BE32-E72D297353CC}">
                <c16:uniqueId val="{00000003-E26C-4A12-BF1D-516581F81131}"/>
              </c:ext>
            </c:extLst>
          </c:dPt>
          <c:dPt>
            <c:idx val="2"/>
            <c:bubble3D val="0"/>
            <c:spPr>
              <a:solidFill>
                <a:schemeClr val="accent5"/>
              </a:solidFill>
              <a:ln w="19050">
                <a:noFill/>
              </a:ln>
              <a:effectLst/>
            </c:spPr>
            <c:extLst xmlns:c16r2="http://schemas.microsoft.com/office/drawing/2015/06/chart">
              <c:ext xmlns:c16="http://schemas.microsoft.com/office/drawing/2014/chart" uri="{C3380CC4-5D6E-409C-BE32-E72D297353CC}">
                <c16:uniqueId val="{00000006-E26C-4A12-BF1D-516581F81131}"/>
              </c:ext>
            </c:extLst>
          </c:dPt>
          <c:dPt>
            <c:idx val="3"/>
            <c:bubble3D val="0"/>
            <c:spPr>
              <a:noFill/>
              <a:ln w="19050">
                <a:noFill/>
              </a:ln>
              <a:effectLst/>
            </c:spPr>
            <c:extLst xmlns:c16r2="http://schemas.microsoft.com/office/drawing/2015/06/chart">
              <c:ext xmlns:c16="http://schemas.microsoft.com/office/drawing/2014/chart" uri="{C3380CC4-5D6E-409C-BE32-E72D297353CC}">
                <c16:uniqueId val="{00000005-E26C-4A12-BF1D-516581F81131}"/>
              </c:ext>
            </c:extLst>
          </c:dPt>
          <c:cat>
            <c:numRef>
              <c:f>Sheet1!$A$2:$A$5</c:f>
              <c:numCache>
                <c:formatCode>General</c:formatCode>
                <c:ptCount val="4"/>
                <c:pt idx="0">
                  <c:v>1</c:v>
                </c:pt>
                <c:pt idx="1">
                  <c:v>2</c:v>
                </c:pt>
                <c:pt idx="2">
                  <c:v>3</c:v>
                </c:pt>
                <c:pt idx="3">
                  <c:v>4</c:v>
                </c:pt>
              </c:numCache>
            </c:numRef>
          </c:cat>
          <c:val>
            <c:numRef>
              <c:f>Sheet1!$B$2:$B$5</c:f>
              <c:numCache>
                <c:formatCode>General</c:formatCode>
                <c:ptCount val="4"/>
                <c:pt idx="0">
                  <c:v>25</c:v>
                </c:pt>
                <c:pt idx="1">
                  <c:v>25</c:v>
                </c:pt>
                <c:pt idx="2">
                  <c:v>25</c:v>
                </c:pt>
                <c:pt idx="3">
                  <c:v>25</c:v>
                </c:pt>
              </c:numCache>
            </c:numRef>
          </c:val>
          <c:extLst xmlns:c16r2="http://schemas.microsoft.com/office/drawing/2015/06/chart">
            <c:ext xmlns:c16="http://schemas.microsoft.com/office/drawing/2014/chart" uri="{C3380CC4-5D6E-409C-BE32-E72D297353CC}">
              <c16:uniqueId val="{00000004-E26C-4A12-BF1D-516581F81131}"/>
            </c:ext>
          </c:extLst>
        </c:ser>
        <c:dLbls>
          <c:showLegendKey val="0"/>
          <c:showVal val="0"/>
          <c:showCatName val="0"/>
          <c:showSerName val="0"/>
          <c:showPercent val="0"/>
          <c:showBubbleSize val="0"/>
          <c:showLeaderLines val="1"/>
        </c:dLbls>
        <c:firstSliceAng val="0"/>
        <c:holeSize val="45"/>
      </c:doughnutChart>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zh-HK"/>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zh-H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Sheet1!$B$1</c:f>
              <c:strCache>
                <c:ptCount val="1"/>
                <c:pt idx="0">
                  <c:v>Series 1</c:v>
                </c:pt>
              </c:strCache>
            </c:strRef>
          </c:tx>
          <c:spPr>
            <a:solidFill>
              <a:srgbClr val="87BCE6"/>
            </a:solidFill>
            <a:effectLst/>
          </c:spPr>
          <c:invertIfNegative val="0"/>
          <c:dPt>
            <c:idx val="0"/>
            <c:invertIfNegative val="0"/>
            <c:bubble3D val="0"/>
            <c:spPr>
              <a:solidFill>
                <a:schemeClr val="accent3"/>
              </a:solidFill>
              <a:effectLst/>
            </c:spPr>
            <c:extLst xmlns:c16r2="http://schemas.microsoft.com/office/drawing/2015/06/chart">
              <c:ext xmlns:c16="http://schemas.microsoft.com/office/drawing/2014/chart" uri="{C3380CC4-5D6E-409C-BE32-E72D297353CC}">
                <c16:uniqueId val="{00000001-49CE-43C0-B239-211288307024}"/>
              </c:ext>
            </c:extLst>
          </c:dPt>
          <c:dPt>
            <c:idx val="1"/>
            <c:invertIfNegative val="0"/>
            <c:bubble3D val="0"/>
            <c:spPr>
              <a:solidFill>
                <a:schemeClr val="accent4"/>
              </a:solidFill>
              <a:effectLst/>
            </c:spPr>
            <c:extLst xmlns:c16r2="http://schemas.microsoft.com/office/drawing/2015/06/chart">
              <c:ext xmlns:c16="http://schemas.microsoft.com/office/drawing/2014/chart" uri="{C3380CC4-5D6E-409C-BE32-E72D297353CC}">
                <c16:uniqueId val="{00000003-49CE-43C0-B239-211288307024}"/>
              </c:ext>
            </c:extLst>
          </c:dPt>
          <c:dPt>
            <c:idx val="2"/>
            <c:invertIfNegative val="0"/>
            <c:bubble3D val="0"/>
            <c:spPr>
              <a:solidFill>
                <a:schemeClr val="accent5"/>
              </a:solidFill>
              <a:effectLst/>
            </c:spPr>
            <c:extLst xmlns:c16r2="http://schemas.microsoft.com/office/drawing/2015/06/chart">
              <c:ext xmlns:c16="http://schemas.microsoft.com/office/drawing/2014/chart" uri="{C3380CC4-5D6E-409C-BE32-E72D297353CC}">
                <c16:uniqueId val="{00000005-49CE-43C0-B239-211288307024}"/>
              </c:ext>
            </c:extLst>
          </c:dPt>
          <c:cat>
            <c:strRef>
              <c:f>Sheet1!$A$2:$A$4</c:f>
              <c:strCache>
                <c:ptCount val="3"/>
                <c:pt idx="0">
                  <c:v>Category 1</c:v>
                </c:pt>
                <c:pt idx="1">
                  <c:v>Category 2</c:v>
                </c:pt>
                <c:pt idx="2">
                  <c:v>Category 3</c:v>
                </c:pt>
              </c:strCache>
            </c:strRef>
          </c:cat>
          <c:val>
            <c:numRef>
              <c:f>Sheet1!$B$2:$B$4</c:f>
              <c:numCache>
                <c:formatCode>General</c:formatCode>
                <c:ptCount val="3"/>
                <c:pt idx="0">
                  <c:v>65</c:v>
                </c:pt>
                <c:pt idx="1">
                  <c:v>40</c:v>
                </c:pt>
                <c:pt idx="2">
                  <c:v>80</c:v>
                </c:pt>
              </c:numCache>
            </c:numRef>
          </c:val>
          <c:extLst xmlns:c16r2="http://schemas.microsoft.com/office/drawing/2015/06/chart">
            <c:ext xmlns:c16="http://schemas.microsoft.com/office/drawing/2014/chart" uri="{C3380CC4-5D6E-409C-BE32-E72D297353CC}">
              <c16:uniqueId val="{00000006-49CE-43C0-B239-211288307024}"/>
            </c:ext>
          </c:extLst>
        </c:ser>
        <c:dLbls>
          <c:showLegendKey val="0"/>
          <c:showVal val="0"/>
          <c:showCatName val="0"/>
          <c:showSerName val="0"/>
          <c:showPercent val="0"/>
          <c:showBubbleSize val="0"/>
        </c:dLbls>
        <c:gapWidth val="88"/>
        <c:overlap val="100"/>
        <c:axId val="701871616"/>
        <c:axId val="139581632"/>
      </c:barChart>
      <c:catAx>
        <c:axId val="701871616"/>
        <c:scaling>
          <c:orientation val="minMax"/>
        </c:scaling>
        <c:delete val="1"/>
        <c:axPos val="l"/>
        <c:numFmt formatCode="General" sourceLinked="0"/>
        <c:majorTickMark val="out"/>
        <c:minorTickMark val="none"/>
        <c:tickLblPos val="nextTo"/>
        <c:crossAx val="139581632"/>
        <c:crosses val="autoZero"/>
        <c:auto val="1"/>
        <c:lblAlgn val="ctr"/>
        <c:lblOffset val="100"/>
        <c:noMultiLvlLbl val="0"/>
      </c:catAx>
      <c:valAx>
        <c:axId val="139581632"/>
        <c:scaling>
          <c:orientation val="minMax"/>
        </c:scaling>
        <c:delete val="1"/>
        <c:axPos val="b"/>
        <c:majorGridlines>
          <c:spPr>
            <a:ln>
              <a:noFill/>
            </a:ln>
          </c:spPr>
        </c:majorGridlines>
        <c:numFmt formatCode="General" sourceLinked="1"/>
        <c:majorTickMark val="out"/>
        <c:minorTickMark val="none"/>
        <c:tickLblPos val="nextTo"/>
        <c:crossAx val="701871616"/>
        <c:crosses val="autoZero"/>
        <c:crossBetween val="between"/>
      </c:valAx>
      <c:spPr>
        <a:noFill/>
        <a:ln>
          <a:noFill/>
        </a:ln>
      </c:spPr>
    </c:plotArea>
    <c:plotVisOnly val="1"/>
    <c:dispBlanksAs val="gap"/>
    <c:showDLblsOverMax val="0"/>
  </c:chart>
  <c:spPr>
    <a:effectLst/>
  </c:spPr>
  <c:txPr>
    <a:bodyPr/>
    <a:lstStyle/>
    <a:p>
      <a:pPr>
        <a:defRPr sz="1800"/>
      </a:pPr>
      <a:endParaRPr lang="zh-HK"/>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zh-HK"/>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Text</c:v>
                </c:pt>
              </c:strCache>
            </c:strRef>
          </c:tx>
          <c:spPr>
            <a:solidFill>
              <a:schemeClr val="accent2"/>
            </a:solidFill>
            <a:ln>
              <a:noFill/>
            </a:ln>
            <a:effectLst/>
          </c:spPr>
          <c:invertIfNegative val="0"/>
          <c:dPt>
            <c:idx val="1"/>
            <c:invertIfNegative val="0"/>
            <c:bubble3D val="0"/>
            <c:spPr>
              <a:solidFill>
                <a:schemeClr val="accent3"/>
              </a:solidFill>
              <a:ln>
                <a:noFill/>
              </a:ln>
              <a:effectLst/>
            </c:spPr>
            <c:extLst xmlns:c16r2="http://schemas.microsoft.com/office/drawing/2015/06/chart">
              <c:ext xmlns:c16="http://schemas.microsoft.com/office/drawing/2014/chart" uri="{C3380CC4-5D6E-409C-BE32-E72D297353CC}">
                <c16:uniqueId val="{00000001-8742-4072-943F-EB88901643ED}"/>
              </c:ext>
            </c:extLst>
          </c:dPt>
          <c:dPt>
            <c:idx val="2"/>
            <c:invertIfNegative val="0"/>
            <c:bubble3D val="0"/>
            <c:spPr>
              <a:solidFill>
                <a:schemeClr val="accent4"/>
              </a:solidFill>
              <a:ln>
                <a:noFill/>
              </a:ln>
              <a:effectLst/>
            </c:spPr>
            <c:extLst xmlns:c16r2="http://schemas.microsoft.com/office/drawing/2015/06/chart">
              <c:ext xmlns:c16="http://schemas.microsoft.com/office/drawing/2014/chart" uri="{C3380CC4-5D6E-409C-BE32-E72D297353CC}">
                <c16:uniqueId val="{00000003-8742-4072-943F-EB88901643ED}"/>
              </c:ext>
            </c:extLst>
          </c:dPt>
          <c:dPt>
            <c:idx val="3"/>
            <c:invertIfNegative val="0"/>
            <c:bubble3D val="0"/>
            <c:spPr>
              <a:solidFill>
                <a:schemeClr val="accent5"/>
              </a:solidFill>
              <a:ln>
                <a:noFill/>
              </a:ln>
              <a:effectLst/>
            </c:spPr>
            <c:extLst xmlns:c16r2="http://schemas.microsoft.com/office/drawing/2015/06/chart">
              <c:ext xmlns:c16="http://schemas.microsoft.com/office/drawing/2014/chart" uri="{C3380CC4-5D6E-409C-BE32-E72D297353CC}">
                <c16:uniqueId val="{00000005-8742-4072-943F-EB88901643ED}"/>
              </c:ext>
            </c:extLst>
          </c:dPt>
          <c:cat>
            <c:numRef>
              <c:f>Sheet1!$A$2:$A$5</c:f>
              <c:numCache>
                <c:formatCode>General</c:formatCode>
                <c:ptCount val="4"/>
                <c:pt idx="0">
                  <c:v>1</c:v>
                </c:pt>
                <c:pt idx="1">
                  <c:v>2</c:v>
                </c:pt>
                <c:pt idx="2">
                  <c:v>3</c:v>
                </c:pt>
                <c:pt idx="3">
                  <c:v>4</c:v>
                </c:pt>
              </c:numCache>
            </c:numRef>
          </c:cat>
          <c:val>
            <c:numRef>
              <c:f>Sheet1!$B$2:$B$5</c:f>
              <c:numCache>
                <c:formatCode>General</c:formatCode>
                <c:ptCount val="4"/>
                <c:pt idx="0">
                  <c:v>60</c:v>
                </c:pt>
                <c:pt idx="1">
                  <c:v>40</c:v>
                </c:pt>
                <c:pt idx="2">
                  <c:v>55</c:v>
                </c:pt>
                <c:pt idx="3">
                  <c:v>85</c:v>
                </c:pt>
              </c:numCache>
            </c:numRef>
          </c:val>
          <c:extLst xmlns:c16r2="http://schemas.microsoft.com/office/drawing/2015/06/chart">
            <c:ext xmlns:c16="http://schemas.microsoft.com/office/drawing/2014/chart" uri="{C3380CC4-5D6E-409C-BE32-E72D297353CC}">
              <c16:uniqueId val="{00000006-8742-4072-943F-EB88901643ED}"/>
            </c:ext>
          </c:extLst>
        </c:ser>
        <c:dLbls>
          <c:showLegendKey val="0"/>
          <c:showVal val="0"/>
          <c:showCatName val="0"/>
          <c:showSerName val="0"/>
          <c:showPercent val="0"/>
          <c:showBubbleSize val="0"/>
        </c:dLbls>
        <c:gapWidth val="110"/>
        <c:axId val="700774912"/>
        <c:axId val="703236352"/>
      </c:barChart>
      <c:catAx>
        <c:axId val="700774912"/>
        <c:scaling>
          <c:orientation val="minMax"/>
        </c:scaling>
        <c:delete val="1"/>
        <c:axPos val="b"/>
        <c:numFmt formatCode="General" sourceLinked="1"/>
        <c:majorTickMark val="none"/>
        <c:minorTickMark val="none"/>
        <c:tickLblPos val="nextTo"/>
        <c:crossAx val="703236352"/>
        <c:crosses val="autoZero"/>
        <c:auto val="1"/>
        <c:lblAlgn val="ctr"/>
        <c:lblOffset val="100"/>
        <c:noMultiLvlLbl val="0"/>
      </c:catAx>
      <c:valAx>
        <c:axId val="703236352"/>
        <c:scaling>
          <c:orientation val="minMax"/>
        </c:scaling>
        <c:delete val="1"/>
        <c:axPos val="l"/>
        <c:numFmt formatCode="General" sourceLinked="1"/>
        <c:majorTickMark val="none"/>
        <c:minorTickMark val="none"/>
        <c:tickLblPos val="nextTo"/>
        <c:crossAx val="700774912"/>
        <c:crosses val="autoZero"/>
        <c:crossBetween val="between"/>
      </c:valAx>
      <c:spPr>
        <a:noFill/>
        <a:ln>
          <a:noFill/>
        </a:ln>
        <a:effectLst/>
      </c:spPr>
    </c:plotArea>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zh-HK"/>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ko-KR" alt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9452B2B-0BBC-4845-BD5C-6186374697E3}" type="datetimeFigureOut">
              <a:rPr lang="ko-KR" altLang="en-US" smtClean="0"/>
              <a:t>2023-08-10</a:t>
            </a:fld>
            <a:endParaRPr lang="ko-KR" alt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ko-KR" alt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42153E3-D943-4A51-8AD5-41FA50EBC5B2}" type="slidenum">
              <a:rPr lang="ko-KR" altLang="en-US" smtClean="0"/>
              <a:t>‹#›</a:t>
            </a:fld>
            <a:endParaRPr lang="ko-KR" altLang="en-US" dirty="0"/>
          </a:p>
        </p:txBody>
      </p:sp>
    </p:spTree>
    <p:extLst>
      <p:ext uri="{BB962C8B-B14F-4D97-AF65-F5344CB8AC3E}">
        <p14:creationId xmlns:p14="http://schemas.microsoft.com/office/powerpoint/2010/main" val="115958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HK" altLang="en-US"/>
          </a:p>
        </p:txBody>
      </p:sp>
      <p:sp>
        <p:nvSpPr>
          <p:cNvPr id="3" name="日期版面配置區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0F0BE39-B082-489A-A143-F65CE597C38C}" type="datetimeFigureOut">
              <a:rPr lang="zh-HK" altLang="en-US" smtClean="0"/>
              <a:t>10/8/2023</a:t>
            </a:fld>
            <a:endParaRPr lang="zh-HK" altLang="en-US"/>
          </a:p>
        </p:txBody>
      </p:sp>
      <p:sp>
        <p:nvSpPr>
          <p:cNvPr id="4" name="投影片圖像版面配置區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HK" altLang="en-US"/>
          </a:p>
        </p:txBody>
      </p:sp>
      <p:sp>
        <p:nvSpPr>
          <p:cNvPr id="5" name="備忘稿版面配置區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HK" altLang="en-US"/>
          </a:p>
        </p:txBody>
      </p:sp>
      <p:sp>
        <p:nvSpPr>
          <p:cNvPr id="6" name="頁尾版面配置區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HK" altLang="en-US"/>
          </a:p>
        </p:txBody>
      </p:sp>
      <p:sp>
        <p:nvSpPr>
          <p:cNvPr id="7" name="投影片編號版面配置區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735F164-BA46-4B25-ADF6-9CB23BF55CCB}" type="slidenum">
              <a:rPr lang="zh-HK" altLang="en-US" smtClean="0"/>
              <a:t>‹#›</a:t>
            </a:fld>
            <a:endParaRPr lang="zh-HK" altLang="en-US"/>
          </a:p>
        </p:txBody>
      </p:sp>
    </p:spTree>
    <p:extLst>
      <p:ext uri="{BB962C8B-B14F-4D97-AF65-F5344CB8AC3E}">
        <p14:creationId xmlns:p14="http://schemas.microsoft.com/office/powerpoint/2010/main" val="1954630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6</a:t>
            </a:fld>
            <a:endParaRPr lang="zh-HK" altLang="en-US"/>
          </a:p>
        </p:txBody>
      </p:sp>
    </p:spTree>
    <p:extLst>
      <p:ext uri="{BB962C8B-B14F-4D97-AF65-F5344CB8AC3E}">
        <p14:creationId xmlns:p14="http://schemas.microsoft.com/office/powerpoint/2010/main" val="1197103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7</a:t>
            </a:fld>
            <a:endParaRPr lang="zh-HK" altLang="en-US"/>
          </a:p>
        </p:txBody>
      </p:sp>
    </p:spTree>
    <p:extLst>
      <p:ext uri="{BB962C8B-B14F-4D97-AF65-F5344CB8AC3E}">
        <p14:creationId xmlns:p14="http://schemas.microsoft.com/office/powerpoint/2010/main" val="1378135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HK" dirty="0" smtClean="0"/>
              <a:t>Example:</a:t>
            </a:r>
            <a:r>
              <a:rPr lang="en-US" altLang="zh-HK" baseline="0" dirty="0" smtClean="0"/>
              <a:t> </a:t>
            </a:r>
          </a:p>
          <a:p>
            <a:r>
              <a:rPr lang="en-US" altLang="zh-HK" baseline="0" dirty="0" smtClean="0"/>
              <a:t>You earn HK$1,000,000 a year.  </a:t>
            </a:r>
          </a:p>
          <a:p>
            <a:r>
              <a:rPr lang="en-US" altLang="zh-HK" baseline="0" dirty="0" smtClean="0"/>
              <a:t>But you have an outstanding mortgage of HK$5,000,000</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zh-HK" baseline="0" dirty="0" smtClean="0"/>
              <a:t>  and you have two kids at the age of 10</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zh-HK" baseline="0" dirty="0" smtClean="0"/>
              <a:t>  and financially support your parent who are in elderly home, </a:t>
            </a:r>
            <a:r>
              <a:rPr lang="en-US" altLang="zh-HK" baseline="0" dirty="0" err="1" smtClean="0"/>
              <a:t>etc</a:t>
            </a:r>
            <a:r>
              <a:rPr lang="en-US" altLang="zh-HK" baseline="0" dirty="0" smtClean="0"/>
              <a:t>…  </a:t>
            </a:r>
            <a:endParaRPr lang="en-US" altLang="zh-HK" dirty="0" smtClean="0"/>
          </a:p>
          <a:p>
            <a:endParaRPr lang="en-US" altLang="zh-HK" dirty="0" smtClean="0"/>
          </a:p>
          <a:p>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8</a:t>
            </a:fld>
            <a:endParaRPr lang="zh-HK" altLang="en-US"/>
          </a:p>
        </p:txBody>
      </p:sp>
    </p:spTree>
    <p:extLst>
      <p:ext uri="{BB962C8B-B14F-4D97-AF65-F5344CB8AC3E}">
        <p14:creationId xmlns:p14="http://schemas.microsoft.com/office/powerpoint/2010/main" val="382654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HK" dirty="0" smtClean="0"/>
              <a:t>Example:</a:t>
            </a:r>
            <a:r>
              <a:rPr lang="en-US" altLang="zh-HK" baseline="0" dirty="0" smtClean="0"/>
              <a:t> </a:t>
            </a:r>
          </a:p>
          <a:p>
            <a:r>
              <a:rPr lang="en-US" altLang="zh-HK" baseline="0" dirty="0" smtClean="0"/>
              <a:t>You earn HK$1,000,000 a year.  </a:t>
            </a:r>
          </a:p>
          <a:p>
            <a:r>
              <a:rPr lang="en-US" altLang="zh-HK" baseline="0" dirty="0" smtClean="0"/>
              <a:t>But you have an outstanding mortgage of HK$5,000,000</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zh-HK" baseline="0" dirty="0" smtClean="0"/>
              <a:t>  and you have two kids at the age of 10</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zh-HK" baseline="0" dirty="0" smtClean="0"/>
              <a:t>  and financially support your parent who are in elderly home, </a:t>
            </a:r>
            <a:r>
              <a:rPr lang="en-US" altLang="zh-HK" baseline="0" dirty="0" err="1" smtClean="0"/>
              <a:t>etc</a:t>
            </a:r>
            <a:r>
              <a:rPr lang="en-US" altLang="zh-HK" baseline="0" dirty="0" smtClean="0"/>
              <a:t>…  </a:t>
            </a:r>
            <a:endParaRPr lang="en-US" altLang="zh-HK" dirty="0" smtClean="0"/>
          </a:p>
          <a:p>
            <a:endParaRPr lang="en-US" altLang="zh-HK" dirty="0" smtClean="0"/>
          </a:p>
          <a:p>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9</a:t>
            </a:fld>
            <a:endParaRPr lang="zh-HK" altLang="en-US"/>
          </a:p>
        </p:txBody>
      </p:sp>
    </p:spTree>
    <p:extLst>
      <p:ext uri="{BB962C8B-B14F-4D97-AF65-F5344CB8AC3E}">
        <p14:creationId xmlns:p14="http://schemas.microsoft.com/office/powerpoint/2010/main" val="382654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HK" dirty="0" smtClean="0"/>
              <a:t>World GDP</a:t>
            </a:r>
            <a:r>
              <a:rPr lang="en-US" altLang="zh-HK" baseline="0" dirty="0" smtClean="0"/>
              <a:t> in 2022 = </a:t>
            </a:r>
            <a:r>
              <a:rPr lang="en-US" altLang="zh-HK" dirty="0" smtClean="0"/>
              <a:t>USD 100 Trillion.</a:t>
            </a:r>
            <a:r>
              <a:rPr lang="en-US" altLang="zh-HK" baseline="0" dirty="0" smtClean="0"/>
              <a:t> </a:t>
            </a:r>
          </a:p>
          <a:p>
            <a:r>
              <a:rPr lang="en-US" altLang="zh-HK" dirty="0" smtClean="0"/>
              <a:t>US GDP</a:t>
            </a:r>
            <a:r>
              <a:rPr lang="en-US" altLang="zh-HK" baseline="0" dirty="0" smtClean="0"/>
              <a:t> in 2022  = </a:t>
            </a:r>
            <a:r>
              <a:rPr lang="en-US" altLang="zh-HK" dirty="0" smtClean="0"/>
              <a:t> USD 27 Trillion.</a:t>
            </a:r>
            <a:r>
              <a:rPr lang="en-US" altLang="zh-HK" baseline="0"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zh-HK" dirty="0" smtClean="0"/>
              <a:t>China GDP</a:t>
            </a:r>
            <a:r>
              <a:rPr lang="en-US" altLang="zh-HK" baseline="0" dirty="0" smtClean="0"/>
              <a:t> in 2022  = </a:t>
            </a:r>
            <a:r>
              <a:rPr lang="en-US" altLang="zh-HK" dirty="0" smtClean="0"/>
              <a:t> USD 19 Trillion.</a:t>
            </a:r>
            <a:r>
              <a:rPr lang="en-US" altLang="zh-HK" baseline="0"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zh-HK" baseline="0" dirty="0" smtClean="0"/>
              <a:t>HK   </a:t>
            </a:r>
            <a:r>
              <a:rPr lang="en-US" altLang="zh-HK" dirty="0" smtClean="0"/>
              <a:t>GDP</a:t>
            </a:r>
            <a:r>
              <a:rPr lang="en-US" altLang="zh-HK" baseline="0" dirty="0" smtClean="0"/>
              <a:t> in 2022  = </a:t>
            </a:r>
            <a:r>
              <a:rPr lang="en-US" altLang="zh-HK" dirty="0" smtClean="0"/>
              <a:t> USD 0.4 Trillion.</a:t>
            </a:r>
            <a:r>
              <a:rPr lang="en-US" altLang="zh-HK" baseline="0"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zh-HK" baseline="0" dirty="0" smtClean="0"/>
              <a:t>Source:  </a:t>
            </a:r>
            <a:r>
              <a:rPr lang="en-US" altLang="zh-HK" dirty="0" smtClean="0"/>
              <a:t>https://en.wikipedia.org/wiki/List_of_countries_by_GDP_(nominal)</a:t>
            </a:r>
            <a:br>
              <a:rPr lang="en-US" altLang="zh-HK" dirty="0" smtClean="0"/>
            </a:br>
            <a:r>
              <a:rPr lang="en-US" altLang="zh-HK" dirty="0" smtClean="0"/>
              <a:t/>
            </a:r>
            <a:br>
              <a:rPr lang="en-US" altLang="zh-HK" dirty="0" smtClean="0"/>
            </a:br>
            <a:r>
              <a:rPr lang="en-US" altLang="zh-HK" dirty="0" smtClean="0"/>
              <a:t>During</a:t>
            </a:r>
            <a:r>
              <a:rPr lang="en-US" altLang="zh-HK" baseline="0" dirty="0" smtClean="0"/>
              <a:t> </a:t>
            </a:r>
            <a:r>
              <a:rPr lang="en-US" altLang="zh-HK" baseline="0" dirty="0" smtClean="0"/>
              <a:t>COVID, with the loss of income and wealth erosion, the gap is widening. </a:t>
            </a:r>
          </a:p>
          <a:p>
            <a:r>
              <a:rPr lang="en-US" altLang="zh-HK" baseline="0" dirty="0" smtClean="0"/>
              <a:t>Separately, COVID has promoted consumers to reconsider their own insurance coverage and protection, and use it as a stable financial </a:t>
            </a:r>
            <a:r>
              <a:rPr lang="en-US" altLang="zh-HK" baseline="0" dirty="0" smtClean="0"/>
              <a:t>instruments.  </a:t>
            </a:r>
            <a:br>
              <a:rPr lang="en-US" altLang="zh-HK" baseline="0" dirty="0" smtClean="0"/>
            </a:br>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10</a:t>
            </a:fld>
            <a:endParaRPr lang="zh-HK" altLang="en-US"/>
          </a:p>
        </p:txBody>
      </p:sp>
    </p:spTree>
    <p:extLst>
      <p:ext uri="{BB962C8B-B14F-4D97-AF65-F5344CB8AC3E}">
        <p14:creationId xmlns:p14="http://schemas.microsoft.com/office/powerpoint/2010/main" val="88042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HK" dirty="0" smtClean="0"/>
              <a:t>Slight</a:t>
            </a:r>
            <a:r>
              <a:rPr lang="en-US" altLang="zh-HK" baseline="0" dirty="0" smtClean="0"/>
              <a:t> different numbers, but the same message. More people are under-insured. </a:t>
            </a:r>
          </a:p>
          <a:p>
            <a:endParaRPr lang="en-US" altLang="zh-HK"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altLang="zh-HK" baseline="0" dirty="0" smtClean="0"/>
              <a:t>HK  </a:t>
            </a:r>
            <a:r>
              <a:rPr lang="en-US" altLang="zh-HK" dirty="0" smtClean="0"/>
              <a:t>GDP</a:t>
            </a:r>
            <a:r>
              <a:rPr lang="en-US" altLang="zh-HK" baseline="0" dirty="0" smtClean="0"/>
              <a:t> in 2022  = </a:t>
            </a:r>
            <a:r>
              <a:rPr lang="en-US" altLang="zh-HK" dirty="0" smtClean="0"/>
              <a:t> USD 0.4 Trillion.</a:t>
            </a:r>
            <a:r>
              <a:rPr lang="en-US" altLang="zh-HK" baseline="0" dirty="0" smtClean="0"/>
              <a:t> </a:t>
            </a:r>
          </a:p>
          <a:p>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11</a:t>
            </a:fld>
            <a:endParaRPr lang="zh-HK" altLang="en-US"/>
          </a:p>
        </p:txBody>
      </p:sp>
    </p:spTree>
    <p:extLst>
      <p:ext uri="{BB962C8B-B14F-4D97-AF65-F5344CB8AC3E}">
        <p14:creationId xmlns:p14="http://schemas.microsoft.com/office/powerpoint/2010/main" val="88042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HK" dirty="0" smtClean="0"/>
              <a:t>Slight</a:t>
            </a:r>
            <a:r>
              <a:rPr lang="en-US" altLang="zh-HK" baseline="0" dirty="0" smtClean="0"/>
              <a:t> different numbers, but the same message. More people are under-insured. </a:t>
            </a:r>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12</a:t>
            </a:fld>
            <a:endParaRPr lang="zh-HK" altLang="en-US"/>
          </a:p>
        </p:txBody>
      </p:sp>
    </p:spTree>
    <p:extLst>
      <p:ext uri="{BB962C8B-B14F-4D97-AF65-F5344CB8AC3E}">
        <p14:creationId xmlns:p14="http://schemas.microsoft.com/office/powerpoint/2010/main" val="88042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HK" sz="1200" b="0" i="0" u="none" strike="noStrike" kern="1200" baseline="0" dirty="0" smtClean="0">
                <a:solidFill>
                  <a:schemeClr val="tx1"/>
                </a:solidFill>
                <a:latin typeface="+mn-lt"/>
                <a:ea typeface="+mn-ea"/>
                <a:cs typeface="+mn-cs"/>
              </a:rPr>
              <a:t>Some unfortunate families may fall back on public assistance, which affect the public sector’s resources allocation.</a:t>
            </a:r>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14</a:t>
            </a:fld>
            <a:endParaRPr lang="zh-HK" altLang="en-US"/>
          </a:p>
        </p:txBody>
      </p:sp>
    </p:spTree>
    <p:extLst>
      <p:ext uri="{BB962C8B-B14F-4D97-AF65-F5344CB8AC3E}">
        <p14:creationId xmlns:p14="http://schemas.microsoft.com/office/powerpoint/2010/main" val="2586813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HK" dirty="0" smtClean="0"/>
              <a:t>Digital banking</a:t>
            </a:r>
          </a:p>
          <a:p>
            <a:r>
              <a:rPr lang="en-US" altLang="zh-HK" sz="1200" b="0" i="0" kern="1200" dirty="0" smtClean="0">
                <a:solidFill>
                  <a:schemeClr val="tx1"/>
                </a:solidFill>
                <a:effectLst/>
                <a:latin typeface="+mn-lt"/>
                <a:ea typeface="+mn-ea"/>
                <a:cs typeface="+mn-cs"/>
              </a:rPr>
              <a:t>Economies of scale :</a:t>
            </a:r>
            <a:r>
              <a:rPr lang="en-US" altLang="zh-HK" sz="1200" b="0" i="0" kern="1200" baseline="0" dirty="0" smtClean="0">
                <a:solidFill>
                  <a:schemeClr val="tx1"/>
                </a:solidFill>
                <a:effectLst/>
                <a:latin typeface="+mn-lt"/>
                <a:ea typeface="+mn-ea"/>
                <a:cs typeface="+mn-cs"/>
              </a:rPr>
              <a:t>  </a:t>
            </a:r>
            <a:r>
              <a:rPr lang="en-US" altLang="zh-HK" sz="1200" b="0" i="0" kern="1200" dirty="0" smtClean="0">
                <a:solidFill>
                  <a:schemeClr val="tx1"/>
                </a:solidFill>
                <a:effectLst/>
                <a:latin typeface="+mn-lt"/>
                <a:ea typeface="+mn-ea"/>
                <a:cs typeface="+mn-cs"/>
              </a:rPr>
              <a:t>lower prices, it often leads to increased sales.</a:t>
            </a:r>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15</a:t>
            </a:fld>
            <a:endParaRPr lang="zh-HK" altLang="en-US"/>
          </a:p>
        </p:txBody>
      </p:sp>
    </p:spTree>
    <p:extLst>
      <p:ext uri="{BB962C8B-B14F-4D97-AF65-F5344CB8AC3E}">
        <p14:creationId xmlns:p14="http://schemas.microsoft.com/office/powerpoint/2010/main" val="3742559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19</a:t>
            </a:fld>
            <a:endParaRPr lang="zh-HK" altLang="en-US"/>
          </a:p>
        </p:txBody>
      </p:sp>
    </p:spTree>
    <p:extLst>
      <p:ext uri="{BB962C8B-B14F-4D97-AF65-F5344CB8AC3E}">
        <p14:creationId xmlns:p14="http://schemas.microsoft.com/office/powerpoint/2010/main" val="25868132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HK" dirty="0" smtClean="0"/>
              <a:t>Link to the</a:t>
            </a:r>
            <a:r>
              <a:rPr lang="en-US" altLang="zh-HK" baseline="0" dirty="0" smtClean="0"/>
              <a:t> concept of risk pooling. </a:t>
            </a:r>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21</a:t>
            </a:fld>
            <a:endParaRPr lang="zh-HK" altLang="en-US"/>
          </a:p>
        </p:txBody>
      </p:sp>
    </p:spTree>
    <p:extLst>
      <p:ext uri="{BB962C8B-B14F-4D97-AF65-F5344CB8AC3E}">
        <p14:creationId xmlns:p14="http://schemas.microsoft.com/office/powerpoint/2010/main" val="3290549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HK" altLang="en-US" dirty="0"/>
          </a:p>
        </p:txBody>
      </p:sp>
      <p:sp>
        <p:nvSpPr>
          <p:cNvPr id="4" name="投影片編號版面配置區 3"/>
          <p:cNvSpPr>
            <a:spLocks noGrp="1"/>
          </p:cNvSpPr>
          <p:nvPr>
            <p:ph type="sldNum" sz="quarter" idx="10"/>
          </p:nvPr>
        </p:nvSpPr>
        <p:spPr/>
        <p:txBody>
          <a:bodyPr/>
          <a:lstStyle/>
          <a:p>
            <a:fld id="{3735F164-BA46-4B25-ADF6-9CB23BF55CCB}" type="slidenum">
              <a:rPr lang="zh-HK" altLang="en-US" smtClean="0"/>
              <a:t>22</a:t>
            </a:fld>
            <a:endParaRPr lang="zh-HK" altLang="en-US"/>
          </a:p>
        </p:txBody>
      </p:sp>
    </p:spTree>
    <p:extLst>
      <p:ext uri="{BB962C8B-B14F-4D97-AF65-F5344CB8AC3E}">
        <p14:creationId xmlns:p14="http://schemas.microsoft.com/office/powerpoint/2010/main" val="880420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5"/>
          <p:cNvSpPr>
            <a:spLocks noGrp="1"/>
          </p:cNvSpPr>
          <p:nvPr>
            <p:ph type="title" hasCustomPrompt="1"/>
          </p:nvPr>
        </p:nvSpPr>
        <p:spPr>
          <a:xfrm>
            <a:off x="0" y="627534"/>
            <a:ext cx="9144000" cy="533308"/>
          </a:xfrm>
          <a:prstGeom prst="rect">
            <a:avLst/>
          </a:prstGeom>
        </p:spPr>
        <p:txBody>
          <a:bodyPr anchor="ctr"/>
          <a:lstStyle>
            <a:lvl1pPr>
              <a:buFontTx/>
              <a:buNone/>
              <a:defRPr sz="3600" b="1">
                <a:solidFill>
                  <a:schemeClr val="tx1">
                    <a:lumMod val="75000"/>
                    <a:lumOff val="25000"/>
                  </a:schemeClr>
                </a:solidFill>
                <a:latin typeface="+mj-lt"/>
                <a:cs typeface="Arial" pitchFamily="34" charset="0"/>
              </a:defRPr>
            </a:lvl1pPr>
          </a:lstStyle>
          <a:p>
            <a:r>
              <a:rPr lang="en-US" altLang="ko-KR" dirty="0">
                <a:ea typeface="맑은 고딕" pitchFamily="50" charset="-127"/>
              </a:rPr>
              <a:t>FREE PPT TEMPLATES</a:t>
            </a:r>
            <a:endParaRPr lang="ko-KR" altLang="en-US" dirty="0"/>
          </a:p>
        </p:txBody>
      </p:sp>
      <p:sp>
        <p:nvSpPr>
          <p:cNvPr id="4" name="Text Placeholder 9">
            <a:extLst>
              <a:ext uri="{FF2B5EF4-FFF2-40B4-BE49-F238E27FC236}">
                <a16:creationId xmlns:a16="http://schemas.microsoft.com/office/drawing/2014/main" xmlns="" id="{B3F0AB86-7940-4230-BC06-4EF20DC497B6}"/>
              </a:ext>
            </a:extLst>
          </p:cNvPr>
          <p:cNvSpPr>
            <a:spLocks noGrp="1"/>
          </p:cNvSpPr>
          <p:nvPr>
            <p:ph type="body" sz="quarter" idx="12" hasCustomPrompt="1"/>
          </p:nvPr>
        </p:nvSpPr>
        <p:spPr>
          <a:xfrm>
            <a:off x="0" y="1203598"/>
            <a:ext cx="9143999" cy="432000"/>
          </a:xfrm>
          <a:prstGeom prst="rect">
            <a:avLst/>
          </a:prstGeom>
        </p:spPr>
        <p:txBody>
          <a:bodyPr lIns="108000" anchor="ctr"/>
          <a:lstStyle>
            <a:lvl1pPr marL="0" indent="0" algn="ctr">
              <a:buNone/>
              <a:defRPr sz="1200" b="1" baseline="0">
                <a:solidFill>
                  <a:schemeClr val="tx1"/>
                </a:solidFill>
                <a:effectLst/>
                <a:latin typeface="+mn-lt"/>
                <a:cs typeface="Arial" pitchFamily="34" charset="0"/>
              </a:defRPr>
            </a:lvl1pPr>
          </a:lstStyle>
          <a:p>
            <a:pPr lvl="0"/>
            <a:r>
              <a:rPr lang="en-US" altLang="ko-KR" dirty="0"/>
              <a:t>INSTERT THE TITLE</a:t>
            </a:r>
          </a:p>
          <a:p>
            <a:pPr lvl="0"/>
            <a:r>
              <a:rPr lang="en-US" altLang="ko-KR" dirty="0"/>
              <a:t>OF YOUR PRESENTATION HERE</a:t>
            </a:r>
            <a:endParaRPr lang="ko-KR" altLang="en-US" dirty="0"/>
          </a:p>
        </p:txBody>
      </p:sp>
    </p:spTree>
    <p:extLst>
      <p:ext uri="{BB962C8B-B14F-4D97-AF65-F5344CB8AC3E}">
        <p14:creationId xmlns:p14="http://schemas.microsoft.com/office/powerpoint/2010/main" val="3904619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and Content">
    <p:bg>
      <p:bgPr>
        <a:solidFill>
          <a:schemeClr val="accent3">
            <a:lumMod val="20000"/>
            <a:lumOff val="80000"/>
            <a:alpha val="50000"/>
          </a:schemeClr>
        </a:solidFill>
        <a:effectLst/>
      </p:bgPr>
    </p:bg>
    <p:spTree>
      <p:nvGrpSpPr>
        <p:cNvPr id="1" name=""/>
        <p:cNvGrpSpPr/>
        <p:nvPr/>
      </p:nvGrpSpPr>
      <p:grpSpPr>
        <a:xfrm>
          <a:off x="0" y="0"/>
          <a:ext cx="0" cy="0"/>
          <a:chOff x="0" y="0"/>
          <a:chExt cx="0" cy="0"/>
        </a:xfrm>
      </p:grpSpPr>
      <p:sp>
        <p:nvSpPr>
          <p:cNvPr id="3" name="Diamond 10"/>
          <p:cNvSpPr/>
          <p:nvPr userDrawn="1"/>
        </p:nvSpPr>
        <p:spPr>
          <a:xfrm rot="10800000">
            <a:off x="3222000" y="3337155"/>
            <a:ext cx="2700000" cy="1806344"/>
          </a:xfrm>
          <a:custGeom>
            <a:avLst/>
            <a:gdLst/>
            <a:ahLst/>
            <a:cxnLst/>
            <a:rect l="l" t="t" r="r" b="b"/>
            <a:pathLst>
              <a:path w="2700000" h="1806344">
                <a:moveTo>
                  <a:pt x="456344" y="0"/>
                </a:moveTo>
                <a:lnTo>
                  <a:pt x="2243656" y="0"/>
                </a:lnTo>
                <a:lnTo>
                  <a:pt x="2700000" y="456344"/>
                </a:lnTo>
                <a:lnTo>
                  <a:pt x="1350000" y="1806344"/>
                </a:lnTo>
                <a:lnTo>
                  <a:pt x="0" y="456344"/>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 name="Isosceles Triangle 4"/>
          <p:cNvSpPr/>
          <p:nvPr userDrawn="1"/>
        </p:nvSpPr>
        <p:spPr>
          <a:xfrm rot="10800000">
            <a:off x="3746892" y="0"/>
            <a:ext cx="1650216" cy="812260"/>
          </a:xfrm>
          <a:prstGeom prst="triangl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 name="Isosceles Triangle 5"/>
          <p:cNvSpPr/>
          <p:nvPr userDrawn="1"/>
        </p:nvSpPr>
        <p:spPr>
          <a:xfrm rot="10800000">
            <a:off x="4041648" y="99959"/>
            <a:ext cx="1060704" cy="55436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그림 개체 틀 7">
            <a:extLst>
              <a:ext uri="{FF2B5EF4-FFF2-40B4-BE49-F238E27FC236}">
                <a16:creationId xmlns:a16="http://schemas.microsoft.com/office/drawing/2014/main" xmlns="" id="{8E48000A-B218-4CCF-8C0E-D9ACDAFA26B8}"/>
              </a:ext>
            </a:extLst>
          </p:cNvPr>
          <p:cNvSpPr>
            <a:spLocks noGrp="1"/>
          </p:cNvSpPr>
          <p:nvPr>
            <p:ph type="pic" idx="12" hasCustomPrompt="1"/>
          </p:nvPr>
        </p:nvSpPr>
        <p:spPr>
          <a:xfrm>
            <a:off x="3312000" y="3430238"/>
            <a:ext cx="2520000" cy="1713262"/>
          </a:xfrm>
          <a:custGeom>
            <a:avLst/>
            <a:gdLst>
              <a:gd name="connsiteX0" fmla="*/ 1260000 w 2520000"/>
              <a:gd name="connsiteY0" fmla="*/ 0 h 1713262"/>
              <a:gd name="connsiteX1" fmla="*/ 2520000 w 2520000"/>
              <a:gd name="connsiteY1" fmla="*/ 1260000 h 1713262"/>
              <a:gd name="connsiteX2" fmla="*/ 2066250 w 2520000"/>
              <a:gd name="connsiteY2" fmla="*/ 1713262 h 1713262"/>
              <a:gd name="connsiteX3" fmla="*/ 439730 w 2520000"/>
              <a:gd name="connsiteY3" fmla="*/ 1706453 h 1713262"/>
              <a:gd name="connsiteX4" fmla="*/ 0 w 2520000"/>
              <a:gd name="connsiteY4" fmla="*/ 1260000 h 1713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20000" h="1713262">
                <a:moveTo>
                  <a:pt x="1260000" y="0"/>
                </a:moveTo>
                <a:lnTo>
                  <a:pt x="2520000" y="1260000"/>
                </a:lnTo>
                <a:lnTo>
                  <a:pt x="2066250" y="1713262"/>
                </a:lnTo>
                <a:lnTo>
                  <a:pt x="439730" y="1706453"/>
                </a:lnTo>
                <a:lnTo>
                  <a:pt x="0" y="1260000"/>
                </a:lnTo>
                <a:close/>
              </a:path>
            </a:pathLst>
          </a:custGeom>
          <a:solidFill>
            <a:schemeClr val="bg1">
              <a:lumMod val="9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1065305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884466"/>
          </a:xfrm>
          <a:prstGeom prst="rect">
            <a:avLst/>
          </a:prstGeom>
        </p:spPr>
        <p:txBody>
          <a:bodyPr anchor="ctr"/>
          <a:lstStyle>
            <a:lvl1pPr algn="l">
              <a:defRPr>
                <a:solidFill>
                  <a:schemeClr val="tx1">
                    <a:lumMod val="75000"/>
                    <a:lumOff val="25000"/>
                  </a:schemeClr>
                </a:solidFill>
                <a:latin typeface="+mj-lt"/>
                <a:cs typeface="Arial" pitchFamily="34" charset="0"/>
              </a:defRPr>
            </a:lvl1pPr>
          </a:lstStyle>
          <a:p>
            <a:r>
              <a:rPr lang="en-US" altLang="ko-KR" dirty="0"/>
              <a:t>Free PPT _ Click to add title</a:t>
            </a:r>
            <a:endParaRPr lang="ko-KR" altLang="en-US" dirty="0"/>
          </a:p>
        </p:txBody>
      </p:sp>
    </p:spTree>
    <p:extLst>
      <p:ext uri="{BB962C8B-B14F-4D97-AF65-F5344CB8AC3E}">
        <p14:creationId xmlns:p14="http://schemas.microsoft.com/office/powerpoint/2010/main" val="827676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8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1"/>
          <p:cNvSpPr>
            <a:spLocks noGrp="1"/>
          </p:cNvSpPr>
          <p:nvPr>
            <p:ph type="title" hasCustomPrompt="1"/>
          </p:nvPr>
        </p:nvSpPr>
        <p:spPr>
          <a:xfrm>
            <a:off x="0" y="0"/>
            <a:ext cx="9144000" cy="884466"/>
          </a:xfrm>
          <a:prstGeom prst="rect">
            <a:avLst/>
          </a:prstGeom>
        </p:spPr>
        <p:txBody>
          <a:bodyPr anchor="ctr"/>
          <a:lstStyle>
            <a:lvl1pPr algn="ctr">
              <a:defRPr>
                <a:solidFill>
                  <a:schemeClr val="tx1">
                    <a:lumMod val="75000"/>
                    <a:lumOff val="25000"/>
                  </a:schemeClr>
                </a:solidFill>
                <a:latin typeface="+mj-lt"/>
                <a:cs typeface="Arial" pitchFamily="34" charset="0"/>
              </a:defRPr>
            </a:lvl1pPr>
          </a:lstStyle>
          <a:p>
            <a:r>
              <a:rPr lang="en-US" altLang="ko-KR" dirty="0"/>
              <a:t> Free PPT _ Click to add title</a:t>
            </a:r>
            <a:endParaRPr lang="ko-KR" altLang="en-US" dirty="0"/>
          </a:p>
        </p:txBody>
      </p:sp>
    </p:spTree>
    <p:extLst>
      <p:ext uri="{BB962C8B-B14F-4D97-AF65-F5344CB8AC3E}">
        <p14:creationId xmlns:p14="http://schemas.microsoft.com/office/powerpoint/2010/main" val="3815030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884466"/>
          </a:xfrm>
          <a:prstGeom prst="rect">
            <a:avLst/>
          </a:prstGeom>
        </p:spPr>
        <p:txBody>
          <a:bodyPr anchor="ctr"/>
          <a:lstStyle>
            <a:lvl1pPr algn="l">
              <a:defRPr>
                <a:solidFill>
                  <a:schemeClr val="tx1">
                    <a:lumMod val="75000"/>
                    <a:lumOff val="25000"/>
                  </a:schemeClr>
                </a:solidFill>
                <a:latin typeface="+mj-lt"/>
                <a:cs typeface="Arial" pitchFamily="34" charset="0"/>
              </a:defRPr>
            </a:lvl1pPr>
          </a:lstStyle>
          <a:p>
            <a:r>
              <a:rPr lang="en-US" altLang="ko-KR" dirty="0"/>
              <a:t>Free PPT _ Click to add title</a:t>
            </a:r>
            <a:endParaRPr lang="ko-KR" altLang="en-US" dirty="0"/>
          </a:p>
        </p:txBody>
      </p:sp>
    </p:spTree>
    <p:extLst>
      <p:ext uri="{BB962C8B-B14F-4D97-AF65-F5344CB8AC3E}">
        <p14:creationId xmlns:p14="http://schemas.microsoft.com/office/powerpoint/2010/main" val="601257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0"/>
            <a:ext cx="9144000" cy="884466"/>
          </a:xfrm>
          <a:prstGeom prst="rect">
            <a:avLst/>
          </a:prstGeom>
        </p:spPr>
        <p:txBody>
          <a:bodyPr anchor="ctr"/>
          <a:lstStyle>
            <a:lvl1pPr algn="ctr">
              <a:defRPr>
                <a:solidFill>
                  <a:schemeClr val="tx1">
                    <a:lumMod val="75000"/>
                    <a:lumOff val="25000"/>
                  </a:schemeClr>
                </a:solidFill>
                <a:latin typeface="+mj-lt"/>
                <a:cs typeface="Arial" pitchFamily="34" charset="0"/>
              </a:defRPr>
            </a:lvl1pPr>
          </a:lstStyle>
          <a:p>
            <a:r>
              <a:rPr lang="en-US" altLang="ko-KR" dirty="0"/>
              <a:t> Free PPT _ Click to add title</a:t>
            </a:r>
            <a:endParaRPr lang="ko-KR" altLang="en-US" dirty="0"/>
          </a:p>
        </p:txBody>
      </p:sp>
    </p:spTree>
    <p:extLst>
      <p:ext uri="{BB962C8B-B14F-4D97-AF65-F5344CB8AC3E}">
        <p14:creationId xmlns:p14="http://schemas.microsoft.com/office/powerpoint/2010/main" val="2571550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and Content">
    <p:bg>
      <p:bgPr>
        <a:solidFill>
          <a:schemeClr val="accent3">
            <a:lumMod val="20000"/>
            <a:lumOff val="80000"/>
            <a:alpha val="50000"/>
          </a:schemeClr>
        </a:solidFill>
        <a:effectLst/>
      </p:bgPr>
    </p:bg>
    <p:spTree>
      <p:nvGrpSpPr>
        <p:cNvPr id="1" name=""/>
        <p:cNvGrpSpPr/>
        <p:nvPr/>
      </p:nvGrpSpPr>
      <p:grpSpPr>
        <a:xfrm>
          <a:off x="0" y="0"/>
          <a:ext cx="0" cy="0"/>
          <a:chOff x="0" y="0"/>
          <a:chExt cx="0" cy="0"/>
        </a:xfrm>
      </p:grpSpPr>
      <p:sp>
        <p:nvSpPr>
          <p:cNvPr id="3" name="Diamond 10"/>
          <p:cNvSpPr/>
          <p:nvPr userDrawn="1"/>
        </p:nvSpPr>
        <p:spPr>
          <a:xfrm>
            <a:off x="3203848" y="-2322"/>
            <a:ext cx="2700000" cy="1806344"/>
          </a:xfrm>
          <a:custGeom>
            <a:avLst/>
            <a:gdLst/>
            <a:ahLst/>
            <a:cxnLst/>
            <a:rect l="l" t="t" r="r" b="b"/>
            <a:pathLst>
              <a:path w="2700000" h="1806344">
                <a:moveTo>
                  <a:pt x="456344" y="0"/>
                </a:moveTo>
                <a:lnTo>
                  <a:pt x="2243656" y="0"/>
                </a:lnTo>
                <a:lnTo>
                  <a:pt x="2700000" y="456344"/>
                </a:lnTo>
                <a:lnTo>
                  <a:pt x="1350000" y="1806344"/>
                </a:lnTo>
                <a:lnTo>
                  <a:pt x="0" y="456344"/>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 name="Isosceles Triangle 4"/>
          <p:cNvSpPr/>
          <p:nvPr userDrawn="1"/>
        </p:nvSpPr>
        <p:spPr>
          <a:xfrm>
            <a:off x="3746892" y="4331240"/>
            <a:ext cx="1650216" cy="812260"/>
          </a:xfrm>
          <a:prstGeom prst="triangl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 name="Isosceles Triangle 5"/>
          <p:cNvSpPr/>
          <p:nvPr userDrawn="1"/>
        </p:nvSpPr>
        <p:spPr>
          <a:xfrm>
            <a:off x="4041648" y="4493810"/>
            <a:ext cx="1060704" cy="554360"/>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그림 개체 틀 7">
            <a:extLst>
              <a:ext uri="{FF2B5EF4-FFF2-40B4-BE49-F238E27FC236}">
                <a16:creationId xmlns:a16="http://schemas.microsoft.com/office/drawing/2014/main" xmlns="" id="{28FC5FB3-D739-474A-9148-1ABF4FC27690}"/>
              </a:ext>
            </a:extLst>
          </p:cNvPr>
          <p:cNvSpPr>
            <a:spLocks noGrp="1"/>
          </p:cNvSpPr>
          <p:nvPr>
            <p:ph type="pic" idx="12" hasCustomPrompt="1"/>
          </p:nvPr>
        </p:nvSpPr>
        <p:spPr>
          <a:xfrm>
            <a:off x="3293848" y="1"/>
            <a:ext cx="2520000" cy="1711155"/>
          </a:xfrm>
          <a:custGeom>
            <a:avLst/>
            <a:gdLst>
              <a:gd name="connsiteX0" fmla="*/ 442968 w 2520000"/>
              <a:gd name="connsiteY0" fmla="*/ 0 h 1711155"/>
              <a:gd name="connsiteX1" fmla="*/ 985757 w 2520000"/>
              <a:gd name="connsiteY1" fmla="*/ 0 h 1711155"/>
              <a:gd name="connsiteX2" fmla="*/ 2080270 w 2520000"/>
              <a:gd name="connsiteY2" fmla="*/ 4702 h 1711155"/>
              <a:gd name="connsiteX3" fmla="*/ 2520000 w 2520000"/>
              <a:gd name="connsiteY3" fmla="*/ 451155 h 1711155"/>
              <a:gd name="connsiteX4" fmla="*/ 1260000 w 2520000"/>
              <a:gd name="connsiteY4" fmla="*/ 1711155 h 1711155"/>
              <a:gd name="connsiteX5" fmla="*/ 0 w 2520000"/>
              <a:gd name="connsiteY5" fmla="*/ 451155 h 1711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0000" h="1711155">
                <a:moveTo>
                  <a:pt x="442968" y="0"/>
                </a:moveTo>
                <a:lnTo>
                  <a:pt x="985757" y="0"/>
                </a:lnTo>
                <a:lnTo>
                  <a:pt x="2080270" y="4702"/>
                </a:lnTo>
                <a:lnTo>
                  <a:pt x="2520000" y="451155"/>
                </a:lnTo>
                <a:lnTo>
                  <a:pt x="1260000" y="1711155"/>
                </a:lnTo>
                <a:lnTo>
                  <a:pt x="0" y="451155"/>
                </a:lnTo>
                <a:close/>
              </a:path>
            </a:pathLst>
          </a:custGeom>
          <a:solidFill>
            <a:schemeClr val="bg1">
              <a:lumMod val="9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939455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0" y="0"/>
            <a:ext cx="9144000" cy="884466"/>
          </a:xfrm>
          <a:prstGeom prst="rect">
            <a:avLst/>
          </a:prstGeom>
        </p:spPr>
        <p:txBody>
          <a:bodyPr anchor="ctr"/>
          <a:lstStyle>
            <a:lvl1pPr algn="ctr">
              <a:defRPr>
                <a:solidFill>
                  <a:schemeClr val="tx1">
                    <a:lumMod val="75000"/>
                    <a:lumOff val="25000"/>
                  </a:schemeClr>
                </a:solidFill>
                <a:latin typeface="+mn-lt"/>
                <a:cs typeface="Arial" pitchFamily="34" charset="0"/>
              </a:defRPr>
            </a:lvl1pPr>
          </a:lstStyle>
          <a:p>
            <a:r>
              <a:rPr lang="en-US" altLang="ko-KR" dirty="0"/>
              <a:t> Free PPT _ Click to add title</a:t>
            </a:r>
            <a:endParaRPr lang="ko-KR" altLang="en-US" dirty="0"/>
          </a:p>
        </p:txBody>
      </p:sp>
      <p:sp>
        <p:nvSpPr>
          <p:cNvPr id="2" name="Rectangle 1"/>
          <p:cNvSpPr/>
          <p:nvPr userDrawn="1"/>
        </p:nvSpPr>
        <p:spPr>
          <a:xfrm>
            <a:off x="565878" y="1176692"/>
            <a:ext cx="1871760" cy="30512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Rectangle 9"/>
          <p:cNvSpPr/>
          <p:nvPr userDrawn="1"/>
        </p:nvSpPr>
        <p:spPr>
          <a:xfrm>
            <a:off x="2612855" y="1176061"/>
            <a:ext cx="1871760" cy="305124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Rectangle 10"/>
          <p:cNvSpPr/>
          <p:nvPr userDrawn="1"/>
        </p:nvSpPr>
        <p:spPr>
          <a:xfrm>
            <a:off x="4659832" y="1175430"/>
            <a:ext cx="1871760" cy="30512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Rectangle 11"/>
          <p:cNvSpPr/>
          <p:nvPr userDrawn="1"/>
        </p:nvSpPr>
        <p:spPr>
          <a:xfrm>
            <a:off x="6706810" y="1174799"/>
            <a:ext cx="1871760" cy="305124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Picture Placeholder 2"/>
          <p:cNvSpPr>
            <a:spLocks noGrp="1"/>
          </p:cNvSpPr>
          <p:nvPr>
            <p:ph type="pic" idx="11" hasCustomPrompt="1"/>
          </p:nvPr>
        </p:nvSpPr>
        <p:spPr>
          <a:xfrm>
            <a:off x="825475" y="1320085"/>
            <a:ext cx="1352567" cy="1352567"/>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5" name="Picture Placeholder 2"/>
          <p:cNvSpPr>
            <a:spLocks noGrp="1"/>
          </p:cNvSpPr>
          <p:nvPr>
            <p:ph type="pic" idx="12" hasCustomPrompt="1"/>
          </p:nvPr>
        </p:nvSpPr>
        <p:spPr>
          <a:xfrm>
            <a:off x="6966407" y="1320085"/>
            <a:ext cx="1352567" cy="1352567"/>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6" name="Picture Placeholder 2"/>
          <p:cNvSpPr>
            <a:spLocks noGrp="1"/>
          </p:cNvSpPr>
          <p:nvPr>
            <p:ph type="pic" idx="13" hasCustomPrompt="1"/>
          </p:nvPr>
        </p:nvSpPr>
        <p:spPr>
          <a:xfrm>
            <a:off x="2872452" y="1320085"/>
            <a:ext cx="1352567" cy="1352567"/>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7" name="Picture Placeholder 2"/>
          <p:cNvSpPr>
            <a:spLocks noGrp="1"/>
          </p:cNvSpPr>
          <p:nvPr>
            <p:ph type="pic" idx="14" hasCustomPrompt="1"/>
          </p:nvPr>
        </p:nvSpPr>
        <p:spPr>
          <a:xfrm>
            <a:off x="4919429" y="1320085"/>
            <a:ext cx="1352567" cy="1352567"/>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904974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2" descr="D:\KBM-정애\014-Fullppt\PNG이미지\모니터.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233754" y="451443"/>
            <a:ext cx="3282039" cy="3272435"/>
          </a:xfrm>
          <a:prstGeom prst="rect">
            <a:avLst/>
          </a:prstGeom>
          <a:noFill/>
          <a:extLst>
            <a:ext uri="{909E8E84-426E-40DD-AFC4-6F175D3DCCD1}">
              <a14:hiddenFill xmlns:a14="http://schemas.microsoft.com/office/drawing/2010/main">
                <a:solidFill>
                  <a:srgbClr val="FFFFFF"/>
                </a:solidFill>
              </a14:hiddenFill>
            </a:ext>
          </a:extLst>
        </p:spPr>
      </p:pic>
      <p:sp>
        <p:nvSpPr>
          <p:cNvPr id="5" name="Picture Placeholder 2"/>
          <p:cNvSpPr>
            <a:spLocks noGrp="1"/>
          </p:cNvSpPr>
          <p:nvPr>
            <p:ph type="pic" idx="11" hasCustomPrompt="1"/>
          </p:nvPr>
        </p:nvSpPr>
        <p:spPr>
          <a:xfrm>
            <a:off x="1363708" y="584771"/>
            <a:ext cx="2991584" cy="2076779"/>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8" name="Picture Placeholder 2"/>
          <p:cNvSpPr>
            <a:spLocks noGrp="1"/>
          </p:cNvSpPr>
          <p:nvPr>
            <p:ph type="pic" idx="12" hasCustomPrompt="1"/>
          </p:nvPr>
        </p:nvSpPr>
        <p:spPr>
          <a:xfrm>
            <a:off x="4143454" y="1295867"/>
            <a:ext cx="3055840" cy="2231376"/>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4048149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9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1"/>
          <p:cNvSpPr>
            <a:spLocks noGrp="1"/>
          </p:cNvSpPr>
          <p:nvPr>
            <p:ph type="title" hasCustomPrompt="1"/>
          </p:nvPr>
        </p:nvSpPr>
        <p:spPr>
          <a:xfrm>
            <a:off x="0" y="0"/>
            <a:ext cx="9144000" cy="884466"/>
          </a:xfrm>
          <a:prstGeom prst="rect">
            <a:avLst/>
          </a:prstGeom>
        </p:spPr>
        <p:txBody>
          <a:bodyPr anchor="ctr"/>
          <a:lstStyle>
            <a:lvl1pPr algn="ctr">
              <a:defRPr>
                <a:solidFill>
                  <a:schemeClr val="tx1">
                    <a:lumMod val="75000"/>
                    <a:lumOff val="25000"/>
                  </a:schemeClr>
                </a:solidFill>
                <a:latin typeface="+mj-lt"/>
                <a:cs typeface="Arial" pitchFamily="34" charset="0"/>
              </a:defRPr>
            </a:lvl1pPr>
          </a:lstStyle>
          <a:p>
            <a:r>
              <a:rPr lang="en-US" altLang="ko-KR" dirty="0"/>
              <a:t> Free PPT _ Click to add title</a:t>
            </a:r>
            <a:endParaRPr lang="ko-KR" altLang="en-US" dirty="0"/>
          </a:p>
        </p:txBody>
      </p:sp>
      <p:pic>
        <p:nvPicPr>
          <p:cNvPr id="11" name="Picture 4" descr="D:\KBM-정애\014-Fullppt\PNG이미지\노트북.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771800" y="2499742"/>
            <a:ext cx="3600400" cy="1831222"/>
          </a:xfrm>
          <a:prstGeom prst="rect">
            <a:avLst/>
          </a:prstGeom>
          <a:noFill/>
          <a:extLst>
            <a:ext uri="{909E8E84-426E-40DD-AFC4-6F175D3DCCD1}">
              <a14:hiddenFill xmlns:a14="http://schemas.microsoft.com/office/drawing/2010/main">
                <a:solidFill>
                  <a:srgbClr val="FFFFFF"/>
                </a:solidFill>
              </a14:hiddenFill>
            </a:ext>
          </a:extLst>
        </p:spPr>
      </p:pic>
      <p:sp>
        <p:nvSpPr>
          <p:cNvPr id="12" name="Picture Placeholder 2"/>
          <p:cNvSpPr>
            <a:spLocks noGrp="1"/>
          </p:cNvSpPr>
          <p:nvPr>
            <p:ph type="pic" idx="12" hasCustomPrompt="1"/>
          </p:nvPr>
        </p:nvSpPr>
        <p:spPr>
          <a:xfrm>
            <a:off x="3753800" y="2764640"/>
            <a:ext cx="1711407" cy="124967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3400998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3" name="Picture Placeholder 2"/>
          <p:cNvSpPr>
            <a:spLocks noGrp="1"/>
          </p:cNvSpPr>
          <p:nvPr>
            <p:ph type="pic" idx="12" hasCustomPrompt="1"/>
          </p:nvPr>
        </p:nvSpPr>
        <p:spPr>
          <a:xfrm>
            <a:off x="0" y="-1"/>
            <a:ext cx="9144000" cy="2716213"/>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502024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Picture Placeholder 2"/>
          <p:cNvSpPr>
            <a:spLocks noGrp="1"/>
          </p:cNvSpPr>
          <p:nvPr>
            <p:ph type="pic" idx="13" hasCustomPrompt="1"/>
          </p:nvPr>
        </p:nvSpPr>
        <p:spPr>
          <a:xfrm>
            <a:off x="548178" y="557440"/>
            <a:ext cx="2592000" cy="403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9" name="Picture Placeholder 2"/>
          <p:cNvSpPr>
            <a:spLocks noGrp="1"/>
          </p:cNvSpPr>
          <p:nvPr>
            <p:ph type="pic" idx="14" hasCustomPrompt="1"/>
          </p:nvPr>
        </p:nvSpPr>
        <p:spPr>
          <a:xfrm>
            <a:off x="6012448" y="557440"/>
            <a:ext cx="2592000" cy="403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5" name="Picture Placeholder 2"/>
          <p:cNvSpPr>
            <a:spLocks noGrp="1"/>
          </p:cNvSpPr>
          <p:nvPr>
            <p:ph type="pic" idx="15" hasCustomPrompt="1"/>
          </p:nvPr>
        </p:nvSpPr>
        <p:spPr>
          <a:xfrm>
            <a:off x="3280313" y="557440"/>
            <a:ext cx="2592000" cy="4032000"/>
          </a:xfrm>
          <a:prstGeom prst="rect">
            <a:avLst/>
          </a:prstGeom>
          <a:solidFill>
            <a:schemeClr val="bg1">
              <a:lumMod val="7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1282089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3" name="Picture Placeholder 2"/>
          <p:cNvSpPr>
            <a:spLocks noGrp="1"/>
          </p:cNvSpPr>
          <p:nvPr>
            <p:ph type="pic" idx="13" hasCustomPrompt="1"/>
          </p:nvPr>
        </p:nvSpPr>
        <p:spPr>
          <a:xfrm>
            <a:off x="3059900" y="1"/>
            <a:ext cx="3024200"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Picture Placeholder 2"/>
          <p:cNvSpPr>
            <a:spLocks noGrp="1"/>
          </p:cNvSpPr>
          <p:nvPr>
            <p:ph type="pic" idx="14" hasCustomPrompt="1"/>
          </p:nvPr>
        </p:nvSpPr>
        <p:spPr>
          <a:xfrm>
            <a:off x="4572100" y="2571750"/>
            <a:ext cx="1512000"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Picture Placeholder 2"/>
          <p:cNvSpPr>
            <a:spLocks noGrp="1"/>
          </p:cNvSpPr>
          <p:nvPr>
            <p:ph type="pic" idx="15" hasCustomPrompt="1"/>
          </p:nvPr>
        </p:nvSpPr>
        <p:spPr>
          <a:xfrm>
            <a:off x="3059900" y="2571750"/>
            <a:ext cx="1512000"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776476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3" name="Picture Placeholder 2"/>
          <p:cNvSpPr>
            <a:spLocks noGrp="1"/>
          </p:cNvSpPr>
          <p:nvPr>
            <p:ph type="pic" idx="12" hasCustomPrompt="1"/>
          </p:nvPr>
        </p:nvSpPr>
        <p:spPr>
          <a:xfrm>
            <a:off x="2426012" y="540000"/>
            <a:ext cx="1728192" cy="4037065"/>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Picture Placeholder 2"/>
          <p:cNvSpPr>
            <a:spLocks noGrp="1"/>
          </p:cNvSpPr>
          <p:nvPr>
            <p:ph type="pic" idx="13" hasCustomPrompt="1"/>
          </p:nvPr>
        </p:nvSpPr>
        <p:spPr>
          <a:xfrm>
            <a:off x="553804" y="540000"/>
            <a:ext cx="1728192" cy="4037065"/>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Picture Placeholder 2"/>
          <p:cNvSpPr>
            <a:spLocks noGrp="1"/>
          </p:cNvSpPr>
          <p:nvPr>
            <p:ph type="pic" idx="14" hasCustomPrompt="1"/>
          </p:nvPr>
        </p:nvSpPr>
        <p:spPr>
          <a:xfrm>
            <a:off x="4298220" y="540000"/>
            <a:ext cx="1728192" cy="4037065"/>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36462618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3" name="Picture Placeholder 2"/>
          <p:cNvSpPr>
            <a:spLocks noGrp="1"/>
          </p:cNvSpPr>
          <p:nvPr>
            <p:ph type="pic" idx="12" hasCustomPrompt="1"/>
          </p:nvPr>
        </p:nvSpPr>
        <p:spPr>
          <a:xfrm>
            <a:off x="0" y="-1"/>
            <a:ext cx="9144000" cy="5143501"/>
          </a:xfrm>
          <a:prstGeom prst="rect">
            <a:avLst/>
          </a:prstGeom>
          <a:solidFill>
            <a:schemeClr val="bg1">
              <a:lumMod val="95000"/>
            </a:schemeClr>
          </a:solidFill>
        </p:spPr>
        <p:txBody>
          <a:bodyPr anchor="ctr"/>
          <a:lstStyle>
            <a:lvl1pPr marL="0" indent="0" algn="ctr">
              <a:buNone/>
              <a:defRPr sz="1200" baseline="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34969120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sp>
        <p:nvSpPr>
          <p:cNvPr id="6" name="그림 개체 틀 5">
            <a:extLst>
              <a:ext uri="{FF2B5EF4-FFF2-40B4-BE49-F238E27FC236}">
                <a16:creationId xmlns:a16="http://schemas.microsoft.com/office/drawing/2014/main" xmlns="" id="{C7304401-68B8-4E0E-A9DB-540B76DF928B}"/>
              </a:ext>
            </a:extLst>
          </p:cNvPr>
          <p:cNvSpPr>
            <a:spLocks noGrp="1"/>
          </p:cNvSpPr>
          <p:nvPr>
            <p:ph type="pic" idx="14" hasCustomPrompt="1"/>
          </p:nvPr>
        </p:nvSpPr>
        <p:spPr>
          <a:xfrm>
            <a:off x="3563888" y="638650"/>
            <a:ext cx="4320480" cy="4504851"/>
          </a:xfrm>
          <a:custGeom>
            <a:avLst/>
            <a:gdLst>
              <a:gd name="connsiteX0" fmla="*/ 2160240 w 4320480"/>
              <a:gd name="connsiteY0" fmla="*/ 0 h 4504851"/>
              <a:gd name="connsiteX1" fmla="*/ 4320480 w 4320480"/>
              <a:gd name="connsiteY1" fmla="*/ 4504851 h 4504851"/>
              <a:gd name="connsiteX2" fmla="*/ 0 w 4320480"/>
              <a:gd name="connsiteY2" fmla="*/ 4504851 h 4504851"/>
            </a:gdLst>
            <a:ahLst/>
            <a:cxnLst>
              <a:cxn ang="0">
                <a:pos x="connsiteX0" y="connsiteY0"/>
              </a:cxn>
              <a:cxn ang="0">
                <a:pos x="connsiteX1" y="connsiteY1"/>
              </a:cxn>
              <a:cxn ang="0">
                <a:pos x="connsiteX2" y="connsiteY2"/>
              </a:cxn>
            </a:cxnLst>
            <a:rect l="l" t="t" r="r" b="b"/>
            <a:pathLst>
              <a:path w="4320480" h="4504851">
                <a:moveTo>
                  <a:pt x="2160240" y="0"/>
                </a:moveTo>
                <a:lnTo>
                  <a:pt x="4320480" y="4504851"/>
                </a:lnTo>
                <a:lnTo>
                  <a:pt x="0" y="4504851"/>
                </a:lnTo>
                <a:close/>
              </a:path>
            </a:pathLst>
          </a:custGeom>
          <a:solidFill>
            <a:schemeClr val="bg1">
              <a:lumMod val="9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8" name="그림 개체 틀 7">
            <a:extLst>
              <a:ext uri="{FF2B5EF4-FFF2-40B4-BE49-F238E27FC236}">
                <a16:creationId xmlns:a16="http://schemas.microsoft.com/office/drawing/2014/main" xmlns="" id="{D2ABAD60-FE41-4786-B9AF-4454375D2129}"/>
              </a:ext>
            </a:extLst>
          </p:cNvPr>
          <p:cNvSpPr>
            <a:spLocks noGrp="1"/>
          </p:cNvSpPr>
          <p:nvPr>
            <p:ph type="pic" idx="11" hasCustomPrompt="1"/>
          </p:nvPr>
        </p:nvSpPr>
        <p:spPr>
          <a:xfrm>
            <a:off x="5635630" y="1"/>
            <a:ext cx="3508370" cy="4339267"/>
          </a:xfrm>
          <a:custGeom>
            <a:avLst/>
            <a:gdLst>
              <a:gd name="connsiteX0" fmla="*/ 0 w 3508370"/>
              <a:gd name="connsiteY0" fmla="*/ 0 h 4339267"/>
              <a:gd name="connsiteX1" fmla="*/ 3508370 w 3508370"/>
              <a:gd name="connsiteY1" fmla="*/ 0 h 4339267"/>
              <a:gd name="connsiteX2" fmla="*/ 3504823 w 3508370"/>
              <a:gd name="connsiteY2" fmla="*/ 1594801 h 4339267"/>
              <a:gd name="connsiteX3" fmla="*/ 2097974 w 3508370"/>
              <a:gd name="connsiteY3" fmla="*/ 4339267 h 4339267"/>
            </a:gdLst>
            <a:ahLst/>
            <a:cxnLst>
              <a:cxn ang="0">
                <a:pos x="connsiteX0" y="connsiteY0"/>
              </a:cxn>
              <a:cxn ang="0">
                <a:pos x="connsiteX1" y="connsiteY1"/>
              </a:cxn>
              <a:cxn ang="0">
                <a:pos x="connsiteX2" y="connsiteY2"/>
              </a:cxn>
              <a:cxn ang="0">
                <a:pos x="connsiteX3" y="connsiteY3"/>
              </a:cxn>
            </a:cxnLst>
            <a:rect l="l" t="t" r="r" b="b"/>
            <a:pathLst>
              <a:path w="3508370" h="4339267">
                <a:moveTo>
                  <a:pt x="0" y="0"/>
                </a:moveTo>
                <a:lnTo>
                  <a:pt x="3508370" y="0"/>
                </a:lnTo>
                <a:cubicBezTo>
                  <a:pt x="3507188" y="531600"/>
                  <a:pt x="3506005" y="1063201"/>
                  <a:pt x="3504823" y="1594801"/>
                </a:cubicBezTo>
                <a:lnTo>
                  <a:pt x="2097974" y="4339267"/>
                </a:lnTo>
                <a:close/>
              </a:path>
            </a:pathLst>
          </a:custGeom>
          <a:solidFill>
            <a:schemeClr val="bg1">
              <a:lumMod val="9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41721802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3" name="Picture Placeholder 2"/>
          <p:cNvSpPr>
            <a:spLocks noGrp="1"/>
          </p:cNvSpPr>
          <p:nvPr>
            <p:ph type="pic" idx="11" hasCustomPrompt="1"/>
          </p:nvPr>
        </p:nvSpPr>
        <p:spPr>
          <a:xfrm>
            <a:off x="0" y="0"/>
            <a:ext cx="5076056" cy="5143500"/>
          </a:xfrm>
          <a:prstGeom prst="rect">
            <a:avLst/>
          </a:prstGeom>
          <a:solidFill>
            <a:schemeClr val="bg1">
              <a:lumMod val="7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34657298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hapes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242646" y="92609"/>
            <a:ext cx="8679898" cy="543185"/>
          </a:xfrm>
          <a:prstGeom prst="rect">
            <a:avLst/>
          </a:prstGeom>
        </p:spPr>
        <p:txBody>
          <a:bodyPr anchor="ctr"/>
          <a:lstStyle>
            <a:lvl1pPr marL="0" indent="0" algn="ctr">
              <a:buNone/>
              <a:defRPr sz="4050" b="0" baseline="0">
                <a:solidFill>
                  <a:schemeClr val="tx1">
                    <a:lumMod val="85000"/>
                    <a:lumOff val="15000"/>
                  </a:schemeClr>
                </a:solidFill>
                <a:latin typeface="+mj-lt"/>
                <a:cs typeface="Arial" pitchFamily="34" charset="0"/>
              </a:defRPr>
            </a:lvl1pPr>
          </a:lstStyle>
          <a:p>
            <a:r>
              <a:rPr lang="en-US" altLang="ko-KR" dirty="0"/>
              <a:t>Fully Editable Shapes</a:t>
            </a:r>
          </a:p>
        </p:txBody>
      </p:sp>
    </p:spTree>
    <p:extLst>
      <p:ext uri="{BB962C8B-B14F-4D97-AF65-F5344CB8AC3E}">
        <p14:creationId xmlns:p14="http://schemas.microsoft.com/office/powerpoint/2010/main" val="452395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7_Title and Content">
    <p:spTree>
      <p:nvGrpSpPr>
        <p:cNvPr id="1" name=""/>
        <p:cNvGrpSpPr/>
        <p:nvPr/>
      </p:nvGrpSpPr>
      <p:grpSpPr>
        <a:xfrm>
          <a:off x="0" y="0"/>
          <a:ext cx="0" cy="0"/>
          <a:chOff x="0" y="0"/>
          <a:chExt cx="0" cy="0"/>
        </a:xfrm>
      </p:grpSpPr>
      <p:sp>
        <p:nvSpPr>
          <p:cNvPr id="4"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4000" b="0" baseline="0">
                <a:solidFill>
                  <a:schemeClr val="tx1">
                    <a:lumMod val="75000"/>
                    <a:lumOff val="25000"/>
                  </a:schemeClr>
                </a:solidFill>
                <a:latin typeface="+mj-lt"/>
                <a:cs typeface="Arial" pitchFamily="34" charset="0"/>
              </a:defRPr>
            </a:lvl1pPr>
          </a:lstStyle>
          <a:p>
            <a:pPr lvl="0"/>
            <a:r>
              <a:rPr lang="en-US" altLang="ko-KR" dirty="0"/>
              <a:t>ICON SETS LAYOUT</a:t>
            </a:r>
          </a:p>
        </p:txBody>
      </p:sp>
      <p:sp>
        <p:nvSpPr>
          <p:cNvPr id="13" name="Rounded Rectangle 12"/>
          <p:cNvSpPr/>
          <p:nvPr userDrawn="1"/>
        </p:nvSpPr>
        <p:spPr>
          <a:xfrm>
            <a:off x="354008" y="1131589"/>
            <a:ext cx="2849840" cy="3649171"/>
          </a:xfrm>
          <a:prstGeom prst="roundRect">
            <a:avLst>
              <a:gd name="adj" fmla="val 396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6" name="Rounded Rectangle 15"/>
          <p:cNvSpPr/>
          <p:nvPr userDrawn="1"/>
        </p:nvSpPr>
        <p:spPr>
          <a:xfrm>
            <a:off x="531932" y="1347500"/>
            <a:ext cx="108520" cy="3240473"/>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bg1"/>
              </a:solidFill>
            </a:endParaRPr>
          </a:p>
        </p:txBody>
      </p:sp>
      <p:sp>
        <p:nvSpPr>
          <p:cNvPr id="17" name="Half Frame 16"/>
          <p:cNvSpPr/>
          <p:nvPr userDrawn="1"/>
        </p:nvSpPr>
        <p:spPr>
          <a:xfrm rot="5400000">
            <a:off x="2592642" y="1238201"/>
            <a:ext cx="502331" cy="502331"/>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latin typeface="+mn-lt"/>
            </a:endParaRPr>
          </a:p>
        </p:txBody>
      </p:sp>
    </p:spTree>
    <p:extLst>
      <p:ext uri="{BB962C8B-B14F-4D97-AF65-F5344CB8AC3E}">
        <p14:creationId xmlns:p14="http://schemas.microsoft.com/office/powerpoint/2010/main" val="31656042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69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8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itle 1"/>
          <p:cNvSpPr>
            <a:spLocks noGrp="1"/>
          </p:cNvSpPr>
          <p:nvPr>
            <p:ph type="title" hasCustomPrompt="1"/>
          </p:nvPr>
        </p:nvSpPr>
        <p:spPr>
          <a:xfrm>
            <a:off x="0" y="0"/>
            <a:ext cx="9144000" cy="884466"/>
          </a:xfrm>
          <a:prstGeom prst="rect">
            <a:avLst/>
          </a:prstGeom>
        </p:spPr>
        <p:txBody>
          <a:bodyPr anchor="ctr"/>
          <a:lstStyle>
            <a:lvl1pPr algn="ctr">
              <a:defRPr>
                <a:solidFill>
                  <a:schemeClr val="tx1">
                    <a:lumMod val="75000"/>
                    <a:lumOff val="25000"/>
                  </a:schemeClr>
                </a:solidFill>
                <a:latin typeface="+mj-lt"/>
                <a:cs typeface="Arial" pitchFamily="34" charset="0"/>
              </a:defRPr>
            </a:lvl1pPr>
          </a:lstStyle>
          <a:p>
            <a:r>
              <a:rPr lang="en-US" altLang="ko-KR" dirty="0"/>
              <a:t> Free PPT _ Click to add title</a:t>
            </a:r>
            <a:endParaRPr lang="ko-KR" altLang="en-US" dirty="0"/>
          </a:p>
        </p:txBody>
      </p:sp>
    </p:spTree>
    <p:extLst>
      <p:ext uri="{BB962C8B-B14F-4D97-AF65-F5344CB8AC3E}">
        <p14:creationId xmlns:p14="http://schemas.microsoft.com/office/powerpoint/2010/main" val="28965668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884466"/>
          </a:xfrm>
          <a:prstGeom prst="rect">
            <a:avLst/>
          </a:prstGeom>
        </p:spPr>
        <p:txBody>
          <a:bodyPr anchor="ctr"/>
          <a:lstStyle>
            <a:lvl1pPr algn="l">
              <a:defRPr>
                <a:solidFill>
                  <a:schemeClr val="tx1">
                    <a:lumMod val="75000"/>
                    <a:lumOff val="25000"/>
                  </a:schemeClr>
                </a:solidFill>
                <a:latin typeface="+mj-lt"/>
                <a:cs typeface="Arial" pitchFamily="34" charset="0"/>
              </a:defRPr>
            </a:lvl1pPr>
          </a:lstStyle>
          <a:p>
            <a:r>
              <a:rPr lang="en-US" altLang="ko-KR" dirty="0"/>
              <a:t>Free PPT _ Click to add title</a:t>
            </a:r>
            <a:endParaRPr lang="ko-KR" altLang="en-US" dirty="0"/>
          </a:p>
        </p:txBody>
      </p:sp>
    </p:spTree>
    <p:extLst>
      <p:ext uri="{BB962C8B-B14F-4D97-AF65-F5344CB8AC3E}">
        <p14:creationId xmlns:p14="http://schemas.microsoft.com/office/powerpoint/2010/main" val="88579707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slideLayout" Target="../slideLayouts/slideLayout16.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17" Type="http://schemas.openxmlformats.org/officeDocument/2006/relationships/theme" Target="../theme/theme2.xml"/><Relationship Id="rId2" Type="http://schemas.openxmlformats.org/officeDocument/2006/relationships/slideLayout" Target="../slideLayouts/slideLayout5.xml"/><Relationship Id="rId16" Type="http://schemas.openxmlformats.org/officeDocument/2006/relationships/slideLayout" Target="../slideLayouts/slideLayout19.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5" Type="http://schemas.openxmlformats.org/officeDocument/2006/relationships/slideLayout" Target="../slideLayouts/slideLayout1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93216585"/>
      </p:ext>
    </p:extLst>
  </p:cSld>
  <p:clrMap bg1="lt1" tx1="dk1" bg2="lt2" tx2="dk2" accent1="accent1" accent2="accent2" accent3="accent3" accent4="accent4" accent5="accent5" accent6="accent6" hlink="hlink" folHlink="folHlink"/>
  <p:sldLayoutIdLst>
    <p:sldLayoutId id="2147483650" r:id="rId1"/>
    <p:sldLayoutId id="2147483672" r:id="rId2"/>
    <p:sldLayoutId id="2147483677" r:id="rId3"/>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4156179"/>
      </p:ext>
    </p:extLst>
  </p:cSld>
  <p:clrMap bg1="lt1" tx1="dk1" bg2="lt2" tx2="dk2" accent1="accent1" accent2="accent2" accent3="accent3" accent4="accent4" accent5="accent5" accent6="accent6" hlink="hlink" folHlink="folHlink"/>
  <p:sldLayoutIdLst>
    <p:sldLayoutId id="2147483649" r:id="rId1"/>
    <p:sldLayoutId id="2147483653" r:id="rId2"/>
    <p:sldLayoutId id="2147483657" r:id="rId3"/>
    <p:sldLayoutId id="2147483671" r:id="rId4"/>
    <p:sldLayoutId id="2147483658" r:id="rId5"/>
    <p:sldLayoutId id="2147483659" r:id="rId6"/>
    <p:sldLayoutId id="2147483673" r:id="rId7"/>
    <p:sldLayoutId id="2147483662" r:id="rId8"/>
    <p:sldLayoutId id="2147483663" r:id="rId9"/>
    <p:sldLayoutId id="2147483664" r:id="rId10"/>
    <p:sldLayoutId id="2147483665" r:id="rId11"/>
    <p:sldLayoutId id="2147483666" r:id="rId12"/>
    <p:sldLayoutId id="2147483667" r:id="rId13"/>
    <p:sldLayoutId id="2147483668" r:id="rId14"/>
    <p:sldLayoutId id="2147483675" r:id="rId15"/>
    <p:sldLayoutId id="2147483674" r:id="rId16"/>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2709296"/>
      </p:ext>
    </p:extLst>
  </p:cSld>
  <p:clrMap bg1="lt1" tx1="dk1" bg2="lt2" tx2="dk2" accent1="accent1" accent2="accent2" accent3="accent3" accent4="accent4" accent5="accent5" accent6="accent6" hlink="hlink" folHlink="folHlink"/>
  <p:sldLayoutIdLst>
    <p:sldLayoutId id="2147483655" r:id="rId1"/>
    <p:sldLayoutId id="2147483676" r:id="rId2"/>
    <p:sldLayoutId id="2147483678" r:id="rId3"/>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1.xml"/><Relationship Id="rId4" Type="http://schemas.openxmlformats.org/officeDocument/2006/relationships/hyperlink" Target="https://capojolly.blogspot.com/2020/01/statistics-ch-4-probability-in.html"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2" Type="http://schemas.openxmlformats.org/officeDocument/2006/relationships/hyperlink" Target="https://www.bowtie.com.hk/" TargetMode="Externa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27534"/>
            <a:ext cx="9144000" cy="1080120"/>
          </a:xfrm>
        </p:spPr>
        <p:txBody>
          <a:bodyPr/>
          <a:lstStyle/>
          <a:p>
            <a:r>
              <a:rPr lang="en-GB" altLang="zh-HK" sz="2800" dirty="0">
                <a:ea typeface="新細明體"/>
              </a:rPr>
              <a:t>HKBM7000</a:t>
            </a:r>
            <a:r>
              <a:rPr lang="zh-TW" altLang="zh-HK" sz="2800" dirty="0">
                <a:latin typeface="Times New Roman"/>
                <a:ea typeface="新細明體"/>
              </a:rPr>
              <a:t/>
            </a:r>
            <a:br>
              <a:rPr lang="zh-TW" altLang="zh-HK" sz="2800" dirty="0">
                <a:latin typeface="Times New Roman"/>
                <a:ea typeface="新細明體"/>
              </a:rPr>
            </a:br>
            <a:r>
              <a:rPr lang="en-GB" altLang="zh-HK" sz="2800" dirty="0" smtClean="0"/>
              <a:t>Approaches </a:t>
            </a:r>
            <a:r>
              <a:rPr lang="en-GB" altLang="zh-HK" sz="2800" dirty="0"/>
              <a:t>to Research and </a:t>
            </a:r>
            <a:r>
              <a:rPr lang="en-GB" altLang="zh-HK" sz="2800" dirty="0" smtClean="0"/>
              <a:t/>
            </a:r>
            <a:br>
              <a:rPr lang="en-GB" altLang="zh-HK" sz="2800" dirty="0" smtClean="0"/>
            </a:br>
            <a:r>
              <a:rPr lang="en-GB" altLang="zh-HK" sz="2800" dirty="0" smtClean="0"/>
              <a:t>Academic </a:t>
            </a:r>
            <a:r>
              <a:rPr lang="en-GB" altLang="zh-HK" sz="2800" dirty="0"/>
              <a:t>Communication</a:t>
            </a:r>
            <a:endParaRPr lang="ko-KR" altLang="en-US" sz="2800" dirty="0"/>
          </a:p>
        </p:txBody>
      </p:sp>
      <p:sp>
        <p:nvSpPr>
          <p:cNvPr id="3" name="Text Placeholder 2"/>
          <p:cNvSpPr>
            <a:spLocks noGrp="1"/>
          </p:cNvSpPr>
          <p:nvPr>
            <p:ph type="body" sz="quarter" idx="12"/>
          </p:nvPr>
        </p:nvSpPr>
        <p:spPr>
          <a:xfrm>
            <a:off x="0" y="1995686"/>
            <a:ext cx="9143999" cy="432000"/>
          </a:xfrm>
          <a:prstGeom prst="rect">
            <a:avLst/>
          </a:prstGeom>
        </p:spPr>
        <p:txBody>
          <a:bodyPr/>
          <a:lstStyle/>
          <a:p>
            <a:r>
              <a:rPr lang="en-GB" altLang="zh-HK" sz="2000" dirty="0" smtClean="0">
                <a:solidFill>
                  <a:srgbClr val="1C7DE1"/>
                </a:solidFill>
              </a:rPr>
              <a:t>Assignment 2  </a:t>
            </a:r>
            <a:r>
              <a:rPr lang="en-GB" altLang="zh-HK" sz="2000" dirty="0">
                <a:solidFill>
                  <a:srgbClr val="1C7DE1"/>
                </a:solidFill>
              </a:rPr>
              <a:t>– </a:t>
            </a:r>
            <a:r>
              <a:rPr lang="en-GB" altLang="zh-HK" sz="2000" dirty="0" smtClean="0">
                <a:solidFill>
                  <a:srgbClr val="1C7DE1"/>
                </a:solidFill>
              </a:rPr>
              <a:t> In-class Presentation</a:t>
            </a:r>
          </a:p>
        </p:txBody>
      </p:sp>
      <p:sp>
        <p:nvSpPr>
          <p:cNvPr id="4" name="矩形 3"/>
          <p:cNvSpPr/>
          <p:nvPr/>
        </p:nvSpPr>
        <p:spPr>
          <a:xfrm>
            <a:off x="7236296" y="2754264"/>
            <a:ext cx="1800200" cy="646331"/>
          </a:xfrm>
          <a:prstGeom prst="rect">
            <a:avLst/>
          </a:prstGeom>
        </p:spPr>
        <p:txBody>
          <a:bodyPr wrap="square">
            <a:spAutoFit/>
          </a:bodyPr>
          <a:lstStyle/>
          <a:p>
            <a:pPr algn="ctr"/>
            <a:r>
              <a:rPr lang="en-GB" altLang="ko-KR" b="1" dirty="0" smtClean="0">
                <a:solidFill>
                  <a:srgbClr val="1C7DE1"/>
                </a:solidFill>
              </a:rPr>
              <a:t>Albert CHIU</a:t>
            </a:r>
          </a:p>
          <a:p>
            <a:pPr algn="ctr"/>
            <a:r>
              <a:rPr lang="en-GB" altLang="ko-KR" b="1" dirty="0" smtClean="0">
                <a:solidFill>
                  <a:srgbClr val="1C7DE1"/>
                </a:solidFill>
              </a:rPr>
              <a:t>12 </a:t>
            </a:r>
            <a:r>
              <a:rPr lang="en-GB" altLang="ko-KR" b="1" dirty="0">
                <a:solidFill>
                  <a:srgbClr val="1C7DE1"/>
                </a:solidFill>
              </a:rPr>
              <a:t>Aug 2023</a:t>
            </a:r>
            <a:endParaRPr lang="en-US" altLang="ko-KR" b="1" dirty="0">
              <a:solidFill>
                <a:srgbClr val="1C7DE1"/>
              </a:solidFill>
            </a:endParaRPr>
          </a:p>
        </p:txBody>
      </p:sp>
    </p:spTree>
    <p:extLst>
      <p:ext uri="{BB962C8B-B14F-4D97-AF65-F5344CB8AC3E}">
        <p14:creationId xmlns:p14="http://schemas.microsoft.com/office/powerpoint/2010/main" val="3784347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3484" y="3302"/>
            <a:ext cx="9140516" cy="51401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pic>
        <p:nvPicPr>
          <p:cNvPr id="5" name="Picture 1" descr="Discover University of Wales Trinity Saint David"/>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827584" y="555526"/>
            <a:ext cx="1809750" cy="723900"/>
          </a:xfrm>
          <a:prstGeom prst="rect">
            <a:avLst/>
          </a:prstGeom>
          <a:noFill/>
          <a:ln>
            <a:noFill/>
          </a:ln>
        </p:spPr>
      </p:pic>
      <p:graphicFrame>
        <p:nvGraphicFramePr>
          <p:cNvPr id="9" name="表格 8"/>
          <p:cNvGraphicFramePr>
            <a:graphicFrameLocks noGrp="1"/>
          </p:cNvGraphicFramePr>
          <p:nvPr>
            <p:extLst>
              <p:ext uri="{D42A27DB-BD31-4B8C-83A1-F6EECF244321}">
                <p14:modId xmlns:p14="http://schemas.microsoft.com/office/powerpoint/2010/main" val="2219050220"/>
              </p:ext>
            </p:extLst>
          </p:nvPr>
        </p:nvGraphicFramePr>
        <p:xfrm>
          <a:off x="801836" y="1556849"/>
          <a:ext cx="7586588" cy="213360"/>
        </p:xfrm>
        <a:graphic>
          <a:graphicData uri="http://schemas.openxmlformats.org/drawingml/2006/table">
            <a:tbl>
              <a:tblPr firstRow="1" firstCol="1" lastRow="1" lastCol="1" bandRow="1" bandCol="1"/>
              <a:tblGrid>
                <a:gridCol w="7586588"/>
              </a:tblGrid>
              <a:tr h="0">
                <a:tc>
                  <a:txBody>
                    <a:bodyPr/>
                    <a:lstStyle/>
                    <a:p>
                      <a:pPr algn="ctr">
                        <a:spcBef>
                          <a:spcPts val="600"/>
                        </a:spcBef>
                        <a:spcAft>
                          <a:spcPts val="600"/>
                        </a:spcAft>
                      </a:pPr>
                      <a:r>
                        <a:rPr lang="en-GB" sz="1400" b="1" dirty="0">
                          <a:effectLst/>
                          <a:latin typeface="Arial"/>
                        </a:rPr>
                        <a:t>LEVEL 7 ASSESSMENT SPECIFICATION </a:t>
                      </a:r>
                      <a:endParaRPr lang="zh-TW" sz="1400" b="1" dirty="0">
                        <a:effectLst/>
                        <a:latin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C0C0"/>
                    </a:solidFill>
                  </a:tcPr>
                </a:tc>
              </a:tr>
            </a:tbl>
          </a:graphicData>
        </a:graphic>
      </p:graphicFrame>
      <p:sp>
        <p:nvSpPr>
          <p:cNvPr id="11" name="Rectangle 2"/>
          <p:cNvSpPr>
            <a:spLocks noChangeArrowheads="1"/>
          </p:cNvSpPr>
          <p:nvPr/>
        </p:nvSpPr>
        <p:spPr bwMode="auto">
          <a:xfrm>
            <a:off x="827584" y="1573786"/>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1" lang="zh-HK" altLang="zh-HK" sz="1800" b="0" i="0" u="none" strike="noStrike" cap="none" normalizeH="0" baseline="0" smtClean="0">
              <a:ln>
                <a:noFill/>
              </a:ln>
              <a:solidFill>
                <a:schemeClr val="tx1"/>
              </a:solidFill>
              <a:effectLst/>
              <a:latin typeface="Arial" pitchFamily="34" charset="0"/>
              <a:ea typeface="新細明體" pitchFamily="18" charset="-120"/>
              <a:cs typeface="新細明體" pitchFamily="18" charset="-120"/>
            </a:endParaRPr>
          </a:p>
        </p:txBody>
      </p:sp>
      <p:graphicFrame>
        <p:nvGraphicFramePr>
          <p:cNvPr id="13" name="表格 12"/>
          <p:cNvGraphicFramePr>
            <a:graphicFrameLocks noGrp="1"/>
          </p:cNvGraphicFramePr>
          <p:nvPr>
            <p:extLst>
              <p:ext uri="{D42A27DB-BD31-4B8C-83A1-F6EECF244321}">
                <p14:modId xmlns:p14="http://schemas.microsoft.com/office/powerpoint/2010/main" val="2776411538"/>
              </p:ext>
            </p:extLst>
          </p:nvPr>
        </p:nvGraphicFramePr>
        <p:xfrm>
          <a:off x="827584" y="2028825"/>
          <a:ext cx="7560839" cy="2468880"/>
        </p:xfrm>
        <a:graphic>
          <a:graphicData uri="http://schemas.openxmlformats.org/drawingml/2006/table">
            <a:tbl>
              <a:tblPr/>
              <a:tblGrid>
                <a:gridCol w="1728192"/>
                <a:gridCol w="2376089"/>
                <a:gridCol w="1872383"/>
                <a:gridCol w="1584175"/>
              </a:tblGrid>
              <a:tr h="0">
                <a:tc>
                  <a:txBody>
                    <a:bodyPr/>
                    <a:lstStyle/>
                    <a:p>
                      <a:pPr algn="just">
                        <a:spcBef>
                          <a:spcPts val="600"/>
                        </a:spcBef>
                        <a:spcAft>
                          <a:spcPts val="600"/>
                        </a:spcAft>
                      </a:pPr>
                      <a:r>
                        <a:rPr lang="en-GB" sz="1400" b="1" dirty="0">
                          <a:effectLst/>
                          <a:latin typeface="Arial"/>
                          <a:ea typeface="新細明體"/>
                        </a:rPr>
                        <a:t>Student name:</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400" b="1">
                          <a:effectLst/>
                          <a:latin typeface="Times New Roman"/>
                          <a:ea typeface="新細明體"/>
                        </a:rPr>
                        <a:t>Albert YS CHIU</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400" b="1">
                          <a:effectLst/>
                          <a:latin typeface="Arial"/>
                          <a:ea typeface="新細明體"/>
                        </a:rPr>
                        <a:t>Student ID number:</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400" b="1">
                          <a:effectLst/>
                          <a:latin typeface="Times New Roman"/>
                          <a:ea typeface="新細明體"/>
                        </a:rPr>
                        <a:t>2235236</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gn="just">
                        <a:spcBef>
                          <a:spcPts val="600"/>
                        </a:spcBef>
                        <a:spcAft>
                          <a:spcPts val="600"/>
                        </a:spcAft>
                      </a:pPr>
                      <a:r>
                        <a:rPr lang="en-GB" sz="1400" b="1" dirty="0">
                          <a:effectLst/>
                          <a:latin typeface="Arial"/>
                          <a:ea typeface="新細明體"/>
                        </a:rPr>
                        <a:t>Programme:</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just">
                        <a:spcBef>
                          <a:spcPts val="600"/>
                        </a:spcBef>
                        <a:spcAft>
                          <a:spcPts val="600"/>
                        </a:spcAft>
                      </a:pPr>
                      <a:r>
                        <a:rPr lang="en-GB" sz="1400" b="1" dirty="0">
                          <a:effectLst/>
                          <a:latin typeface="Arial"/>
                          <a:ea typeface="新細明體"/>
                        </a:rPr>
                        <a:t>DBA</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zh-HK" altLang="en-US"/>
                    </a:p>
                  </a:txBody>
                  <a:tcPr/>
                </a:tc>
                <a:tc hMerge="1">
                  <a:txBody>
                    <a:bodyPr/>
                    <a:lstStyle/>
                    <a:p>
                      <a:endParaRPr lang="zh-HK" altLang="en-US"/>
                    </a:p>
                  </a:txBody>
                  <a:tcPr/>
                </a:tc>
              </a:tr>
              <a:tr h="0">
                <a:tc>
                  <a:txBody>
                    <a:bodyPr/>
                    <a:lstStyle/>
                    <a:p>
                      <a:pPr algn="just">
                        <a:spcBef>
                          <a:spcPts val="600"/>
                        </a:spcBef>
                        <a:spcAft>
                          <a:spcPts val="600"/>
                        </a:spcAft>
                      </a:pPr>
                      <a:r>
                        <a:rPr lang="en-GB" sz="1400" b="1">
                          <a:effectLst/>
                          <a:latin typeface="Arial"/>
                          <a:ea typeface="新細明體"/>
                        </a:rPr>
                        <a:t>Module:</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just">
                        <a:spcBef>
                          <a:spcPts val="600"/>
                        </a:spcBef>
                        <a:spcAft>
                          <a:spcPts val="600"/>
                        </a:spcAft>
                      </a:pPr>
                      <a:r>
                        <a:rPr lang="en-GB" sz="1400" b="1" dirty="0">
                          <a:effectLst/>
                          <a:latin typeface="Arial"/>
                          <a:ea typeface="新細明體"/>
                        </a:rPr>
                        <a:t>Approaches to Research and Academic Communication</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zh-HK" altLang="en-US"/>
                    </a:p>
                  </a:txBody>
                  <a:tcPr/>
                </a:tc>
                <a:tc hMerge="1">
                  <a:txBody>
                    <a:bodyPr/>
                    <a:lstStyle/>
                    <a:p>
                      <a:endParaRPr lang="zh-HK" altLang="en-US"/>
                    </a:p>
                  </a:txBody>
                  <a:tcPr/>
                </a:tc>
              </a:tr>
              <a:tr h="0">
                <a:tc>
                  <a:txBody>
                    <a:bodyPr/>
                    <a:lstStyle/>
                    <a:p>
                      <a:pPr algn="just">
                        <a:spcBef>
                          <a:spcPts val="600"/>
                        </a:spcBef>
                        <a:spcAft>
                          <a:spcPts val="600"/>
                        </a:spcAft>
                      </a:pPr>
                      <a:r>
                        <a:rPr lang="en-GB" sz="1400" b="1" dirty="0">
                          <a:effectLst/>
                          <a:latin typeface="Arial"/>
                          <a:ea typeface="新細明體"/>
                        </a:rPr>
                        <a:t>Module code:</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400" b="1" dirty="0">
                          <a:effectLst/>
                          <a:latin typeface="Arial"/>
                          <a:ea typeface="新細明體"/>
                        </a:rPr>
                        <a:t>HKBM7000</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100" b="1" dirty="0">
                          <a:effectLst/>
                          <a:latin typeface="Arial"/>
                        </a:rPr>
                        <a:t>Contribution to Overall </a:t>
                      </a:r>
                      <a:endParaRPr lang="en-GB" sz="1100" b="1" dirty="0" smtClean="0">
                        <a:effectLst/>
                        <a:latin typeface="Arial"/>
                      </a:endParaRPr>
                    </a:p>
                    <a:p>
                      <a:pPr algn="just">
                        <a:spcAft>
                          <a:spcPts val="0"/>
                        </a:spcAft>
                      </a:pPr>
                      <a:r>
                        <a:rPr lang="en-GB" sz="1100" b="1" dirty="0" smtClean="0">
                          <a:effectLst/>
                          <a:latin typeface="Arial"/>
                        </a:rPr>
                        <a:t>Module </a:t>
                      </a:r>
                      <a:r>
                        <a:rPr lang="en-GB" sz="1100" b="1" dirty="0">
                          <a:effectLst/>
                          <a:latin typeface="Arial"/>
                        </a:rPr>
                        <a:t>Assessment (%):</a:t>
                      </a:r>
                      <a:endParaRPr lang="zh-TW" sz="1100" b="1" dirty="0">
                        <a:effectLst/>
                        <a:latin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400" b="1" dirty="0">
                          <a:effectLst/>
                          <a:latin typeface="Arial"/>
                          <a:ea typeface="新細明體"/>
                        </a:rPr>
                        <a:t>40%</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gn="just">
                        <a:spcBef>
                          <a:spcPts val="600"/>
                        </a:spcBef>
                        <a:spcAft>
                          <a:spcPts val="600"/>
                        </a:spcAft>
                      </a:pPr>
                      <a:r>
                        <a:rPr lang="en-GB" sz="1400" b="1">
                          <a:effectLst/>
                          <a:latin typeface="Arial"/>
                          <a:ea typeface="新細明體"/>
                        </a:rPr>
                        <a:t>Lecturer:</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400" b="1" dirty="0">
                          <a:effectLst/>
                          <a:latin typeface="Arial"/>
                          <a:ea typeface="新細明體"/>
                        </a:rPr>
                        <a:t>Dr </a:t>
                      </a:r>
                      <a:r>
                        <a:rPr lang="en-GB" sz="1400" b="1" dirty="0" err="1">
                          <a:effectLst/>
                          <a:latin typeface="Arial"/>
                          <a:ea typeface="新細明體"/>
                        </a:rPr>
                        <a:t>Chammy</a:t>
                      </a:r>
                      <a:r>
                        <a:rPr lang="en-GB" sz="1400" b="1" dirty="0">
                          <a:effectLst/>
                          <a:latin typeface="Arial"/>
                          <a:ea typeface="新細明體"/>
                        </a:rPr>
                        <a:t> Lau</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400" b="1">
                          <a:effectLst/>
                          <a:latin typeface="Arial"/>
                          <a:ea typeface="新細明體"/>
                        </a:rPr>
                        <a:t>Internal Verifier:</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just">
                        <a:spcBef>
                          <a:spcPts val="600"/>
                        </a:spcBef>
                        <a:spcAft>
                          <a:spcPts val="600"/>
                        </a:spcAft>
                      </a:pPr>
                      <a:r>
                        <a:rPr lang="en-GB" sz="1400" b="1" dirty="0">
                          <a:effectLst/>
                          <a:latin typeface="Arial"/>
                          <a:ea typeface="新細明體"/>
                        </a:rPr>
                        <a:t>Prof Peter Fong</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gn="just">
                        <a:spcBef>
                          <a:spcPts val="600"/>
                        </a:spcBef>
                        <a:spcAft>
                          <a:spcPts val="600"/>
                        </a:spcAft>
                      </a:pPr>
                      <a:r>
                        <a:rPr lang="en-GB" sz="1400" b="1">
                          <a:effectLst/>
                          <a:latin typeface="Arial"/>
                          <a:ea typeface="新細明體"/>
                        </a:rPr>
                        <a:t>Assignment Title:</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400" b="1" dirty="0">
                          <a:effectLst/>
                          <a:latin typeface="Arial"/>
                          <a:ea typeface="新細明體"/>
                        </a:rPr>
                        <a:t>Assignment 2 – </a:t>
                      </a:r>
                      <a:endParaRPr lang="zh-TW" sz="1400" dirty="0">
                        <a:effectLst/>
                        <a:latin typeface="Times New Roman"/>
                        <a:ea typeface="新細明體"/>
                      </a:endParaRPr>
                    </a:p>
                    <a:p>
                      <a:pPr algn="just">
                        <a:spcBef>
                          <a:spcPts val="600"/>
                        </a:spcBef>
                        <a:spcAft>
                          <a:spcPts val="600"/>
                        </a:spcAft>
                      </a:pPr>
                      <a:r>
                        <a:rPr lang="en-GB" sz="1400" b="1" dirty="0">
                          <a:effectLst/>
                          <a:latin typeface="Arial"/>
                          <a:ea typeface="新細明體"/>
                        </a:rPr>
                        <a:t>In-class Presentation</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400" b="1" dirty="0">
                          <a:effectLst/>
                          <a:latin typeface="Arial"/>
                          <a:ea typeface="新細明體"/>
                        </a:rPr>
                        <a:t>Word count </a:t>
                      </a:r>
                      <a:r>
                        <a:rPr lang="en-GB" sz="1400" b="1" dirty="0" smtClean="0">
                          <a:effectLst/>
                          <a:latin typeface="Arial"/>
                          <a:ea typeface="新細明體"/>
                        </a:rPr>
                        <a:t>(</a:t>
                      </a:r>
                      <a:r>
                        <a:rPr lang="en-GB" sz="1400" b="1" dirty="0">
                          <a:effectLst/>
                          <a:latin typeface="Arial"/>
                          <a:ea typeface="新細明體"/>
                        </a:rPr>
                        <a:t>or equivalent):</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400" b="1">
                          <a:effectLst/>
                          <a:latin typeface="Arial"/>
                          <a:ea typeface="新細明體"/>
                        </a:rPr>
                        <a:t>10 minutes for presentation plus 5 mins of Q&amp;A</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gn="just">
                        <a:spcBef>
                          <a:spcPts val="600"/>
                        </a:spcBef>
                        <a:spcAft>
                          <a:spcPts val="600"/>
                        </a:spcAft>
                      </a:pPr>
                      <a:r>
                        <a:rPr lang="en-GB" sz="1400" b="1">
                          <a:effectLst/>
                          <a:latin typeface="Arial"/>
                          <a:ea typeface="新細明體"/>
                        </a:rPr>
                        <a:t>Submission deadline:</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400" b="1">
                          <a:effectLst/>
                          <a:latin typeface="Arial"/>
                          <a:ea typeface="新細明體"/>
                        </a:rPr>
                        <a:t>12 August 2023</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Bef>
                          <a:spcPts val="600"/>
                        </a:spcBef>
                        <a:spcAft>
                          <a:spcPts val="600"/>
                        </a:spcAft>
                      </a:pPr>
                      <a:r>
                        <a:rPr lang="en-GB" sz="1400" b="1">
                          <a:effectLst/>
                          <a:latin typeface="Arial"/>
                          <a:ea typeface="新細明體"/>
                        </a:rPr>
                        <a:t>Return date of provisional marks &amp; written feedback:</a:t>
                      </a:r>
                      <a:endParaRPr lang="zh-TW" sz="140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just">
                        <a:spcBef>
                          <a:spcPts val="600"/>
                        </a:spcBef>
                        <a:spcAft>
                          <a:spcPts val="600"/>
                        </a:spcAft>
                      </a:pPr>
                      <a:r>
                        <a:rPr lang="en-GB" sz="1400" b="1" dirty="0">
                          <a:effectLst/>
                          <a:latin typeface="Arial"/>
                          <a:ea typeface="新細明體"/>
                        </a:rPr>
                        <a:t>10 October 2023</a:t>
                      </a:r>
                      <a:endParaRPr lang="zh-TW" sz="1400" dirty="0">
                        <a:effectLst/>
                        <a:latin typeface="Times New Roman"/>
                        <a:ea typeface="新細明體"/>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9284350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475656" y="0"/>
            <a:ext cx="7668344" cy="884466"/>
          </a:xfrm>
        </p:spPr>
        <p:txBody>
          <a:bodyPr/>
          <a:lstStyle/>
          <a:p>
            <a:pPr algn="ctr"/>
            <a:r>
              <a:rPr lang="en-US" altLang="ko-KR" sz="2800" dirty="0" smtClean="0">
                <a:solidFill>
                  <a:schemeClr val="accent5"/>
                </a:solidFill>
              </a:rPr>
              <a:t>Topic/Subject Area under </a:t>
            </a:r>
            <a:br>
              <a:rPr lang="en-US" altLang="ko-KR" sz="2800" dirty="0" smtClean="0">
                <a:solidFill>
                  <a:schemeClr val="accent5"/>
                </a:solidFill>
              </a:rPr>
            </a:br>
            <a:r>
              <a:rPr lang="en-US" altLang="ko-KR" sz="2800" dirty="0" smtClean="0">
                <a:solidFill>
                  <a:schemeClr val="accent5"/>
                </a:solidFill>
              </a:rPr>
              <a:t>ABS Journal List of Business and Management</a:t>
            </a:r>
            <a:endParaRPr lang="ko-KR" altLang="en-US" sz="2800" dirty="0"/>
          </a:p>
        </p:txBody>
      </p:sp>
      <p:graphicFrame>
        <p:nvGraphicFramePr>
          <p:cNvPr id="17" name="Table 2"/>
          <p:cNvGraphicFramePr>
            <a:graphicFrameLocks noGrp="1"/>
          </p:cNvGraphicFramePr>
          <p:nvPr>
            <p:extLst>
              <p:ext uri="{D42A27DB-BD31-4B8C-83A1-F6EECF244321}">
                <p14:modId xmlns:p14="http://schemas.microsoft.com/office/powerpoint/2010/main" val="4225234632"/>
              </p:ext>
            </p:extLst>
          </p:nvPr>
        </p:nvGraphicFramePr>
        <p:xfrm>
          <a:off x="1691679" y="1059582"/>
          <a:ext cx="7128793" cy="3301680"/>
        </p:xfrm>
        <a:graphic>
          <a:graphicData uri="http://schemas.openxmlformats.org/drawingml/2006/table">
            <a:tbl>
              <a:tblPr firstRow="1" bandRow="1">
                <a:tableStyleId>{2D5ABB26-0587-4C30-8999-92F81FD0307C}</a:tableStyleId>
              </a:tblPr>
              <a:tblGrid>
                <a:gridCol w="536037">
                  <a:extLst>
                    <a:ext uri="{9D8B030D-6E8A-4147-A177-3AD203B41FA5}">
                      <a16:colId xmlns:a16="http://schemas.microsoft.com/office/drawing/2014/main" xmlns="" val="20000"/>
                    </a:ext>
                  </a:extLst>
                </a:gridCol>
                <a:gridCol w="1264164">
                  <a:extLst>
                    <a:ext uri="{9D8B030D-6E8A-4147-A177-3AD203B41FA5}">
                      <a16:colId xmlns:a16="http://schemas.microsoft.com/office/drawing/2014/main" xmlns="" val="20001"/>
                    </a:ext>
                  </a:extLst>
                </a:gridCol>
                <a:gridCol w="216024">
                  <a:extLst>
                    <a:ext uri="{9D8B030D-6E8A-4147-A177-3AD203B41FA5}">
                      <a16:colId xmlns:a16="http://schemas.microsoft.com/office/drawing/2014/main" xmlns="" val="20002"/>
                    </a:ext>
                  </a:extLst>
                </a:gridCol>
                <a:gridCol w="1663334">
                  <a:extLst>
                    <a:ext uri="{9D8B030D-6E8A-4147-A177-3AD203B41FA5}">
                      <a16:colId xmlns:a16="http://schemas.microsoft.com/office/drawing/2014/main" xmlns="" val="20003"/>
                    </a:ext>
                  </a:extLst>
                </a:gridCol>
                <a:gridCol w="3132032">
                  <a:extLst>
                    <a:ext uri="{9D8B030D-6E8A-4147-A177-3AD203B41FA5}">
                      <a16:colId xmlns:a16="http://schemas.microsoft.com/office/drawing/2014/main" xmlns="" val="20004"/>
                    </a:ext>
                  </a:extLst>
                </a:gridCol>
                <a:gridCol w="317202">
                  <a:extLst>
                    <a:ext uri="{9D8B030D-6E8A-4147-A177-3AD203B41FA5}">
                      <a16:colId xmlns:a16="http://schemas.microsoft.com/office/drawing/2014/main" xmlns="" val="20005"/>
                    </a:ext>
                  </a:extLst>
                </a:gridCol>
              </a:tblGrid>
              <a:tr h="144016">
                <a:tc>
                  <a:txBody>
                    <a:bodyPr/>
                    <a:lstStyle/>
                    <a:p>
                      <a:pPr latinLnBrk="1"/>
                      <a:endParaRPr lang="ko-KR" altLang="en-US" dirty="0">
                        <a:solidFill>
                          <a:schemeClr val="tx1"/>
                        </a:solidFill>
                        <a:latin typeface="+mn-lt"/>
                      </a:endParaRPr>
                    </a:p>
                  </a:txBody>
                  <a:tcPr>
                    <a:lnB w="19050" cap="flat" cmpd="sng" algn="ctr">
                      <a:solidFill>
                        <a:schemeClr val="accent2"/>
                      </a:solidFill>
                      <a:prstDash val="solid"/>
                      <a:round/>
                      <a:headEnd type="none" w="med" len="med"/>
                      <a:tailEnd type="none" w="med" len="med"/>
                    </a:lnB>
                  </a:tcPr>
                </a:tc>
                <a:tc>
                  <a:txBody>
                    <a:bodyPr/>
                    <a:lstStyle/>
                    <a:p>
                      <a:pPr latinLnBrk="1"/>
                      <a:r>
                        <a:rPr lang="en-US" altLang="zh-HK" sz="1800" b="1" i="0" u="none" strike="noStrike" kern="1200" baseline="0" dirty="0" smtClean="0">
                          <a:solidFill>
                            <a:schemeClr val="tx1"/>
                          </a:solidFill>
                          <a:latin typeface="+mn-lt"/>
                          <a:ea typeface="+mn-ea"/>
                          <a:cs typeface="+mn-cs"/>
                        </a:rPr>
                        <a:t>Field</a:t>
                      </a:r>
                      <a:endParaRPr lang="ko-KR" altLang="en-US" sz="1400" dirty="0">
                        <a:solidFill>
                          <a:schemeClr val="tx1">
                            <a:lumMod val="75000"/>
                            <a:lumOff val="25000"/>
                          </a:schemeClr>
                        </a:solidFill>
                        <a:latin typeface="+mn-lt"/>
                        <a:cs typeface="Arial" pitchFamily="34" charset="0"/>
                      </a:endParaRPr>
                    </a:p>
                  </a:txBody>
                  <a:tcPr anchor="ctr">
                    <a:lnB w="19050" cap="flat" cmpd="sng" algn="ctr">
                      <a:solidFill>
                        <a:schemeClr val="accent2"/>
                      </a:solidFill>
                      <a:prstDash val="solid"/>
                      <a:round/>
                      <a:headEnd type="none" w="med" len="med"/>
                      <a:tailEnd type="none" w="med" len="med"/>
                    </a:lnB>
                  </a:tcPr>
                </a:tc>
                <a:tc>
                  <a:txBody>
                    <a:bodyPr/>
                    <a:lstStyle/>
                    <a:p>
                      <a:pPr latinLnBrk="1"/>
                      <a:endParaRPr lang="ko-KR" altLang="en-US" dirty="0">
                        <a:latin typeface="+mn-lt"/>
                        <a:cs typeface="Arial" pitchFamily="34" charset="0"/>
                      </a:endParaRPr>
                    </a:p>
                  </a:txBody>
                  <a:tcPr/>
                </a:tc>
                <a:tc>
                  <a:txBody>
                    <a:bodyPr/>
                    <a:lstStyle/>
                    <a:p>
                      <a:pPr latinLnBrk="1"/>
                      <a:endParaRPr lang="en-US" altLang="ko-KR" sz="1200" dirty="0">
                        <a:latin typeface="+mn-lt"/>
                        <a:cs typeface="Arial" pitchFamily="34" charset="0"/>
                      </a:endParaRPr>
                    </a:p>
                    <a:p>
                      <a:pPr latinLnBrk="1"/>
                      <a:endParaRPr lang="ko-KR" altLang="en-US" sz="1200" b="0" dirty="0">
                        <a:latin typeface="+mn-lt"/>
                        <a:cs typeface="Arial" pitchFamily="34" charset="0"/>
                      </a:endParaRPr>
                    </a:p>
                  </a:txBody>
                  <a:tcPr>
                    <a:lnB w="19050" cap="flat" cmpd="sng" algn="ctr">
                      <a:solidFill>
                        <a:schemeClr val="accent2"/>
                      </a:solidFill>
                      <a:prstDash val="solid"/>
                      <a:round/>
                      <a:headEnd type="none" w="med" len="med"/>
                      <a:tailEnd type="none" w="med" len="med"/>
                    </a:lnB>
                  </a:tcPr>
                </a:tc>
                <a:tc>
                  <a:txBody>
                    <a:bodyPr/>
                    <a:lstStyle/>
                    <a:p>
                      <a:pPr marL="0" marR="0" indent="0" algn="l" defTabSz="914400" rtl="0" eaLnBrk="1" fontAlgn="auto" latinLnBrk="1" hangingPunct="1">
                        <a:lnSpc>
                          <a:spcPct val="100000"/>
                        </a:lnSpc>
                        <a:spcBef>
                          <a:spcPts val="0"/>
                        </a:spcBef>
                        <a:spcAft>
                          <a:spcPts val="0"/>
                        </a:spcAft>
                        <a:buClrTx/>
                        <a:buSzTx/>
                        <a:buFontTx/>
                        <a:buNone/>
                        <a:tabLst/>
                        <a:defRPr/>
                      </a:pPr>
                      <a:endParaRPr lang="en-US" altLang="ko-KR" sz="1200" dirty="0">
                        <a:solidFill>
                          <a:schemeClr val="tx1">
                            <a:lumMod val="75000"/>
                            <a:lumOff val="25000"/>
                          </a:schemeClr>
                        </a:solidFill>
                        <a:latin typeface="+mn-lt"/>
                        <a:cs typeface="Arial" pitchFamily="34" charset="0"/>
                      </a:endParaRPr>
                    </a:p>
                    <a:p>
                      <a:pPr marL="0" marR="0" indent="0" algn="l" defTabSz="914400" rtl="0" eaLnBrk="1" fontAlgn="auto" latinLnBrk="1" hangingPunct="1">
                        <a:lnSpc>
                          <a:spcPct val="100000"/>
                        </a:lnSpc>
                        <a:spcBef>
                          <a:spcPts val="0"/>
                        </a:spcBef>
                        <a:spcAft>
                          <a:spcPts val="0"/>
                        </a:spcAft>
                        <a:buClrTx/>
                        <a:buSzTx/>
                        <a:buFontTx/>
                        <a:buNone/>
                        <a:tabLst/>
                        <a:defRPr/>
                      </a:pPr>
                      <a:r>
                        <a:rPr lang="en-US" altLang="zh-HK" sz="1800" b="1" i="0" u="none" strike="noStrike" kern="1200" baseline="0" dirty="0" smtClean="0">
                          <a:solidFill>
                            <a:schemeClr val="tx1"/>
                          </a:solidFill>
                          <a:latin typeface="+mn-lt"/>
                          <a:ea typeface="+mn-ea"/>
                          <a:cs typeface="+mn-cs"/>
                        </a:rPr>
                        <a:t>Journal Title</a:t>
                      </a:r>
                      <a:endParaRPr lang="ko-KR" altLang="en-US" sz="1200" b="0" dirty="0">
                        <a:solidFill>
                          <a:schemeClr val="tx1">
                            <a:lumMod val="75000"/>
                            <a:lumOff val="25000"/>
                          </a:schemeClr>
                        </a:solidFill>
                        <a:latin typeface="+mn-lt"/>
                        <a:cs typeface="Arial" pitchFamily="34" charset="0"/>
                      </a:endParaRPr>
                    </a:p>
                  </a:txBody>
                  <a:tcPr>
                    <a:lnB w="19050" cap="flat" cmpd="sng" algn="ctr">
                      <a:solidFill>
                        <a:schemeClr val="accent2"/>
                      </a:solidFill>
                      <a:prstDash val="solid"/>
                      <a:round/>
                      <a:headEnd type="none" w="med" len="med"/>
                      <a:tailEnd type="none" w="med" len="med"/>
                    </a:lnB>
                  </a:tcPr>
                </a:tc>
                <a:tc>
                  <a:txBody>
                    <a:bodyPr/>
                    <a:lstStyle/>
                    <a:p>
                      <a:pPr latinLnBrk="1"/>
                      <a:endParaRPr lang="ko-KR" altLang="en-US" sz="1200" b="0" dirty="0">
                        <a:latin typeface="+mn-lt"/>
                      </a:endParaRPr>
                    </a:p>
                  </a:txBody>
                  <a:tcPr>
                    <a:lnB w="19050"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xmlns="" val="10000"/>
                  </a:ext>
                </a:extLst>
              </a:tr>
              <a:tr h="684000">
                <a:tc>
                  <a:txBody>
                    <a:bodyPr/>
                    <a:lstStyle/>
                    <a:p>
                      <a:pPr algn="ctr" latinLnBrk="1"/>
                      <a:r>
                        <a:rPr lang="en-US" altLang="ko-KR" sz="1400" dirty="0">
                          <a:solidFill>
                            <a:schemeClr val="tx1"/>
                          </a:solidFill>
                          <a:latin typeface="+mn-lt"/>
                          <a:cs typeface="Arial" pitchFamily="34" charset="0"/>
                        </a:rPr>
                        <a:t>01</a:t>
                      </a:r>
                      <a:endParaRPr lang="ko-KR" altLang="en-US" sz="1400" b="1" dirty="0">
                        <a:solidFill>
                          <a:schemeClr val="tx1"/>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r>
                        <a:rPr lang="en-US" altLang="zh-HK" sz="1800" b="0" i="0" u="none" strike="noStrike" kern="1200" baseline="0" dirty="0" smtClean="0">
                          <a:solidFill>
                            <a:schemeClr val="tx1"/>
                          </a:solidFill>
                          <a:latin typeface="+mn-lt"/>
                          <a:ea typeface="+mn-ea"/>
                          <a:cs typeface="+mn-cs"/>
                        </a:rPr>
                        <a:t>ECON</a:t>
                      </a:r>
                      <a:endParaRPr lang="ko-KR" altLang="en-US" sz="1200" dirty="0">
                        <a:solidFill>
                          <a:schemeClr val="tx1">
                            <a:lumMod val="75000"/>
                            <a:lumOff val="25000"/>
                          </a:schemeClr>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endParaRPr lang="ko-KR" altLang="en-US" dirty="0">
                        <a:latin typeface="+mn-lt"/>
                        <a:cs typeface="Arial" pitchFamily="34" charset="0"/>
                      </a:endParaRPr>
                    </a:p>
                  </a:txBody>
                  <a:tcPr/>
                </a:tc>
                <a:tc gridSpan="3">
                  <a:txBody>
                    <a:bodyPr/>
                    <a:lstStyle/>
                    <a:p>
                      <a:pPr algn="ctr" latinLnBrk="1"/>
                      <a:r>
                        <a:rPr lang="en-US" altLang="ko-KR" sz="2000" b="1" dirty="0" smtClean="0">
                          <a:solidFill>
                            <a:schemeClr val="accent3"/>
                          </a:solidFill>
                          <a:latin typeface="+mn-lt"/>
                          <a:cs typeface="Arial" pitchFamily="34" charset="0"/>
                        </a:rPr>
                        <a:t>Geneva Risk and Insurance Review</a:t>
                      </a:r>
                      <a:endParaRPr lang="ko-KR" altLang="en-US" sz="2000" b="1" dirty="0">
                        <a:solidFill>
                          <a:schemeClr val="accent3"/>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hMerge="1">
                  <a:txBody>
                    <a:bodyPr/>
                    <a:lstStyle/>
                    <a:p>
                      <a:pPr latinLnBrk="1"/>
                      <a:endParaRPr lang="ko-KR" altLang="en-US"/>
                    </a:p>
                  </a:txBody>
                  <a:tcPr/>
                </a:tc>
                <a:tc hMerge="1">
                  <a:txBody>
                    <a:bodyPr/>
                    <a:lstStyle/>
                    <a:p>
                      <a:pPr latinLnBrk="1"/>
                      <a:endParaRPr lang="ko-KR" altLang="en-US" dirty="0"/>
                    </a:p>
                  </a:txBody>
                  <a:tcPr/>
                </a:tc>
                <a:extLst>
                  <a:ext uri="{0D108BD9-81ED-4DB2-BD59-A6C34878D82A}">
                    <a16:rowId xmlns:a16="http://schemas.microsoft.com/office/drawing/2014/main" xmlns="" val="10001"/>
                  </a:ext>
                </a:extLst>
              </a:tr>
              <a:tr h="684000">
                <a:tc>
                  <a:txBody>
                    <a:bodyPr/>
                    <a:lstStyle/>
                    <a:p>
                      <a:pPr algn="ctr" latinLnBrk="1"/>
                      <a:r>
                        <a:rPr lang="en-US" altLang="ko-KR" sz="1400" dirty="0">
                          <a:solidFill>
                            <a:schemeClr val="tx1"/>
                          </a:solidFill>
                          <a:latin typeface="+mn-lt"/>
                          <a:cs typeface="Arial" pitchFamily="34" charset="0"/>
                        </a:rPr>
                        <a:t>02</a:t>
                      </a:r>
                      <a:endParaRPr lang="ko-KR" altLang="en-US" sz="1400" b="1" dirty="0">
                        <a:solidFill>
                          <a:schemeClr val="tx1"/>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marL="0" marR="0" indent="0" algn="l" defTabSz="914400" rtl="0" eaLnBrk="1" fontAlgn="auto" latinLnBrk="1" hangingPunct="1">
                        <a:lnSpc>
                          <a:spcPct val="100000"/>
                        </a:lnSpc>
                        <a:spcBef>
                          <a:spcPts val="0"/>
                        </a:spcBef>
                        <a:spcAft>
                          <a:spcPts val="0"/>
                        </a:spcAft>
                        <a:buClrTx/>
                        <a:buSzTx/>
                        <a:buFontTx/>
                        <a:buNone/>
                        <a:tabLst/>
                        <a:defRPr/>
                      </a:pPr>
                      <a:r>
                        <a:rPr lang="en-US" altLang="zh-HK" sz="1800" b="0" i="0" u="none" strike="noStrike" kern="1200" baseline="0" dirty="0" smtClean="0">
                          <a:solidFill>
                            <a:schemeClr val="tx1"/>
                          </a:solidFill>
                          <a:latin typeface="+mn-lt"/>
                          <a:ea typeface="+mn-ea"/>
                          <a:cs typeface="+mn-cs"/>
                        </a:rPr>
                        <a:t>FINANCE</a:t>
                      </a:r>
                      <a:endParaRPr lang="ko-KR" altLang="en-US" sz="1200" dirty="0">
                        <a:solidFill>
                          <a:schemeClr val="tx1">
                            <a:lumMod val="75000"/>
                            <a:lumOff val="25000"/>
                          </a:schemeClr>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endParaRPr lang="ko-KR" altLang="en-US" dirty="0">
                        <a:latin typeface="+mn-lt"/>
                        <a:cs typeface="Arial" pitchFamily="34" charset="0"/>
                      </a:endParaRPr>
                    </a:p>
                  </a:txBody>
                  <a:tcPr/>
                </a:tc>
                <a:tc gridSpan="3">
                  <a:txBody>
                    <a:bodyPr/>
                    <a:lstStyle/>
                    <a:p>
                      <a:pPr algn="ctr" latinLnBrk="1"/>
                      <a:r>
                        <a:rPr lang="en-US" altLang="ko-KR" sz="2000" b="1" dirty="0" smtClean="0">
                          <a:solidFill>
                            <a:schemeClr val="accent4"/>
                          </a:solidFill>
                          <a:latin typeface="+mn-lt"/>
                          <a:cs typeface="Arial" pitchFamily="34" charset="0"/>
                        </a:rPr>
                        <a:t>Insurance: Mathematics and Economics</a:t>
                      </a:r>
                      <a:endParaRPr lang="ko-KR" altLang="en-US" sz="2000" b="1" dirty="0">
                        <a:solidFill>
                          <a:schemeClr val="accent4"/>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hMerge="1">
                  <a:txBody>
                    <a:bodyPr/>
                    <a:lstStyle/>
                    <a:p>
                      <a:pPr latinLnBrk="1"/>
                      <a:endParaRPr lang="ko-KR" altLang="en-US"/>
                    </a:p>
                  </a:txBody>
                  <a:tcPr/>
                </a:tc>
                <a:tc hMerge="1">
                  <a:txBody>
                    <a:bodyPr/>
                    <a:lstStyle/>
                    <a:p>
                      <a:pPr latinLnBrk="1"/>
                      <a:endParaRPr lang="ko-KR" altLang="en-US" dirty="0"/>
                    </a:p>
                  </a:txBody>
                  <a:tcPr/>
                </a:tc>
                <a:extLst>
                  <a:ext uri="{0D108BD9-81ED-4DB2-BD59-A6C34878D82A}">
                    <a16:rowId xmlns:a16="http://schemas.microsoft.com/office/drawing/2014/main" xmlns="" val="10002"/>
                  </a:ext>
                </a:extLst>
              </a:tr>
              <a:tr h="684000">
                <a:tc>
                  <a:txBody>
                    <a:bodyPr/>
                    <a:lstStyle/>
                    <a:p>
                      <a:pPr algn="ctr" latinLnBrk="1"/>
                      <a:r>
                        <a:rPr lang="en-US" altLang="ko-KR" sz="1400" dirty="0">
                          <a:solidFill>
                            <a:schemeClr val="tx1"/>
                          </a:solidFill>
                          <a:latin typeface="+mn-lt"/>
                          <a:cs typeface="Arial" pitchFamily="34" charset="0"/>
                        </a:rPr>
                        <a:t>03</a:t>
                      </a:r>
                      <a:endParaRPr lang="ko-KR" altLang="en-US" sz="1400" b="1" dirty="0">
                        <a:solidFill>
                          <a:schemeClr val="tx1"/>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r>
                        <a:rPr lang="en-US" altLang="zh-HK" sz="1800" b="0" i="0" u="none" strike="noStrike" kern="1200" baseline="0" dirty="0" smtClean="0">
                          <a:solidFill>
                            <a:schemeClr val="tx1"/>
                          </a:solidFill>
                          <a:latin typeface="+mn-lt"/>
                          <a:ea typeface="+mn-ea"/>
                          <a:cs typeface="+mn-cs"/>
                        </a:rPr>
                        <a:t>FINANCE</a:t>
                      </a:r>
                      <a:endParaRPr lang="ko-KR" altLang="en-US" sz="1200" dirty="0">
                        <a:solidFill>
                          <a:schemeClr val="tx1">
                            <a:lumMod val="75000"/>
                            <a:lumOff val="25000"/>
                          </a:schemeClr>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endParaRPr lang="ko-KR" altLang="en-US" dirty="0">
                        <a:latin typeface="+mn-lt"/>
                        <a:cs typeface="Arial" pitchFamily="34" charset="0"/>
                      </a:endParaRPr>
                    </a:p>
                  </a:txBody>
                  <a:tcPr/>
                </a:tc>
                <a:tc gridSpan="3">
                  <a:txBody>
                    <a:bodyPr/>
                    <a:lstStyle/>
                    <a:p>
                      <a:pPr algn="ctr" latinLnBrk="1"/>
                      <a:r>
                        <a:rPr lang="en-US" altLang="ko-KR" sz="2000" b="1" dirty="0" smtClean="0">
                          <a:solidFill>
                            <a:schemeClr val="accent1"/>
                          </a:solidFill>
                          <a:latin typeface="+mn-lt"/>
                          <a:cs typeface="Arial" pitchFamily="34" charset="0"/>
                        </a:rPr>
                        <a:t>Journal of Risk and Insurance</a:t>
                      </a:r>
                      <a:endParaRPr lang="ko-KR" altLang="en-US" sz="2000" b="1" dirty="0">
                        <a:solidFill>
                          <a:schemeClr val="accent1"/>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hMerge="1">
                  <a:txBody>
                    <a:bodyPr/>
                    <a:lstStyle/>
                    <a:p>
                      <a:pPr latinLnBrk="1"/>
                      <a:endParaRPr lang="ko-KR" altLang="en-US"/>
                    </a:p>
                  </a:txBody>
                  <a:tcPr/>
                </a:tc>
                <a:tc hMerge="1">
                  <a:txBody>
                    <a:bodyPr/>
                    <a:lstStyle/>
                    <a:p>
                      <a:pPr latinLnBrk="1"/>
                      <a:endParaRPr lang="ko-KR" altLang="en-US" dirty="0"/>
                    </a:p>
                  </a:txBody>
                  <a:tcPr/>
                </a:tc>
                <a:extLst>
                  <a:ext uri="{0D108BD9-81ED-4DB2-BD59-A6C34878D82A}">
                    <a16:rowId xmlns:a16="http://schemas.microsoft.com/office/drawing/2014/main" xmlns="" val="10003"/>
                  </a:ext>
                </a:extLst>
              </a:tr>
              <a:tr h="684000">
                <a:tc>
                  <a:txBody>
                    <a:bodyPr/>
                    <a:lstStyle/>
                    <a:p>
                      <a:pPr algn="ctr" latinLnBrk="1"/>
                      <a:r>
                        <a:rPr lang="en-US" altLang="ko-KR" sz="1400" b="0" dirty="0" smtClean="0">
                          <a:solidFill>
                            <a:schemeClr val="tx1"/>
                          </a:solidFill>
                          <a:latin typeface="+mn-lt"/>
                          <a:cs typeface="Arial" pitchFamily="34" charset="0"/>
                        </a:rPr>
                        <a:t>04</a:t>
                      </a:r>
                      <a:endParaRPr lang="ko-KR" altLang="en-US" sz="1400" b="0" dirty="0">
                        <a:solidFill>
                          <a:schemeClr val="tx1"/>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r>
                        <a:rPr lang="en-US" altLang="zh-HK" sz="1800" b="0" i="0" u="none" strike="noStrike" kern="1200" baseline="0" dirty="0" smtClean="0">
                          <a:solidFill>
                            <a:schemeClr val="tx1"/>
                          </a:solidFill>
                          <a:latin typeface="+mn-lt"/>
                          <a:ea typeface="+mn-ea"/>
                          <a:cs typeface="+mn-cs"/>
                        </a:rPr>
                        <a:t>FINANCE</a:t>
                      </a:r>
                      <a:endParaRPr lang="ko-KR" altLang="en-US" sz="1200" dirty="0">
                        <a:solidFill>
                          <a:schemeClr val="tx1">
                            <a:lumMod val="75000"/>
                            <a:lumOff val="25000"/>
                          </a:schemeClr>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endParaRPr lang="ko-KR" altLang="en-US" dirty="0">
                        <a:latin typeface="+mn-lt"/>
                        <a:cs typeface="Arial" pitchFamily="34" charset="0"/>
                      </a:endParaRPr>
                    </a:p>
                  </a:txBody>
                  <a:tcPr/>
                </a:tc>
                <a:tc gridSpan="3">
                  <a:txBody>
                    <a:bodyPr/>
                    <a:lstStyle/>
                    <a:p>
                      <a:pPr algn="ctr" latinLnBrk="1"/>
                      <a:r>
                        <a:rPr lang="en-US" altLang="ko-KR" sz="2000" b="1" dirty="0" smtClean="0">
                          <a:solidFill>
                            <a:srgbClr val="92D050"/>
                          </a:solidFill>
                          <a:latin typeface="+mn-lt"/>
                          <a:cs typeface="Arial" pitchFamily="34" charset="0"/>
                        </a:rPr>
                        <a:t>Geneva Papers on Risk and Insurance: Issues and Practice</a:t>
                      </a:r>
                      <a:endParaRPr lang="ko-KR" altLang="en-US" sz="2000" b="1" dirty="0">
                        <a:solidFill>
                          <a:srgbClr val="92D050"/>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hMerge="1">
                  <a:txBody>
                    <a:bodyPr/>
                    <a:lstStyle/>
                    <a:p>
                      <a:endParaRPr lang="zh-HK" altLang="en-US"/>
                    </a:p>
                  </a:txBody>
                  <a:tcPr/>
                </a:tc>
                <a:tc hMerge="1">
                  <a:txBody>
                    <a:bodyPr/>
                    <a:lstStyle/>
                    <a:p>
                      <a:endParaRPr lang="zh-HK" altLang="en-US"/>
                    </a:p>
                  </a:txBody>
                  <a:tcPr/>
                </a:tc>
              </a:tr>
            </a:tbl>
          </a:graphicData>
        </a:graphic>
      </p:graphicFrame>
    </p:spTree>
    <p:extLst>
      <p:ext uri="{BB962C8B-B14F-4D97-AF65-F5344CB8AC3E}">
        <p14:creationId xmlns:p14="http://schemas.microsoft.com/office/powerpoint/2010/main" val="23060390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5496" y="1203598"/>
            <a:ext cx="9144000" cy="230425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 name="Title 4"/>
          <p:cNvSpPr txBox="1">
            <a:spLocks/>
          </p:cNvSpPr>
          <p:nvPr/>
        </p:nvSpPr>
        <p:spPr>
          <a:xfrm>
            <a:off x="971600" y="1910974"/>
            <a:ext cx="7776864" cy="542078"/>
          </a:xfrm>
          <a:prstGeom prst="rect">
            <a:avLst/>
          </a:prstGeom>
        </p:spPr>
        <p:txBody>
          <a:bodyPr anchor="ctr"/>
          <a:lstStyle>
            <a:lvl1pPr algn="l" defTabSz="914400" rtl="0" eaLnBrk="1" latinLnBrk="1" hangingPunct="1">
              <a:spcBef>
                <a:spcPct val="0"/>
              </a:spcBef>
              <a:buNone/>
              <a:defRPr sz="3600" b="1" kern="1200" baseline="0">
                <a:solidFill>
                  <a:schemeClr val="tx1">
                    <a:lumMod val="75000"/>
                    <a:lumOff val="25000"/>
                  </a:schemeClr>
                </a:solidFill>
                <a:latin typeface="Arial" pitchFamily="34" charset="0"/>
                <a:ea typeface="+mj-ea"/>
                <a:cs typeface="Arial" pitchFamily="34" charset="0"/>
              </a:defRPr>
            </a:lvl1pPr>
          </a:lstStyle>
          <a:p>
            <a:pPr algn="ctr"/>
            <a:r>
              <a:rPr lang="en-US" altLang="ko-KR" sz="3000" dirty="0" smtClean="0">
                <a:solidFill>
                  <a:schemeClr val="bg1"/>
                </a:solidFill>
                <a:latin typeface="+mj-lt"/>
              </a:rPr>
              <a:t>The </a:t>
            </a:r>
            <a:r>
              <a:rPr lang="en-US" altLang="ko-KR" sz="3000" dirty="0" smtClean="0">
                <a:solidFill>
                  <a:schemeClr val="bg1"/>
                </a:solidFill>
                <a:latin typeface="+mj-lt"/>
              </a:rPr>
              <a:t>Use of </a:t>
            </a:r>
            <a:r>
              <a:rPr lang="en-US" altLang="ko-KR" sz="3000" dirty="0" err="1" smtClean="0">
                <a:solidFill>
                  <a:schemeClr val="bg1"/>
                </a:solidFill>
                <a:latin typeface="+mj-lt"/>
              </a:rPr>
              <a:t>InsurTech</a:t>
            </a:r>
            <a:r>
              <a:rPr lang="en-US" altLang="ko-KR" sz="3000" dirty="0" smtClean="0">
                <a:solidFill>
                  <a:schemeClr val="bg1"/>
                </a:solidFill>
                <a:latin typeface="+mj-lt"/>
              </a:rPr>
              <a:t> to Narrow </a:t>
            </a:r>
            <a:r>
              <a:rPr lang="en-US" altLang="ko-KR" sz="3000" dirty="0">
                <a:solidFill>
                  <a:schemeClr val="bg1"/>
                </a:solidFill>
                <a:latin typeface="+mj-lt"/>
              </a:rPr>
              <a:t>Insurance </a:t>
            </a:r>
            <a:r>
              <a:rPr lang="en-US" altLang="ko-KR" sz="3000" dirty="0" smtClean="0">
                <a:solidFill>
                  <a:schemeClr val="bg1"/>
                </a:solidFill>
                <a:latin typeface="+mj-lt"/>
              </a:rPr>
              <a:t>Mortality Protection Gap </a:t>
            </a:r>
          </a:p>
          <a:p>
            <a:pPr algn="ctr"/>
            <a:r>
              <a:rPr lang="en-US" altLang="ko-KR" sz="3000" dirty="0" smtClean="0">
                <a:solidFill>
                  <a:schemeClr val="bg1"/>
                </a:solidFill>
                <a:latin typeface="+mj-lt"/>
              </a:rPr>
              <a:t>–  A Hong Kong Case Study</a:t>
            </a:r>
            <a:endParaRPr lang="ko-KR" altLang="en-US" sz="3000" dirty="0">
              <a:solidFill>
                <a:schemeClr val="bg1"/>
              </a:solidFill>
              <a:latin typeface="+mj-lt"/>
            </a:endParaRPr>
          </a:p>
        </p:txBody>
      </p:sp>
      <p:sp>
        <p:nvSpPr>
          <p:cNvPr id="10" name="Trapezoid 13">
            <a:extLst>
              <a:ext uri="{FF2B5EF4-FFF2-40B4-BE49-F238E27FC236}">
                <a16:creationId xmlns:a16="http://schemas.microsoft.com/office/drawing/2014/main" xmlns="" id="{D6131DB8-8FDA-438A-90AA-9D6ED2E20936}"/>
              </a:ext>
            </a:extLst>
          </p:cNvPr>
          <p:cNvSpPr/>
          <p:nvPr/>
        </p:nvSpPr>
        <p:spPr>
          <a:xfrm>
            <a:off x="323528" y="1694088"/>
            <a:ext cx="648072" cy="630014"/>
          </a:xfrm>
          <a:custGeom>
            <a:avLst/>
            <a:gdLst/>
            <a:ahLst/>
            <a:cxnLst/>
            <a:rect l="l" t="t" r="r" b="b"/>
            <a:pathLst>
              <a:path w="2736304" h="2313707">
                <a:moveTo>
                  <a:pt x="1046195" y="1945901"/>
                </a:moveTo>
                <a:lnTo>
                  <a:pt x="998316" y="2093032"/>
                </a:lnTo>
                <a:lnTo>
                  <a:pt x="1737988" y="2093032"/>
                </a:lnTo>
                <a:lnTo>
                  <a:pt x="1690109" y="1945901"/>
                </a:lnTo>
                <a:close/>
                <a:moveTo>
                  <a:pt x="396044" y="89541"/>
                </a:moveTo>
                <a:lnTo>
                  <a:pt x="396044" y="1241668"/>
                </a:lnTo>
                <a:lnTo>
                  <a:pt x="2340260" y="1241668"/>
                </a:lnTo>
                <a:lnTo>
                  <a:pt x="2340260" y="89541"/>
                </a:lnTo>
                <a:close/>
                <a:moveTo>
                  <a:pt x="252028" y="0"/>
                </a:moveTo>
                <a:lnTo>
                  <a:pt x="2484276" y="0"/>
                </a:lnTo>
                <a:lnTo>
                  <a:pt x="2484276" y="1331208"/>
                </a:lnTo>
                <a:lnTo>
                  <a:pt x="2484679" y="1331208"/>
                </a:lnTo>
                <a:lnTo>
                  <a:pt x="2736304" y="2195304"/>
                </a:lnTo>
                <a:lnTo>
                  <a:pt x="2736304" y="2313707"/>
                </a:lnTo>
                <a:lnTo>
                  <a:pt x="0" y="2313707"/>
                </a:lnTo>
                <a:lnTo>
                  <a:pt x="0" y="2195304"/>
                </a:lnTo>
                <a:lnTo>
                  <a:pt x="251625" y="1331208"/>
                </a:lnTo>
                <a:lnTo>
                  <a:pt x="252028" y="133120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Tree>
    <p:extLst>
      <p:ext uri="{BB962C8B-B14F-4D97-AF65-F5344CB8AC3E}">
        <p14:creationId xmlns:p14="http://schemas.microsoft.com/office/powerpoint/2010/main" val="32263577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47435" y="1757866"/>
            <a:ext cx="3149101" cy="2293969"/>
            <a:chOff x="247435" y="2414619"/>
            <a:chExt cx="3149101" cy="2293969"/>
          </a:xfrm>
        </p:grpSpPr>
        <p:sp>
          <p:nvSpPr>
            <p:cNvPr id="13" name="Rectangle 12"/>
            <p:cNvSpPr/>
            <p:nvPr/>
          </p:nvSpPr>
          <p:spPr>
            <a:xfrm rot="2700000" flipH="1">
              <a:off x="1034951" y="1627103"/>
              <a:ext cx="1574070" cy="3149101"/>
            </a:xfrm>
            <a:custGeom>
              <a:avLst/>
              <a:gdLst/>
              <a:ahLst/>
              <a:cxnLst/>
              <a:rect l="l" t="t" r="r" b="b"/>
              <a:pathLst>
                <a:path w="1574070" h="3149101">
                  <a:moveTo>
                    <a:pt x="1396232" y="177838"/>
                  </a:moveTo>
                  <a:cubicBezTo>
                    <a:pt x="1732682" y="514288"/>
                    <a:pt x="1732682" y="1059782"/>
                    <a:pt x="1396232" y="1396232"/>
                  </a:cubicBezTo>
                  <a:cubicBezTo>
                    <a:pt x="1059782" y="1732681"/>
                    <a:pt x="514289" y="1732681"/>
                    <a:pt x="177839" y="1396232"/>
                  </a:cubicBezTo>
                  <a:cubicBezTo>
                    <a:pt x="-158611" y="1059782"/>
                    <a:pt x="-158611" y="514288"/>
                    <a:pt x="177839" y="177838"/>
                  </a:cubicBezTo>
                  <a:cubicBezTo>
                    <a:pt x="514289" y="-158611"/>
                    <a:pt x="1059782" y="-158611"/>
                    <a:pt x="1396232" y="177838"/>
                  </a:cubicBezTo>
                  <a:close/>
                  <a:moveTo>
                    <a:pt x="1574070" y="0"/>
                  </a:moveTo>
                  <a:cubicBezTo>
                    <a:pt x="1139403" y="-434668"/>
                    <a:pt x="434668" y="-434668"/>
                    <a:pt x="0" y="0"/>
                  </a:cubicBezTo>
                  <a:cubicBezTo>
                    <a:pt x="-434668" y="434667"/>
                    <a:pt x="-434668" y="1139403"/>
                    <a:pt x="0" y="1574070"/>
                  </a:cubicBezTo>
                  <a:cubicBezTo>
                    <a:pt x="149565" y="1723636"/>
                    <a:pt x="331107" y="1821737"/>
                    <a:pt x="522925" y="1867116"/>
                  </a:cubicBezTo>
                  <a:lnTo>
                    <a:pt x="522925" y="3149101"/>
                  </a:lnTo>
                  <a:lnTo>
                    <a:pt x="1051145" y="3149101"/>
                  </a:lnTo>
                  <a:lnTo>
                    <a:pt x="1051145" y="1867115"/>
                  </a:lnTo>
                  <a:cubicBezTo>
                    <a:pt x="1242964" y="1821737"/>
                    <a:pt x="1424505" y="1723636"/>
                    <a:pt x="1574070" y="1574070"/>
                  </a:cubicBezTo>
                  <a:cubicBezTo>
                    <a:pt x="2008738" y="1139403"/>
                    <a:pt x="2008738" y="434667"/>
                    <a:pt x="157407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Round Same Side Corner Rectangle 13"/>
            <p:cNvSpPr/>
            <p:nvPr/>
          </p:nvSpPr>
          <p:spPr>
            <a:xfrm rot="13500000" flipH="1">
              <a:off x="299369" y="4293587"/>
              <a:ext cx="528162" cy="301840"/>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pic>
        <p:nvPicPr>
          <p:cNvPr id="13315" name="Picture 3" descr="D:\KBM-정애\014-Fullppt\PNG이미지\지구본.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9041" y="1419622"/>
            <a:ext cx="1236428" cy="1238857"/>
          </a:xfrm>
          <a:prstGeom prst="rect">
            <a:avLst/>
          </a:prstGeom>
          <a:noFill/>
          <a:extLst>
            <a:ext uri="{909E8E84-426E-40DD-AFC4-6F175D3DCCD1}">
              <a14:hiddenFill xmlns:a14="http://schemas.microsoft.com/office/drawing/2010/main">
                <a:solidFill>
                  <a:srgbClr val="FFFFFF"/>
                </a:solidFill>
              </a14:hiddenFill>
            </a:ext>
          </a:extLst>
        </p:spPr>
      </p:pic>
      <p:sp>
        <p:nvSpPr>
          <p:cNvPr id="28" name="文字方塊 27"/>
          <p:cNvSpPr txBox="1"/>
          <p:nvPr/>
        </p:nvSpPr>
        <p:spPr>
          <a:xfrm>
            <a:off x="3563888" y="875007"/>
            <a:ext cx="5328592" cy="3046988"/>
          </a:xfrm>
          <a:prstGeom prst="rect">
            <a:avLst/>
          </a:prstGeom>
          <a:noFill/>
        </p:spPr>
        <p:txBody>
          <a:bodyPr wrap="square" rtlCol="0">
            <a:spAutoFit/>
          </a:bodyPr>
          <a:lstStyle/>
          <a:p>
            <a:pPr lvl="1" indent="-457200" latinLnBrk="0"/>
            <a:r>
              <a:rPr lang="en-GB" altLang="zh-HK" sz="2400" dirty="0" smtClean="0"/>
              <a:t>(</a:t>
            </a:r>
            <a:r>
              <a:rPr lang="en-GB" altLang="zh-HK" sz="2400" dirty="0" err="1" smtClean="0"/>
              <a:t>i</a:t>
            </a:r>
            <a:r>
              <a:rPr lang="en-GB" altLang="zh-HK" sz="2400" dirty="0" smtClean="0"/>
              <a:t>)	What </a:t>
            </a:r>
            <a:r>
              <a:rPr lang="en-GB" altLang="zh-HK" sz="2400" dirty="0"/>
              <a:t>is the nature of the topic/subject area today? </a:t>
            </a:r>
            <a:endParaRPr lang="en-GB" altLang="zh-HK" sz="2400" dirty="0" smtClean="0"/>
          </a:p>
          <a:p>
            <a:pPr lvl="1" latinLnBrk="0"/>
            <a:endParaRPr lang="en-GB" altLang="zh-HK" sz="2400" dirty="0" smtClean="0"/>
          </a:p>
          <a:p>
            <a:pPr lvl="1" latinLnBrk="0"/>
            <a:r>
              <a:rPr lang="en-GB" altLang="zh-HK" sz="2400" dirty="0" smtClean="0"/>
              <a:t>What </a:t>
            </a:r>
            <a:r>
              <a:rPr lang="en-GB" altLang="zh-HK" sz="2400" dirty="0"/>
              <a:t>are the key theory or issues that dominate the field </a:t>
            </a:r>
            <a:r>
              <a:rPr lang="en-GB" altLang="zh-HK" sz="2400" dirty="0" smtClean="0"/>
              <a:t>	now</a:t>
            </a:r>
            <a:r>
              <a:rPr lang="en-GB" altLang="zh-HK" sz="2400" dirty="0"/>
              <a:t>? </a:t>
            </a:r>
            <a:r>
              <a:rPr lang="en-GB" altLang="zh-HK" sz="2400" dirty="0" smtClean="0"/>
              <a:t>	</a:t>
            </a:r>
          </a:p>
          <a:p>
            <a:pPr lvl="1" latinLnBrk="0"/>
            <a:endParaRPr lang="en-GB" altLang="zh-HK" sz="2400" dirty="0"/>
          </a:p>
          <a:p>
            <a:pPr lvl="1" latinLnBrk="0"/>
            <a:r>
              <a:rPr lang="en-GB" altLang="zh-HK" sz="2400" dirty="0" smtClean="0"/>
              <a:t>Who </a:t>
            </a:r>
            <a:r>
              <a:rPr lang="en-GB" altLang="zh-HK" sz="2400" dirty="0"/>
              <a:t>are among the key scholars today?</a:t>
            </a:r>
            <a:endParaRPr lang="zh-TW" altLang="zh-HK" dirty="0"/>
          </a:p>
        </p:txBody>
      </p:sp>
      <p:sp>
        <p:nvSpPr>
          <p:cNvPr id="5" name="矩形 4"/>
          <p:cNvSpPr/>
          <p:nvPr/>
        </p:nvSpPr>
        <p:spPr>
          <a:xfrm>
            <a:off x="0" y="4214794"/>
            <a:ext cx="9144000" cy="92870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Tree>
    <p:extLst>
      <p:ext uri="{BB962C8B-B14F-4D97-AF65-F5344CB8AC3E}">
        <p14:creationId xmlns:p14="http://schemas.microsoft.com/office/powerpoint/2010/main" val="9601986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sz="3200" dirty="0" smtClean="0">
                <a:solidFill>
                  <a:schemeClr val="accent5"/>
                </a:solidFill>
              </a:rPr>
              <a:t>Key Theory/Concept </a:t>
            </a:r>
            <a:r>
              <a:rPr lang="en-US" altLang="ko-KR" sz="3200" dirty="0" smtClean="0">
                <a:solidFill>
                  <a:schemeClr val="accent5"/>
                </a:solidFill>
              </a:rPr>
              <a:t>of Insurance: “Risk Pooling”</a:t>
            </a:r>
            <a:endParaRPr lang="ko-KR" altLang="en-US" sz="3200" dirty="0"/>
          </a:p>
        </p:txBody>
      </p:sp>
      <p:sp>
        <p:nvSpPr>
          <p:cNvPr id="4" name="文字方塊 3"/>
          <p:cNvSpPr txBox="1"/>
          <p:nvPr/>
        </p:nvSpPr>
        <p:spPr>
          <a:xfrm>
            <a:off x="467544" y="843558"/>
            <a:ext cx="8352927" cy="4247317"/>
          </a:xfrm>
          <a:prstGeom prst="rect">
            <a:avLst/>
          </a:prstGeom>
          <a:noFill/>
        </p:spPr>
        <p:txBody>
          <a:bodyPr wrap="square" rtlCol="0">
            <a:spAutoFit/>
          </a:bodyPr>
          <a:lstStyle/>
          <a:p>
            <a:pPr latinLnBrk="0"/>
            <a:r>
              <a:rPr lang="en-US" altLang="zh-HK" dirty="0" smtClean="0"/>
              <a:t>Fundamental </a:t>
            </a:r>
            <a:r>
              <a:rPr lang="en-US" altLang="zh-HK" dirty="0"/>
              <a:t>principle in </a:t>
            </a:r>
            <a:r>
              <a:rPr lang="en-US" altLang="zh-HK" dirty="0" smtClean="0"/>
              <a:t>insurance  -  by </a:t>
            </a:r>
            <a:r>
              <a:rPr lang="en-US" altLang="zh-HK" dirty="0"/>
              <a:t>spreading the risk among a large group of individuals, </a:t>
            </a:r>
            <a:r>
              <a:rPr lang="en-US" altLang="zh-HK" dirty="0" smtClean="0"/>
              <a:t>the </a:t>
            </a:r>
            <a:r>
              <a:rPr lang="en-US" altLang="zh-HK" dirty="0"/>
              <a:t>financial burden of an unexpected event, such as death, can be </a:t>
            </a:r>
            <a:r>
              <a:rPr lang="en-US" altLang="zh-HK" dirty="0" smtClean="0"/>
              <a:t>shared amongst the members.</a:t>
            </a:r>
            <a:r>
              <a:rPr lang="en-US" altLang="zh-HK" dirty="0"/>
              <a:t> </a:t>
            </a:r>
            <a:endParaRPr lang="en-US" altLang="zh-HK" dirty="0" smtClean="0"/>
          </a:p>
          <a:p>
            <a:pPr latinLnBrk="0"/>
            <a:endParaRPr lang="en-US" altLang="zh-HK" dirty="0"/>
          </a:p>
          <a:p>
            <a:pPr latinLnBrk="0"/>
            <a:r>
              <a:rPr lang="en-US" altLang="zh-HK" dirty="0" smtClean="0"/>
              <a:t>Risk pooling is rooted from </a:t>
            </a:r>
            <a:r>
              <a:rPr lang="en-US" altLang="zh-HK" b="1" u="sng" dirty="0">
                <a:solidFill>
                  <a:srgbClr val="F07624"/>
                </a:solidFill>
              </a:rPr>
              <a:t>the law of large </a:t>
            </a:r>
            <a:r>
              <a:rPr lang="en-US" altLang="zh-HK" b="1" u="sng" dirty="0" smtClean="0">
                <a:solidFill>
                  <a:srgbClr val="F07624"/>
                </a:solidFill>
              </a:rPr>
              <a:t>numbers</a:t>
            </a:r>
            <a:r>
              <a:rPr lang="en-US" altLang="zh-HK" dirty="0" smtClean="0"/>
              <a:t>, </a:t>
            </a:r>
            <a:r>
              <a:rPr lang="en-US" altLang="zh-HK" dirty="0"/>
              <a:t>which states that as the number of independent and identically distributed risks increases, </a:t>
            </a:r>
            <a:r>
              <a:rPr lang="en-US" altLang="zh-HK" dirty="0" smtClean="0"/>
              <a:t>the average </a:t>
            </a:r>
            <a:r>
              <a:rPr lang="en-US" altLang="zh-HK" dirty="0"/>
              <a:t>loss per participant </a:t>
            </a:r>
            <a:r>
              <a:rPr lang="en-US" altLang="zh-HK" dirty="0" smtClean="0"/>
              <a:t>would concentrate around its means as a result from </a:t>
            </a:r>
            <a:r>
              <a:rPr lang="en-US" altLang="zh-HK" b="1" u="sng" dirty="0">
                <a:solidFill>
                  <a:srgbClr val="F07624"/>
                </a:solidFill>
              </a:rPr>
              <a:t>probability </a:t>
            </a:r>
            <a:r>
              <a:rPr lang="en-US" altLang="zh-HK" b="1" u="sng" dirty="0" smtClean="0">
                <a:solidFill>
                  <a:srgbClr val="F07624"/>
                </a:solidFill>
              </a:rPr>
              <a:t>theory</a:t>
            </a:r>
            <a:r>
              <a:rPr lang="en-US" altLang="zh-HK" b="1" u="sng" dirty="0" smtClean="0"/>
              <a:t>,</a:t>
            </a:r>
            <a:r>
              <a:rPr lang="en-US" altLang="zh-HK" dirty="0" smtClean="0"/>
              <a:t> and therefore more easy to predict (</a:t>
            </a:r>
            <a:r>
              <a:rPr lang="en-US" altLang="zh-HK" dirty="0" err="1" smtClean="0"/>
              <a:t>Denuit</a:t>
            </a:r>
            <a:r>
              <a:rPr lang="en-US" altLang="zh-HK" dirty="0" smtClean="0"/>
              <a:t> &amp; Robert, 2021).  </a:t>
            </a:r>
          </a:p>
          <a:p>
            <a:pPr latinLnBrk="0"/>
            <a:r>
              <a:rPr lang="en-US" altLang="zh-HK" dirty="0" smtClean="0"/>
              <a:t>Risk pooling allows </a:t>
            </a:r>
            <a:r>
              <a:rPr lang="en-US" altLang="zh-HK" dirty="0"/>
              <a:t>insurers to estimate the frequency and severity of potential losses more reliably, enabling them to set appropriate premiums and provide coverage at a reasonable cost. </a:t>
            </a:r>
            <a:endParaRPr lang="en-US" altLang="zh-HK" dirty="0" smtClean="0"/>
          </a:p>
          <a:p>
            <a:pPr latinLnBrk="0"/>
            <a:endParaRPr lang="en-US" altLang="zh-HK" dirty="0"/>
          </a:p>
          <a:p>
            <a:pPr latinLnBrk="0"/>
            <a:r>
              <a:rPr lang="en-US" altLang="zh-HK" dirty="0" smtClean="0"/>
              <a:t>“</a:t>
            </a:r>
            <a:r>
              <a:rPr lang="en-US" altLang="zh-HK" b="1" u="sng" dirty="0" smtClean="0"/>
              <a:t>Economies </a:t>
            </a:r>
            <a:r>
              <a:rPr lang="en-US" altLang="zh-HK" b="1" u="sng" dirty="0"/>
              <a:t>of scale</a:t>
            </a:r>
            <a:r>
              <a:rPr lang="en-US" altLang="zh-HK" dirty="0"/>
              <a:t>” </a:t>
            </a:r>
            <a:r>
              <a:rPr lang="en-US" altLang="zh-HK" dirty="0" smtClean="0"/>
              <a:t>is also relevant as </a:t>
            </a:r>
            <a:r>
              <a:rPr lang="en-US" altLang="zh-HK" dirty="0"/>
              <a:t>the quantity of goods or </a:t>
            </a:r>
            <a:r>
              <a:rPr lang="en-US" altLang="zh-HK" dirty="0" smtClean="0"/>
              <a:t>services produced </a:t>
            </a:r>
            <a:r>
              <a:rPr lang="en-US" altLang="zh-HK" dirty="0"/>
              <a:t>increases, the average cost of producing each unit decreases. </a:t>
            </a:r>
          </a:p>
          <a:p>
            <a:pPr latinLnBrk="0"/>
            <a:endParaRPr lang="en-US" altLang="zh-HK" dirty="0" smtClean="0"/>
          </a:p>
        </p:txBody>
      </p:sp>
    </p:spTree>
    <p:extLst>
      <p:ext uri="{BB962C8B-B14F-4D97-AF65-F5344CB8AC3E}">
        <p14:creationId xmlns:p14="http://schemas.microsoft.com/office/powerpoint/2010/main" val="28419528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sz="3200" dirty="0" smtClean="0">
                <a:solidFill>
                  <a:schemeClr val="accent5"/>
                </a:solidFill>
              </a:rPr>
              <a:t>Key Theory/Concept </a:t>
            </a:r>
            <a:r>
              <a:rPr lang="en-US" altLang="ko-KR" sz="3200" dirty="0">
                <a:solidFill>
                  <a:schemeClr val="accent5"/>
                </a:solidFill>
              </a:rPr>
              <a:t>of </a:t>
            </a:r>
            <a:r>
              <a:rPr lang="en-US" altLang="ko-KR" sz="3200" dirty="0" smtClean="0">
                <a:solidFill>
                  <a:schemeClr val="accent5"/>
                </a:solidFill>
              </a:rPr>
              <a:t>Insurance: </a:t>
            </a:r>
            <a:r>
              <a:rPr lang="en-US" altLang="ko-KR" sz="3200" dirty="0" smtClean="0">
                <a:solidFill>
                  <a:schemeClr val="accent5"/>
                </a:solidFill>
              </a:rPr>
              <a:t>“Risk Pooling”</a:t>
            </a:r>
            <a:endParaRPr lang="ko-KR" altLang="en-US" sz="3200" dirty="0"/>
          </a:p>
        </p:txBody>
      </p:sp>
      <p:pic>
        <p:nvPicPr>
          <p:cNvPr id="1026" name="Picture 2" descr="https://i.ytimg.com/vi/4vIUFUNDTeQ/sddefault.jpg"/>
          <p:cNvPicPr>
            <a:picLocks noChangeAspect="1" noChangeArrowheads="1"/>
          </p:cNvPicPr>
          <p:nvPr/>
        </p:nvPicPr>
        <p:blipFill rotWithShape="1">
          <a:blip r:embed="rId3">
            <a:extLst>
              <a:ext uri="{28A0092B-C50C-407E-A947-70E740481C1C}">
                <a14:useLocalDpi xmlns:a14="http://schemas.microsoft.com/office/drawing/2010/main" val="0"/>
              </a:ext>
            </a:extLst>
          </a:blip>
          <a:srcRect t="12145" b="12486"/>
          <a:stretch/>
        </p:blipFill>
        <p:spPr bwMode="auto">
          <a:xfrm>
            <a:off x="1140296" y="771550"/>
            <a:ext cx="6096000" cy="3445845"/>
          </a:xfrm>
          <a:prstGeom prst="rect">
            <a:avLst/>
          </a:prstGeom>
          <a:noFill/>
          <a:extLst>
            <a:ext uri="{909E8E84-426E-40DD-AFC4-6F175D3DCCD1}">
              <a14:hiddenFill xmlns:a14="http://schemas.microsoft.com/office/drawing/2010/main">
                <a:solidFill>
                  <a:srgbClr val="FFFFFF"/>
                </a:solidFill>
              </a14:hiddenFill>
            </a:ext>
          </a:extLst>
        </p:spPr>
      </p:pic>
      <p:sp>
        <p:nvSpPr>
          <p:cNvPr id="3" name="文字方塊 2"/>
          <p:cNvSpPr txBox="1"/>
          <p:nvPr/>
        </p:nvSpPr>
        <p:spPr>
          <a:xfrm>
            <a:off x="1122686" y="4156064"/>
            <a:ext cx="6113610" cy="369332"/>
          </a:xfrm>
          <a:prstGeom prst="rect">
            <a:avLst/>
          </a:prstGeom>
          <a:noFill/>
        </p:spPr>
        <p:txBody>
          <a:bodyPr wrap="square" rtlCol="0">
            <a:spAutoFit/>
          </a:bodyPr>
          <a:lstStyle/>
          <a:p>
            <a:r>
              <a:rPr lang="en-US" altLang="zh-HK" dirty="0" smtClean="0"/>
              <a:t>Source: </a:t>
            </a:r>
            <a:r>
              <a:rPr lang="en-US" altLang="zh-HK" sz="1050" dirty="0" smtClean="0">
                <a:hlinkClick r:id="rId4"/>
              </a:rPr>
              <a:t>https</a:t>
            </a:r>
            <a:r>
              <a:rPr lang="en-US" altLang="zh-HK" sz="1050" dirty="0">
                <a:hlinkClick r:id="rId4"/>
              </a:rPr>
              <a:t>://</a:t>
            </a:r>
            <a:r>
              <a:rPr lang="en-US" altLang="zh-HK" sz="1050" dirty="0" smtClean="0">
                <a:hlinkClick r:id="rId4"/>
              </a:rPr>
              <a:t>capojolly.blogspot.com/2020/01/statistics-ch-4-probability-in.html</a:t>
            </a:r>
            <a:r>
              <a:rPr lang="en-US" altLang="zh-HK" sz="1050" dirty="0" smtClean="0"/>
              <a:t> </a:t>
            </a:r>
            <a:endParaRPr lang="zh-HK" altLang="en-US" sz="1050" dirty="0" smtClean="0"/>
          </a:p>
        </p:txBody>
      </p:sp>
    </p:spTree>
    <p:extLst>
      <p:ext uri="{BB962C8B-B14F-4D97-AF65-F5344CB8AC3E}">
        <p14:creationId xmlns:p14="http://schemas.microsoft.com/office/powerpoint/2010/main" val="4841560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sz="3600" dirty="0" smtClean="0">
                <a:solidFill>
                  <a:schemeClr val="accent5"/>
                </a:solidFill>
              </a:rPr>
              <a:t>Topic: </a:t>
            </a:r>
            <a:r>
              <a:rPr lang="en-US" altLang="ko-KR" sz="3600" dirty="0">
                <a:solidFill>
                  <a:schemeClr val="accent5"/>
                </a:solidFill>
              </a:rPr>
              <a:t>Insurance Mortality Protection </a:t>
            </a:r>
            <a:r>
              <a:rPr lang="en-US" altLang="ko-KR" sz="3600" dirty="0" smtClean="0">
                <a:solidFill>
                  <a:schemeClr val="accent5"/>
                </a:solidFill>
              </a:rPr>
              <a:t>Gap</a:t>
            </a:r>
            <a:endParaRPr lang="ko-KR" altLang="en-US" sz="3600" dirty="0"/>
          </a:p>
        </p:txBody>
      </p:sp>
      <p:sp>
        <p:nvSpPr>
          <p:cNvPr id="4" name="文字方塊 3"/>
          <p:cNvSpPr txBox="1"/>
          <p:nvPr/>
        </p:nvSpPr>
        <p:spPr>
          <a:xfrm>
            <a:off x="745331" y="1011381"/>
            <a:ext cx="7488831" cy="1200329"/>
          </a:xfrm>
          <a:prstGeom prst="rect">
            <a:avLst/>
          </a:prstGeom>
          <a:noFill/>
        </p:spPr>
        <p:txBody>
          <a:bodyPr wrap="square" rtlCol="0">
            <a:spAutoFit/>
          </a:bodyPr>
          <a:lstStyle/>
          <a:p>
            <a:pPr latinLnBrk="0"/>
            <a:r>
              <a:rPr lang="en-US" altLang="zh-HK" dirty="0"/>
              <a:t>Mortality Protection </a:t>
            </a:r>
            <a:r>
              <a:rPr lang="en-US" altLang="zh-HK" dirty="0" smtClean="0"/>
              <a:t>Gap (“MPG”) is </a:t>
            </a:r>
            <a:r>
              <a:rPr lang="en-US" altLang="zh-HK" dirty="0" smtClean="0"/>
              <a:t>the </a:t>
            </a:r>
            <a:r>
              <a:rPr lang="en-US" altLang="zh-HK" dirty="0"/>
              <a:t>difference between </a:t>
            </a:r>
            <a:r>
              <a:rPr lang="en-US" altLang="zh-HK" dirty="0" smtClean="0"/>
              <a:t>:</a:t>
            </a:r>
          </a:p>
          <a:p>
            <a:pPr marL="342900" indent="-342900" latinLnBrk="0">
              <a:buAutoNum type="arabicParenBoth"/>
            </a:pPr>
            <a:r>
              <a:rPr lang="en-US" altLang="zh-HK" dirty="0" smtClean="0"/>
              <a:t>the </a:t>
            </a:r>
            <a:r>
              <a:rPr lang="en-US" altLang="zh-HK" dirty="0"/>
              <a:t>amount of </a:t>
            </a:r>
            <a:r>
              <a:rPr lang="en-US" altLang="zh-HK" dirty="0" smtClean="0">
                <a:solidFill>
                  <a:srgbClr val="00B0F0"/>
                </a:solidFill>
              </a:rPr>
              <a:t>life </a:t>
            </a:r>
            <a:r>
              <a:rPr lang="en-US" altLang="zh-HK" dirty="0">
                <a:solidFill>
                  <a:srgbClr val="00B0F0"/>
                </a:solidFill>
              </a:rPr>
              <a:t>insurance coverage </a:t>
            </a:r>
            <a:r>
              <a:rPr lang="en-US" altLang="zh-HK" dirty="0" smtClean="0">
                <a:solidFill>
                  <a:srgbClr val="00B0F0"/>
                </a:solidFill>
              </a:rPr>
              <a:t>needed</a:t>
            </a:r>
            <a:r>
              <a:rPr lang="en-US" altLang="zh-HK" dirty="0" smtClean="0"/>
              <a:t>; and </a:t>
            </a:r>
          </a:p>
          <a:p>
            <a:pPr marL="342900" indent="-342900" latinLnBrk="0">
              <a:buAutoNum type="arabicParenBoth"/>
            </a:pPr>
            <a:r>
              <a:rPr lang="en-US" altLang="zh-HK" dirty="0" smtClean="0"/>
              <a:t>the amount of </a:t>
            </a:r>
            <a:r>
              <a:rPr lang="en-US" altLang="zh-HK" dirty="0" smtClean="0">
                <a:solidFill>
                  <a:srgbClr val="00B050"/>
                </a:solidFill>
              </a:rPr>
              <a:t>actual life insurance coverage </a:t>
            </a:r>
            <a:r>
              <a:rPr lang="en-US" altLang="zh-HK" dirty="0"/>
              <a:t>in place to protect against financial </a:t>
            </a:r>
            <a:r>
              <a:rPr lang="en-US" altLang="zh-HK" dirty="0" smtClean="0"/>
              <a:t>risks </a:t>
            </a:r>
            <a:r>
              <a:rPr lang="en-US" altLang="zh-HK" dirty="0"/>
              <a:t>associated with mortality. </a:t>
            </a:r>
            <a:endParaRPr lang="zh-HK" altLang="en-US" dirty="0"/>
          </a:p>
        </p:txBody>
      </p:sp>
      <p:sp>
        <p:nvSpPr>
          <p:cNvPr id="5" name="文字方塊 4"/>
          <p:cNvSpPr txBox="1"/>
          <p:nvPr/>
        </p:nvSpPr>
        <p:spPr>
          <a:xfrm>
            <a:off x="745331" y="2067694"/>
            <a:ext cx="7488831" cy="1231106"/>
          </a:xfrm>
          <a:prstGeom prst="rect">
            <a:avLst/>
          </a:prstGeom>
          <a:noFill/>
        </p:spPr>
        <p:txBody>
          <a:bodyPr wrap="square" rtlCol="0">
            <a:spAutoFit/>
          </a:bodyPr>
          <a:lstStyle/>
          <a:p>
            <a:pPr latinLnBrk="0"/>
            <a:endParaRPr lang="en-US" altLang="zh-HK" dirty="0" smtClean="0"/>
          </a:p>
          <a:p>
            <a:pPr algn="ctr" latinLnBrk="0"/>
            <a:r>
              <a:rPr lang="en-US" altLang="zh-HK" sz="2800" dirty="0" smtClean="0">
                <a:solidFill>
                  <a:srgbClr val="FFC000"/>
                </a:solidFill>
              </a:rPr>
              <a:t>In other words, </a:t>
            </a:r>
            <a:r>
              <a:rPr lang="en-US" altLang="zh-HK" sz="2800" dirty="0">
                <a:solidFill>
                  <a:srgbClr val="FFC000"/>
                </a:solidFill>
              </a:rPr>
              <a:t>it represents the </a:t>
            </a:r>
            <a:r>
              <a:rPr lang="en-US" altLang="zh-HK" sz="2800" b="1" u="sng" dirty="0">
                <a:solidFill>
                  <a:srgbClr val="FFC000"/>
                </a:solidFill>
              </a:rPr>
              <a:t>shortfall</a:t>
            </a:r>
            <a:r>
              <a:rPr lang="en-US" altLang="zh-HK" sz="2800" u="sng" dirty="0">
                <a:solidFill>
                  <a:srgbClr val="FFC000"/>
                </a:solidFill>
              </a:rPr>
              <a:t> </a:t>
            </a:r>
            <a:r>
              <a:rPr lang="en-US" altLang="zh-HK" sz="2800" dirty="0" smtClean="0">
                <a:solidFill>
                  <a:srgbClr val="FFC000"/>
                </a:solidFill>
              </a:rPr>
              <a:t>of </a:t>
            </a:r>
            <a:r>
              <a:rPr lang="en-US" altLang="zh-HK" sz="2800" dirty="0">
                <a:solidFill>
                  <a:srgbClr val="FFC000"/>
                </a:solidFill>
              </a:rPr>
              <a:t>life insurance </a:t>
            </a:r>
            <a:r>
              <a:rPr lang="en-US" altLang="zh-HK" sz="2800" dirty="0" smtClean="0">
                <a:solidFill>
                  <a:srgbClr val="FFC000"/>
                </a:solidFill>
              </a:rPr>
              <a:t>coverage…. </a:t>
            </a:r>
            <a:endParaRPr lang="zh-HK" altLang="en-US" sz="2800" dirty="0">
              <a:solidFill>
                <a:srgbClr val="FFC000"/>
              </a:solidFill>
            </a:endParaRPr>
          </a:p>
        </p:txBody>
      </p:sp>
      <p:sp>
        <p:nvSpPr>
          <p:cNvPr id="6" name="文字方塊 5"/>
          <p:cNvSpPr txBox="1"/>
          <p:nvPr/>
        </p:nvSpPr>
        <p:spPr>
          <a:xfrm>
            <a:off x="683568" y="2931790"/>
            <a:ext cx="7488831" cy="1477328"/>
          </a:xfrm>
          <a:prstGeom prst="rect">
            <a:avLst/>
          </a:prstGeom>
          <a:noFill/>
        </p:spPr>
        <p:txBody>
          <a:bodyPr wrap="square" rtlCol="0">
            <a:spAutoFit/>
          </a:bodyPr>
          <a:lstStyle/>
          <a:p>
            <a:pPr latinLnBrk="0"/>
            <a:endParaRPr lang="en-US" altLang="zh-HK" sz="3600" dirty="0" smtClean="0">
              <a:solidFill>
                <a:schemeClr val="accent3"/>
              </a:solidFill>
            </a:endParaRPr>
          </a:p>
          <a:p>
            <a:pPr algn="ctr" latinLnBrk="0"/>
            <a:r>
              <a:rPr lang="en-US" altLang="zh-HK" sz="2400" dirty="0" smtClean="0">
                <a:solidFill>
                  <a:schemeClr val="accent1"/>
                </a:solidFill>
              </a:rPr>
              <a:t>or simply </a:t>
            </a:r>
            <a:r>
              <a:rPr lang="en-US" altLang="zh-HK" sz="4800" dirty="0" smtClean="0">
                <a:solidFill>
                  <a:schemeClr val="accent1"/>
                </a:solidFill>
              </a:rPr>
              <a:t>“</a:t>
            </a:r>
            <a:r>
              <a:rPr lang="en-US" altLang="zh-HK" sz="5400" dirty="0" smtClean="0">
                <a:solidFill>
                  <a:schemeClr val="accent1"/>
                </a:solidFill>
              </a:rPr>
              <a:t>under-insure</a:t>
            </a:r>
            <a:r>
              <a:rPr lang="en-US" altLang="zh-HK" sz="4800" dirty="0" smtClean="0">
                <a:solidFill>
                  <a:schemeClr val="accent1"/>
                </a:solidFill>
              </a:rPr>
              <a:t>” </a:t>
            </a:r>
            <a:endParaRPr lang="zh-HK" altLang="en-US" sz="4800" dirty="0">
              <a:solidFill>
                <a:schemeClr val="accent1"/>
              </a:solidFill>
            </a:endParaRPr>
          </a:p>
        </p:txBody>
      </p:sp>
    </p:spTree>
    <p:extLst>
      <p:ext uri="{BB962C8B-B14F-4D97-AF65-F5344CB8AC3E}">
        <p14:creationId xmlns:p14="http://schemas.microsoft.com/office/powerpoint/2010/main" val="321542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sz="3600" dirty="0" smtClean="0">
                <a:solidFill>
                  <a:schemeClr val="accent5"/>
                </a:solidFill>
              </a:rPr>
              <a:t>Topic: </a:t>
            </a:r>
            <a:r>
              <a:rPr lang="en-US" altLang="ko-KR" sz="3600" dirty="0">
                <a:solidFill>
                  <a:schemeClr val="accent5"/>
                </a:solidFill>
              </a:rPr>
              <a:t>Insurance Mortality Protection </a:t>
            </a:r>
            <a:r>
              <a:rPr lang="en-US" altLang="ko-KR" sz="3600" dirty="0" smtClean="0">
                <a:solidFill>
                  <a:schemeClr val="accent5"/>
                </a:solidFill>
              </a:rPr>
              <a:t>Gap</a:t>
            </a:r>
            <a:endParaRPr lang="ko-KR" altLang="en-US" sz="3600" dirty="0"/>
          </a:p>
        </p:txBody>
      </p:sp>
      <p:sp>
        <p:nvSpPr>
          <p:cNvPr id="3" name="矩形 2"/>
          <p:cNvSpPr/>
          <p:nvPr/>
        </p:nvSpPr>
        <p:spPr>
          <a:xfrm>
            <a:off x="336023" y="4100072"/>
            <a:ext cx="3929345" cy="369332"/>
          </a:xfrm>
          <a:prstGeom prst="rect">
            <a:avLst/>
          </a:prstGeom>
        </p:spPr>
        <p:txBody>
          <a:bodyPr wrap="none">
            <a:spAutoFit/>
          </a:bodyPr>
          <a:lstStyle/>
          <a:p>
            <a:pPr latinLnBrk="0"/>
            <a:r>
              <a:rPr lang="en-US" altLang="zh-HK" dirty="0"/>
              <a:t>Source : </a:t>
            </a:r>
            <a:r>
              <a:rPr lang="en-US" altLang="zh-HK" dirty="0" smtClean="0"/>
              <a:t>Insurance Authority (2021) </a:t>
            </a:r>
            <a:endParaRPr lang="en-US" altLang="zh-HK"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r="71947"/>
          <a:stretch/>
        </p:blipFill>
        <p:spPr bwMode="auto">
          <a:xfrm>
            <a:off x="209482" y="1059581"/>
            <a:ext cx="2405666" cy="2619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7234" r="37423"/>
          <a:stretch/>
        </p:blipFill>
        <p:spPr bwMode="auto">
          <a:xfrm>
            <a:off x="2727986" y="1093081"/>
            <a:ext cx="3030876" cy="2619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62468"/>
          <a:stretch/>
        </p:blipFill>
        <p:spPr bwMode="auto">
          <a:xfrm>
            <a:off x="5889935" y="1093080"/>
            <a:ext cx="3218569" cy="2619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24056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sz="3600" dirty="0" smtClean="0">
                <a:solidFill>
                  <a:schemeClr val="accent5"/>
                </a:solidFill>
              </a:rPr>
              <a:t>Key </a:t>
            </a:r>
            <a:r>
              <a:rPr lang="en-US" altLang="ko-KR" sz="3600" dirty="0" smtClean="0">
                <a:solidFill>
                  <a:schemeClr val="accent5"/>
                </a:solidFill>
              </a:rPr>
              <a:t>Issue: </a:t>
            </a:r>
            <a:r>
              <a:rPr lang="en-US" altLang="ko-KR" sz="3600" dirty="0" smtClean="0">
                <a:solidFill>
                  <a:schemeClr val="accent5"/>
                </a:solidFill>
              </a:rPr>
              <a:t>The Gap </a:t>
            </a:r>
            <a:r>
              <a:rPr lang="en-US" altLang="ko-KR" sz="3600" dirty="0" smtClean="0">
                <a:solidFill>
                  <a:schemeClr val="accent5"/>
                </a:solidFill>
              </a:rPr>
              <a:t>Has Doubled in Asia</a:t>
            </a:r>
            <a:endParaRPr lang="ko-KR" altLang="en-US" sz="3600" dirty="0"/>
          </a:p>
        </p:txBody>
      </p:sp>
      <p:sp>
        <p:nvSpPr>
          <p:cNvPr id="4" name="文字方塊 3"/>
          <p:cNvSpPr txBox="1"/>
          <p:nvPr/>
        </p:nvSpPr>
        <p:spPr>
          <a:xfrm>
            <a:off x="745331" y="1059582"/>
            <a:ext cx="7643093" cy="3416320"/>
          </a:xfrm>
          <a:prstGeom prst="rect">
            <a:avLst/>
          </a:prstGeom>
          <a:noFill/>
        </p:spPr>
        <p:txBody>
          <a:bodyPr wrap="square" rtlCol="0">
            <a:spAutoFit/>
          </a:bodyPr>
          <a:lstStyle/>
          <a:p>
            <a:pPr latinLnBrk="0"/>
            <a:r>
              <a:rPr lang="en-US" altLang="zh-HK" dirty="0" smtClean="0"/>
              <a:t>Swiss Re, one of the largest reinsurance in the world,  reported that:</a:t>
            </a:r>
          </a:p>
          <a:p>
            <a:pPr latinLnBrk="0"/>
            <a:endParaRPr lang="en-US" altLang="zh-HK" dirty="0" smtClean="0"/>
          </a:p>
          <a:p>
            <a:pPr marL="285750" indent="-285750" latinLnBrk="0">
              <a:buFont typeface="Wingdings"/>
              <a:buChar char="Ø"/>
            </a:pPr>
            <a:r>
              <a:rPr lang="en-US" altLang="zh-HK" dirty="0" smtClean="0"/>
              <a:t>Estimated </a:t>
            </a:r>
            <a:r>
              <a:rPr lang="en-US" altLang="zh-HK" dirty="0" smtClean="0"/>
              <a:t>the mortality </a:t>
            </a:r>
            <a:r>
              <a:rPr lang="en-US" altLang="zh-HK" dirty="0" smtClean="0"/>
              <a:t>protection </a:t>
            </a:r>
            <a:r>
              <a:rPr lang="en-US" altLang="zh-HK" dirty="0" smtClean="0"/>
              <a:t>gap is </a:t>
            </a:r>
            <a:r>
              <a:rPr lang="en-US" altLang="zh-HK" b="1" dirty="0" smtClean="0">
                <a:solidFill>
                  <a:srgbClr val="FF0000"/>
                </a:solidFill>
              </a:rPr>
              <a:t>USD 83 </a:t>
            </a:r>
            <a:r>
              <a:rPr lang="en-US" altLang="zh-HK" b="1" dirty="0" smtClean="0">
                <a:solidFill>
                  <a:srgbClr val="FF0000"/>
                </a:solidFill>
              </a:rPr>
              <a:t>trillion </a:t>
            </a:r>
            <a:r>
              <a:rPr lang="en-US" altLang="zh-HK" dirty="0" smtClean="0">
                <a:solidFill>
                  <a:srgbClr val="FF0000"/>
                </a:solidFill>
              </a:rPr>
              <a:t>in 2019  </a:t>
            </a:r>
            <a:r>
              <a:rPr lang="en-US" altLang="zh-HK" dirty="0" smtClean="0"/>
              <a:t>(</a:t>
            </a:r>
            <a:r>
              <a:rPr lang="en-US" altLang="zh-HK" b="1" dirty="0" smtClean="0">
                <a:solidFill>
                  <a:srgbClr val="F07624"/>
                </a:solidFill>
              </a:rPr>
              <a:t>compare to USD 42 </a:t>
            </a:r>
            <a:r>
              <a:rPr lang="en-US" altLang="zh-HK" b="1" dirty="0" smtClean="0">
                <a:solidFill>
                  <a:srgbClr val="F07624"/>
                </a:solidFill>
              </a:rPr>
              <a:t>trillion </a:t>
            </a:r>
            <a:r>
              <a:rPr lang="en-US" altLang="zh-HK" b="1" dirty="0" smtClean="0">
                <a:solidFill>
                  <a:srgbClr val="F07624"/>
                </a:solidFill>
              </a:rPr>
              <a:t>in </a:t>
            </a:r>
            <a:r>
              <a:rPr lang="en-US" altLang="zh-HK" b="1" dirty="0" smtClean="0">
                <a:solidFill>
                  <a:srgbClr val="F07624"/>
                </a:solidFill>
              </a:rPr>
              <a:t>2010</a:t>
            </a:r>
            <a:r>
              <a:rPr lang="en-US" altLang="zh-HK" dirty="0" smtClean="0"/>
              <a:t>) </a:t>
            </a:r>
            <a:r>
              <a:rPr lang="en-US" altLang="zh-HK" dirty="0" smtClean="0"/>
              <a:t>across the Asia-Pacific region, and is increasing in a rate of 4% per year; </a:t>
            </a:r>
          </a:p>
          <a:p>
            <a:pPr marL="285750" indent="-285750" latinLnBrk="0">
              <a:buFont typeface="Wingdings"/>
              <a:buChar char="Ø"/>
            </a:pPr>
            <a:r>
              <a:rPr lang="en-US" altLang="zh-HK" dirty="0"/>
              <a:t>Hong Kong </a:t>
            </a:r>
            <a:r>
              <a:rPr lang="en-US" altLang="zh-HK" dirty="0" smtClean="0"/>
              <a:t>reported USD 0.4 trillion protection gap with a </a:t>
            </a:r>
            <a:r>
              <a:rPr lang="en-US" altLang="zh-HK" b="1" dirty="0" smtClean="0">
                <a:solidFill>
                  <a:srgbClr val="F07624"/>
                </a:solidFill>
              </a:rPr>
              <a:t>41% total protection need uncovered.  </a:t>
            </a:r>
          </a:p>
          <a:p>
            <a:pPr marL="285750" indent="-285750" latinLnBrk="0">
              <a:buFont typeface="Wingdings"/>
              <a:buChar char="Ø"/>
            </a:pPr>
            <a:r>
              <a:rPr lang="en-US" altLang="zh-HK" dirty="0" smtClean="0"/>
              <a:t>Over 75% households across Asia were under-protected, with a gap of 8 times of its household annual income;  </a:t>
            </a:r>
          </a:p>
          <a:p>
            <a:pPr marL="285750" indent="-285750" latinLnBrk="0">
              <a:buFont typeface="Wingdings"/>
              <a:buChar char="Ø"/>
            </a:pPr>
            <a:r>
              <a:rPr lang="en-US" altLang="zh-HK" dirty="0" smtClean="0"/>
              <a:t>27% families in Asia worried about their financial future.  </a:t>
            </a:r>
          </a:p>
          <a:p>
            <a:pPr latinLnBrk="0"/>
            <a:endParaRPr lang="en-US" altLang="zh-HK" dirty="0" smtClean="0"/>
          </a:p>
          <a:p>
            <a:pPr latinLnBrk="0"/>
            <a:r>
              <a:rPr lang="en-US" altLang="zh-HK" dirty="0" smtClean="0"/>
              <a:t>Source : Swiss </a:t>
            </a:r>
            <a:r>
              <a:rPr lang="en-US" altLang="zh-HK" dirty="0" smtClean="0"/>
              <a:t>Re (2020). </a:t>
            </a:r>
            <a:endParaRPr lang="en-US" altLang="zh-HK" dirty="0" smtClean="0"/>
          </a:p>
        </p:txBody>
      </p:sp>
    </p:spTree>
    <p:extLst>
      <p:ext uri="{BB962C8B-B14F-4D97-AF65-F5344CB8AC3E}">
        <p14:creationId xmlns:p14="http://schemas.microsoft.com/office/powerpoint/2010/main" val="26239841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sz="3600" dirty="0" smtClean="0">
                <a:solidFill>
                  <a:schemeClr val="accent5"/>
                </a:solidFill>
              </a:rPr>
              <a:t>Key </a:t>
            </a:r>
            <a:r>
              <a:rPr lang="en-US" altLang="ko-KR" sz="3600" dirty="0" smtClean="0">
                <a:solidFill>
                  <a:schemeClr val="accent5"/>
                </a:solidFill>
              </a:rPr>
              <a:t>Issue: </a:t>
            </a:r>
            <a:r>
              <a:rPr lang="en-US" altLang="ko-KR" sz="3600" dirty="0" smtClean="0">
                <a:solidFill>
                  <a:schemeClr val="accent5"/>
                </a:solidFill>
              </a:rPr>
              <a:t>The Gap is </a:t>
            </a:r>
            <a:r>
              <a:rPr lang="en-US" altLang="ko-KR" sz="3600" dirty="0" smtClean="0">
                <a:solidFill>
                  <a:schemeClr val="accent5"/>
                </a:solidFill>
              </a:rPr>
              <a:t>Big in Hong Kong</a:t>
            </a:r>
            <a:endParaRPr lang="ko-KR" altLang="en-US" sz="3600" dirty="0"/>
          </a:p>
        </p:txBody>
      </p:sp>
      <p:sp>
        <p:nvSpPr>
          <p:cNvPr id="4" name="文字方塊 3"/>
          <p:cNvSpPr txBox="1"/>
          <p:nvPr/>
        </p:nvSpPr>
        <p:spPr>
          <a:xfrm>
            <a:off x="745331" y="1038671"/>
            <a:ext cx="7643093" cy="2862322"/>
          </a:xfrm>
          <a:prstGeom prst="rect">
            <a:avLst/>
          </a:prstGeom>
          <a:noFill/>
        </p:spPr>
        <p:txBody>
          <a:bodyPr wrap="square" rtlCol="0">
            <a:spAutoFit/>
          </a:bodyPr>
          <a:lstStyle/>
          <a:p>
            <a:pPr latinLnBrk="0"/>
            <a:r>
              <a:rPr lang="en-US" altLang="zh-HK" dirty="0" smtClean="0"/>
              <a:t>Separately, the insurance regulator, the Hong Kong Insurance </a:t>
            </a:r>
            <a:r>
              <a:rPr lang="en-US" altLang="zh-HK" dirty="0" smtClean="0"/>
              <a:t>Authority </a:t>
            </a:r>
            <a:r>
              <a:rPr lang="en-US" altLang="zh-HK" dirty="0"/>
              <a:t>also issued </a:t>
            </a:r>
            <a:r>
              <a:rPr lang="en-US" altLang="zh-HK" dirty="0" smtClean="0"/>
              <a:t>the Mortality Protection Gap Study in 2021</a:t>
            </a:r>
            <a:r>
              <a:rPr lang="en-US" altLang="zh-HK" dirty="0"/>
              <a:t>:</a:t>
            </a:r>
            <a:endParaRPr lang="en-US" altLang="zh-HK" dirty="0" smtClean="0"/>
          </a:p>
          <a:p>
            <a:pPr latinLnBrk="0"/>
            <a:endParaRPr lang="en-US" altLang="zh-HK" dirty="0" smtClean="0"/>
          </a:p>
          <a:p>
            <a:pPr marL="285750" indent="-285750" latinLnBrk="0">
              <a:buFont typeface="Wingdings" panose="05000000000000000000" pitchFamily="2" charset="2"/>
              <a:buChar char="u"/>
            </a:pPr>
            <a:r>
              <a:rPr lang="en-US" altLang="zh-HK" dirty="0" smtClean="0"/>
              <a:t>Estimated </a:t>
            </a:r>
            <a:r>
              <a:rPr lang="en-US" altLang="zh-HK" dirty="0" smtClean="0"/>
              <a:t>Hong Kong has a mortality </a:t>
            </a:r>
            <a:r>
              <a:rPr lang="en-US" altLang="zh-HK" dirty="0"/>
              <a:t>protection gap </a:t>
            </a:r>
            <a:r>
              <a:rPr lang="en-US" altLang="zh-HK" dirty="0" smtClean="0"/>
              <a:t>of </a:t>
            </a:r>
            <a:r>
              <a:rPr lang="en-US" altLang="zh-HK" b="1" dirty="0" smtClean="0">
                <a:solidFill>
                  <a:srgbClr val="F07624"/>
                </a:solidFill>
              </a:rPr>
              <a:t>HKD 6.9 </a:t>
            </a:r>
            <a:r>
              <a:rPr lang="en-US" altLang="zh-HK" b="1" dirty="0">
                <a:solidFill>
                  <a:srgbClr val="F07624"/>
                </a:solidFill>
              </a:rPr>
              <a:t>trillion</a:t>
            </a:r>
            <a:r>
              <a:rPr lang="en-US" altLang="zh-HK" b="1" dirty="0">
                <a:solidFill>
                  <a:srgbClr val="FFC000"/>
                </a:solidFill>
              </a:rPr>
              <a:t> </a:t>
            </a:r>
            <a:r>
              <a:rPr lang="en-US" altLang="zh-HK" dirty="0" smtClean="0"/>
              <a:t>(USD 0.88 trillion) in </a:t>
            </a:r>
            <a:r>
              <a:rPr lang="en-US" altLang="zh-HK" dirty="0" smtClean="0"/>
              <a:t>2019;</a:t>
            </a:r>
          </a:p>
          <a:p>
            <a:pPr marL="285750" indent="-285750" latinLnBrk="0">
              <a:buFont typeface="Wingdings" panose="05000000000000000000" pitchFamily="2" charset="2"/>
              <a:buChar char="u"/>
            </a:pPr>
            <a:r>
              <a:rPr lang="en-US" altLang="zh-HK" dirty="0" smtClean="0"/>
              <a:t>On average, each </a:t>
            </a:r>
            <a:r>
              <a:rPr lang="en-US" altLang="zh-HK" dirty="0"/>
              <a:t>working </a:t>
            </a:r>
            <a:r>
              <a:rPr lang="en-US" altLang="zh-HK" dirty="0" smtClean="0"/>
              <a:t>adult has a gap of </a:t>
            </a:r>
            <a:r>
              <a:rPr lang="en-US" altLang="zh-HK" b="1" dirty="0" smtClean="0">
                <a:solidFill>
                  <a:srgbClr val="F07624"/>
                </a:solidFill>
              </a:rPr>
              <a:t>HKD1.9 million</a:t>
            </a:r>
            <a:r>
              <a:rPr lang="en-US" altLang="zh-HK" dirty="0" smtClean="0"/>
              <a:t>; </a:t>
            </a:r>
          </a:p>
          <a:p>
            <a:pPr marL="285750" indent="-285750" latinLnBrk="0">
              <a:buFont typeface="Wingdings" panose="05000000000000000000" pitchFamily="2" charset="2"/>
              <a:buChar char="u"/>
            </a:pPr>
            <a:r>
              <a:rPr lang="en-US" altLang="zh-HK" dirty="0" smtClean="0"/>
              <a:t>The </a:t>
            </a:r>
            <a:r>
              <a:rPr lang="en-US" altLang="zh-HK" dirty="0" smtClean="0"/>
              <a:t>average size of gap is </a:t>
            </a:r>
            <a:r>
              <a:rPr lang="en-US" altLang="zh-HK" b="1" dirty="0" smtClean="0">
                <a:solidFill>
                  <a:srgbClr val="F07624"/>
                </a:solidFill>
              </a:rPr>
              <a:t>5.7 </a:t>
            </a:r>
            <a:r>
              <a:rPr lang="en-US" altLang="zh-HK" b="1" dirty="0">
                <a:solidFill>
                  <a:srgbClr val="F07624"/>
                </a:solidFill>
              </a:rPr>
              <a:t>times </a:t>
            </a:r>
            <a:r>
              <a:rPr lang="en-US" altLang="zh-HK" b="1" dirty="0" smtClean="0">
                <a:solidFill>
                  <a:srgbClr val="F07624"/>
                </a:solidFill>
              </a:rPr>
              <a:t>of </a:t>
            </a:r>
            <a:r>
              <a:rPr lang="en-US" altLang="zh-HK" b="1" dirty="0" smtClean="0">
                <a:solidFill>
                  <a:srgbClr val="F07624"/>
                </a:solidFill>
              </a:rPr>
              <a:t>annual income</a:t>
            </a:r>
            <a:r>
              <a:rPr lang="en-US" altLang="zh-HK" dirty="0">
                <a:solidFill>
                  <a:srgbClr val="F07624"/>
                </a:solidFill>
              </a:rPr>
              <a:t> </a:t>
            </a:r>
            <a:r>
              <a:rPr lang="en-US" altLang="zh-HK" dirty="0"/>
              <a:t>; </a:t>
            </a:r>
            <a:endParaRPr lang="en-US" altLang="zh-HK" b="1" dirty="0" smtClean="0">
              <a:solidFill>
                <a:srgbClr val="FFC000"/>
              </a:solidFill>
            </a:endParaRPr>
          </a:p>
          <a:p>
            <a:pPr latinLnBrk="0"/>
            <a:endParaRPr lang="en-US" altLang="zh-HK" b="1" dirty="0" smtClean="0">
              <a:solidFill>
                <a:srgbClr val="FFC000"/>
              </a:solidFill>
            </a:endParaRPr>
          </a:p>
          <a:p>
            <a:pPr latinLnBrk="0"/>
            <a:endParaRPr lang="en-US" altLang="zh-HK" dirty="0" smtClean="0"/>
          </a:p>
          <a:p>
            <a:pPr latinLnBrk="0"/>
            <a:r>
              <a:rPr lang="en-US" altLang="zh-HK" dirty="0" smtClean="0"/>
              <a:t>Source </a:t>
            </a:r>
            <a:r>
              <a:rPr lang="en-US" altLang="zh-HK" dirty="0"/>
              <a:t>: Insurance </a:t>
            </a:r>
            <a:r>
              <a:rPr lang="en-US" altLang="zh-HK" dirty="0" smtClean="0"/>
              <a:t>Authority, 2021. </a:t>
            </a:r>
          </a:p>
        </p:txBody>
      </p:sp>
    </p:spTree>
    <p:extLst>
      <p:ext uri="{BB962C8B-B14F-4D97-AF65-F5344CB8AC3E}">
        <p14:creationId xmlns:p14="http://schemas.microsoft.com/office/powerpoint/2010/main" val="6059295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sz="3600" dirty="0" smtClean="0">
                <a:solidFill>
                  <a:schemeClr val="accent5"/>
                </a:solidFill>
              </a:rPr>
              <a:t>Key </a:t>
            </a:r>
            <a:r>
              <a:rPr lang="en-US" altLang="ko-KR" sz="3600" dirty="0" smtClean="0">
                <a:solidFill>
                  <a:schemeClr val="accent5"/>
                </a:solidFill>
              </a:rPr>
              <a:t>Issue: </a:t>
            </a:r>
            <a:r>
              <a:rPr lang="en-US" altLang="ko-KR" sz="3600" dirty="0">
                <a:solidFill>
                  <a:schemeClr val="accent5"/>
                </a:solidFill>
              </a:rPr>
              <a:t>The Gap is Big in Hong Kong</a:t>
            </a:r>
            <a:endParaRPr lang="ko-KR" altLang="en-US" sz="36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699542"/>
            <a:ext cx="6552728"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文字方塊 4"/>
          <p:cNvSpPr txBox="1"/>
          <p:nvPr/>
        </p:nvSpPr>
        <p:spPr>
          <a:xfrm>
            <a:off x="1043608" y="4371950"/>
            <a:ext cx="7643093" cy="369332"/>
          </a:xfrm>
          <a:prstGeom prst="rect">
            <a:avLst/>
          </a:prstGeom>
          <a:noFill/>
        </p:spPr>
        <p:txBody>
          <a:bodyPr wrap="square" rtlCol="0">
            <a:spAutoFit/>
          </a:bodyPr>
          <a:lstStyle/>
          <a:p>
            <a:pPr latinLnBrk="0"/>
            <a:r>
              <a:rPr lang="en-US" altLang="zh-HK" dirty="0" smtClean="0"/>
              <a:t>Source </a:t>
            </a:r>
            <a:r>
              <a:rPr lang="en-US" altLang="zh-HK" dirty="0"/>
              <a:t>: Insurance </a:t>
            </a:r>
            <a:r>
              <a:rPr lang="en-US" altLang="zh-HK" dirty="0" smtClean="0"/>
              <a:t>Authority (2021) </a:t>
            </a:r>
            <a:endParaRPr lang="en-US" altLang="zh-HK" dirty="0" smtClean="0"/>
          </a:p>
        </p:txBody>
      </p:sp>
    </p:spTree>
    <p:extLst>
      <p:ext uri="{BB962C8B-B14F-4D97-AF65-F5344CB8AC3E}">
        <p14:creationId xmlns:p14="http://schemas.microsoft.com/office/powerpoint/2010/main" val="7155710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47435" y="1757866"/>
            <a:ext cx="3149101" cy="2293969"/>
            <a:chOff x="247435" y="2414619"/>
            <a:chExt cx="3149101" cy="2293969"/>
          </a:xfrm>
        </p:grpSpPr>
        <p:sp>
          <p:nvSpPr>
            <p:cNvPr id="13" name="Rectangle 12"/>
            <p:cNvSpPr/>
            <p:nvPr/>
          </p:nvSpPr>
          <p:spPr>
            <a:xfrm rot="2700000" flipH="1">
              <a:off x="1034951" y="1627103"/>
              <a:ext cx="1574070" cy="3149101"/>
            </a:xfrm>
            <a:custGeom>
              <a:avLst/>
              <a:gdLst/>
              <a:ahLst/>
              <a:cxnLst/>
              <a:rect l="l" t="t" r="r" b="b"/>
              <a:pathLst>
                <a:path w="1574070" h="3149101">
                  <a:moveTo>
                    <a:pt x="1396232" y="177838"/>
                  </a:moveTo>
                  <a:cubicBezTo>
                    <a:pt x="1732682" y="514288"/>
                    <a:pt x="1732682" y="1059782"/>
                    <a:pt x="1396232" y="1396232"/>
                  </a:cubicBezTo>
                  <a:cubicBezTo>
                    <a:pt x="1059782" y="1732681"/>
                    <a:pt x="514289" y="1732681"/>
                    <a:pt x="177839" y="1396232"/>
                  </a:cubicBezTo>
                  <a:cubicBezTo>
                    <a:pt x="-158611" y="1059782"/>
                    <a:pt x="-158611" y="514288"/>
                    <a:pt x="177839" y="177838"/>
                  </a:cubicBezTo>
                  <a:cubicBezTo>
                    <a:pt x="514289" y="-158611"/>
                    <a:pt x="1059782" y="-158611"/>
                    <a:pt x="1396232" y="177838"/>
                  </a:cubicBezTo>
                  <a:close/>
                  <a:moveTo>
                    <a:pt x="1574070" y="0"/>
                  </a:moveTo>
                  <a:cubicBezTo>
                    <a:pt x="1139403" y="-434668"/>
                    <a:pt x="434668" y="-434668"/>
                    <a:pt x="0" y="0"/>
                  </a:cubicBezTo>
                  <a:cubicBezTo>
                    <a:pt x="-434668" y="434667"/>
                    <a:pt x="-434668" y="1139403"/>
                    <a:pt x="0" y="1574070"/>
                  </a:cubicBezTo>
                  <a:cubicBezTo>
                    <a:pt x="149565" y="1723636"/>
                    <a:pt x="331107" y="1821737"/>
                    <a:pt x="522925" y="1867116"/>
                  </a:cubicBezTo>
                  <a:lnTo>
                    <a:pt x="522925" y="3149101"/>
                  </a:lnTo>
                  <a:lnTo>
                    <a:pt x="1051145" y="3149101"/>
                  </a:lnTo>
                  <a:lnTo>
                    <a:pt x="1051145" y="1867115"/>
                  </a:lnTo>
                  <a:cubicBezTo>
                    <a:pt x="1242964" y="1821737"/>
                    <a:pt x="1424505" y="1723636"/>
                    <a:pt x="1574070" y="1574070"/>
                  </a:cubicBezTo>
                  <a:cubicBezTo>
                    <a:pt x="2008738" y="1139403"/>
                    <a:pt x="2008738" y="434667"/>
                    <a:pt x="157407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Round Same Side Corner Rectangle 13"/>
            <p:cNvSpPr/>
            <p:nvPr/>
          </p:nvSpPr>
          <p:spPr>
            <a:xfrm rot="13500000" flipH="1">
              <a:off x="299369" y="4293587"/>
              <a:ext cx="528162" cy="301840"/>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pic>
        <p:nvPicPr>
          <p:cNvPr id="13315" name="Picture 3" descr="D:\KBM-정애\014-Fullppt\PNG이미지\지구본.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9041" y="1419622"/>
            <a:ext cx="1236428" cy="1238857"/>
          </a:xfrm>
          <a:prstGeom prst="rect">
            <a:avLst/>
          </a:prstGeom>
          <a:noFill/>
          <a:extLst>
            <a:ext uri="{909E8E84-426E-40DD-AFC4-6F175D3DCCD1}">
              <a14:hiddenFill xmlns:a14="http://schemas.microsoft.com/office/drawing/2010/main">
                <a:solidFill>
                  <a:srgbClr val="FFFFFF"/>
                </a:solidFill>
              </a14:hiddenFill>
            </a:ext>
          </a:extLst>
        </p:spPr>
      </p:pic>
      <p:sp>
        <p:nvSpPr>
          <p:cNvPr id="28" name="文字方塊 27"/>
          <p:cNvSpPr txBox="1"/>
          <p:nvPr/>
        </p:nvSpPr>
        <p:spPr>
          <a:xfrm>
            <a:off x="3563888" y="1563638"/>
            <a:ext cx="5328592" cy="1569660"/>
          </a:xfrm>
          <a:prstGeom prst="rect">
            <a:avLst/>
          </a:prstGeom>
          <a:noFill/>
        </p:spPr>
        <p:txBody>
          <a:bodyPr wrap="square" rtlCol="0">
            <a:spAutoFit/>
          </a:bodyPr>
          <a:lstStyle/>
          <a:p>
            <a:pPr marL="625475" lvl="1" indent="-625475" latinLnBrk="0">
              <a:tabLst>
                <a:tab pos="625475" algn="l"/>
              </a:tabLst>
            </a:pPr>
            <a:r>
              <a:rPr lang="en-GB" altLang="zh-HK" sz="2400" dirty="0" smtClean="0"/>
              <a:t>(</a:t>
            </a:r>
            <a:r>
              <a:rPr lang="en-GB" altLang="zh-HK" sz="2400" dirty="0" smtClean="0"/>
              <a:t>iii)</a:t>
            </a:r>
            <a:r>
              <a:rPr lang="en-GB" altLang="zh-HK" sz="2400" dirty="0" smtClean="0"/>
              <a:t>	</a:t>
            </a:r>
            <a:r>
              <a:rPr lang="en-US" altLang="zh-HK" sz="2400" dirty="0" smtClean="0"/>
              <a:t>How </a:t>
            </a:r>
            <a:r>
              <a:rPr lang="en-US" altLang="zh-HK" sz="2400" dirty="0"/>
              <a:t>important in my opinion is this topic/subject area within the discipline of business and management today?</a:t>
            </a:r>
            <a:endParaRPr lang="zh-TW" altLang="zh-HK" sz="2400" dirty="0"/>
          </a:p>
        </p:txBody>
      </p:sp>
      <p:sp>
        <p:nvSpPr>
          <p:cNvPr id="7" name="矩形 6"/>
          <p:cNvSpPr/>
          <p:nvPr/>
        </p:nvSpPr>
        <p:spPr>
          <a:xfrm>
            <a:off x="0" y="4214794"/>
            <a:ext cx="9144000" cy="92870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Tree>
    <p:extLst>
      <p:ext uri="{BB962C8B-B14F-4D97-AF65-F5344CB8AC3E}">
        <p14:creationId xmlns:p14="http://schemas.microsoft.com/office/powerpoint/2010/main" val="25041872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47664" y="0"/>
            <a:ext cx="7596336" cy="884466"/>
          </a:xfrm>
        </p:spPr>
        <p:txBody>
          <a:bodyPr/>
          <a:lstStyle/>
          <a:p>
            <a:pPr algn="ctr"/>
            <a:r>
              <a:rPr lang="en-US" altLang="ko-KR" sz="3600" dirty="0">
                <a:solidFill>
                  <a:schemeClr val="accent5"/>
                </a:solidFill>
              </a:rPr>
              <a:t>The Importance of Closing the Gap</a:t>
            </a:r>
            <a:endParaRPr lang="ko-KR" altLang="en-US" sz="3600" dirty="0"/>
          </a:p>
        </p:txBody>
      </p:sp>
      <p:sp>
        <p:nvSpPr>
          <p:cNvPr id="5" name="文字方塊 4"/>
          <p:cNvSpPr txBox="1"/>
          <p:nvPr/>
        </p:nvSpPr>
        <p:spPr>
          <a:xfrm>
            <a:off x="1619672" y="921945"/>
            <a:ext cx="7524328" cy="2923877"/>
          </a:xfrm>
          <a:prstGeom prst="rect">
            <a:avLst/>
          </a:prstGeom>
          <a:noFill/>
        </p:spPr>
        <p:txBody>
          <a:bodyPr wrap="square" rtlCol="0">
            <a:spAutoFit/>
          </a:bodyPr>
          <a:lstStyle/>
          <a:p>
            <a:pPr latinLnBrk="0"/>
            <a:r>
              <a:rPr lang="en-US" altLang="zh-HK" sz="1600" dirty="0"/>
              <a:t>The </a:t>
            </a:r>
            <a:r>
              <a:rPr lang="en-US" altLang="zh-HK" sz="1600" dirty="0" smtClean="0"/>
              <a:t>purpose of “life insurance” </a:t>
            </a:r>
            <a:r>
              <a:rPr lang="en-US" altLang="zh-HK" sz="1600" dirty="0"/>
              <a:t>is </a:t>
            </a:r>
            <a:r>
              <a:rPr lang="en-US" altLang="zh-HK" sz="1600" dirty="0" smtClean="0"/>
              <a:t>to protect consumers against unexpected events by providing </a:t>
            </a:r>
            <a:r>
              <a:rPr lang="en-US" altLang="zh-HK" sz="1600" dirty="0"/>
              <a:t>their dependents </a:t>
            </a:r>
            <a:r>
              <a:rPr lang="en-US" altLang="zh-HK" sz="1600" dirty="0" smtClean="0"/>
              <a:t>with financial support if the </a:t>
            </a:r>
            <a:r>
              <a:rPr lang="en-US" altLang="zh-HK" sz="1600" dirty="0"/>
              <a:t>breadwinner passes away prematurely.</a:t>
            </a:r>
            <a:endParaRPr lang="en-US" altLang="zh-HK" sz="1600" dirty="0" smtClean="0"/>
          </a:p>
          <a:p>
            <a:pPr latinLnBrk="0"/>
            <a:endParaRPr lang="en-US" altLang="zh-HK" sz="1400" dirty="0" smtClean="0"/>
          </a:p>
          <a:p>
            <a:pPr latinLnBrk="0"/>
            <a:r>
              <a:rPr lang="en-US" altLang="zh-HK" dirty="0" smtClean="0"/>
              <a:t>The trends below are </a:t>
            </a:r>
            <a:r>
              <a:rPr lang="en-US" altLang="zh-HK" dirty="0"/>
              <a:t>contributing to a higher </a:t>
            </a:r>
            <a:r>
              <a:rPr lang="en-US" altLang="zh-HK" dirty="0" smtClean="0"/>
              <a:t>MPG: </a:t>
            </a:r>
          </a:p>
          <a:p>
            <a:pPr marL="285750" indent="-285750" latinLnBrk="0">
              <a:buFontTx/>
              <a:buChar char="-"/>
            </a:pPr>
            <a:r>
              <a:rPr lang="en-US" altLang="zh-HK" dirty="0" smtClean="0"/>
              <a:t>growing </a:t>
            </a:r>
            <a:r>
              <a:rPr lang="en-US" altLang="zh-HK" dirty="0"/>
              <a:t>health </a:t>
            </a:r>
            <a:r>
              <a:rPr lang="en-US" altLang="zh-HK" dirty="0" smtClean="0"/>
              <a:t>consciousness (e.g. higher expectation on medical quality, rising of medical cost);</a:t>
            </a:r>
          </a:p>
          <a:p>
            <a:pPr marL="285750" indent="-285750" latinLnBrk="0">
              <a:buFontTx/>
              <a:buChar char="-"/>
            </a:pPr>
            <a:r>
              <a:rPr lang="en-US" altLang="zh-HK" dirty="0" smtClean="0"/>
              <a:t>higher cost of living (e.g. household expenditure, education, etc.) </a:t>
            </a:r>
          </a:p>
          <a:p>
            <a:pPr marL="285750" indent="-285750" latinLnBrk="0">
              <a:buFontTx/>
              <a:buChar char="-"/>
            </a:pPr>
            <a:r>
              <a:rPr lang="en-US" altLang="zh-HK" dirty="0" smtClean="0"/>
              <a:t>longer </a:t>
            </a:r>
            <a:r>
              <a:rPr lang="en-US" altLang="zh-HK" dirty="0"/>
              <a:t>life </a:t>
            </a:r>
            <a:r>
              <a:rPr lang="en-US" altLang="zh-HK" dirty="0" smtClean="0"/>
              <a:t>expectancy (e.g. longevity and retirement expense);</a:t>
            </a:r>
          </a:p>
          <a:p>
            <a:pPr marL="285750" indent="-285750" latinLnBrk="0">
              <a:buFontTx/>
              <a:buChar char="-"/>
            </a:pPr>
            <a:r>
              <a:rPr lang="en-US" altLang="zh-HK" dirty="0" smtClean="0"/>
              <a:t>aging </a:t>
            </a:r>
            <a:r>
              <a:rPr lang="en-US" altLang="zh-HK" dirty="0"/>
              <a:t>population (e.g. higher </a:t>
            </a:r>
            <a:r>
              <a:rPr lang="en-US" altLang="zh-HK" dirty="0" smtClean="0"/>
              <a:t>dependency ratio) …. etc. </a:t>
            </a:r>
          </a:p>
          <a:p>
            <a:pPr latinLnBrk="0"/>
            <a:endParaRPr lang="en-US" altLang="zh-HK" sz="1400" dirty="0"/>
          </a:p>
        </p:txBody>
      </p:sp>
      <p:sp>
        <p:nvSpPr>
          <p:cNvPr id="6" name="文字方塊 5"/>
          <p:cNvSpPr txBox="1"/>
          <p:nvPr/>
        </p:nvSpPr>
        <p:spPr>
          <a:xfrm>
            <a:off x="1645110" y="3579862"/>
            <a:ext cx="7524328" cy="1415772"/>
          </a:xfrm>
          <a:prstGeom prst="rect">
            <a:avLst/>
          </a:prstGeom>
          <a:noFill/>
        </p:spPr>
        <p:txBody>
          <a:bodyPr wrap="square" rtlCol="0">
            <a:spAutoFit/>
          </a:bodyPr>
          <a:lstStyle/>
          <a:p>
            <a:pPr latinLnBrk="0"/>
            <a:endParaRPr lang="en-US" altLang="zh-HK" sz="1400" dirty="0"/>
          </a:p>
          <a:p>
            <a:pPr latinLnBrk="0"/>
            <a:r>
              <a:rPr lang="en-US" altLang="zh-HK" b="1" dirty="0" smtClean="0">
                <a:solidFill>
                  <a:srgbClr val="FFC000"/>
                </a:solidFill>
              </a:rPr>
              <a:t>For higher MPG, that’s mean more dependent(s) would not be able to maintain the same living standard in an unexpected events (e.g. critical illness, accident or death of the breadwinner, etc. ).  </a:t>
            </a:r>
            <a:r>
              <a:rPr lang="en-US" altLang="zh-HK" b="1" dirty="0" smtClean="0">
                <a:solidFill>
                  <a:srgbClr val="FF0000"/>
                </a:solidFill>
              </a:rPr>
              <a:t>This could even lead </a:t>
            </a:r>
            <a:r>
              <a:rPr lang="en-US" altLang="zh-HK" b="1" dirty="0">
                <a:solidFill>
                  <a:srgbClr val="FF0000"/>
                </a:solidFill>
              </a:rPr>
              <a:t>to </a:t>
            </a:r>
            <a:r>
              <a:rPr lang="en-US" altLang="zh-HK" b="1" dirty="0" smtClean="0">
                <a:solidFill>
                  <a:srgbClr val="FF0000"/>
                </a:solidFill>
              </a:rPr>
              <a:t>a </a:t>
            </a:r>
            <a:r>
              <a:rPr lang="en-US" altLang="zh-HK" b="1" dirty="0">
                <a:solidFill>
                  <a:srgbClr val="FF0000"/>
                </a:solidFill>
              </a:rPr>
              <a:t>huge social cost on </a:t>
            </a:r>
            <a:r>
              <a:rPr lang="en-US" altLang="zh-HK" b="1" dirty="0" smtClean="0">
                <a:solidFill>
                  <a:srgbClr val="FF0000"/>
                </a:solidFill>
              </a:rPr>
              <a:t>the whole economy. </a:t>
            </a:r>
          </a:p>
        </p:txBody>
      </p:sp>
    </p:spTree>
    <p:extLst>
      <p:ext uri="{BB962C8B-B14F-4D97-AF65-F5344CB8AC3E}">
        <p14:creationId xmlns:p14="http://schemas.microsoft.com/office/powerpoint/2010/main" val="115897128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47664" y="0"/>
            <a:ext cx="7596336" cy="884466"/>
          </a:xfrm>
        </p:spPr>
        <p:txBody>
          <a:bodyPr/>
          <a:lstStyle/>
          <a:p>
            <a:pPr algn="ctr"/>
            <a:r>
              <a:rPr lang="en-US" altLang="ko-KR" sz="3600" dirty="0" smtClean="0">
                <a:solidFill>
                  <a:schemeClr val="accent5"/>
                </a:solidFill>
              </a:rPr>
              <a:t>How We Can Close </a:t>
            </a:r>
            <a:r>
              <a:rPr lang="en-US" altLang="ko-KR" sz="3600" dirty="0">
                <a:solidFill>
                  <a:schemeClr val="accent5"/>
                </a:solidFill>
              </a:rPr>
              <a:t>the Gap</a:t>
            </a:r>
            <a:endParaRPr lang="ko-KR" altLang="en-US" sz="3600" dirty="0"/>
          </a:p>
        </p:txBody>
      </p:sp>
      <p:sp>
        <p:nvSpPr>
          <p:cNvPr id="5" name="文字方塊 4"/>
          <p:cNvSpPr txBox="1"/>
          <p:nvPr/>
        </p:nvSpPr>
        <p:spPr>
          <a:xfrm>
            <a:off x="1691680" y="921945"/>
            <a:ext cx="7452320" cy="3970318"/>
          </a:xfrm>
          <a:prstGeom prst="rect">
            <a:avLst/>
          </a:prstGeom>
          <a:noFill/>
        </p:spPr>
        <p:txBody>
          <a:bodyPr wrap="square" rtlCol="0">
            <a:spAutoFit/>
          </a:bodyPr>
          <a:lstStyle/>
          <a:p>
            <a:pPr latinLnBrk="0"/>
            <a:r>
              <a:rPr lang="en-US" altLang="zh-HK" dirty="0"/>
              <a:t>The MPG is a very serious worldwide problem, but did not get enough attention (Klein, 2020). </a:t>
            </a:r>
            <a:r>
              <a:rPr lang="en-US" altLang="zh-HK" dirty="0" smtClean="0"/>
              <a:t>  Compare to </a:t>
            </a:r>
            <a:r>
              <a:rPr lang="en-US" altLang="zh-HK" dirty="0"/>
              <a:t>other financial </a:t>
            </a:r>
            <a:r>
              <a:rPr lang="en-US" altLang="zh-HK" dirty="0" smtClean="0"/>
              <a:t>instruments, life insurance provides an effective and efficient </a:t>
            </a:r>
            <a:r>
              <a:rPr lang="en-US" altLang="zh-HK" dirty="0"/>
              <a:t>way for </a:t>
            </a:r>
            <a:r>
              <a:rPr lang="en-US" altLang="zh-HK" dirty="0" smtClean="0"/>
              <a:t>consumers to narrow their </a:t>
            </a:r>
            <a:r>
              <a:rPr lang="en-US" altLang="zh-HK" dirty="0"/>
              <a:t>protection gaps. </a:t>
            </a:r>
            <a:endParaRPr lang="en-US" altLang="zh-HK" dirty="0" smtClean="0"/>
          </a:p>
          <a:p>
            <a:pPr latinLnBrk="0"/>
            <a:endParaRPr lang="en-US" altLang="zh-HK" dirty="0" smtClean="0"/>
          </a:p>
          <a:p>
            <a:pPr latinLnBrk="0"/>
            <a:r>
              <a:rPr lang="en-US" altLang="zh-HK" dirty="0" smtClean="0"/>
              <a:t>So, how can we rise the awareness of MPG and promote the use of insurance to narrow the MPG</a:t>
            </a:r>
            <a:r>
              <a:rPr lang="en-US" altLang="zh-HK" dirty="0"/>
              <a:t>? </a:t>
            </a:r>
            <a:r>
              <a:rPr lang="en-US" altLang="zh-HK" dirty="0" smtClean="0"/>
              <a:t>  Possible Solutions includes:</a:t>
            </a:r>
          </a:p>
          <a:p>
            <a:pPr marL="285750" indent="-285750" latinLnBrk="0">
              <a:buFontTx/>
              <a:buChar char="-"/>
            </a:pPr>
            <a:r>
              <a:rPr lang="en-US" altLang="zh-HK" dirty="0" smtClean="0"/>
              <a:t>Providing </a:t>
            </a:r>
            <a:r>
              <a:rPr lang="en-US" altLang="zh-HK" dirty="0"/>
              <a:t>Services in Addition to </a:t>
            </a:r>
            <a:r>
              <a:rPr lang="en-US" altLang="zh-HK" dirty="0" smtClean="0"/>
              <a:t>Cash</a:t>
            </a:r>
          </a:p>
          <a:p>
            <a:pPr marL="285750" indent="-285750" latinLnBrk="0">
              <a:buFontTx/>
              <a:buChar char="-"/>
            </a:pPr>
            <a:r>
              <a:rPr lang="en-US" altLang="zh-HK" b="1" dirty="0" smtClean="0">
                <a:solidFill>
                  <a:srgbClr val="F07624"/>
                </a:solidFill>
              </a:rPr>
              <a:t>Digitalize the process for effectiveness </a:t>
            </a:r>
            <a:r>
              <a:rPr lang="en-US" altLang="zh-HK" b="1" dirty="0">
                <a:solidFill>
                  <a:srgbClr val="F07624"/>
                </a:solidFill>
              </a:rPr>
              <a:t>(“</a:t>
            </a:r>
            <a:r>
              <a:rPr lang="en-US" altLang="zh-HK" b="1" dirty="0" err="1">
                <a:solidFill>
                  <a:srgbClr val="F07624"/>
                </a:solidFill>
              </a:rPr>
              <a:t>Insurtech</a:t>
            </a:r>
            <a:r>
              <a:rPr lang="en-US" altLang="zh-HK" b="1" dirty="0">
                <a:solidFill>
                  <a:srgbClr val="F07624"/>
                </a:solidFill>
              </a:rPr>
              <a:t>”)</a:t>
            </a:r>
            <a:endParaRPr lang="en-US" altLang="zh-HK" b="1" dirty="0" smtClean="0">
              <a:solidFill>
                <a:srgbClr val="F07624"/>
              </a:solidFill>
            </a:endParaRPr>
          </a:p>
          <a:p>
            <a:pPr marL="285750" indent="-285750" latinLnBrk="0">
              <a:buFontTx/>
              <a:buChar char="-"/>
            </a:pPr>
            <a:r>
              <a:rPr lang="en-US" altLang="zh-HK" dirty="0" smtClean="0"/>
              <a:t>Enhance financial literacy</a:t>
            </a:r>
          </a:p>
          <a:p>
            <a:pPr marL="285750" indent="-285750" latinLnBrk="0">
              <a:buFontTx/>
              <a:buChar char="-"/>
            </a:pPr>
            <a:r>
              <a:rPr lang="en-US" altLang="zh-HK" dirty="0" smtClean="0"/>
              <a:t>New product innovation</a:t>
            </a:r>
          </a:p>
          <a:p>
            <a:pPr marL="285750" indent="-285750" latinLnBrk="0">
              <a:buFontTx/>
              <a:buChar char="-"/>
            </a:pPr>
            <a:r>
              <a:rPr lang="en-US" altLang="zh-HK" dirty="0" smtClean="0"/>
              <a:t>Increase consumer awareness on MPG</a:t>
            </a:r>
          </a:p>
          <a:p>
            <a:pPr marL="285750" indent="-285750" latinLnBrk="0">
              <a:buFontTx/>
              <a:buChar char="-"/>
            </a:pPr>
            <a:r>
              <a:rPr lang="en-US" altLang="zh-HK" dirty="0" smtClean="0"/>
              <a:t>………. </a:t>
            </a:r>
          </a:p>
          <a:p>
            <a:pPr marL="285750" indent="-285750" latinLnBrk="0">
              <a:buFontTx/>
              <a:buChar char="-"/>
            </a:pPr>
            <a:r>
              <a:rPr lang="en-US" altLang="zh-HK" b="1" dirty="0" smtClean="0">
                <a:solidFill>
                  <a:srgbClr val="F07624"/>
                </a:solidFill>
              </a:rPr>
              <a:t>Reduce insurance cost  </a:t>
            </a:r>
          </a:p>
        </p:txBody>
      </p:sp>
    </p:spTree>
    <p:extLst>
      <p:ext uri="{BB962C8B-B14F-4D97-AF65-F5344CB8AC3E}">
        <p14:creationId xmlns:p14="http://schemas.microsoft.com/office/powerpoint/2010/main" val="426863491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15616" y="0"/>
            <a:ext cx="8028384" cy="884466"/>
          </a:xfrm>
        </p:spPr>
        <p:txBody>
          <a:bodyPr/>
          <a:lstStyle/>
          <a:p>
            <a:pPr algn="ctr"/>
            <a:r>
              <a:rPr lang="en-US" altLang="ko-KR" sz="3600" dirty="0" err="1" smtClean="0">
                <a:solidFill>
                  <a:schemeClr val="accent5"/>
                </a:solidFill>
              </a:rPr>
              <a:t>InsurTech</a:t>
            </a:r>
            <a:r>
              <a:rPr lang="en-US" altLang="ko-KR" sz="3600" dirty="0" smtClean="0">
                <a:solidFill>
                  <a:schemeClr val="accent5"/>
                </a:solidFill>
              </a:rPr>
              <a:t>  -  Solution for Hong Kong? </a:t>
            </a:r>
            <a:endParaRPr lang="ko-KR" altLang="en-US" sz="3600" dirty="0"/>
          </a:p>
        </p:txBody>
      </p:sp>
      <p:sp>
        <p:nvSpPr>
          <p:cNvPr id="5" name="文字方塊 4"/>
          <p:cNvSpPr txBox="1"/>
          <p:nvPr/>
        </p:nvSpPr>
        <p:spPr>
          <a:xfrm>
            <a:off x="1691680" y="921945"/>
            <a:ext cx="7452320" cy="4524315"/>
          </a:xfrm>
          <a:prstGeom prst="rect">
            <a:avLst/>
          </a:prstGeom>
          <a:noFill/>
        </p:spPr>
        <p:txBody>
          <a:bodyPr wrap="square" rtlCol="0">
            <a:spAutoFit/>
          </a:bodyPr>
          <a:lstStyle/>
          <a:p>
            <a:pPr latinLnBrk="0"/>
            <a:r>
              <a:rPr lang="en-US" altLang="zh-HK" dirty="0" smtClean="0"/>
              <a:t>According to the World Bank, </a:t>
            </a:r>
            <a:r>
              <a:rPr lang="en-US" altLang="zh-HK" b="1" dirty="0" err="1" smtClean="0">
                <a:solidFill>
                  <a:srgbClr val="F07624"/>
                </a:solidFill>
              </a:rPr>
              <a:t>Insurtech</a:t>
            </a:r>
            <a:r>
              <a:rPr lang="en-US" altLang="zh-HK" dirty="0" smtClean="0"/>
              <a:t> offers significant </a:t>
            </a:r>
            <a:r>
              <a:rPr lang="en-US" altLang="zh-HK" dirty="0"/>
              <a:t>opportunity </a:t>
            </a:r>
            <a:r>
              <a:rPr lang="en-US" altLang="zh-HK" dirty="0" smtClean="0"/>
              <a:t>in </a:t>
            </a:r>
            <a:r>
              <a:rPr lang="en-US" altLang="zh-HK" dirty="0"/>
              <a:t>emerging markets, where a large “protection gap” exists due </a:t>
            </a:r>
            <a:r>
              <a:rPr lang="en-US" altLang="zh-HK" dirty="0" smtClean="0"/>
              <a:t>to low </a:t>
            </a:r>
            <a:r>
              <a:rPr lang="en-US" altLang="zh-HK" dirty="0"/>
              <a:t>insurance penetration (</a:t>
            </a:r>
            <a:r>
              <a:rPr lang="en-US" altLang="zh-HK" dirty="0" smtClean="0"/>
              <a:t>Holliday, 2019). </a:t>
            </a:r>
          </a:p>
          <a:p>
            <a:pPr latinLnBrk="0"/>
            <a:endParaRPr lang="en-US" altLang="zh-HK" dirty="0"/>
          </a:p>
          <a:p>
            <a:pPr latinLnBrk="0"/>
            <a:r>
              <a:rPr lang="en-US" altLang="zh-HK" dirty="0"/>
              <a:t>Bowtie Life Insurance Co. </a:t>
            </a:r>
            <a:r>
              <a:rPr lang="en-US" altLang="zh-HK" dirty="0" smtClean="0"/>
              <a:t>Ltd (Bowtie) was established in 2018, and is the Hong </a:t>
            </a:r>
            <a:r>
              <a:rPr lang="en-US" altLang="zh-HK" dirty="0"/>
              <a:t>Kong's first virtual </a:t>
            </a:r>
            <a:r>
              <a:rPr lang="en-US" altLang="zh-HK" dirty="0" smtClean="0"/>
              <a:t>insurer. </a:t>
            </a:r>
          </a:p>
          <a:p>
            <a:pPr marL="285750" indent="-285750" latinLnBrk="0">
              <a:buFontTx/>
              <a:buChar char="-"/>
            </a:pPr>
            <a:r>
              <a:rPr lang="en-US" altLang="zh-HK" dirty="0" smtClean="0"/>
              <a:t>It has no </a:t>
            </a:r>
            <a:r>
              <a:rPr lang="en-US" altLang="zh-HK" dirty="0"/>
              <a:t>insurance intermediaries and offers commission-free </a:t>
            </a:r>
            <a:r>
              <a:rPr lang="en-US" altLang="zh-HK" dirty="0" smtClean="0"/>
              <a:t>products; </a:t>
            </a:r>
          </a:p>
          <a:p>
            <a:pPr marL="285750" indent="-285750" latinLnBrk="0">
              <a:buFontTx/>
              <a:buChar char="-"/>
            </a:pPr>
            <a:r>
              <a:rPr lang="en-US" altLang="zh-HK" dirty="0" smtClean="0"/>
              <a:t>Purely digital (i.e. products are sold directly online); </a:t>
            </a:r>
          </a:p>
          <a:p>
            <a:pPr marL="285750" indent="-285750" latinLnBrk="0">
              <a:buFontTx/>
              <a:buChar char="-"/>
            </a:pPr>
            <a:r>
              <a:rPr lang="en-US" altLang="zh-HK" dirty="0" smtClean="0"/>
              <a:t>Offers “pure </a:t>
            </a:r>
            <a:r>
              <a:rPr lang="en-US" altLang="zh-HK" dirty="0"/>
              <a:t>protection" products </a:t>
            </a:r>
            <a:r>
              <a:rPr lang="en-US" altLang="zh-HK" dirty="0" smtClean="0"/>
              <a:t>with no </a:t>
            </a:r>
            <a:r>
              <a:rPr lang="en-US" altLang="zh-HK" dirty="0"/>
              <a:t>savings </a:t>
            </a:r>
            <a:r>
              <a:rPr lang="en-US" altLang="zh-HK" dirty="0" smtClean="0"/>
              <a:t>element;</a:t>
            </a:r>
          </a:p>
          <a:p>
            <a:pPr marL="285750" indent="-285750" latinLnBrk="0">
              <a:buFontTx/>
              <a:buChar char="-"/>
            </a:pPr>
            <a:r>
              <a:rPr lang="en-US" altLang="zh-HK" dirty="0" smtClean="0"/>
              <a:t>Lower cost insurance </a:t>
            </a:r>
          </a:p>
          <a:p>
            <a:pPr marL="285750" indent="-285750" latinLnBrk="0">
              <a:buFontTx/>
              <a:buChar char="-"/>
            </a:pPr>
            <a:r>
              <a:rPr lang="en-US" altLang="zh-HK" dirty="0" smtClean="0"/>
              <a:t>Products with high flexibility (i.e. customers can </a:t>
            </a:r>
            <a:r>
              <a:rPr lang="en-US" altLang="zh-HK" dirty="0"/>
              <a:t>cancel their policies anytime without penalty </a:t>
            </a:r>
            <a:r>
              <a:rPr lang="en-US" altLang="zh-HK" dirty="0" smtClean="0"/>
              <a:t>fees) ; </a:t>
            </a:r>
          </a:p>
          <a:p>
            <a:pPr marL="285750" indent="-285750" latinLnBrk="0">
              <a:buFontTx/>
              <a:buChar char="-"/>
            </a:pPr>
            <a:r>
              <a:rPr lang="en-US" altLang="zh-HK" dirty="0" smtClean="0"/>
              <a:t>………… </a:t>
            </a:r>
          </a:p>
          <a:p>
            <a:pPr latinLnBrk="0"/>
            <a:endParaRPr lang="en-US" altLang="zh-HK" dirty="0"/>
          </a:p>
          <a:p>
            <a:pPr latinLnBrk="0"/>
            <a:endParaRPr lang="en-US" altLang="zh-HK" dirty="0" smtClean="0"/>
          </a:p>
        </p:txBody>
      </p:sp>
    </p:spTree>
    <p:extLst>
      <p:ext uri="{BB962C8B-B14F-4D97-AF65-F5344CB8AC3E}">
        <p14:creationId xmlns:p14="http://schemas.microsoft.com/office/powerpoint/2010/main" val="1344213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47664" y="0"/>
            <a:ext cx="7596336" cy="884466"/>
          </a:xfrm>
        </p:spPr>
        <p:txBody>
          <a:bodyPr/>
          <a:lstStyle/>
          <a:p>
            <a:pPr algn="ctr"/>
            <a:r>
              <a:rPr lang="en-US" altLang="ko-KR" sz="3600" dirty="0" smtClean="0">
                <a:solidFill>
                  <a:schemeClr val="accent5"/>
                </a:solidFill>
              </a:rPr>
              <a:t>Bowtie – Hong Kong Case Study</a:t>
            </a:r>
            <a:endParaRPr lang="ko-KR" altLang="en-US" sz="36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730900"/>
            <a:ext cx="6324376" cy="41451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文字方塊 5"/>
          <p:cNvSpPr txBox="1"/>
          <p:nvPr/>
        </p:nvSpPr>
        <p:spPr>
          <a:xfrm>
            <a:off x="3131840" y="4587974"/>
            <a:ext cx="4896544" cy="369332"/>
          </a:xfrm>
          <a:prstGeom prst="rect">
            <a:avLst/>
          </a:prstGeom>
          <a:noFill/>
        </p:spPr>
        <p:txBody>
          <a:bodyPr wrap="square" rtlCol="0">
            <a:spAutoFit/>
          </a:bodyPr>
          <a:lstStyle/>
          <a:p>
            <a:pPr latinLnBrk="0"/>
            <a:r>
              <a:rPr lang="en-US" altLang="zh-HK" dirty="0" smtClean="0"/>
              <a:t>Source </a:t>
            </a:r>
            <a:r>
              <a:rPr lang="en-US" altLang="zh-HK" dirty="0"/>
              <a:t>: </a:t>
            </a:r>
            <a:r>
              <a:rPr lang="en-US" altLang="zh-HK" dirty="0" smtClean="0"/>
              <a:t>Bowtie Corporate Website</a:t>
            </a:r>
            <a:endParaRPr lang="en-US" altLang="zh-HK" dirty="0" smtClean="0"/>
          </a:p>
        </p:txBody>
      </p:sp>
    </p:spTree>
    <p:extLst>
      <p:ext uri="{BB962C8B-B14F-4D97-AF65-F5344CB8AC3E}">
        <p14:creationId xmlns:p14="http://schemas.microsoft.com/office/powerpoint/2010/main" val="22881727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47664" y="0"/>
            <a:ext cx="7596336" cy="884466"/>
          </a:xfrm>
        </p:spPr>
        <p:txBody>
          <a:bodyPr/>
          <a:lstStyle/>
          <a:p>
            <a:pPr algn="ctr"/>
            <a:r>
              <a:rPr lang="en-US" altLang="ko-KR" sz="3600" dirty="0" smtClean="0">
                <a:solidFill>
                  <a:schemeClr val="accent5"/>
                </a:solidFill>
              </a:rPr>
              <a:t>Bowtie – </a:t>
            </a:r>
            <a:r>
              <a:rPr lang="en-US" altLang="ko-KR" sz="3600" dirty="0">
                <a:solidFill>
                  <a:schemeClr val="accent5"/>
                </a:solidFill>
              </a:rPr>
              <a:t>Hong Kong Case Study</a:t>
            </a:r>
            <a:endParaRPr lang="ko-KR" altLang="en-US" sz="3600"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727565"/>
            <a:ext cx="5760640" cy="4309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文字方塊 5"/>
          <p:cNvSpPr txBox="1"/>
          <p:nvPr/>
        </p:nvSpPr>
        <p:spPr>
          <a:xfrm>
            <a:off x="2915816" y="4774168"/>
            <a:ext cx="4896544" cy="369332"/>
          </a:xfrm>
          <a:prstGeom prst="rect">
            <a:avLst/>
          </a:prstGeom>
          <a:noFill/>
        </p:spPr>
        <p:txBody>
          <a:bodyPr wrap="square" rtlCol="0">
            <a:spAutoFit/>
          </a:bodyPr>
          <a:lstStyle/>
          <a:p>
            <a:pPr latinLnBrk="0"/>
            <a:r>
              <a:rPr lang="en-US" altLang="zh-HK" dirty="0" smtClean="0"/>
              <a:t>Source </a:t>
            </a:r>
            <a:r>
              <a:rPr lang="en-US" altLang="zh-HK" dirty="0"/>
              <a:t>: </a:t>
            </a:r>
            <a:r>
              <a:rPr lang="en-US" altLang="zh-HK" dirty="0"/>
              <a:t>Internet (</a:t>
            </a:r>
            <a:r>
              <a:rPr lang="en-US" altLang="zh-HK" dirty="0" smtClean="0"/>
              <a:t>www.hongkongcard.com)</a:t>
            </a:r>
            <a:endParaRPr lang="en-US" altLang="zh-HK" dirty="0" smtClean="0"/>
          </a:p>
        </p:txBody>
      </p:sp>
      <p:sp>
        <p:nvSpPr>
          <p:cNvPr id="2" name="圓角矩形 1"/>
          <p:cNvSpPr/>
          <p:nvPr/>
        </p:nvSpPr>
        <p:spPr>
          <a:xfrm>
            <a:off x="1907704" y="1563638"/>
            <a:ext cx="6984776" cy="576064"/>
          </a:xfrm>
          <a:prstGeom prst="round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Tree>
    <p:extLst>
      <p:ext uri="{BB962C8B-B14F-4D97-AF65-F5344CB8AC3E}">
        <p14:creationId xmlns:p14="http://schemas.microsoft.com/office/powerpoint/2010/main" val="32949694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99592" y="0"/>
            <a:ext cx="8244408" cy="884466"/>
          </a:xfrm>
        </p:spPr>
        <p:txBody>
          <a:bodyPr/>
          <a:lstStyle/>
          <a:p>
            <a:pPr algn="ctr"/>
            <a:r>
              <a:rPr lang="en-US" altLang="ko-KR" sz="3600" dirty="0" smtClean="0">
                <a:solidFill>
                  <a:schemeClr val="accent5"/>
                </a:solidFill>
              </a:rPr>
              <a:t>The Importance of the HK Case </a:t>
            </a:r>
            <a:r>
              <a:rPr lang="en-US" altLang="ko-KR" sz="3600" dirty="0">
                <a:solidFill>
                  <a:schemeClr val="accent5"/>
                </a:solidFill>
              </a:rPr>
              <a:t>Study</a:t>
            </a:r>
            <a:endParaRPr lang="ko-KR" altLang="en-US" sz="3600" dirty="0"/>
          </a:p>
        </p:txBody>
      </p:sp>
      <p:sp>
        <p:nvSpPr>
          <p:cNvPr id="6" name="文字方塊 5"/>
          <p:cNvSpPr txBox="1"/>
          <p:nvPr/>
        </p:nvSpPr>
        <p:spPr>
          <a:xfrm>
            <a:off x="1696481" y="944548"/>
            <a:ext cx="7452320" cy="2308324"/>
          </a:xfrm>
          <a:prstGeom prst="rect">
            <a:avLst/>
          </a:prstGeom>
          <a:noFill/>
        </p:spPr>
        <p:txBody>
          <a:bodyPr wrap="square" rtlCol="0">
            <a:spAutoFit/>
          </a:bodyPr>
          <a:lstStyle/>
          <a:p>
            <a:pPr marL="285750" indent="-285750" latinLnBrk="0">
              <a:buFontTx/>
              <a:buChar char="-"/>
            </a:pPr>
            <a:r>
              <a:rPr lang="en-US" altLang="zh-HK" dirty="0" smtClean="0"/>
              <a:t>Build on MPG report issued by regulator</a:t>
            </a:r>
          </a:p>
          <a:p>
            <a:pPr marL="285750" indent="-285750" latinLnBrk="0">
              <a:buFontTx/>
              <a:buChar char="-"/>
            </a:pPr>
            <a:r>
              <a:rPr lang="en-US" altLang="zh-HK" dirty="0" smtClean="0"/>
              <a:t>An unique area, which has not yet been reviewed yet</a:t>
            </a:r>
          </a:p>
          <a:p>
            <a:pPr marL="285750" indent="-285750" latinLnBrk="0">
              <a:buFontTx/>
              <a:buChar char="-"/>
            </a:pPr>
            <a:r>
              <a:rPr lang="en-US" altLang="zh-HK" dirty="0" smtClean="0"/>
              <a:t>The result can improve the protection of Hong Kong’s citizens </a:t>
            </a:r>
          </a:p>
          <a:p>
            <a:pPr marL="285750" indent="-285750" latinLnBrk="0">
              <a:buFontTx/>
              <a:buChar char="-"/>
            </a:pPr>
            <a:r>
              <a:rPr lang="en-US" altLang="zh-HK" dirty="0" smtClean="0"/>
              <a:t>Potentially disrupt the current insurance distribution model </a:t>
            </a:r>
          </a:p>
          <a:p>
            <a:pPr marL="285750" indent="-285750" latinLnBrk="0">
              <a:buFontTx/>
              <a:buChar char="-"/>
            </a:pPr>
            <a:endParaRPr lang="en-US" altLang="zh-HK" dirty="0" smtClean="0"/>
          </a:p>
          <a:p>
            <a:pPr marL="285750" indent="-285750" latinLnBrk="0">
              <a:buFontTx/>
              <a:buChar char="-"/>
            </a:pPr>
            <a:endParaRPr lang="en-US" altLang="zh-HK" dirty="0" smtClean="0"/>
          </a:p>
          <a:p>
            <a:pPr marL="285750" indent="-285750" latinLnBrk="0">
              <a:buFontTx/>
              <a:buChar char="-"/>
            </a:pPr>
            <a:endParaRPr lang="en-US" altLang="zh-HK" dirty="0"/>
          </a:p>
          <a:p>
            <a:pPr latinLnBrk="0"/>
            <a:endParaRPr lang="en-US" altLang="zh-HK" dirty="0" smtClean="0"/>
          </a:p>
        </p:txBody>
      </p:sp>
    </p:spTree>
    <p:extLst>
      <p:ext uri="{BB962C8B-B14F-4D97-AF65-F5344CB8AC3E}">
        <p14:creationId xmlns:p14="http://schemas.microsoft.com/office/powerpoint/2010/main" val="3386131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76"/>
            <a:ext cx="9144000" cy="884466"/>
          </a:xfrm>
        </p:spPr>
        <p:txBody>
          <a:bodyPr/>
          <a:lstStyle/>
          <a:p>
            <a:r>
              <a:rPr lang="en-US" altLang="ko-KR" sz="3600" dirty="0" smtClean="0">
                <a:solidFill>
                  <a:schemeClr val="accent5"/>
                </a:solidFill>
              </a:rPr>
              <a:t>Reference</a:t>
            </a:r>
            <a:endParaRPr lang="ko-KR" altLang="en-US" sz="3600" dirty="0"/>
          </a:p>
        </p:txBody>
      </p:sp>
      <p:sp>
        <p:nvSpPr>
          <p:cNvPr id="4" name="文字方塊 3"/>
          <p:cNvSpPr txBox="1"/>
          <p:nvPr/>
        </p:nvSpPr>
        <p:spPr>
          <a:xfrm>
            <a:off x="539552" y="771550"/>
            <a:ext cx="8352928" cy="3970318"/>
          </a:xfrm>
          <a:prstGeom prst="rect">
            <a:avLst/>
          </a:prstGeom>
          <a:noFill/>
        </p:spPr>
        <p:txBody>
          <a:bodyPr wrap="square" rtlCol="0">
            <a:spAutoFit/>
          </a:bodyPr>
          <a:lstStyle/>
          <a:p>
            <a:pPr marL="285750" indent="-285750" latinLnBrk="0">
              <a:buFont typeface="Arial" panose="020B0604020202020204" pitchFamily="34" charset="0"/>
              <a:buChar char="•"/>
            </a:pPr>
            <a:r>
              <a:rPr lang="en-US" altLang="zh-HK" dirty="0"/>
              <a:t>Clark, G. W. (1999). </a:t>
            </a:r>
            <a:r>
              <a:rPr lang="en-US" altLang="zh-HK" i="1" dirty="0"/>
              <a:t>Betting on lives: the culture of life insurance in England, 1695-1775</a:t>
            </a:r>
            <a:r>
              <a:rPr lang="en-US" altLang="zh-HK" dirty="0"/>
              <a:t>. Manchester University Press</a:t>
            </a:r>
            <a:r>
              <a:rPr lang="en-US" altLang="zh-HK" dirty="0" smtClean="0"/>
              <a:t>.</a:t>
            </a:r>
          </a:p>
          <a:p>
            <a:pPr marL="285750" indent="-285750" latinLnBrk="0">
              <a:buFont typeface="Arial" panose="020B0604020202020204" pitchFamily="34" charset="0"/>
              <a:buChar char="•"/>
            </a:pPr>
            <a:r>
              <a:rPr lang="en-US" altLang="zh-HK" dirty="0" smtClean="0"/>
              <a:t>Klein, R. </a:t>
            </a:r>
            <a:r>
              <a:rPr lang="en-US" altLang="zh-HK" dirty="0"/>
              <a:t>(2020). </a:t>
            </a:r>
            <a:r>
              <a:rPr lang="en-US" altLang="zh-HK" i="1" dirty="0"/>
              <a:t>Life Insurance Protection </a:t>
            </a:r>
            <a:r>
              <a:rPr lang="en-US" altLang="zh-HK" i="1" dirty="0" smtClean="0"/>
              <a:t>Gaps - What </a:t>
            </a:r>
            <a:r>
              <a:rPr lang="en-US" altLang="zh-HK" i="1" dirty="0"/>
              <a:t>they are and why they </a:t>
            </a:r>
            <a:r>
              <a:rPr lang="en-US" altLang="zh-HK" i="1" dirty="0" smtClean="0"/>
              <a:t>exist. </a:t>
            </a:r>
            <a:r>
              <a:rPr lang="en-US" altLang="zh-HK" dirty="0" smtClean="0"/>
              <a:t>International Insurance Society. </a:t>
            </a:r>
          </a:p>
          <a:p>
            <a:pPr marL="285750" indent="-285750" latinLnBrk="0">
              <a:buFont typeface="Arial" panose="020B0604020202020204" pitchFamily="34" charset="0"/>
              <a:buChar char="•"/>
            </a:pPr>
            <a:r>
              <a:rPr lang="en-US" altLang="zh-HK" dirty="0" smtClean="0"/>
              <a:t>Swiss Re (2020). </a:t>
            </a:r>
            <a:r>
              <a:rPr lang="en-US" altLang="zh-HK" i="1" dirty="0" smtClean="0"/>
              <a:t>Closing Asia’s mortality protection gap</a:t>
            </a:r>
            <a:r>
              <a:rPr lang="en-US" altLang="zh-HK" dirty="0" smtClean="0"/>
              <a:t>, Swiss Re </a:t>
            </a:r>
            <a:r>
              <a:rPr lang="en-US" altLang="zh-HK" dirty="0" smtClean="0"/>
              <a:t>Institute.  </a:t>
            </a:r>
            <a:endParaRPr lang="en-US" altLang="zh-HK" dirty="0" smtClean="0"/>
          </a:p>
          <a:p>
            <a:pPr marL="285750" indent="-285750" latinLnBrk="0">
              <a:buFont typeface="Arial" panose="020B0604020202020204" pitchFamily="34" charset="0"/>
              <a:buChar char="•"/>
            </a:pPr>
            <a:r>
              <a:rPr lang="en-US" altLang="zh-HK" dirty="0"/>
              <a:t>Insurance Authority (2021). </a:t>
            </a:r>
            <a:r>
              <a:rPr lang="en-US" altLang="zh-HK" i="1" dirty="0" smtClean="0"/>
              <a:t>Mortality Protection Gap Study 2021. </a:t>
            </a:r>
            <a:endParaRPr lang="en-US" altLang="zh-HK" i="1" dirty="0" smtClean="0"/>
          </a:p>
          <a:p>
            <a:pPr marL="285750" indent="-285750" latinLnBrk="0">
              <a:buFont typeface="Arial" panose="020B0604020202020204" pitchFamily="34" charset="0"/>
              <a:buChar char="•"/>
            </a:pPr>
            <a:r>
              <a:rPr lang="en-US" altLang="zh-HK" dirty="0" err="1" smtClean="0"/>
              <a:t>Denuit</a:t>
            </a:r>
            <a:r>
              <a:rPr lang="en-US" altLang="zh-HK" dirty="0"/>
              <a:t>, M., Robert, C. </a:t>
            </a:r>
            <a:r>
              <a:rPr lang="en-US" altLang="zh-HK" dirty="0" smtClean="0"/>
              <a:t>(2021). </a:t>
            </a:r>
            <a:r>
              <a:rPr lang="en-US" altLang="zh-HK" i="1" dirty="0" smtClean="0"/>
              <a:t>From </a:t>
            </a:r>
            <a:r>
              <a:rPr lang="en-US" altLang="zh-HK" i="1" dirty="0"/>
              <a:t>risk sharing to pure premium for a large number </a:t>
            </a:r>
            <a:r>
              <a:rPr lang="en-US" altLang="zh-HK" i="1" dirty="0" smtClean="0"/>
              <a:t>of heterogeneous losses</a:t>
            </a:r>
            <a:r>
              <a:rPr lang="en-US" altLang="zh-HK" i="1" dirty="0"/>
              <a:t>, </a:t>
            </a:r>
            <a:r>
              <a:rPr lang="en-US" altLang="zh-HK" i="1" dirty="0" smtClean="0"/>
              <a:t> </a:t>
            </a:r>
            <a:r>
              <a:rPr lang="en-US" altLang="zh-HK" dirty="0" smtClean="0"/>
              <a:t>Insurance</a:t>
            </a:r>
            <a:r>
              <a:rPr lang="en-US" altLang="zh-HK" dirty="0"/>
              <a:t>: Mathematics and Economics </a:t>
            </a:r>
            <a:r>
              <a:rPr lang="en-US" altLang="zh-HK" dirty="0" err="1" smtClean="0"/>
              <a:t>vol</a:t>
            </a:r>
            <a:r>
              <a:rPr lang="en-US" altLang="zh-HK" dirty="0" smtClean="0"/>
              <a:t> 96, p116–126. </a:t>
            </a:r>
          </a:p>
          <a:p>
            <a:pPr marL="285750" indent="-285750" latinLnBrk="0">
              <a:buFont typeface="Arial" panose="020B0604020202020204" pitchFamily="34" charset="0"/>
              <a:buChar char="•"/>
            </a:pPr>
            <a:r>
              <a:rPr lang="en-US" altLang="zh-HK" dirty="0" smtClean="0"/>
              <a:t>Holliday, s. (2019). </a:t>
            </a:r>
            <a:r>
              <a:rPr lang="en-US" altLang="zh-HK" i="1" dirty="0" smtClean="0"/>
              <a:t>How </a:t>
            </a:r>
            <a:r>
              <a:rPr lang="en-US" altLang="zh-HK" i="1" dirty="0" err="1"/>
              <a:t>Insurtech</a:t>
            </a:r>
            <a:r>
              <a:rPr lang="en-US" altLang="zh-HK" i="1" dirty="0"/>
              <a:t> Can Close the Protection </a:t>
            </a:r>
            <a:r>
              <a:rPr lang="en-US" altLang="zh-HK" i="1" dirty="0" smtClean="0"/>
              <a:t>Gap in </a:t>
            </a:r>
            <a:r>
              <a:rPr lang="en-US" altLang="zh-HK" i="1" dirty="0"/>
              <a:t>Emerging </a:t>
            </a:r>
            <a:r>
              <a:rPr lang="en-US" altLang="zh-HK" i="1" dirty="0" smtClean="0"/>
              <a:t>Markets</a:t>
            </a:r>
            <a:r>
              <a:rPr lang="en-US" altLang="zh-HK" dirty="0"/>
              <a:t>, </a:t>
            </a:r>
            <a:r>
              <a:rPr lang="en-US" altLang="zh-HK" dirty="0" err="1"/>
              <a:t>EMCompass</a:t>
            </a:r>
            <a:r>
              <a:rPr lang="en-US" altLang="zh-HK" dirty="0"/>
              <a:t> </a:t>
            </a:r>
            <a:r>
              <a:rPr lang="en-US" altLang="zh-HK" dirty="0" smtClean="0"/>
              <a:t>Note 70, International Finance Corporation, World Bank Group. </a:t>
            </a:r>
          </a:p>
          <a:p>
            <a:pPr marL="285750" indent="-285750" latinLnBrk="0">
              <a:buFont typeface="Arial" panose="020B0604020202020204" pitchFamily="34" charset="0"/>
              <a:buChar char="•"/>
            </a:pPr>
            <a:r>
              <a:rPr lang="en-US" altLang="zh-HK" dirty="0" smtClean="0"/>
              <a:t>Bowtie (2023). Corporate Website. Available </a:t>
            </a:r>
            <a:r>
              <a:rPr lang="en-US" altLang="zh-HK" dirty="0"/>
              <a:t>at: </a:t>
            </a:r>
            <a:r>
              <a:rPr lang="en-US" altLang="zh-HK" dirty="0">
                <a:hlinkClick r:id="rId2"/>
              </a:rPr>
              <a:t>https://</a:t>
            </a:r>
            <a:r>
              <a:rPr lang="en-US" altLang="zh-HK" dirty="0" smtClean="0">
                <a:hlinkClick r:id="rId2"/>
              </a:rPr>
              <a:t>www.bowtie.com.hk/</a:t>
            </a:r>
            <a:r>
              <a:rPr lang="en-US" altLang="zh-HK" dirty="0" smtClean="0"/>
              <a:t>  </a:t>
            </a:r>
            <a:r>
              <a:rPr lang="en-US" altLang="zh-HK" dirty="0"/>
              <a:t>[Accessed: </a:t>
            </a:r>
            <a:r>
              <a:rPr lang="en-US" altLang="zh-HK" dirty="0" smtClean="0"/>
              <a:t>11 August </a:t>
            </a:r>
            <a:r>
              <a:rPr lang="en-US" altLang="zh-HK" dirty="0"/>
              <a:t>2023].</a:t>
            </a:r>
          </a:p>
        </p:txBody>
      </p:sp>
    </p:spTree>
    <p:extLst>
      <p:ext uri="{BB962C8B-B14F-4D97-AF65-F5344CB8AC3E}">
        <p14:creationId xmlns:p14="http://schemas.microsoft.com/office/powerpoint/2010/main" val="41553574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sz="3600" dirty="0" smtClean="0">
                <a:solidFill>
                  <a:schemeClr val="accent5"/>
                </a:solidFill>
              </a:rPr>
              <a:t>History of Life Insurance </a:t>
            </a:r>
            <a:endParaRPr lang="ko-KR" altLang="en-US" sz="3600" dirty="0"/>
          </a:p>
        </p:txBody>
      </p:sp>
      <p:sp>
        <p:nvSpPr>
          <p:cNvPr id="4" name="文字方塊 3"/>
          <p:cNvSpPr txBox="1"/>
          <p:nvPr/>
        </p:nvSpPr>
        <p:spPr>
          <a:xfrm>
            <a:off x="745331" y="1011381"/>
            <a:ext cx="7859117" cy="3416320"/>
          </a:xfrm>
          <a:prstGeom prst="rect">
            <a:avLst/>
          </a:prstGeom>
          <a:noFill/>
        </p:spPr>
        <p:txBody>
          <a:bodyPr wrap="square" rtlCol="0">
            <a:spAutoFit/>
          </a:bodyPr>
          <a:lstStyle/>
          <a:p>
            <a:pPr latinLnBrk="0"/>
            <a:r>
              <a:rPr lang="en-US" altLang="zh-HK" dirty="0" smtClean="0"/>
              <a:t>In 15</a:t>
            </a:r>
            <a:r>
              <a:rPr lang="en-US" altLang="zh-HK" baseline="30000" dirty="0" smtClean="0"/>
              <a:t>th</a:t>
            </a:r>
            <a:r>
              <a:rPr lang="en-US" altLang="zh-HK" dirty="0" smtClean="0"/>
              <a:t> century,  marine insurance not just covered cargoes, but also the life of passengers or slaves on oversea voyages (</a:t>
            </a:r>
            <a:r>
              <a:rPr lang="en-US" altLang="zh-HK" dirty="0"/>
              <a:t>Clark, </a:t>
            </a:r>
            <a:r>
              <a:rPr lang="en-US" altLang="zh-HK" dirty="0" smtClean="0"/>
              <a:t>1999). </a:t>
            </a:r>
          </a:p>
          <a:p>
            <a:pPr latinLnBrk="0"/>
            <a:endParaRPr lang="en-US" altLang="zh-HK" dirty="0"/>
          </a:p>
          <a:p>
            <a:pPr latinLnBrk="0"/>
            <a:r>
              <a:rPr lang="en-US" altLang="zh-HK" dirty="0"/>
              <a:t>In </a:t>
            </a:r>
            <a:r>
              <a:rPr lang="en-US" altLang="zh-HK" dirty="0" smtClean="0"/>
              <a:t>18</a:t>
            </a:r>
            <a:r>
              <a:rPr lang="en-US" altLang="zh-HK" baseline="30000" dirty="0" smtClean="0"/>
              <a:t>th</a:t>
            </a:r>
            <a:r>
              <a:rPr lang="en-US" altLang="zh-HK" dirty="0" smtClean="0"/>
              <a:t> </a:t>
            </a:r>
            <a:r>
              <a:rPr lang="en-US" altLang="zh-HK" dirty="0"/>
              <a:t>century, </a:t>
            </a:r>
            <a:r>
              <a:rPr lang="en-US" altLang="zh-HK" dirty="0" smtClean="0"/>
              <a:t>the </a:t>
            </a:r>
            <a:r>
              <a:rPr lang="en-US" altLang="zh-HK" dirty="0"/>
              <a:t>concept of </a:t>
            </a:r>
            <a:r>
              <a:rPr lang="en-US" altLang="zh-HK" dirty="0" smtClean="0"/>
              <a:t>life </a:t>
            </a:r>
            <a:r>
              <a:rPr lang="en-US" altLang="zh-HK" dirty="0"/>
              <a:t>insurance </a:t>
            </a:r>
            <a:r>
              <a:rPr lang="en-US" altLang="zh-HK" dirty="0" smtClean="0"/>
              <a:t>emerged when a large group of breadwinners form “clubs” to support their peers (Klein</a:t>
            </a:r>
            <a:r>
              <a:rPr lang="en-US" altLang="zh-HK" dirty="0"/>
              <a:t>, </a:t>
            </a:r>
            <a:r>
              <a:rPr lang="en-US" altLang="zh-HK" dirty="0" smtClean="0"/>
              <a:t>2020).   </a:t>
            </a:r>
          </a:p>
          <a:p>
            <a:pPr latinLnBrk="0"/>
            <a:endParaRPr lang="en-US" altLang="zh-HK" dirty="0" smtClean="0"/>
          </a:p>
          <a:p>
            <a:pPr marL="285750" indent="-285750" latinLnBrk="0">
              <a:buFont typeface="Arial" panose="020B0604020202020204" pitchFamily="34" charset="0"/>
              <a:buChar char="•"/>
            </a:pPr>
            <a:r>
              <a:rPr lang="en-US" altLang="zh-HK" dirty="0" smtClean="0"/>
              <a:t>Each member of the club would deposit some money (</a:t>
            </a:r>
            <a:r>
              <a:rPr lang="en-US" altLang="zh-HK" dirty="0"/>
              <a:t>i.e. premium</a:t>
            </a:r>
            <a:r>
              <a:rPr lang="en-US" altLang="zh-HK" dirty="0" smtClean="0"/>
              <a:t>) into a common </a:t>
            </a:r>
            <a:r>
              <a:rPr lang="en-US" altLang="zh-HK" b="1" u="sng" dirty="0" smtClean="0">
                <a:solidFill>
                  <a:schemeClr val="accent3"/>
                </a:solidFill>
              </a:rPr>
              <a:t>pool</a:t>
            </a:r>
            <a:r>
              <a:rPr lang="en-US" altLang="zh-HK" dirty="0" smtClean="0"/>
              <a:t>;</a:t>
            </a:r>
          </a:p>
          <a:p>
            <a:pPr marL="285750" indent="-285750" latinLnBrk="0">
              <a:buFont typeface="Arial" panose="020B0604020202020204" pitchFamily="34" charset="0"/>
              <a:buChar char="•"/>
            </a:pPr>
            <a:endParaRPr lang="en-US" altLang="zh-HK" dirty="0" smtClean="0"/>
          </a:p>
          <a:p>
            <a:pPr marL="285750" indent="-285750" latinLnBrk="0">
              <a:buFont typeface="Arial" panose="020B0604020202020204" pitchFamily="34" charset="0"/>
              <a:buChar char="•"/>
            </a:pPr>
            <a:r>
              <a:rPr lang="en-US" altLang="zh-HK" dirty="0" smtClean="0"/>
              <a:t>In an unfortunate </a:t>
            </a:r>
            <a:r>
              <a:rPr lang="en-US" altLang="zh-HK" dirty="0"/>
              <a:t>event </a:t>
            </a:r>
            <a:r>
              <a:rPr lang="en-US" altLang="zh-HK" dirty="0" smtClean="0"/>
              <a:t>(such </a:t>
            </a:r>
            <a:r>
              <a:rPr lang="en-US" altLang="zh-HK" dirty="0"/>
              <a:t>as </a:t>
            </a:r>
            <a:r>
              <a:rPr lang="en-US" altLang="zh-HK" dirty="0" smtClean="0"/>
              <a:t>death or accident), the affected member (or his family) can get </a:t>
            </a:r>
            <a:r>
              <a:rPr lang="en-US" altLang="zh-HK" b="1" u="sng" dirty="0" smtClean="0">
                <a:solidFill>
                  <a:schemeClr val="accent3"/>
                </a:solidFill>
              </a:rPr>
              <a:t>a small share from the pool </a:t>
            </a:r>
            <a:r>
              <a:rPr lang="en-US" altLang="zh-HK" dirty="0" smtClean="0"/>
              <a:t>for emergency use. </a:t>
            </a:r>
          </a:p>
          <a:p>
            <a:pPr latinLnBrk="0"/>
            <a:endParaRPr lang="en-US" altLang="zh-HK" dirty="0"/>
          </a:p>
        </p:txBody>
      </p:sp>
    </p:spTree>
    <p:extLst>
      <p:ext uri="{BB962C8B-B14F-4D97-AF65-F5344CB8AC3E}">
        <p14:creationId xmlns:p14="http://schemas.microsoft.com/office/powerpoint/2010/main" val="98715355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sz="3600" dirty="0" smtClean="0">
                <a:solidFill>
                  <a:schemeClr val="accent5"/>
                </a:solidFill>
              </a:rPr>
              <a:t>Key </a:t>
            </a:r>
            <a:r>
              <a:rPr lang="en-US" altLang="ko-KR" sz="3600" dirty="0" smtClean="0">
                <a:solidFill>
                  <a:schemeClr val="accent5"/>
                </a:solidFill>
              </a:rPr>
              <a:t>Issue: </a:t>
            </a:r>
            <a:r>
              <a:rPr lang="en-US" altLang="ko-KR" sz="3600" dirty="0" smtClean="0">
                <a:solidFill>
                  <a:schemeClr val="accent5"/>
                </a:solidFill>
              </a:rPr>
              <a:t>The Gap is Widening…. </a:t>
            </a:r>
            <a:endParaRPr lang="ko-KR" altLang="en-US" sz="3600" dirty="0"/>
          </a:p>
        </p:txBody>
      </p:sp>
      <p:sp>
        <p:nvSpPr>
          <p:cNvPr id="4" name="文字方塊 3"/>
          <p:cNvSpPr txBox="1"/>
          <p:nvPr/>
        </p:nvSpPr>
        <p:spPr>
          <a:xfrm>
            <a:off x="745331" y="1038671"/>
            <a:ext cx="7643093" cy="3693319"/>
          </a:xfrm>
          <a:prstGeom prst="rect">
            <a:avLst/>
          </a:prstGeom>
          <a:noFill/>
        </p:spPr>
        <p:txBody>
          <a:bodyPr wrap="square" rtlCol="0">
            <a:spAutoFit/>
          </a:bodyPr>
          <a:lstStyle/>
          <a:p>
            <a:pPr latinLnBrk="0"/>
            <a:r>
              <a:rPr lang="en-US" altLang="zh-HK" dirty="0" smtClean="0"/>
              <a:t>Swiss Re considered there are several socioeconomic factors affecting the size </a:t>
            </a:r>
            <a:r>
              <a:rPr lang="en-US" altLang="zh-HK" dirty="0"/>
              <a:t>mortality protection </a:t>
            </a:r>
            <a:r>
              <a:rPr lang="en-US" altLang="zh-HK" dirty="0" smtClean="0"/>
              <a:t>gap.  </a:t>
            </a:r>
          </a:p>
          <a:p>
            <a:pPr latinLnBrk="0"/>
            <a:endParaRPr lang="en-US" altLang="zh-HK" dirty="0" smtClean="0"/>
          </a:p>
          <a:p>
            <a:pPr marL="285750" indent="-285750" latinLnBrk="0">
              <a:buFont typeface="Wingdings" panose="05000000000000000000" pitchFamily="2" charset="2"/>
              <a:buChar char="u"/>
            </a:pPr>
            <a:r>
              <a:rPr lang="en-US" altLang="zh-HK" dirty="0" smtClean="0"/>
              <a:t>Aging population with higher dependency ratio, higher demand on household income; </a:t>
            </a:r>
          </a:p>
          <a:p>
            <a:pPr marL="285750" indent="-285750" latinLnBrk="0">
              <a:buFont typeface="Wingdings" panose="05000000000000000000" pitchFamily="2" charset="2"/>
              <a:buChar char="u"/>
            </a:pPr>
            <a:r>
              <a:rPr lang="en-US" altLang="zh-HK" dirty="0" smtClean="0"/>
              <a:t>No/low social security protection; </a:t>
            </a:r>
          </a:p>
          <a:p>
            <a:pPr marL="285750" indent="-285750" latinLnBrk="0">
              <a:buFont typeface="Wingdings" panose="05000000000000000000" pitchFamily="2" charset="2"/>
              <a:buChar char="u"/>
            </a:pPr>
            <a:r>
              <a:rPr lang="en-US" altLang="zh-HK" dirty="0" smtClean="0"/>
              <a:t>Low insurance penetration;</a:t>
            </a:r>
          </a:p>
          <a:p>
            <a:pPr marL="285750" indent="-285750" latinLnBrk="0">
              <a:buFont typeface="Wingdings" panose="05000000000000000000" pitchFamily="2" charset="2"/>
              <a:buChar char="u"/>
            </a:pPr>
            <a:r>
              <a:rPr lang="en-US" altLang="zh-HK" dirty="0" smtClean="0"/>
              <a:t>Rising household debt</a:t>
            </a:r>
            <a:r>
              <a:rPr lang="en-US" altLang="zh-HK" dirty="0" smtClean="0"/>
              <a:t>;</a:t>
            </a:r>
          </a:p>
          <a:p>
            <a:pPr marL="285750" indent="-285750" latinLnBrk="0">
              <a:buFont typeface="Wingdings" panose="05000000000000000000" pitchFamily="2" charset="2"/>
              <a:buChar char="u"/>
            </a:pPr>
            <a:endParaRPr lang="en-US" altLang="zh-HK" dirty="0" smtClean="0"/>
          </a:p>
          <a:p>
            <a:pPr latinLnBrk="0"/>
            <a:endParaRPr lang="en-US" altLang="zh-HK" dirty="0" smtClean="0"/>
          </a:p>
          <a:p>
            <a:pPr latinLnBrk="0"/>
            <a:endParaRPr lang="en-US" altLang="zh-HK" dirty="0"/>
          </a:p>
          <a:p>
            <a:pPr latinLnBrk="0"/>
            <a:endParaRPr lang="en-US" altLang="zh-HK" dirty="0" smtClean="0"/>
          </a:p>
          <a:p>
            <a:pPr latinLnBrk="0"/>
            <a:r>
              <a:rPr lang="en-US" altLang="zh-HK" dirty="0" smtClean="0"/>
              <a:t>Source : Swiss </a:t>
            </a:r>
            <a:r>
              <a:rPr lang="en-US" altLang="zh-HK" dirty="0" smtClean="0"/>
              <a:t>Re (2020) </a:t>
            </a:r>
            <a:endParaRPr lang="en-US" altLang="zh-HK" dirty="0" smtClean="0"/>
          </a:p>
        </p:txBody>
      </p:sp>
    </p:spTree>
    <p:extLst>
      <p:ext uri="{BB962C8B-B14F-4D97-AF65-F5344CB8AC3E}">
        <p14:creationId xmlns:p14="http://schemas.microsoft.com/office/powerpoint/2010/main" val="374784835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dirty="0">
                <a:solidFill>
                  <a:schemeClr val="accent5"/>
                </a:solidFill>
              </a:rPr>
              <a:t>Agenda</a:t>
            </a:r>
            <a:r>
              <a:rPr lang="en-US" altLang="ko-KR" dirty="0"/>
              <a:t> Layout</a:t>
            </a:r>
            <a:endParaRPr lang="ko-KR" altLang="en-US" dirty="0"/>
          </a:p>
        </p:txBody>
      </p:sp>
      <p:sp>
        <p:nvSpPr>
          <p:cNvPr id="49" name="Pentagon 48"/>
          <p:cNvSpPr/>
          <p:nvPr/>
        </p:nvSpPr>
        <p:spPr>
          <a:xfrm>
            <a:off x="2079428" y="1209498"/>
            <a:ext cx="1116184" cy="576000"/>
          </a:xfrm>
          <a:prstGeom prst="homePlate">
            <a:avLst>
              <a:gd name="adj" fmla="val 5491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44" name="Rectangle 2"/>
          <p:cNvSpPr/>
          <p:nvPr/>
        </p:nvSpPr>
        <p:spPr>
          <a:xfrm>
            <a:off x="2974842" y="1209498"/>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4" name="TextBox 53"/>
          <p:cNvSpPr txBox="1"/>
          <p:nvPr/>
        </p:nvSpPr>
        <p:spPr>
          <a:xfrm>
            <a:off x="2161101" y="1288494"/>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01</a:t>
            </a:r>
          </a:p>
        </p:txBody>
      </p:sp>
      <p:grpSp>
        <p:nvGrpSpPr>
          <p:cNvPr id="59" name="Group 58"/>
          <p:cNvGrpSpPr/>
          <p:nvPr/>
        </p:nvGrpSpPr>
        <p:grpSpPr>
          <a:xfrm>
            <a:off x="3471098" y="1261972"/>
            <a:ext cx="4845318" cy="483931"/>
            <a:chOff x="2299400" y="1781114"/>
            <a:chExt cx="4576856" cy="483931"/>
          </a:xfrm>
        </p:grpSpPr>
        <p:sp>
          <p:nvSpPr>
            <p:cNvPr id="60" name="TextBox 10"/>
            <p:cNvSpPr txBox="1"/>
            <p:nvPr/>
          </p:nvSpPr>
          <p:spPr bwMode="auto">
            <a:xfrm>
              <a:off x="2299400" y="1781114"/>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b="1" dirty="0">
                  <a:cs typeface="Arial" pitchFamily="34" charset="0"/>
                </a:rPr>
                <a:t>Your Text Here</a:t>
              </a:r>
            </a:p>
          </p:txBody>
        </p:sp>
        <p:sp>
          <p:nvSpPr>
            <p:cNvPr id="61" name="TextBox 12"/>
            <p:cNvSpPr txBox="1"/>
            <p:nvPr/>
          </p:nvSpPr>
          <p:spPr bwMode="auto">
            <a:xfrm>
              <a:off x="2299400" y="1988046"/>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dirty="0">
                  <a:solidFill>
                    <a:schemeClr val="tx1">
                      <a:lumMod val="75000"/>
                      <a:lumOff val="25000"/>
                    </a:schemeClr>
                  </a:solidFill>
                  <a:cs typeface="Arial" pitchFamily="34" charset="0"/>
                </a:rPr>
                <a:t>Get a modern PowerPoint  Presentation that is beautifully designed. </a:t>
              </a:r>
              <a:endParaRPr lang="ko-KR" altLang="en-US" sz="1200" dirty="0">
                <a:solidFill>
                  <a:schemeClr val="tx1">
                    <a:lumMod val="75000"/>
                    <a:lumOff val="25000"/>
                  </a:schemeClr>
                </a:solidFill>
                <a:cs typeface="Arial" pitchFamily="34" charset="0"/>
              </a:endParaRPr>
            </a:p>
          </p:txBody>
        </p:sp>
      </p:grpSp>
      <p:sp>
        <p:nvSpPr>
          <p:cNvPr id="108" name="Pentagon 107"/>
          <p:cNvSpPr/>
          <p:nvPr/>
        </p:nvSpPr>
        <p:spPr>
          <a:xfrm>
            <a:off x="2079428" y="1907374"/>
            <a:ext cx="1116184" cy="576000"/>
          </a:xfrm>
          <a:prstGeom prst="homePlate">
            <a:avLst>
              <a:gd name="adj" fmla="val 549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9" name="Rectangle 2"/>
          <p:cNvSpPr/>
          <p:nvPr/>
        </p:nvSpPr>
        <p:spPr>
          <a:xfrm>
            <a:off x="2974842" y="1907374"/>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0" name="TextBox 109"/>
          <p:cNvSpPr txBox="1"/>
          <p:nvPr/>
        </p:nvSpPr>
        <p:spPr>
          <a:xfrm>
            <a:off x="2161101" y="1986370"/>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02</a:t>
            </a:r>
          </a:p>
        </p:txBody>
      </p:sp>
      <p:grpSp>
        <p:nvGrpSpPr>
          <p:cNvPr id="111" name="Group 110"/>
          <p:cNvGrpSpPr/>
          <p:nvPr/>
        </p:nvGrpSpPr>
        <p:grpSpPr>
          <a:xfrm>
            <a:off x="3471098" y="1959848"/>
            <a:ext cx="4845318" cy="483931"/>
            <a:chOff x="2299400" y="1781114"/>
            <a:chExt cx="4576856" cy="483931"/>
          </a:xfrm>
        </p:grpSpPr>
        <p:sp>
          <p:nvSpPr>
            <p:cNvPr id="112" name="TextBox 10"/>
            <p:cNvSpPr txBox="1"/>
            <p:nvPr/>
          </p:nvSpPr>
          <p:spPr bwMode="auto">
            <a:xfrm>
              <a:off x="2299400" y="1781114"/>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b="1" dirty="0">
                  <a:cs typeface="Arial" pitchFamily="34" charset="0"/>
                </a:rPr>
                <a:t>Your Text Here</a:t>
              </a:r>
            </a:p>
          </p:txBody>
        </p:sp>
        <p:sp>
          <p:nvSpPr>
            <p:cNvPr id="113" name="TextBox 12"/>
            <p:cNvSpPr txBox="1"/>
            <p:nvPr/>
          </p:nvSpPr>
          <p:spPr bwMode="auto">
            <a:xfrm>
              <a:off x="2299400" y="1988046"/>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dirty="0">
                  <a:solidFill>
                    <a:schemeClr val="tx1">
                      <a:lumMod val="75000"/>
                      <a:lumOff val="25000"/>
                    </a:schemeClr>
                  </a:solidFill>
                  <a:cs typeface="Arial" pitchFamily="34" charset="0"/>
                </a:rPr>
                <a:t>Get a modern PowerPoint  Presentation that is beautifully designed. </a:t>
              </a:r>
              <a:endParaRPr lang="ko-KR" altLang="en-US" sz="1200" dirty="0">
                <a:solidFill>
                  <a:schemeClr val="tx1">
                    <a:lumMod val="75000"/>
                    <a:lumOff val="25000"/>
                  </a:schemeClr>
                </a:solidFill>
                <a:cs typeface="Arial" pitchFamily="34" charset="0"/>
              </a:endParaRPr>
            </a:p>
          </p:txBody>
        </p:sp>
      </p:grpSp>
      <p:sp>
        <p:nvSpPr>
          <p:cNvPr id="115" name="Pentagon 114"/>
          <p:cNvSpPr/>
          <p:nvPr/>
        </p:nvSpPr>
        <p:spPr>
          <a:xfrm>
            <a:off x="2079428" y="2605250"/>
            <a:ext cx="1116184" cy="576000"/>
          </a:xfrm>
          <a:prstGeom prst="homePlate">
            <a:avLst>
              <a:gd name="adj" fmla="val 5491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6" name="Rectangle 2"/>
          <p:cNvSpPr/>
          <p:nvPr/>
        </p:nvSpPr>
        <p:spPr>
          <a:xfrm>
            <a:off x="2974842" y="2605250"/>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7" name="TextBox 116"/>
          <p:cNvSpPr txBox="1"/>
          <p:nvPr/>
        </p:nvSpPr>
        <p:spPr>
          <a:xfrm>
            <a:off x="2161101" y="2684246"/>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03</a:t>
            </a:r>
          </a:p>
        </p:txBody>
      </p:sp>
      <p:grpSp>
        <p:nvGrpSpPr>
          <p:cNvPr id="118" name="Group 117"/>
          <p:cNvGrpSpPr/>
          <p:nvPr/>
        </p:nvGrpSpPr>
        <p:grpSpPr>
          <a:xfrm>
            <a:off x="3471098" y="2657724"/>
            <a:ext cx="4845318" cy="483931"/>
            <a:chOff x="2299400" y="1781114"/>
            <a:chExt cx="4576856" cy="483931"/>
          </a:xfrm>
        </p:grpSpPr>
        <p:sp>
          <p:nvSpPr>
            <p:cNvPr id="119" name="TextBox 10"/>
            <p:cNvSpPr txBox="1"/>
            <p:nvPr/>
          </p:nvSpPr>
          <p:spPr bwMode="auto">
            <a:xfrm>
              <a:off x="2299400" y="1781114"/>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b="1" dirty="0">
                  <a:cs typeface="Arial" pitchFamily="34" charset="0"/>
                </a:rPr>
                <a:t>Your Text Here</a:t>
              </a:r>
            </a:p>
          </p:txBody>
        </p:sp>
        <p:sp>
          <p:nvSpPr>
            <p:cNvPr id="120" name="TextBox 12"/>
            <p:cNvSpPr txBox="1"/>
            <p:nvPr/>
          </p:nvSpPr>
          <p:spPr bwMode="auto">
            <a:xfrm>
              <a:off x="2299400" y="1988046"/>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dirty="0">
                  <a:solidFill>
                    <a:schemeClr val="tx1">
                      <a:lumMod val="75000"/>
                      <a:lumOff val="25000"/>
                    </a:schemeClr>
                  </a:solidFill>
                  <a:cs typeface="Arial" pitchFamily="34" charset="0"/>
                </a:rPr>
                <a:t>Get a modern PowerPoint  Presentation that is beautifully designed. </a:t>
              </a:r>
              <a:endParaRPr lang="ko-KR" altLang="en-US" sz="1200" dirty="0">
                <a:solidFill>
                  <a:schemeClr val="tx1">
                    <a:lumMod val="75000"/>
                    <a:lumOff val="25000"/>
                  </a:schemeClr>
                </a:solidFill>
                <a:cs typeface="Arial" pitchFamily="34" charset="0"/>
              </a:endParaRPr>
            </a:p>
          </p:txBody>
        </p:sp>
      </p:grpSp>
      <p:sp>
        <p:nvSpPr>
          <p:cNvPr id="122" name="Pentagon 121"/>
          <p:cNvSpPr/>
          <p:nvPr/>
        </p:nvSpPr>
        <p:spPr>
          <a:xfrm>
            <a:off x="2079428" y="3303126"/>
            <a:ext cx="1116184" cy="576000"/>
          </a:xfrm>
          <a:prstGeom prst="homePlate">
            <a:avLst>
              <a:gd name="adj" fmla="val 54918"/>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3" name="Rectangle 2"/>
          <p:cNvSpPr/>
          <p:nvPr/>
        </p:nvSpPr>
        <p:spPr>
          <a:xfrm>
            <a:off x="2974842" y="3303126"/>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4" name="TextBox 123"/>
          <p:cNvSpPr txBox="1"/>
          <p:nvPr/>
        </p:nvSpPr>
        <p:spPr>
          <a:xfrm>
            <a:off x="2161101" y="3382122"/>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04</a:t>
            </a:r>
          </a:p>
        </p:txBody>
      </p:sp>
      <p:grpSp>
        <p:nvGrpSpPr>
          <p:cNvPr id="125" name="Group 124"/>
          <p:cNvGrpSpPr/>
          <p:nvPr/>
        </p:nvGrpSpPr>
        <p:grpSpPr>
          <a:xfrm>
            <a:off x="3471098" y="3355600"/>
            <a:ext cx="4845318" cy="483931"/>
            <a:chOff x="2299400" y="1781114"/>
            <a:chExt cx="4576856" cy="483931"/>
          </a:xfrm>
        </p:grpSpPr>
        <p:sp>
          <p:nvSpPr>
            <p:cNvPr id="126" name="TextBox 10"/>
            <p:cNvSpPr txBox="1"/>
            <p:nvPr/>
          </p:nvSpPr>
          <p:spPr bwMode="auto">
            <a:xfrm>
              <a:off x="2299400" y="1781114"/>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b="1" dirty="0">
                  <a:cs typeface="Arial" pitchFamily="34" charset="0"/>
                </a:rPr>
                <a:t>Your Text Here</a:t>
              </a:r>
            </a:p>
          </p:txBody>
        </p:sp>
        <p:sp>
          <p:nvSpPr>
            <p:cNvPr id="127" name="TextBox 12"/>
            <p:cNvSpPr txBox="1"/>
            <p:nvPr/>
          </p:nvSpPr>
          <p:spPr bwMode="auto">
            <a:xfrm>
              <a:off x="2299400" y="1988046"/>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dirty="0">
                  <a:solidFill>
                    <a:schemeClr val="tx1">
                      <a:lumMod val="75000"/>
                      <a:lumOff val="25000"/>
                    </a:schemeClr>
                  </a:solidFill>
                  <a:cs typeface="Arial" pitchFamily="34" charset="0"/>
                </a:rPr>
                <a:t>Get a modern PowerPoint  Presentation that is beautifully designed. </a:t>
              </a:r>
              <a:endParaRPr lang="ko-KR" altLang="en-US" sz="1200" dirty="0">
                <a:solidFill>
                  <a:schemeClr val="tx1">
                    <a:lumMod val="75000"/>
                    <a:lumOff val="25000"/>
                  </a:schemeClr>
                </a:solidFill>
                <a:cs typeface="Arial" pitchFamily="34" charset="0"/>
              </a:endParaRPr>
            </a:p>
          </p:txBody>
        </p:sp>
      </p:grpSp>
      <p:sp>
        <p:nvSpPr>
          <p:cNvPr id="129" name="Pentagon 128"/>
          <p:cNvSpPr/>
          <p:nvPr/>
        </p:nvSpPr>
        <p:spPr>
          <a:xfrm>
            <a:off x="2079428" y="4001000"/>
            <a:ext cx="1116184" cy="576000"/>
          </a:xfrm>
          <a:prstGeom prst="homePlate">
            <a:avLst>
              <a:gd name="adj" fmla="val 54918"/>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0" name="Rectangle 2"/>
          <p:cNvSpPr/>
          <p:nvPr/>
        </p:nvSpPr>
        <p:spPr>
          <a:xfrm>
            <a:off x="2974842" y="4001000"/>
            <a:ext cx="5629158" cy="576000"/>
          </a:xfrm>
          <a:custGeom>
            <a:avLst/>
            <a:gdLst/>
            <a:ahLst/>
            <a:cxnLst/>
            <a:rect l="l" t="t" r="r" b="b"/>
            <a:pathLst>
              <a:path w="6460280" h="792000">
                <a:moveTo>
                  <a:pt x="0" y="0"/>
                </a:moveTo>
                <a:lnTo>
                  <a:pt x="6460280" y="0"/>
                </a:lnTo>
                <a:lnTo>
                  <a:pt x="6460280" y="792000"/>
                </a:lnTo>
                <a:lnTo>
                  <a:pt x="0" y="792000"/>
                </a:lnTo>
                <a:lnTo>
                  <a:pt x="396000" y="396000"/>
                </a:lnTo>
                <a:close/>
              </a:path>
            </a:pathLst>
          </a:custGeom>
          <a:solidFill>
            <a:schemeClr val="bg1"/>
          </a:solid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1" name="TextBox 130"/>
          <p:cNvSpPr txBox="1"/>
          <p:nvPr/>
        </p:nvSpPr>
        <p:spPr>
          <a:xfrm>
            <a:off x="2161101" y="4079996"/>
            <a:ext cx="604639" cy="430887"/>
          </a:xfrm>
          <a:prstGeom prst="rect">
            <a:avLst/>
          </a:prstGeom>
          <a:noFill/>
        </p:spPr>
        <p:txBody>
          <a:bodyPr wrap="square" tIns="0" bIns="0" rtlCol="0" anchor="ctr">
            <a:spAutoFit/>
          </a:bodyPr>
          <a:lstStyle/>
          <a:p>
            <a:r>
              <a:rPr lang="en-US" altLang="ko-KR" sz="2800" b="1" dirty="0">
                <a:solidFill>
                  <a:schemeClr val="bg1"/>
                </a:solidFill>
                <a:cs typeface="Arial" pitchFamily="34" charset="0"/>
              </a:rPr>
              <a:t>05</a:t>
            </a:r>
          </a:p>
        </p:txBody>
      </p:sp>
      <p:grpSp>
        <p:nvGrpSpPr>
          <p:cNvPr id="132" name="Group 131"/>
          <p:cNvGrpSpPr/>
          <p:nvPr/>
        </p:nvGrpSpPr>
        <p:grpSpPr>
          <a:xfrm>
            <a:off x="3471098" y="4053474"/>
            <a:ext cx="4845318" cy="483931"/>
            <a:chOff x="2299400" y="1781114"/>
            <a:chExt cx="4576856" cy="483931"/>
          </a:xfrm>
        </p:grpSpPr>
        <p:sp>
          <p:nvSpPr>
            <p:cNvPr id="133" name="TextBox 10"/>
            <p:cNvSpPr txBox="1"/>
            <p:nvPr/>
          </p:nvSpPr>
          <p:spPr bwMode="auto">
            <a:xfrm>
              <a:off x="2299400" y="1781114"/>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b="1" dirty="0">
                  <a:cs typeface="Arial" pitchFamily="34" charset="0"/>
                </a:rPr>
                <a:t>Your Text Here</a:t>
              </a:r>
            </a:p>
          </p:txBody>
        </p:sp>
        <p:sp>
          <p:nvSpPr>
            <p:cNvPr id="134" name="TextBox 12"/>
            <p:cNvSpPr txBox="1"/>
            <p:nvPr/>
          </p:nvSpPr>
          <p:spPr bwMode="auto">
            <a:xfrm>
              <a:off x="2299400" y="1988046"/>
              <a:ext cx="4576856"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dirty="0">
                  <a:solidFill>
                    <a:schemeClr val="tx1">
                      <a:lumMod val="75000"/>
                      <a:lumOff val="25000"/>
                    </a:schemeClr>
                  </a:solidFill>
                  <a:cs typeface="Arial" pitchFamily="34" charset="0"/>
                </a:rPr>
                <a:t>Get a modern PowerPoint  Presentation that is beautifully designed. </a:t>
              </a:r>
              <a:endParaRPr lang="ko-KR" altLang="en-US" sz="1200" dirty="0">
                <a:solidFill>
                  <a:schemeClr val="tx1">
                    <a:lumMod val="75000"/>
                    <a:lumOff val="25000"/>
                  </a:schemeClr>
                </a:solidFill>
                <a:cs typeface="Arial" pitchFamily="34" charset="0"/>
              </a:endParaRPr>
            </a:p>
          </p:txBody>
        </p:sp>
      </p:grpSp>
    </p:spTree>
    <p:extLst>
      <p:ext uri="{BB962C8B-B14F-4D97-AF65-F5344CB8AC3E}">
        <p14:creationId xmlns:p14="http://schemas.microsoft.com/office/powerpoint/2010/main" val="1321927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2302379" y="2607587"/>
            <a:ext cx="4529562" cy="1479069"/>
            <a:chOff x="3714846" y="1635646"/>
            <a:chExt cx="4529562" cy="1479069"/>
          </a:xfrm>
        </p:grpSpPr>
        <p:sp>
          <p:nvSpPr>
            <p:cNvPr id="6" name="TextBox 5"/>
            <p:cNvSpPr txBox="1"/>
            <p:nvPr/>
          </p:nvSpPr>
          <p:spPr>
            <a:xfrm>
              <a:off x="3714846" y="2283718"/>
              <a:ext cx="4529562" cy="830997"/>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This PowerPoint Template has clean and neutral design that can be adapted to any content and meets various market segments. With this many slides you are able to make a complete PowerPoint Presentation that best suit your needs. </a:t>
              </a:r>
            </a:p>
          </p:txBody>
        </p:sp>
        <p:sp>
          <p:nvSpPr>
            <p:cNvPr id="7" name="Text Placeholder 13"/>
            <p:cNvSpPr txBox="1">
              <a:spLocks/>
            </p:cNvSpPr>
            <p:nvPr/>
          </p:nvSpPr>
          <p:spPr>
            <a:xfrm>
              <a:off x="3714846" y="1635646"/>
              <a:ext cx="4529562" cy="576064"/>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altLang="ko-KR" sz="3600" b="1" dirty="0">
                  <a:solidFill>
                    <a:schemeClr val="accent5"/>
                  </a:solidFill>
                  <a:latin typeface="+mj-lt"/>
                  <a:cs typeface="Arial" pitchFamily="34" charset="0"/>
                </a:rPr>
                <a:t>Welcome!!</a:t>
              </a:r>
              <a:endParaRPr lang="ko-KR" altLang="en-US" sz="3600" b="1" dirty="0">
                <a:solidFill>
                  <a:schemeClr val="accent5"/>
                </a:solidFill>
                <a:latin typeface="+mj-lt"/>
                <a:cs typeface="Arial" pitchFamily="34" charset="0"/>
              </a:endParaRPr>
            </a:p>
          </p:txBody>
        </p:sp>
      </p:grpSp>
      <p:sp>
        <p:nvSpPr>
          <p:cNvPr id="8" name="TextBox 7"/>
          <p:cNvSpPr txBox="1"/>
          <p:nvPr/>
        </p:nvSpPr>
        <p:spPr>
          <a:xfrm>
            <a:off x="3225998" y="2102370"/>
            <a:ext cx="2664296" cy="400110"/>
          </a:xfrm>
          <a:prstGeom prst="rect">
            <a:avLst/>
          </a:prstGeom>
          <a:noFill/>
        </p:spPr>
        <p:txBody>
          <a:bodyPr wrap="square">
            <a:spAutoFit/>
          </a:bodyPr>
          <a:lstStyle/>
          <a:p>
            <a:pPr algn="ctr" fontAlgn="auto">
              <a:spcBef>
                <a:spcPts val="0"/>
              </a:spcBef>
              <a:spcAft>
                <a:spcPts val="0"/>
              </a:spcAft>
              <a:defRPr/>
            </a:pPr>
            <a:r>
              <a:rPr kumimoji="0" lang="en-US" altLang="ko-KR" sz="1000" b="1" dirty="0">
                <a:solidFill>
                  <a:schemeClr val="accent4"/>
                </a:solidFill>
                <a:cs typeface="Arial" pitchFamily="34" charset="0"/>
              </a:rPr>
              <a:t>INSERT THE TITLE</a:t>
            </a:r>
          </a:p>
          <a:p>
            <a:pPr algn="ctr" fontAlgn="auto">
              <a:spcBef>
                <a:spcPts val="0"/>
              </a:spcBef>
              <a:spcAft>
                <a:spcPts val="0"/>
              </a:spcAft>
              <a:defRPr/>
            </a:pPr>
            <a:r>
              <a:rPr kumimoji="0" lang="en-US" altLang="ko-KR" sz="1000" b="1" dirty="0">
                <a:solidFill>
                  <a:schemeClr val="accent4"/>
                </a:solidFill>
                <a:cs typeface="Arial" pitchFamily="34" charset="0"/>
              </a:rPr>
              <a:t>OF</a:t>
            </a:r>
            <a:r>
              <a:rPr lang="en-US" altLang="ko-KR" sz="1000" b="1" dirty="0">
                <a:solidFill>
                  <a:schemeClr val="accent4"/>
                </a:solidFill>
                <a:cs typeface="Arial" pitchFamily="34" charset="0"/>
              </a:rPr>
              <a:t> </a:t>
            </a:r>
            <a:r>
              <a:rPr kumimoji="0" lang="en-US" altLang="ko-KR" sz="1000" b="1" dirty="0">
                <a:solidFill>
                  <a:schemeClr val="accent4"/>
                </a:solidFill>
                <a:cs typeface="Arial" pitchFamily="34" charset="0"/>
              </a:rPr>
              <a:t>YOUR PRESENTATION HERE    </a:t>
            </a:r>
          </a:p>
        </p:txBody>
      </p:sp>
      <p:sp>
        <p:nvSpPr>
          <p:cNvPr id="3" name="그림 개체 틀 2">
            <a:extLst>
              <a:ext uri="{FF2B5EF4-FFF2-40B4-BE49-F238E27FC236}">
                <a16:creationId xmlns:a16="http://schemas.microsoft.com/office/drawing/2014/main" xmlns="" id="{602C6518-BE0A-446C-8F62-3FE2484653A1}"/>
              </a:ext>
            </a:extLst>
          </p:cNvPr>
          <p:cNvSpPr>
            <a:spLocks noGrp="1"/>
          </p:cNvSpPr>
          <p:nvPr>
            <p:ph type="pic" idx="12"/>
          </p:nvPr>
        </p:nvSpPr>
        <p:spPr/>
      </p:sp>
    </p:spTree>
    <p:extLst>
      <p:ext uri="{BB962C8B-B14F-4D97-AF65-F5344CB8AC3E}">
        <p14:creationId xmlns:p14="http://schemas.microsoft.com/office/powerpoint/2010/main" val="186804055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圖片版面配置區 1"/>
          <p:cNvSpPr>
            <a:spLocks noGrp="1"/>
          </p:cNvSpPr>
          <p:nvPr>
            <p:ph type="pic" idx="12"/>
          </p:nvPr>
        </p:nvSpPr>
        <p:spPr/>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8" y="609600"/>
            <a:ext cx="8810625" cy="3924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576208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dirty="0"/>
              <a:t>Our </a:t>
            </a:r>
            <a:r>
              <a:rPr lang="en-US" altLang="ko-KR" dirty="0">
                <a:solidFill>
                  <a:schemeClr val="accent5"/>
                </a:solidFill>
              </a:rPr>
              <a:t>Services</a:t>
            </a:r>
            <a:endParaRPr lang="ko-KR" altLang="en-US" dirty="0">
              <a:solidFill>
                <a:schemeClr val="accent5"/>
              </a:solidFill>
            </a:endParaRPr>
          </a:p>
        </p:txBody>
      </p:sp>
      <p:sp>
        <p:nvSpPr>
          <p:cNvPr id="9" name="Rounded Rectangle 6"/>
          <p:cNvSpPr/>
          <p:nvPr/>
        </p:nvSpPr>
        <p:spPr>
          <a:xfrm>
            <a:off x="6339632" y="2827978"/>
            <a:ext cx="574855" cy="584447"/>
          </a:xfrm>
          <a:custGeom>
            <a:avLst/>
            <a:gdLst/>
            <a:ahLst/>
            <a:cxnLst/>
            <a:rect l="l" t="t" r="r" b="b"/>
            <a:pathLst>
              <a:path w="3186824" h="3060919">
                <a:moveTo>
                  <a:pt x="1045874" y="2696689"/>
                </a:moveTo>
                <a:lnTo>
                  <a:pt x="2125874" y="2696689"/>
                </a:lnTo>
                <a:lnTo>
                  <a:pt x="2125874" y="2804689"/>
                </a:lnTo>
                <a:lnTo>
                  <a:pt x="1045874" y="2804689"/>
                </a:lnTo>
                <a:close/>
                <a:moveTo>
                  <a:pt x="1045874" y="2410468"/>
                </a:moveTo>
                <a:lnTo>
                  <a:pt x="2125874" y="2410468"/>
                </a:lnTo>
                <a:lnTo>
                  <a:pt x="2125874" y="2518468"/>
                </a:lnTo>
                <a:lnTo>
                  <a:pt x="1045874" y="2518468"/>
                </a:lnTo>
                <a:close/>
                <a:moveTo>
                  <a:pt x="1045874" y="2124247"/>
                </a:moveTo>
                <a:lnTo>
                  <a:pt x="2125874" y="2124247"/>
                </a:lnTo>
                <a:lnTo>
                  <a:pt x="2125874" y="2232247"/>
                </a:lnTo>
                <a:lnTo>
                  <a:pt x="1045874" y="2232247"/>
                </a:lnTo>
                <a:close/>
                <a:moveTo>
                  <a:pt x="902547" y="1956791"/>
                </a:moveTo>
                <a:lnTo>
                  <a:pt x="902547" y="2109191"/>
                </a:lnTo>
                <a:lnTo>
                  <a:pt x="902547" y="2185391"/>
                </a:lnTo>
                <a:lnTo>
                  <a:pt x="902547" y="2376263"/>
                </a:lnTo>
                <a:lnTo>
                  <a:pt x="902547" y="2973921"/>
                </a:lnTo>
                <a:lnTo>
                  <a:pt x="2284277" y="2973921"/>
                </a:lnTo>
                <a:lnTo>
                  <a:pt x="2284277" y="2376263"/>
                </a:lnTo>
                <a:lnTo>
                  <a:pt x="2284277" y="2185391"/>
                </a:lnTo>
                <a:lnTo>
                  <a:pt x="2284277" y="2109191"/>
                </a:lnTo>
                <a:lnTo>
                  <a:pt x="2284277" y="1956791"/>
                </a:lnTo>
                <a:close/>
                <a:moveTo>
                  <a:pt x="469172" y="1728191"/>
                </a:moveTo>
                <a:lnTo>
                  <a:pt x="469172" y="2185391"/>
                </a:lnTo>
                <a:lnTo>
                  <a:pt x="767127" y="2185391"/>
                </a:lnTo>
                <a:lnTo>
                  <a:pt x="767127" y="2109191"/>
                </a:lnTo>
                <a:lnTo>
                  <a:pt x="545372" y="2109191"/>
                </a:lnTo>
                <a:lnTo>
                  <a:pt x="545372" y="1804391"/>
                </a:lnTo>
                <a:lnTo>
                  <a:pt x="2641452" y="1804391"/>
                </a:lnTo>
                <a:lnTo>
                  <a:pt x="2641452" y="2109191"/>
                </a:lnTo>
                <a:lnTo>
                  <a:pt x="2419697" y="2109191"/>
                </a:lnTo>
                <a:lnTo>
                  <a:pt x="2419697" y="2185391"/>
                </a:lnTo>
                <a:lnTo>
                  <a:pt x="2717652" y="2185391"/>
                </a:lnTo>
                <a:lnTo>
                  <a:pt x="2717652" y="1728191"/>
                </a:lnTo>
                <a:close/>
                <a:moveTo>
                  <a:pt x="2819005" y="1350909"/>
                </a:moveTo>
                <a:cubicBezTo>
                  <a:pt x="2769294" y="1350909"/>
                  <a:pt x="2728995" y="1391208"/>
                  <a:pt x="2728995" y="1440919"/>
                </a:cubicBezTo>
                <a:cubicBezTo>
                  <a:pt x="2728995" y="1490630"/>
                  <a:pt x="2769294" y="1530929"/>
                  <a:pt x="2819005" y="1530929"/>
                </a:cubicBezTo>
                <a:cubicBezTo>
                  <a:pt x="2868716" y="1530929"/>
                  <a:pt x="2909015" y="1490630"/>
                  <a:pt x="2909015" y="1440919"/>
                </a:cubicBezTo>
                <a:cubicBezTo>
                  <a:pt x="2909015" y="1391208"/>
                  <a:pt x="2868716" y="1350909"/>
                  <a:pt x="2819005" y="1350909"/>
                </a:cubicBezTo>
                <a:close/>
                <a:moveTo>
                  <a:pt x="2509707" y="1350909"/>
                </a:moveTo>
                <a:cubicBezTo>
                  <a:pt x="2459996" y="1350909"/>
                  <a:pt x="2419697" y="1391208"/>
                  <a:pt x="2419697" y="1440919"/>
                </a:cubicBezTo>
                <a:cubicBezTo>
                  <a:pt x="2419697" y="1490630"/>
                  <a:pt x="2459996" y="1530929"/>
                  <a:pt x="2509707" y="1530929"/>
                </a:cubicBezTo>
                <a:cubicBezTo>
                  <a:pt x="2559418" y="1530929"/>
                  <a:pt x="2599717" y="1490630"/>
                  <a:pt x="2599717" y="1440919"/>
                </a:cubicBezTo>
                <a:cubicBezTo>
                  <a:pt x="2599717" y="1391208"/>
                  <a:pt x="2559418" y="1350909"/>
                  <a:pt x="2509707" y="1350909"/>
                </a:cubicBezTo>
                <a:close/>
                <a:moveTo>
                  <a:pt x="195993" y="1200328"/>
                </a:moveTo>
                <a:lnTo>
                  <a:pt x="2990831" y="1200328"/>
                </a:lnTo>
                <a:cubicBezTo>
                  <a:pt x="3099075" y="1200328"/>
                  <a:pt x="3186824" y="1288077"/>
                  <a:pt x="3186824" y="1396321"/>
                </a:cubicBezTo>
                <a:lnTo>
                  <a:pt x="3186824" y="2180270"/>
                </a:lnTo>
                <a:cubicBezTo>
                  <a:pt x="3186824" y="2288514"/>
                  <a:pt x="3099075" y="2376263"/>
                  <a:pt x="2990831" y="2376263"/>
                </a:cubicBezTo>
                <a:lnTo>
                  <a:pt x="2419697" y="2376263"/>
                </a:lnTo>
                <a:lnTo>
                  <a:pt x="2419697" y="3060919"/>
                </a:lnTo>
                <a:lnTo>
                  <a:pt x="767127" y="3060919"/>
                </a:lnTo>
                <a:lnTo>
                  <a:pt x="767127" y="2376263"/>
                </a:lnTo>
                <a:lnTo>
                  <a:pt x="195993" y="2376263"/>
                </a:lnTo>
                <a:cubicBezTo>
                  <a:pt x="87749" y="2376263"/>
                  <a:pt x="0" y="2288514"/>
                  <a:pt x="0" y="2180270"/>
                </a:cubicBezTo>
                <a:lnTo>
                  <a:pt x="0" y="1396321"/>
                </a:lnTo>
                <a:cubicBezTo>
                  <a:pt x="0" y="1288077"/>
                  <a:pt x="87749" y="1200328"/>
                  <a:pt x="195993" y="1200328"/>
                </a:cubicBezTo>
                <a:close/>
                <a:moveTo>
                  <a:pt x="767127" y="0"/>
                </a:moveTo>
                <a:lnTo>
                  <a:pt x="2419697" y="0"/>
                </a:lnTo>
                <a:lnTo>
                  <a:pt x="2419697" y="190589"/>
                </a:lnTo>
                <a:lnTo>
                  <a:pt x="2565249" y="190589"/>
                </a:lnTo>
                <a:cubicBezTo>
                  <a:pt x="2649419" y="190589"/>
                  <a:pt x="2717652" y="258822"/>
                  <a:pt x="2717652" y="342992"/>
                </a:cubicBezTo>
                <a:lnTo>
                  <a:pt x="2717652" y="1104989"/>
                </a:lnTo>
                <a:lnTo>
                  <a:pt x="2284277" y="1104989"/>
                </a:lnTo>
                <a:lnTo>
                  <a:pt x="2284277" y="1104128"/>
                </a:lnTo>
                <a:lnTo>
                  <a:pt x="2284277" y="190589"/>
                </a:lnTo>
                <a:lnTo>
                  <a:pt x="2284277" y="96523"/>
                </a:lnTo>
                <a:lnTo>
                  <a:pt x="902547" y="96523"/>
                </a:lnTo>
                <a:lnTo>
                  <a:pt x="902547" y="190589"/>
                </a:lnTo>
                <a:lnTo>
                  <a:pt x="902547" y="1104128"/>
                </a:lnTo>
                <a:lnTo>
                  <a:pt x="902547" y="1104989"/>
                </a:lnTo>
                <a:lnTo>
                  <a:pt x="469172" y="1104989"/>
                </a:lnTo>
                <a:lnTo>
                  <a:pt x="469172" y="342992"/>
                </a:lnTo>
                <a:cubicBezTo>
                  <a:pt x="469172" y="258822"/>
                  <a:pt x="537405" y="190589"/>
                  <a:pt x="621575" y="190589"/>
                </a:cubicBezTo>
                <a:lnTo>
                  <a:pt x="767127" y="19058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Rectangle 36"/>
          <p:cNvSpPr/>
          <p:nvPr/>
        </p:nvSpPr>
        <p:spPr>
          <a:xfrm>
            <a:off x="3819353" y="2852382"/>
            <a:ext cx="574854" cy="480533"/>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Rounded Rectangle 27"/>
          <p:cNvSpPr/>
          <p:nvPr/>
        </p:nvSpPr>
        <p:spPr>
          <a:xfrm>
            <a:off x="833945" y="3020772"/>
            <a:ext cx="643005" cy="493915"/>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Rounded Rectangle 7"/>
          <p:cNvSpPr/>
          <p:nvPr/>
        </p:nvSpPr>
        <p:spPr>
          <a:xfrm>
            <a:off x="884236" y="1484691"/>
            <a:ext cx="653737" cy="564168"/>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 name="Donut 39"/>
          <p:cNvSpPr/>
          <p:nvPr/>
        </p:nvSpPr>
        <p:spPr>
          <a:xfrm>
            <a:off x="6300192" y="1131590"/>
            <a:ext cx="653735" cy="653735"/>
          </a:xfrm>
          <a:custGeom>
            <a:avLst/>
            <a:gdLst/>
            <a:ahLst/>
            <a:cxnLst/>
            <a:rect l="l" t="t" r="r" b="b"/>
            <a:pathLst>
              <a:path w="3240000" h="3240000">
                <a:moveTo>
                  <a:pt x="1152300" y="922782"/>
                </a:moveTo>
                <a:lnTo>
                  <a:pt x="2354400" y="1620000"/>
                </a:lnTo>
                <a:lnTo>
                  <a:pt x="1152300" y="2317218"/>
                </a:lnTo>
                <a:close/>
                <a:moveTo>
                  <a:pt x="1620000" y="342403"/>
                </a:moveTo>
                <a:cubicBezTo>
                  <a:pt x="914403" y="342403"/>
                  <a:pt x="342403" y="914403"/>
                  <a:pt x="342403" y="1620000"/>
                </a:cubicBezTo>
                <a:cubicBezTo>
                  <a:pt x="342403" y="2325597"/>
                  <a:pt x="914403" y="2897597"/>
                  <a:pt x="1620000" y="2897597"/>
                </a:cubicBezTo>
                <a:cubicBezTo>
                  <a:pt x="2325597" y="2897597"/>
                  <a:pt x="2897597" y="2325597"/>
                  <a:pt x="2897597" y="1620000"/>
                </a:cubicBezTo>
                <a:cubicBezTo>
                  <a:pt x="2897597" y="914403"/>
                  <a:pt x="2325597" y="342403"/>
                  <a:pt x="1620000" y="342403"/>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4" name="Rectangle 16"/>
          <p:cNvSpPr/>
          <p:nvPr/>
        </p:nvSpPr>
        <p:spPr>
          <a:xfrm>
            <a:off x="3779912" y="1243635"/>
            <a:ext cx="653736" cy="429644"/>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5" name="TextBox 14"/>
          <p:cNvSpPr txBox="1"/>
          <p:nvPr/>
        </p:nvSpPr>
        <p:spPr>
          <a:xfrm>
            <a:off x="540000" y="2142258"/>
            <a:ext cx="2519832"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simply impress your audience and add a unique zing </a:t>
            </a:r>
          </a:p>
        </p:txBody>
      </p:sp>
      <p:sp>
        <p:nvSpPr>
          <p:cNvPr id="16" name="TextBox 15"/>
          <p:cNvSpPr txBox="1"/>
          <p:nvPr/>
        </p:nvSpPr>
        <p:spPr>
          <a:xfrm>
            <a:off x="1846286" y="1649904"/>
            <a:ext cx="1213546" cy="430887"/>
          </a:xfrm>
          <a:prstGeom prst="rect">
            <a:avLst/>
          </a:prstGeom>
          <a:noFill/>
        </p:spPr>
        <p:txBody>
          <a:bodyPr wrap="square" tIns="0" bIns="0" rtlCol="0" anchor="ctr">
            <a:spAutoFit/>
          </a:bodyPr>
          <a:lstStyle/>
          <a:p>
            <a:r>
              <a:rPr lang="en-US" altLang="ko-KR" sz="2800" b="1" dirty="0">
                <a:solidFill>
                  <a:schemeClr val="tx1">
                    <a:lumMod val="75000"/>
                    <a:lumOff val="25000"/>
                  </a:schemeClr>
                </a:solidFill>
                <a:cs typeface="Arial" pitchFamily="34" charset="0"/>
              </a:rPr>
              <a:t>35</a:t>
            </a:r>
            <a:r>
              <a:rPr lang="en-US" altLang="ko-KR" sz="1200" b="1" dirty="0">
                <a:solidFill>
                  <a:schemeClr val="tx1">
                    <a:lumMod val="75000"/>
                    <a:lumOff val="25000"/>
                  </a:schemeClr>
                </a:solidFill>
                <a:cs typeface="Arial" pitchFamily="34" charset="0"/>
              </a:rPr>
              <a:t>minute</a:t>
            </a:r>
          </a:p>
        </p:txBody>
      </p:sp>
      <p:sp>
        <p:nvSpPr>
          <p:cNvPr id="17" name="TextBox 16"/>
          <p:cNvSpPr txBox="1"/>
          <p:nvPr/>
        </p:nvSpPr>
        <p:spPr>
          <a:xfrm>
            <a:off x="1846286" y="3083800"/>
            <a:ext cx="1213546" cy="430887"/>
          </a:xfrm>
          <a:prstGeom prst="rect">
            <a:avLst/>
          </a:prstGeom>
          <a:noFill/>
        </p:spPr>
        <p:txBody>
          <a:bodyPr wrap="square" tIns="0" bIns="0" rtlCol="0" anchor="ctr">
            <a:spAutoFit/>
          </a:bodyPr>
          <a:lstStyle/>
          <a:p>
            <a:r>
              <a:rPr lang="en-US" altLang="ko-KR" sz="2800" b="1" dirty="0">
                <a:solidFill>
                  <a:schemeClr val="tx1">
                    <a:lumMod val="75000"/>
                    <a:lumOff val="25000"/>
                  </a:schemeClr>
                </a:solidFill>
                <a:cs typeface="Arial" pitchFamily="34" charset="0"/>
              </a:rPr>
              <a:t>10</a:t>
            </a:r>
            <a:r>
              <a:rPr lang="en-US" altLang="ko-KR" sz="1200" b="1" dirty="0">
                <a:solidFill>
                  <a:schemeClr val="tx1">
                    <a:lumMod val="75000"/>
                    <a:lumOff val="25000"/>
                  </a:schemeClr>
                </a:solidFill>
                <a:cs typeface="Arial" pitchFamily="34" charset="0"/>
              </a:rPr>
              <a:t>minute</a:t>
            </a:r>
          </a:p>
        </p:txBody>
      </p:sp>
      <p:sp>
        <p:nvSpPr>
          <p:cNvPr id="18" name="TextBox 17"/>
          <p:cNvSpPr txBox="1"/>
          <p:nvPr/>
        </p:nvSpPr>
        <p:spPr>
          <a:xfrm>
            <a:off x="540000" y="3611103"/>
            <a:ext cx="2519832"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simply impress your audience and add a unique zing </a:t>
            </a:r>
          </a:p>
        </p:txBody>
      </p:sp>
      <p:grpSp>
        <p:nvGrpSpPr>
          <p:cNvPr id="19" name="Group 18"/>
          <p:cNvGrpSpPr/>
          <p:nvPr/>
        </p:nvGrpSpPr>
        <p:grpSpPr>
          <a:xfrm>
            <a:off x="3635896" y="1779662"/>
            <a:ext cx="2626482" cy="858180"/>
            <a:chOff x="2113657" y="4283314"/>
            <a:chExt cx="3647460" cy="858180"/>
          </a:xfrm>
        </p:grpSpPr>
        <p:sp>
          <p:nvSpPr>
            <p:cNvPr id="20" name="TextBox 19"/>
            <p:cNvSpPr txBox="1"/>
            <p:nvPr/>
          </p:nvSpPr>
          <p:spPr>
            <a:xfrm>
              <a:off x="2113657" y="4495163"/>
              <a:ext cx="3647459"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simply impress your audience and add a unique zing and appeal to your Presentations.  </a:t>
              </a:r>
            </a:p>
          </p:txBody>
        </p:sp>
        <p:sp>
          <p:nvSpPr>
            <p:cNvPr id="21" name="TextBox 20"/>
            <p:cNvSpPr txBox="1"/>
            <p:nvPr/>
          </p:nvSpPr>
          <p:spPr>
            <a:xfrm>
              <a:off x="2113658" y="4283314"/>
              <a:ext cx="3647459"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2" name="Group 21"/>
          <p:cNvGrpSpPr/>
          <p:nvPr/>
        </p:nvGrpSpPr>
        <p:grpSpPr>
          <a:xfrm>
            <a:off x="3673710" y="3476050"/>
            <a:ext cx="2626482" cy="858180"/>
            <a:chOff x="2113657" y="4283314"/>
            <a:chExt cx="3647460" cy="858180"/>
          </a:xfrm>
        </p:grpSpPr>
        <p:sp>
          <p:nvSpPr>
            <p:cNvPr id="23" name="TextBox 22"/>
            <p:cNvSpPr txBox="1"/>
            <p:nvPr/>
          </p:nvSpPr>
          <p:spPr>
            <a:xfrm>
              <a:off x="2113657" y="4495163"/>
              <a:ext cx="3647459"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simply impress your audience and add a unique zing and appeal to your Presentations.  </a:t>
              </a:r>
            </a:p>
          </p:txBody>
        </p:sp>
        <p:sp>
          <p:nvSpPr>
            <p:cNvPr id="24" name="TextBox 23"/>
            <p:cNvSpPr txBox="1"/>
            <p:nvPr/>
          </p:nvSpPr>
          <p:spPr>
            <a:xfrm>
              <a:off x="2113658" y="4283314"/>
              <a:ext cx="3647459"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5" name="Group 24"/>
          <p:cNvGrpSpPr/>
          <p:nvPr/>
        </p:nvGrpSpPr>
        <p:grpSpPr>
          <a:xfrm>
            <a:off x="6228184" y="1784664"/>
            <a:ext cx="2626482" cy="858180"/>
            <a:chOff x="2113657" y="4283314"/>
            <a:chExt cx="3647460" cy="858180"/>
          </a:xfrm>
        </p:grpSpPr>
        <p:sp>
          <p:nvSpPr>
            <p:cNvPr id="26" name="TextBox 25"/>
            <p:cNvSpPr txBox="1"/>
            <p:nvPr/>
          </p:nvSpPr>
          <p:spPr>
            <a:xfrm>
              <a:off x="2113657" y="4495163"/>
              <a:ext cx="3647459"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simply impress your audience and add a unique zing and appeal to your Presentations.  </a:t>
              </a:r>
            </a:p>
          </p:txBody>
        </p:sp>
        <p:sp>
          <p:nvSpPr>
            <p:cNvPr id="27" name="TextBox 26"/>
            <p:cNvSpPr txBox="1"/>
            <p:nvPr/>
          </p:nvSpPr>
          <p:spPr>
            <a:xfrm>
              <a:off x="2113658" y="4283314"/>
              <a:ext cx="3647459"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8" name="Group 27"/>
          <p:cNvGrpSpPr/>
          <p:nvPr/>
        </p:nvGrpSpPr>
        <p:grpSpPr>
          <a:xfrm>
            <a:off x="6265998" y="3481052"/>
            <a:ext cx="2626482" cy="858180"/>
            <a:chOff x="2113657" y="4283314"/>
            <a:chExt cx="3647460" cy="858180"/>
          </a:xfrm>
        </p:grpSpPr>
        <p:sp>
          <p:nvSpPr>
            <p:cNvPr id="29" name="TextBox 28"/>
            <p:cNvSpPr txBox="1"/>
            <p:nvPr/>
          </p:nvSpPr>
          <p:spPr>
            <a:xfrm>
              <a:off x="2113657" y="4495163"/>
              <a:ext cx="3647459"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simply impress your audience and add a unique zing and appeal to your Presentations.  </a:t>
              </a:r>
            </a:p>
          </p:txBody>
        </p:sp>
        <p:sp>
          <p:nvSpPr>
            <p:cNvPr id="30" name="TextBox 29"/>
            <p:cNvSpPr txBox="1"/>
            <p:nvPr/>
          </p:nvSpPr>
          <p:spPr>
            <a:xfrm>
              <a:off x="2113658" y="4283314"/>
              <a:ext cx="3647459"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spTree>
    <p:extLst>
      <p:ext uri="{BB962C8B-B14F-4D97-AF65-F5344CB8AC3E}">
        <p14:creationId xmlns:p14="http://schemas.microsoft.com/office/powerpoint/2010/main" val="332113285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dirty="0"/>
              <a:t>Our </a:t>
            </a:r>
            <a:r>
              <a:rPr lang="en-US" altLang="ko-KR" dirty="0">
                <a:solidFill>
                  <a:schemeClr val="accent5"/>
                </a:solidFill>
              </a:rPr>
              <a:t>Team</a:t>
            </a:r>
            <a:r>
              <a:rPr lang="en-US" altLang="ko-KR" dirty="0"/>
              <a:t> Layout</a:t>
            </a:r>
            <a:endParaRPr lang="ko-KR" altLang="en-US" dirty="0"/>
          </a:p>
        </p:txBody>
      </p:sp>
      <p:grpSp>
        <p:nvGrpSpPr>
          <p:cNvPr id="20" name="Group 19"/>
          <p:cNvGrpSpPr/>
          <p:nvPr/>
        </p:nvGrpSpPr>
        <p:grpSpPr>
          <a:xfrm>
            <a:off x="585682" y="2863930"/>
            <a:ext cx="1833846" cy="1179139"/>
            <a:chOff x="3779911" y="3327771"/>
            <a:chExt cx="1584177" cy="1179139"/>
          </a:xfrm>
        </p:grpSpPr>
        <p:sp>
          <p:nvSpPr>
            <p:cNvPr id="21" name="Text Placeholder 17"/>
            <p:cNvSpPr txBox="1">
              <a:spLocks/>
            </p:cNvSpPr>
            <p:nvPr/>
          </p:nvSpPr>
          <p:spPr>
            <a:xfrm>
              <a:off x="3779911" y="3327771"/>
              <a:ext cx="1584177"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solidFill>
                    <a:schemeClr val="bg1"/>
                  </a:solidFill>
                  <a:cs typeface="Arial" pitchFamily="34" charset="0"/>
                </a:rPr>
                <a:t>Name Here</a:t>
              </a:r>
            </a:p>
          </p:txBody>
        </p:sp>
        <p:sp>
          <p:nvSpPr>
            <p:cNvPr id="22" name="Text Placeholder 18"/>
            <p:cNvSpPr txBox="1">
              <a:spLocks/>
            </p:cNvSpPr>
            <p:nvPr/>
          </p:nvSpPr>
          <p:spPr>
            <a:xfrm>
              <a:off x="3779911" y="3595241"/>
              <a:ext cx="1584177" cy="249580"/>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200" dirty="0">
                  <a:solidFill>
                    <a:schemeClr val="bg1"/>
                  </a:solidFill>
                  <a:cs typeface="Arial" pitchFamily="34" charset="0"/>
                </a:rPr>
                <a:t>Programmer</a:t>
              </a:r>
            </a:p>
          </p:txBody>
        </p:sp>
        <p:sp>
          <p:nvSpPr>
            <p:cNvPr id="23" name="TextBox 22"/>
            <p:cNvSpPr txBox="1"/>
            <p:nvPr/>
          </p:nvSpPr>
          <p:spPr>
            <a:xfrm>
              <a:off x="3779911" y="3860579"/>
              <a:ext cx="1584177" cy="646331"/>
            </a:xfrm>
            <a:prstGeom prst="rect">
              <a:avLst/>
            </a:prstGeom>
            <a:noFill/>
          </p:spPr>
          <p:txBody>
            <a:bodyPr wrap="square" rtlCol="0">
              <a:spAutoFit/>
            </a:bodyPr>
            <a:lstStyle/>
            <a:p>
              <a:pPr algn="ctr"/>
              <a:r>
                <a:rPr lang="en-US" altLang="ko-KR" sz="1200" dirty="0">
                  <a:solidFill>
                    <a:schemeClr val="bg1"/>
                  </a:solidFill>
                  <a:cs typeface="Arial" pitchFamily="34" charset="0"/>
                </a:rPr>
                <a:t>You can simply impress your audience and add a unique zing.  </a:t>
              </a:r>
              <a:endParaRPr lang="ko-KR" altLang="en-US" sz="1200" dirty="0">
                <a:solidFill>
                  <a:schemeClr val="bg1"/>
                </a:solidFill>
                <a:cs typeface="Arial" pitchFamily="34" charset="0"/>
              </a:endParaRPr>
            </a:p>
          </p:txBody>
        </p:sp>
      </p:grpSp>
      <p:grpSp>
        <p:nvGrpSpPr>
          <p:cNvPr id="24" name="Group 23"/>
          <p:cNvGrpSpPr/>
          <p:nvPr/>
        </p:nvGrpSpPr>
        <p:grpSpPr>
          <a:xfrm>
            <a:off x="2627818" y="2863930"/>
            <a:ext cx="1833846" cy="1179139"/>
            <a:chOff x="3779911" y="3327771"/>
            <a:chExt cx="1584177" cy="1179139"/>
          </a:xfrm>
        </p:grpSpPr>
        <p:sp>
          <p:nvSpPr>
            <p:cNvPr id="25" name="Text Placeholder 17"/>
            <p:cNvSpPr txBox="1">
              <a:spLocks/>
            </p:cNvSpPr>
            <p:nvPr/>
          </p:nvSpPr>
          <p:spPr>
            <a:xfrm>
              <a:off x="3779911" y="3327771"/>
              <a:ext cx="1584177"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solidFill>
                    <a:schemeClr val="bg1"/>
                  </a:solidFill>
                  <a:cs typeface="Arial" pitchFamily="34" charset="0"/>
                </a:rPr>
                <a:t>Name Here</a:t>
              </a:r>
            </a:p>
          </p:txBody>
        </p:sp>
        <p:sp>
          <p:nvSpPr>
            <p:cNvPr id="26" name="Text Placeholder 18"/>
            <p:cNvSpPr txBox="1">
              <a:spLocks/>
            </p:cNvSpPr>
            <p:nvPr/>
          </p:nvSpPr>
          <p:spPr>
            <a:xfrm>
              <a:off x="3779911" y="3595241"/>
              <a:ext cx="1584177" cy="249580"/>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200" dirty="0">
                  <a:solidFill>
                    <a:schemeClr val="bg1"/>
                  </a:solidFill>
                  <a:cs typeface="Arial" pitchFamily="34" charset="0"/>
                </a:rPr>
                <a:t>Programmer</a:t>
              </a:r>
            </a:p>
          </p:txBody>
        </p:sp>
        <p:sp>
          <p:nvSpPr>
            <p:cNvPr id="27" name="TextBox 26"/>
            <p:cNvSpPr txBox="1"/>
            <p:nvPr/>
          </p:nvSpPr>
          <p:spPr>
            <a:xfrm>
              <a:off x="3779911" y="3860579"/>
              <a:ext cx="1584177" cy="646331"/>
            </a:xfrm>
            <a:prstGeom prst="rect">
              <a:avLst/>
            </a:prstGeom>
            <a:noFill/>
          </p:spPr>
          <p:txBody>
            <a:bodyPr wrap="square" rtlCol="0">
              <a:spAutoFit/>
            </a:bodyPr>
            <a:lstStyle/>
            <a:p>
              <a:pPr algn="ctr"/>
              <a:r>
                <a:rPr lang="en-US" altLang="ko-KR" sz="1200" dirty="0">
                  <a:solidFill>
                    <a:schemeClr val="bg1"/>
                  </a:solidFill>
                  <a:cs typeface="Arial" pitchFamily="34" charset="0"/>
                </a:rPr>
                <a:t>You can simply impress your audience and add a unique zing.  </a:t>
              </a:r>
              <a:endParaRPr lang="ko-KR" altLang="en-US" sz="1200" dirty="0">
                <a:solidFill>
                  <a:schemeClr val="bg1"/>
                </a:solidFill>
                <a:cs typeface="Arial" pitchFamily="34" charset="0"/>
              </a:endParaRPr>
            </a:p>
          </p:txBody>
        </p:sp>
      </p:grpSp>
      <p:grpSp>
        <p:nvGrpSpPr>
          <p:cNvPr id="28" name="Group 27"/>
          <p:cNvGrpSpPr/>
          <p:nvPr/>
        </p:nvGrpSpPr>
        <p:grpSpPr>
          <a:xfrm>
            <a:off x="4669954" y="2863930"/>
            <a:ext cx="1833846" cy="1179139"/>
            <a:chOff x="3779911" y="3327771"/>
            <a:chExt cx="1584177" cy="1179139"/>
          </a:xfrm>
        </p:grpSpPr>
        <p:sp>
          <p:nvSpPr>
            <p:cNvPr id="29" name="Text Placeholder 17"/>
            <p:cNvSpPr txBox="1">
              <a:spLocks/>
            </p:cNvSpPr>
            <p:nvPr/>
          </p:nvSpPr>
          <p:spPr>
            <a:xfrm>
              <a:off x="3779911" y="3327771"/>
              <a:ext cx="1584177"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solidFill>
                    <a:schemeClr val="bg1"/>
                  </a:solidFill>
                  <a:cs typeface="Arial" pitchFamily="34" charset="0"/>
                </a:rPr>
                <a:t>Name Here</a:t>
              </a:r>
            </a:p>
          </p:txBody>
        </p:sp>
        <p:sp>
          <p:nvSpPr>
            <p:cNvPr id="30" name="Text Placeholder 18"/>
            <p:cNvSpPr txBox="1">
              <a:spLocks/>
            </p:cNvSpPr>
            <p:nvPr/>
          </p:nvSpPr>
          <p:spPr>
            <a:xfrm>
              <a:off x="3779911" y="3595241"/>
              <a:ext cx="1584177" cy="249580"/>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200" dirty="0">
                  <a:solidFill>
                    <a:schemeClr val="bg1"/>
                  </a:solidFill>
                  <a:cs typeface="Arial" pitchFamily="34" charset="0"/>
                </a:rPr>
                <a:t>Programmer</a:t>
              </a:r>
            </a:p>
          </p:txBody>
        </p:sp>
        <p:sp>
          <p:nvSpPr>
            <p:cNvPr id="31" name="TextBox 30"/>
            <p:cNvSpPr txBox="1"/>
            <p:nvPr/>
          </p:nvSpPr>
          <p:spPr>
            <a:xfrm>
              <a:off x="3779911" y="3860579"/>
              <a:ext cx="1584177" cy="646331"/>
            </a:xfrm>
            <a:prstGeom prst="rect">
              <a:avLst/>
            </a:prstGeom>
            <a:noFill/>
          </p:spPr>
          <p:txBody>
            <a:bodyPr wrap="square" rtlCol="0">
              <a:spAutoFit/>
            </a:bodyPr>
            <a:lstStyle/>
            <a:p>
              <a:pPr algn="ctr"/>
              <a:r>
                <a:rPr lang="en-US" altLang="ko-KR" sz="1200" dirty="0">
                  <a:solidFill>
                    <a:schemeClr val="bg1"/>
                  </a:solidFill>
                  <a:cs typeface="Arial" pitchFamily="34" charset="0"/>
                </a:rPr>
                <a:t>You can simply impress your audience and add a unique zing.  </a:t>
              </a:r>
              <a:endParaRPr lang="ko-KR" altLang="en-US" sz="1200" dirty="0">
                <a:solidFill>
                  <a:schemeClr val="bg1"/>
                </a:solidFill>
                <a:cs typeface="Arial" pitchFamily="34" charset="0"/>
              </a:endParaRPr>
            </a:p>
          </p:txBody>
        </p:sp>
      </p:grpSp>
      <p:grpSp>
        <p:nvGrpSpPr>
          <p:cNvPr id="32" name="Group 31"/>
          <p:cNvGrpSpPr/>
          <p:nvPr/>
        </p:nvGrpSpPr>
        <p:grpSpPr>
          <a:xfrm>
            <a:off x="6712090" y="2863930"/>
            <a:ext cx="1833846" cy="1179139"/>
            <a:chOff x="3779911" y="3327771"/>
            <a:chExt cx="1584177" cy="1179139"/>
          </a:xfrm>
        </p:grpSpPr>
        <p:sp>
          <p:nvSpPr>
            <p:cNvPr id="33" name="Text Placeholder 17"/>
            <p:cNvSpPr txBox="1">
              <a:spLocks/>
            </p:cNvSpPr>
            <p:nvPr/>
          </p:nvSpPr>
          <p:spPr>
            <a:xfrm>
              <a:off x="3779911" y="3327771"/>
              <a:ext cx="1584177" cy="246087"/>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400" b="1" dirty="0">
                  <a:solidFill>
                    <a:schemeClr val="bg1"/>
                  </a:solidFill>
                  <a:cs typeface="Arial" pitchFamily="34" charset="0"/>
                </a:rPr>
                <a:t>Name Here</a:t>
              </a:r>
            </a:p>
          </p:txBody>
        </p:sp>
        <p:sp>
          <p:nvSpPr>
            <p:cNvPr id="34" name="Text Placeholder 18"/>
            <p:cNvSpPr txBox="1">
              <a:spLocks/>
            </p:cNvSpPr>
            <p:nvPr/>
          </p:nvSpPr>
          <p:spPr>
            <a:xfrm>
              <a:off x="3779911" y="3595241"/>
              <a:ext cx="1584177" cy="249580"/>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1200" dirty="0">
                  <a:solidFill>
                    <a:schemeClr val="bg1"/>
                  </a:solidFill>
                  <a:cs typeface="Arial" pitchFamily="34" charset="0"/>
                </a:rPr>
                <a:t>Programmer</a:t>
              </a:r>
            </a:p>
          </p:txBody>
        </p:sp>
        <p:sp>
          <p:nvSpPr>
            <p:cNvPr id="35" name="TextBox 34"/>
            <p:cNvSpPr txBox="1"/>
            <p:nvPr/>
          </p:nvSpPr>
          <p:spPr>
            <a:xfrm>
              <a:off x="3779911" y="3860579"/>
              <a:ext cx="1584177" cy="646331"/>
            </a:xfrm>
            <a:prstGeom prst="rect">
              <a:avLst/>
            </a:prstGeom>
            <a:noFill/>
          </p:spPr>
          <p:txBody>
            <a:bodyPr wrap="square" rtlCol="0">
              <a:spAutoFit/>
            </a:bodyPr>
            <a:lstStyle/>
            <a:p>
              <a:pPr algn="ctr"/>
              <a:r>
                <a:rPr lang="en-US" altLang="ko-KR" sz="1200" dirty="0">
                  <a:solidFill>
                    <a:schemeClr val="bg1"/>
                  </a:solidFill>
                  <a:cs typeface="Arial" pitchFamily="34" charset="0"/>
                </a:rPr>
                <a:t>You can simply impress your audience and add a unique zing.  </a:t>
              </a:r>
              <a:endParaRPr lang="ko-KR" altLang="en-US" sz="1200" dirty="0">
                <a:solidFill>
                  <a:schemeClr val="bg1"/>
                </a:solidFill>
                <a:cs typeface="Arial" pitchFamily="34" charset="0"/>
              </a:endParaRPr>
            </a:p>
          </p:txBody>
        </p:sp>
      </p:grpSp>
      <p:sp>
        <p:nvSpPr>
          <p:cNvPr id="4" name="그림 개체 틀 3">
            <a:extLst>
              <a:ext uri="{FF2B5EF4-FFF2-40B4-BE49-F238E27FC236}">
                <a16:creationId xmlns:a16="http://schemas.microsoft.com/office/drawing/2014/main" xmlns="" id="{519A9CDA-5C96-4BDC-9D11-825F6B4B911F}"/>
              </a:ext>
            </a:extLst>
          </p:cNvPr>
          <p:cNvSpPr>
            <a:spLocks noGrp="1"/>
          </p:cNvSpPr>
          <p:nvPr>
            <p:ph type="pic" idx="11"/>
          </p:nvPr>
        </p:nvSpPr>
        <p:spPr/>
      </p:sp>
      <p:sp>
        <p:nvSpPr>
          <p:cNvPr id="7" name="그림 개체 틀 6">
            <a:extLst>
              <a:ext uri="{FF2B5EF4-FFF2-40B4-BE49-F238E27FC236}">
                <a16:creationId xmlns:a16="http://schemas.microsoft.com/office/drawing/2014/main" xmlns="" id="{B9BFBB97-094D-4FB3-9C7A-DBEE71FC097D}"/>
              </a:ext>
            </a:extLst>
          </p:cNvPr>
          <p:cNvSpPr>
            <a:spLocks noGrp="1"/>
          </p:cNvSpPr>
          <p:nvPr>
            <p:ph type="pic" idx="13"/>
          </p:nvPr>
        </p:nvSpPr>
        <p:spPr/>
      </p:sp>
      <p:sp>
        <p:nvSpPr>
          <p:cNvPr id="9" name="그림 개체 틀 8">
            <a:extLst>
              <a:ext uri="{FF2B5EF4-FFF2-40B4-BE49-F238E27FC236}">
                <a16:creationId xmlns:a16="http://schemas.microsoft.com/office/drawing/2014/main" xmlns="" id="{01905BD8-2F76-4957-80C8-92C9E1288C8B}"/>
              </a:ext>
            </a:extLst>
          </p:cNvPr>
          <p:cNvSpPr>
            <a:spLocks noGrp="1"/>
          </p:cNvSpPr>
          <p:nvPr>
            <p:ph type="pic" idx="14"/>
          </p:nvPr>
        </p:nvSpPr>
        <p:spPr/>
      </p:sp>
      <p:sp>
        <p:nvSpPr>
          <p:cNvPr id="12" name="그림 개체 틀 11">
            <a:extLst>
              <a:ext uri="{FF2B5EF4-FFF2-40B4-BE49-F238E27FC236}">
                <a16:creationId xmlns:a16="http://schemas.microsoft.com/office/drawing/2014/main" xmlns="" id="{A1FF9198-D370-457A-80AB-E59C5435F573}"/>
              </a:ext>
            </a:extLst>
          </p:cNvPr>
          <p:cNvSpPr>
            <a:spLocks noGrp="1"/>
          </p:cNvSpPr>
          <p:nvPr>
            <p:ph type="pic" idx="12"/>
          </p:nvPr>
        </p:nvSpPr>
        <p:spPr/>
      </p:sp>
    </p:spTree>
    <p:extLst>
      <p:ext uri="{BB962C8B-B14F-4D97-AF65-F5344CB8AC3E}">
        <p14:creationId xmlns:p14="http://schemas.microsoft.com/office/powerpoint/2010/main" val="39635965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dirty="0">
                <a:solidFill>
                  <a:schemeClr val="accent5"/>
                </a:solidFill>
              </a:rPr>
              <a:t>TimeLine</a:t>
            </a:r>
            <a:r>
              <a:rPr lang="en-US" altLang="ko-KR" dirty="0"/>
              <a:t> Layout</a:t>
            </a:r>
            <a:endParaRPr lang="ko-KR" altLang="en-US" dirty="0"/>
          </a:p>
        </p:txBody>
      </p:sp>
      <p:grpSp>
        <p:nvGrpSpPr>
          <p:cNvPr id="13" name="Group 12"/>
          <p:cNvGrpSpPr/>
          <p:nvPr/>
        </p:nvGrpSpPr>
        <p:grpSpPr>
          <a:xfrm>
            <a:off x="614543" y="1168566"/>
            <a:ext cx="8102362" cy="1552788"/>
            <a:chOff x="541393" y="1168566"/>
            <a:chExt cx="8102362" cy="1552788"/>
          </a:xfrm>
        </p:grpSpPr>
        <p:sp>
          <p:nvSpPr>
            <p:cNvPr id="3" name="Chevron 2"/>
            <p:cNvSpPr/>
            <p:nvPr/>
          </p:nvSpPr>
          <p:spPr>
            <a:xfrm>
              <a:off x="541393" y="1558628"/>
              <a:ext cx="1428225" cy="772664"/>
            </a:xfrm>
            <a:prstGeom prst="chevron">
              <a:avLst>
                <a:gd name="adj" fmla="val 44855"/>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9" name="Chevron 8"/>
            <p:cNvSpPr/>
            <p:nvPr/>
          </p:nvSpPr>
          <p:spPr>
            <a:xfrm>
              <a:off x="1761977" y="1558628"/>
              <a:ext cx="1428225" cy="772664"/>
            </a:xfrm>
            <a:prstGeom prst="chevron">
              <a:avLst>
                <a:gd name="adj" fmla="val 4485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0" name="Chevron 9"/>
            <p:cNvSpPr/>
            <p:nvPr/>
          </p:nvSpPr>
          <p:spPr>
            <a:xfrm>
              <a:off x="2982561" y="1558628"/>
              <a:ext cx="1428225" cy="772664"/>
            </a:xfrm>
            <a:prstGeom prst="chevron">
              <a:avLst>
                <a:gd name="adj" fmla="val 44855"/>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1" name="Chevron 10"/>
            <p:cNvSpPr/>
            <p:nvPr/>
          </p:nvSpPr>
          <p:spPr>
            <a:xfrm>
              <a:off x="4203145" y="1558628"/>
              <a:ext cx="1428225" cy="772664"/>
            </a:xfrm>
            <a:prstGeom prst="chevron">
              <a:avLst>
                <a:gd name="adj" fmla="val 4485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2" name="Chevron 11"/>
            <p:cNvSpPr/>
            <p:nvPr/>
          </p:nvSpPr>
          <p:spPr>
            <a:xfrm>
              <a:off x="5423729" y="1558628"/>
              <a:ext cx="1428225" cy="772664"/>
            </a:xfrm>
            <a:prstGeom prst="chevron">
              <a:avLst>
                <a:gd name="adj" fmla="val 44855"/>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8" name="Up Arrow 7"/>
            <p:cNvSpPr/>
            <p:nvPr/>
          </p:nvSpPr>
          <p:spPr>
            <a:xfrm rot="5400000">
              <a:off x="6859530" y="937129"/>
              <a:ext cx="1552788" cy="2015662"/>
            </a:xfrm>
            <a:custGeom>
              <a:avLst/>
              <a:gdLst/>
              <a:ahLst/>
              <a:cxnLst/>
              <a:rect l="l" t="t" r="r" b="b"/>
              <a:pathLst>
                <a:path w="1552788" h="2015662">
                  <a:moveTo>
                    <a:pt x="0" y="736643"/>
                  </a:moveTo>
                  <a:lnTo>
                    <a:pt x="776394" y="0"/>
                  </a:lnTo>
                  <a:lnTo>
                    <a:pt x="1552788" y="736643"/>
                  </a:lnTo>
                  <a:lnTo>
                    <a:pt x="1164591" y="736643"/>
                  </a:lnTo>
                  <a:lnTo>
                    <a:pt x="1164591" y="2015662"/>
                  </a:lnTo>
                  <a:lnTo>
                    <a:pt x="1162556" y="2015662"/>
                  </a:lnTo>
                  <a:lnTo>
                    <a:pt x="776394" y="1669237"/>
                  </a:lnTo>
                  <a:lnTo>
                    <a:pt x="390233" y="2015662"/>
                  </a:lnTo>
                  <a:lnTo>
                    <a:pt x="388197" y="2015662"/>
                  </a:lnTo>
                  <a:lnTo>
                    <a:pt x="388197" y="73664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sp>
        <p:nvSpPr>
          <p:cNvPr id="16" name="Rounded Rectangle 6"/>
          <p:cNvSpPr/>
          <p:nvPr/>
        </p:nvSpPr>
        <p:spPr>
          <a:xfrm>
            <a:off x="6092771" y="1749804"/>
            <a:ext cx="383905" cy="390311"/>
          </a:xfrm>
          <a:custGeom>
            <a:avLst/>
            <a:gdLst/>
            <a:ahLst/>
            <a:cxnLst/>
            <a:rect l="l" t="t" r="r" b="b"/>
            <a:pathLst>
              <a:path w="3186824" h="3060919">
                <a:moveTo>
                  <a:pt x="1045874" y="2696689"/>
                </a:moveTo>
                <a:lnTo>
                  <a:pt x="2125874" y="2696689"/>
                </a:lnTo>
                <a:lnTo>
                  <a:pt x="2125874" y="2804689"/>
                </a:lnTo>
                <a:lnTo>
                  <a:pt x="1045874" y="2804689"/>
                </a:lnTo>
                <a:close/>
                <a:moveTo>
                  <a:pt x="1045874" y="2410468"/>
                </a:moveTo>
                <a:lnTo>
                  <a:pt x="2125874" y="2410468"/>
                </a:lnTo>
                <a:lnTo>
                  <a:pt x="2125874" y="2518468"/>
                </a:lnTo>
                <a:lnTo>
                  <a:pt x="1045874" y="2518468"/>
                </a:lnTo>
                <a:close/>
                <a:moveTo>
                  <a:pt x="1045874" y="2124247"/>
                </a:moveTo>
                <a:lnTo>
                  <a:pt x="2125874" y="2124247"/>
                </a:lnTo>
                <a:lnTo>
                  <a:pt x="2125874" y="2232247"/>
                </a:lnTo>
                <a:lnTo>
                  <a:pt x="1045874" y="2232247"/>
                </a:lnTo>
                <a:close/>
                <a:moveTo>
                  <a:pt x="902547" y="1956791"/>
                </a:moveTo>
                <a:lnTo>
                  <a:pt x="902547" y="2109191"/>
                </a:lnTo>
                <a:lnTo>
                  <a:pt x="902547" y="2185391"/>
                </a:lnTo>
                <a:lnTo>
                  <a:pt x="902547" y="2376263"/>
                </a:lnTo>
                <a:lnTo>
                  <a:pt x="902547" y="2973921"/>
                </a:lnTo>
                <a:lnTo>
                  <a:pt x="2284277" y="2973921"/>
                </a:lnTo>
                <a:lnTo>
                  <a:pt x="2284277" y="2376263"/>
                </a:lnTo>
                <a:lnTo>
                  <a:pt x="2284277" y="2185391"/>
                </a:lnTo>
                <a:lnTo>
                  <a:pt x="2284277" y="2109191"/>
                </a:lnTo>
                <a:lnTo>
                  <a:pt x="2284277" y="1956791"/>
                </a:lnTo>
                <a:close/>
                <a:moveTo>
                  <a:pt x="469172" y="1728191"/>
                </a:moveTo>
                <a:lnTo>
                  <a:pt x="469172" y="2185391"/>
                </a:lnTo>
                <a:lnTo>
                  <a:pt x="767127" y="2185391"/>
                </a:lnTo>
                <a:lnTo>
                  <a:pt x="767127" y="2109191"/>
                </a:lnTo>
                <a:lnTo>
                  <a:pt x="545372" y="2109191"/>
                </a:lnTo>
                <a:lnTo>
                  <a:pt x="545372" y="1804391"/>
                </a:lnTo>
                <a:lnTo>
                  <a:pt x="2641452" y="1804391"/>
                </a:lnTo>
                <a:lnTo>
                  <a:pt x="2641452" y="2109191"/>
                </a:lnTo>
                <a:lnTo>
                  <a:pt x="2419697" y="2109191"/>
                </a:lnTo>
                <a:lnTo>
                  <a:pt x="2419697" y="2185391"/>
                </a:lnTo>
                <a:lnTo>
                  <a:pt x="2717652" y="2185391"/>
                </a:lnTo>
                <a:lnTo>
                  <a:pt x="2717652" y="1728191"/>
                </a:lnTo>
                <a:close/>
                <a:moveTo>
                  <a:pt x="2819005" y="1350909"/>
                </a:moveTo>
                <a:cubicBezTo>
                  <a:pt x="2769294" y="1350909"/>
                  <a:pt x="2728995" y="1391208"/>
                  <a:pt x="2728995" y="1440919"/>
                </a:cubicBezTo>
                <a:cubicBezTo>
                  <a:pt x="2728995" y="1490630"/>
                  <a:pt x="2769294" y="1530929"/>
                  <a:pt x="2819005" y="1530929"/>
                </a:cubicBezTo>
                <a:cubicBezTo>
                  <a:pt x="2868716" y="1530929"/>
                  <a:pt x="2909015" y="1490630"/>
                  <a:pt x="2909015" y="1440919"/>
                </a:cubicBezTo>
                <a:cubicBezTo>
                  <a:pt x="2909015" y="1391208"/>
                  <a:pt x="2868716" y="1350909"/>
                  <a:pt x="2819005" y="1350909"/>
                </a:cubicBezTo>
                <a:close/>
                <a:moveTo>
                  <a:pt x="2509707" y="1350909"/>
                </a:moveTo>
                <a:cubicBezTo>
                  <a:pt x="2459996" y="1350909"/>
                  <a:pt x="2419697" y="1391208"/>
                  <a:pt x="2419697" y="1440919"/>
                </a:cubicBezTo>
                <a:cubicBezTo>
                  <a:pt x="2419697" y="1490630"/>
                  <a:pt x="2459996" y="1530929"/>
                  <a:pt x="2509707" y="1530929"/>
                </a:cubicBezTo>
                <a:cubicBezTo>
                  <a:pt x="2559418" y="1530929"/>
                  <a:pt x="2599717" y="1490630"/>
                  <a:pt x="2599717" y="1440919"/>
                </a:cubicBezTo>
                <a:cubicBezTo>
                  <a:pt x="2599717" y="1391208"/>
                  <a:pt x="2559418" y="1350909"/>
                  <a:pt x="2509707" y="1350909"/>
                </a:cubicBezTo>
                <a:close/>
                <a:moveTo>
                  <a:pt x="195993" y="1200328"/>
                </a:moveTo>
                <a:lnTo>
                  <a:pt x="2990831" y="1200328"/>
                </a:lnTo>
                <a:cubicBezTo>
                  <a:pt x="3099075" y="1200328"/>
                  <a:pt x="3186824" y="1288077"/>
                  <a:pt x="3186824" y="1396321"/>
                </a:cubicBezTo>
                <a:lnTo>
                  <a:pt x="3186824" y="2180270"/>
                </a:lnTo>
                <a:cubicBezTo>
                  <a:pt x="3186824" y="2288514"/>
                  <a:pt x="3099075" y="2376263"/>
                  <a:pt x="2990831" y="2376263"/>
                </a:cubicBezTo>
                <a:lnTo>
                  <a:pt x="2419697" y="2376263"/>
                </a:lnTo>
                <a:lnTo>
                  <a:pt x="2419697" y="3060919"/>
                </a:lnTo>
                <a:lnTo>
                  <a:pt x="767127" y="3060919"/>
                </a:lnTo>
                <a:lnTo>
                  <a:pt x="767127" y="2376263"/>
                </a:lnTo>
                <a:lnTo>
                  <a:pt x="195993" y="2376263"/>
                </a:lnTo>
                <a:cubicBezTo>
                  <a:pt x="87749" y="2376263"/>
                  <a:pt x="0" y="2288514"/>
                  <a:pt x="0" y="2180270"/>
                </a:cubicBezTo>
                <a:lnTo>
                  <a:pt x="0" y="1396321"/>
                </a:lnTo>
                <a:cubicBezTo>
                  <a:pt x="0" y="1288077"/>
                  <a:pt x="87749" y="1200328"/>
                  <a:pt x="195993" y="1200328"/>
                </a:cubicBezTo>
                <a:close/>
                <a:moveTo>
                  <a:pt x="767127" y="0"/>
                </a:moveTo>
                <a:lnTo>
                  <a:pt x="2419697" y="0"/>
                </a:lnTo>
                <a:lnTo>
                  <a:pt x="2419697" y="190589"/>
                </a:lnTo>
                <a:lnTo>
                  <a:pt x="2565249" y="190589"/>
                </a:lnTo>
                <a:cubicBezTo>
                  <a:pt x="2649419" y="190589"/>
                  <a:pt x="2717652" y="258822"/>
                  <a:pt x="2717652" y="342992"/>
                </a:cubicBezTo>
                <a:lnTo>
                  <a:pt x="2717652" y="1104989"/>
                </a:lnTo>
                <a:lnTo>
                  <a:pt x="2284277" y="1104989"/>
                </a:lnTo>
                <a:lnTo>
                  <a:pt x="2284277" y="1104128"/>
                </a:lnTo>
                <a:lnTo>
                  <a:pt x="2284277" y="190589"/>
                </a:lnTo>
                <a:lnTo>
                  <a:pt x="2284277" y="96523"/>
                </a:lnTo>
                <a:lnTo>
                  <a:pt x="902547" y="96523"/>
                </a:lnTo>
                <a:lnTo>
                  <a:pt x="902547" y="190589"/>
                </a:lnTo>
                <a:lnTo>
                  <a:pt x="902547" y="1104128"/>
                </a:lnTo>
                <a:lnTo>
                  <a:pt x="902547" y="1104989"/>
                </a:lnTo>
                <a:lnTo>
                  <a:pt x="469172" y="1104989"/>
                </a:lnTo>
                <a:lnTo>
                  <a:pt x="469172" y="342992"/>
                </a:lnTo>
                <a:cubicBezTo>
                  <a:pt x="469172" y="258822"/>
                  <a:pt x="537405" y="190589"/>
                  <a:pt x="621575" y="190589"/>
                </a:cubicBezTo>
                <a:lnTo>
                  <a:pt x="767127" y="19058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7" name="Rectangle 36"/>
          <p:cNvSpPr/>
          <p:nvPr/>
        </p:nvSpPr>
        <p:spPr>
          <a:xfrm>
            <a:off x="2422563" y="1784502"/>
            <a:ext cx="383904" cy="320914"/>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Rounded Rectangle 27"/>
          <p:cNvSpPr/>
          <p:nvPr/>
        </p:nvSpPr>
        <p:spPr>
          <a:xfrm>
            <a:off x="1188766" y="1780034"/>
            <a:ext cx="429418" cy="329851"/>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9" name="Rounded Rectangle 7"/>
          <p:cNvSpPr/>
          <p:nvPr/>
        </p:nvSpPr>
        <p:spPr>
          <a:xfrm>
            <a:off x="7353064" y="1707654"/>
            <a:ext cx="436585" cy="376768"/>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0" name="Donut 39"/>
          <p:cNvSpPr/>
          <p:nvPr/>
        </p:nvSpPr>
        <p:spPr>
          <a:xfrm>
            <a:off x="4851809" y="1726668"/>
            <a:ext cx="436583" cy="436583"/>
          </a:xfrm>
          <a:custGeom>
            <a:avLst/>
            <a:gdLst/>
            <a:ahLst/>
            <a:cxnLst/>
            <a:rect l="l" t="t" r="r" b="b"/>
            <a:pathLst>
              <a:path w="3240000" h="3240000">
                <a:moveTo>
                  <a:pt x="1152300" y="922782"/>
                </a:moveTo>
                <a:lnTo>
                  <a:pt x="2354400" y="1620000"/>
                </a:lnTo>
                <a:lnTo>
                  <a:pt x="1152300" y="2317218"/>
                </a:lnTo>
                <a:close/>
                <a:moveTo>
                  <a:pt x="1620000" y="342403"/>
                </a:moveTo>
                <a:cubicBezTo>
                  <a:pt x="914403" y="342403"/>
                  <a:pt x="342403" y="914403"/>
                  <a:pt x="342403" y="1620000"/>
                </a:cubicBezTo>
                <a:cubicBezTo>
                  <a:pt x="342403" y="2325597"/>
                  <a:pt x="914403" y="2897597"/>
                  <a:pt x="1620000" y="2897597"/>
                </a:cubicBezTo>
                <a:cubicBezTo>
                  <a:pt x="2325597" y="2897597"/>
                  <a:pt x="2897597" y="2325597"/>
                  <a:pt x="2897597" y="1620000"/>
                </a:cubicBezTo>
                <a:cubicBezTo>
                  <a:pt x="2897597" y="914403"/>
                  <a:pt x="2325597" y="342403"/>
                  <a:pt x="1620000" y="342403"/>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1" name="Rectangle 16"/>
          <p:cNvSpPr/>
          <p:nvPr/>
        </p:nvSpPr>
        <p:spPr>
          <a:xfrm>
            <a:off x="3610846" y="1801495"/>
            <a:ext cx="436584" cy="286929"/>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2" name="TextBox 21"/>
          <p:cNvSpPr txBox="1"/>
          <p:nvPr/>
        </p:nvSpPr>
        <p:spPr>
          <a:xfrm>
            <a:off x="6928598" y="2860093"/>
            <a:ext cx="1012018" cy="369332"/>
          </a:xfrm>
          <a:prstGeom prst="rect">
            <a:avLst/>
          </a:prstGeom>
          <a:noFill/>
        </p:spPr>
        <p:txBody>
          <a:bodyPr wrap="square" tIns="0" bIns="0" rtlCol="0" anchor="ctr">
            <a:spAutoFit/>
          </a:bodyPr>
          <a:lstStyle/>
          <a:p>
            <a:pPr algn="ctr"/>
            <a:r>
              <a:rPr lang="en-US" altLang="ko-KR" sz="2400" b="1" dirty="0">
                <a:solidFill>
                  <a:schemeClr val="accent1"/>
                </a:solidFill>
                <a:cs typeface="Arial" pitchFamily="34" charset="0"/>
              </a:rPr>
              <a:t>2019</a:t>
            </a:r>
          </a:p>
        </p:txBody>
      </p:sp>
      <p:sp>
        <p:nvSpPr>
          <p:cNvPr id="23" name="TextBox 22"/>
          <p:cNvSpPr txBox="1"/>
          <p:nvPr/>
        </p:nvSpPr>
        <p:spPr>
          <a:xfrm>
            <a:off x="5611008" y="2921649"/>
            <a:ext cx="1012018" cy="246221"/>
          </a:xfrm>
          <a:prstGeom prst="rect">
            <a:avLst/>
          </a:prstGeom>
          <a:noFill/>
        </p:spPr>
        <p:txBody>
          <a:bodyPr wrap="square" tIns="0" bIns="0" rtlCol="0" anchor="ctr">
            <a:spAutoFit/>
          </a:bodyPr>
          <a:lstStyle/>
          <a:p>
            <a:pPr algn="ctr"/>
            <a:r>
              <a:rPr lang="en-US" altLang="ko-KR" sz="1600" b="1" dirty="0">
                <a:solidFill>
                  <a:schemeClr val="accent2"/>
                </a:solidFill>
                <a:cs typeface="Arial" pitchFamily="34" charset="0"/>
              </a:rPr>
              <a:t>2018</a:t>
            </a:r>
          </a:p>
        </p:txBody>
      </p:sp>
      <p:sp>
        <p:nvSpPr>
          <p:cNvPr id="24" name="TextBox 23"/>
          <p:cNvSpPr txBox="1"/>
          <p:nvPr/>
        </p:nvSpPr>
        <p:spPr>
          <a:xfrm>
            <a:off x="4370995" y="2921649"/>
            <a:ext cx="1012018" cy="246221"/>
          </a:xfrm>
          <a:prstGeom prst="rect">
            <a:avLst/>
          </a:prstGeom>
          <a:noFill/>
        </p:spPr>
        <p:txBody>
          <a:bodyPr wrap="square" tIns="0" bIns="0" rtlCol="0" anchor="ctr">
            <a:spAutoFit/>
          </a:bodyPr>
          <a:lstStyle/>
          <a:p>
            <a:pPr algn="ctr"/>
            <a:r>
              <a:rPr lang="en-US" altLang="ko-KR" sz="1600" b="1" dirty="0">
                <a:solidFill>
                  <a:schemeClr val="accent3"/>
                </a:solidFill>
                <a:cs typeface="Arial" pitchFamily="34" charset="0"/>
              </a:rPr>
              <a:t>2017</a:t>
            </a:r>
          </a:p>
        </p:txBody>
      </p:sp>
      <p:sp>
        <p:nvSpPr>
          <p:cNvPr id="25" name="TextBox 24"/>
          <p:cNvSpPr txBox="1"/>
          <p:nvPr/>
        </p:nvSpPr>
        <p:spPr>
          <a:xfrm>
            <a:off x="3130981" y="2921649"/>
            <a:ext cx="1012018" cy="246221"/>
          </a:xfrm>
          <a:prstGeom prst="rect">
            <a:avLst/>
          </a:prstGeom>
          <a:noFill/>
        </p:spPr>
        <p:txBody>
          <a:bodyPr wrap="square" tIns="0" bIns="0" rtlCol="0" anchor="ctr">
            <a:spAutoFit/>
          </a:bodyPr>
          <a:lstStyle/>
          <a:p>
            <a:pPr algn="ctr"/>
            <a:r>
              <a:rPr lang="en-US" altLang="ko-KR" sz="1600" b="1" dirty="0">
                <a:solidFill>
                  <a:schemeClr val="accent4"/>
                </a:solidFill>
                <a:cs typeface="Arial" pitchFamily="34" charset="0"/>
              </a:rPr>
              <a:t>2016</a:t>
            </a:r>
          </a:p>
        </p:txBody>
      </p:sp>
      <p:sp>
        <p:nvSpPr>
          <p:cNvPr id="26" name="TextBox 25"/>
          <p:cNvSpPr txBox="1"/>
          <p:nvPr/>
        </p:nvSpPr>
        <p:spPr>
          <a:xfrm>
            <a:off x="1890967" y="2921649"/>
            <a:ext cx="1012018" cy="246221"/>
          </a:xfrm>
          <a:prstGeom prst="rect">
            <a:avLst/>
          </a:prstGeom>
          <a:noFill/>
        </p:spPr>
        <p:txBody>
          <a:bodyPr wrap="square" tIns="0" bIns="0" rtlCol="0" anchor="ctr">
            <a:spAutoFit/>
          </a:bodyPr>
          <a:lstStyle/>
          <a:p>
            <a:pPr algn="ctr"/>
            <a:r>
              <a:rPr lang="en-US" altLang="ko-KR" sz="1600" b="1" dirty="0">
                <a:solidFill>
                  <a:schemeClr val="accent5"/>
                </a:solidFill>
                <a:cs typeface="Arial" pitchFamily="34" charset="0"/>
              </a:rPr>
              <a:t>2015</a:t>
            </a:r>
          </a:p>
        </p:txBody>
      </p:sp>
      <p:sp>
        <p:nvSpPr>
          <p:cNvPr id="27" name="TextBox 26"/>
          <p:cNvSpPr txBox="1"/>
          <p:nvPr/>
        </p:nvSpPr>
        <p:spPr>
          <a:xfrm>
            <a:off x="650953" y="2921649"/>
            <a:ext cx="1012018" cy="246221"/>
          </a:xfrm>
          <a:prstGeom prst="rect">
            <a:avLst/>
          </a:prstGeom>
          <a:noFill/>
        </p:spPr>
        <p:txBody>
          <a:bodyPr wrap="square" tIns="0" bIns="0" rtlCol="0" anchor="ctr">
            <a:spAutoFit/>
          </a:bodyPr>
          <a:lstStyle/>
          <a:p>
            <a:pPr algn="ctr"/>
            <a:r>
              <a:rPr lang="en-US" altLang="ko-KR" sz="1600" b="1" dirty="0">
                <a:solidFill>
                  <a:schemeClr val="accent6"/>
                </a:solidFill>
                <a:cs typeface="Arial" pitchFamily="34" charset="0"/>
              </a:rPr>
              <a:t>2014</a:t>
            </a:r>
          </a:p>
        </p:txBody>
      </p:sp>
      <p:cxnSp>
        <p:nvCxnSpPr>
          <p:cNvPr id="28" name="Straight Connector 27"/>
          <p:cNvCxnSpPr/>
          <p:nvPr/>
        </p:nvCxnSpPr>
        <p:spPr>
          <a:xfrm>
            <a:off x="1156962" y="2465424"/>
            <a:ext cx="0" cy="322350"/>
          </a:xfrm>
          <a:prstGeom prst="line">
            <a:avLst/>
          </a:prstGeom>
          <a:ln w="38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2395388" y="2465424"/>
            <a:ext cx="0" cy="32235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3633814" y="2465424"/>
            <a:ext cx="0" cy="322350"/>
          </a:xfrm>
          <a:prstGeom prst="line">
            <a:avLst/>
          </a:prstGeom>
          <a:ln w="381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4872240" y="2465424"/>
            <a:ext cx="0" cy="32235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6110666" y="2465424"/>
            <a:ext cx="0" cy="32235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7429609" y="2465424"/>
            <a:ext cx="0" cy="32235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415438" y="3212271"/>
            <a:ext cx="1483047" cy="1015663"/>
          </a:xfrm>
          <a:prstGeom prst="rect">
            <a:avLst/>
          </a:prstGeom>
          <a:noFill/>
        </p:spPr>
        <p:txBody>
          <a:bodyPr wrap="square" rtlCol="0">
            <a:spAutoFit/>
          </a:bodyPr>
          <a:lstStyle/>
          <a:p>
            <a:pPr algn="ctr"/>
            <a:r>
              <a:rPr lang="en-US" altLang="ko-KR" sz="1200" dirty="0">
                <a:solidFill>
                  <a:schemeClr val="tx1">
                    <a:lumMod val="65000"/>
                    <a:lumOff val="35000"/>
                  </a:schemeClr>
                </a:solidFill>
                <a:cs typeface="Arial" pitchFamily="34" charset="0"/>
              </a:rPr>
              <a:t>Get a modern PowerPoint  Presentation that is beautifully designed. </a:t>
            </a:r>
            <a:endParaRPr lang="en-US" altLang="ko-KR" sz="1200" dirty="0">
              <a:solidFill>
                <a:schemeClr val="tx1">
                  <a:lumMod val="75000"/>
                  <a:lumOff val="25000"/>
                </a:schemeClr>
              </a:solidFill>
              <a:cs typeface="Arial" pitchFamily="34" charset="0"/>
            </a:endParaRPr>
          </a:p>
        </p:txBody>
      </p:sp>
      <p:sp>
        <p:nvSpPr>
          <p:cNvPr id="41" name="TextBox 40"/>
          <p:cNvSpPr txBox="1"/>
          <p:nvPr/>
        </p:nvSpPr>
        <p:spPr>
          <a:xfrm>
            <a:off x="1658122" y="3212271"/>
            <a:ext cx="1483047" cy="1015663"/>
          </a:xfrm>
          <a:prstGeom prst="rect">
            <a:avLst/>
          </a:prstGeom>
          <a:noFill/>
        </p:spPr>
        <p:txBody>
          <a:bodyPr wrap="square" rtlCol="0">
            <a:spAutoFit/>
          </a:bodyPr>
          <a:lstStyle/>
          <a:p>
            <a:pPr algn="ctr"/>
            <a:r>
              <a:rPr lang="en-US" altLang="ko-KR" sz="1200" dirty="0">
                <a:solidFill>
                  <a:schemeClr val="tx1">
                    <a:lumMod val="65000"/>
                    <a:lumOff val="35000"/>
                  </a:schemeClr>
                </a:solidFill>
                <a:cs typeface="Arial" pitchFamily="34" charset="0"/>
              </a:rPr>
              <a:t>Get a modern PowerPoint  Presentation that is beautifully designed. </a:t>
            </a:r>
            <a:endParaRPr lang="en-US" altLang="ko-KR" sz="1200" dirty="0">
              <a:solidFill>
                <a:schemeClr val="tx1">
                  <a:lumMod val="75000"/>
                  <a:lumOff val="25000"/>
                </a:schemeClr>
              </a:solidFill>
              <a:cs typeface="Arial" pitchFamily="34" charset="0"/>
            </a:endParaRPr>
          </a:p>
        </p:txBody>
      </p:sp>
      <p:sp>
        <p:nvSpPr>
          <p:cNvPr id="42" name="TextBox 41"/>
          <p:cNvSpPr txBox="1"/>
          <p:nvPr/>
        </p:nvSpPr>
        <p:spPr>
          <a:xfrm>
            <a:off x="2900806" y="3212271"/>
            <a:ext cx="1483047" cy="1015663"/>
          </a:xfrm>
          <a:prstGeom prst="rect">
            <a:avLst/>
          </a:prstGeom>
          <a:noFill/>
        </p:spPr>
        <p:txBody>
          <a:bodyPr wrap="square" rtlCol="0">
            <a:spAutoFit/>
          </a:bodyPr>
          <a:lstStyle/>
          <a:p>
            <a:pPr algn="ctr"/>
            <a:r>
              <a:rPr lang="en-US" altLang="ko-KR" sz="1200" dirty="0">
                <a:solidFill>
                  <a:schemeClr val="tx1">
                    <a:lumMod val="65000"/>
                    <a:lumOff val="35000"/>
                  </a:schemeClr>
                </a:solidFill>
                <a:cs typeface="Arial" pitchFamily="34" charset="0"/>
              </a:rPr>
              <a:t>Get a modern PowerPoint  Presentation that is beautifully designed. </a:t>
            </a:r>
            <a:endParaRPr lang="en-US" altLang="ko-KR" sz="1200" dirty="0">
              <a:solidFill>
                <a:schemeClr val="tx1">
                  <a:lumMod val="75000"/>
                  <a:lumOff val="25000"/>
                </a:schemeClr>
              </a:solidFill>
              <a:cs typeface="Arial" pitchFamily="34" charset="0"/>
            </a:endParaRPr>
          </a:p>
        </p:txBody>
      </p:sp>
      <p:sp>
        <p:nvSpPr>
          <p:cNvPr id="43" name="TextBox 42"/>
          <p:cNvSpPr txBox="1"/>
          <p:nvPr/>
        </p:nvSpPr>
        <p:spPr>
          <a:xfrm>
            <a:off x="4143490" y="3212271"/>
            <a:ext cx="1483047" cy="1015663"/>
          </a:xfrm>
          <a:prstGeom prst="rect">
            <a:avLst/>
          </a:prstGeom>
          <a:noFill/>
        </p:spPr>
        <p:txBody>
          <a:bodyPr wrap="square" rtlCol="0">
            <a:spAutoFit/>
          </a:bodyPr>
          <a:lstStyle/>
          <a:p>
            <a:pPr algn="ctr"/>
            <a:r>
              <a:rPr lang="en-US" altLang="ko-KR" sz="1200" dirty="0">
                <a:solidFill>
                  <a:schemeClr val="tx1">
                    <a:lumMod val="65000"/>
                    <a:lumOff val="35000"/>
                  </a:schemeClr>
                </a:solidFill>
                <a:cs typeface="Arial" pitchFamily="34" charset="0"/>
              </a:rPr>
              <a:t>Get a modern PowerPoint  Presentation that is beautifully designed. </a:t>
            </a:r>
            <a:endParaRPr lang="en-US" altLang="ko-KR" sz="1200" dirty="0">
              <a:solidFill>
                <a:schemeClr val="tx1">
                  <a:lumMod val="75000"/>
                  <a:lumOff val="25000"/>
                </a:schemeClr>
              </a:solidFill>
              <a:cs typeface="Arial" pitchFamily="34" charset="0"/>
            </a:endParaRPr>
          </a:p>
        </p:txBody>
      </p:sp>
      <p:sp>
        <p:nvSpPr>
          <p:cNvPr id="44" name="TextBox 43"/>
          <p:cNvSpPr txBox="1"/>
          <p:nvPr/>
        </p:nvSpPr>
        <p:spPr>
          <a:xfrm>
            <a:off x="5386175" y="3212271"/>
            <a:ext cx="1483047" cy="1015663"/>
          </a:xfrm>
          <a:prstGeom prst="rect">
            <a:avLst/>
          </a:prstGeom>
          <a:noFill/>
        </p:spPr>
        <p:txBody>
          <a:bodyPr wrap="square" rtlCol="0">
            <a:spAutoFit/>
          </a:bodyPr>
          <a:lstStyle/>
          <a:p>
            <a:pPr algn="ctr"/>
            <a:r>
              <a:rPr lang="en-US" altLang="ko-KR" sz="1200" dirty="0">
                <a:solidFill>
                  <a:schemeClr val="tx1">
                    <a:lumMod val="65000"/>
                    <a:lumOff val="35000"/>
                  </a:schemeClr>
                </a:solidFill>
                <a:cs typeface="Arial" pitchFamily="34" charset="0"/>
              </a:rPr>
              <a:t>Get a modern PowerPoint  Presentation that is beautifully designed. </a:t>
            </a:r>
            <a:endParaRPr lang="en-US" altLang="ko-KR" sz="1200" dirty="0">
              <a:solidFill>
                <a:schemeClr val="tx1">
                  <a:lumMod val="75000"/>
                  <a:lumOff val="25000"/>
                </a:schemeClr>
              </a:solidFill>
              <a:cs typeface="Arial" pitchFamily="34" charset="0"/>
            </a:endParaRPr>
          </a:p>
        </p:txBody>
      </p:sp>
      <p:sp>
        <p:nvSpPr>
          <p:cNvPr id="45" name="TextBox 44"/>
          <p:cNvSpPr txBox="1"/>
          <p:nvPr/>
        </p:nvSpPr>
        <p:spPr>
          <a:xfrm>
            <a:off x="6690495" y="3212271"/>
            <a:ext cx="1483047" cy="1015663"/>
          </a:xfrm>
          <a:prstGeom prst="rect">
            <a:avLst/>
          </a:prstGeom>
          <a:noFill/>
        </p:spPr>
        <p:txBody>
          <a:bodyPr wrap="square" rtlCol="0">
            <a:spAutoFit/>
          </a:bodyPr>
          <a:lstStyle/>
          <a:p>
            <a:pPr algn="ctr"/>
            <a:r>
              <a:rPr lang="en-US" altLang="ko-KR" sz="1200" dirty="0">
                <a:solidFill>
                  <a:schemeClr val="tx1">
                    <a:lumMod val="65000"/>
                    <a:lumOff val="35000"/>
                  </a:schemeClr>
                </a:solidFill>
                <a:cs typeface="Arial" pitchFamily="34" charset="0"/>
              </a:rPr>
              <a:t>Get a modern PowerPoint  Presentation that is beautifully designed. </a:t>
            </a:r>
            <a:endParaRPr lang="en-US" altLang="ko-KR" sz="1200" dirty="0">
              <a:solidFill>
                <a:schemeClr val="tx1">
                  <a:lumMod val="75000"/>
                  <a:lumOff val="25000"/>
                </a:schemeClr>
              </a:solidFill>
              <a:cs typeface="Arial" pitchFamily="34" charset="0"/>
            </a:endParaRPr>
          </a:p>
        </p:txBody>
      </p:sp>
    </p:spTree>
    <p:extLst>
      <p:ext uri="{BB962C8B-B14F-4D97-AF65-F5344CB8AC3E}">
        <p14:creationId xmlns:p14="http://schemas.microsoft.com/office/powerpoint/2010/main" val="29106659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그림 개체 틀 2">
            <a:extLst>
              <a:ext uri="{FF2B5EF4-FFF2-40B4-BE49-F238E27FC236}">
                <a16:creationId xmlns:a16="http://schemas.microsoft.com/office/drawing/2014/main" xmlns="" id="{DBBCE32D-6FEF-4A5D-9120-6E3DD1D746BC}"/>
              </a:ext>
            </a:extLst>
          </p:cNvPr>
          <p:cNvSpPr>
            <a:spLocks noGrp="1"/>
          </p:cNvSpPr>
          <p:nvPr>
            <p:ph type="pic" idx="12"/>
          </p:nvPr>
        </p:nvSpPr>
        <p:spPr/>
      </p:sp>
      <p:sp>
        <p:nvSpPr>
          <p:cNvPr id="7" name="Rectangle 6"/>
          <p:cNvSpPr/>
          <p:nvPr/>
        </p:nvSpPr>
        <p:spPr>
          <a:xfrm>
            <a:off x="971600" y="2251914"/>
            <a:ext cx="914400" cy="914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Rectangle 7"/>
          <p:cNvSpPr/>
          <p:nvPr/>
        </p:nvSpPr>
        <p:spPr>
          <a:xfrm>
            <a:off x="2550350" y="2251914"/>
            <a:ext cx="914400" cy="9144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 name="Rectangle 8"/>
          <p:cNvSpPr/>
          <p:nvPr/>
        </p:nvSpPr>
        <p:spPr>
          <a:xfrm>
            <a:off x="4129100" y="2251914"/>
            <a:ext cx="914400" cy="914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Rectangle 9"/>
          <p:cNvSpPr/>
          <p:nvPr/>
        </p:nvSpPr>
        <p:spPr>
          <a:xfrm>
            <a:off x="5707850" y="2251914"/>
            <a:ext cx="914400" cy="914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Rectangle 10"/>
          <p:cNvSpPr/>
          <p:nvPr/>
        </p:nvSpPr>
        <p:spPr>
          <a:xfrm>
            <a:off x="7286600" y="2251914"/>
            <a:ext cx="914400"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12" name="Group 11"/>
          <p:cNvGrpSpPr/>
          <p:nvPr/>
        </p:nvGrpSpPr>
        <p:grpSpPr>
          <a:xfrm>
            <a:off x="675617" y="3228222"/>
            <a:ext cx="1512168" cy="1412178"/>
            <a:chOff x="2113657" y="4283314"/>
            <a:chExt cx="3647460" cy="1412178"/>
          </a:xfrm>
        </p:grpSpPr>
        <p:sp>
          <p:nvSpPr>
            <p:cNvPr id="13" name="TextBox 12"/>
            <p:cNvSpPr txBox="1"/>
            <p:nvPr/>
          </p:nvSpPr>
          <p:spPr>
            <a:xfrm>
              <a:off x="2113657" y="4495163"/>
              <a:ext cx="3647458" cy="1200329"/>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You can simply impress your audience and add a unique zing and appeal to your Presentations.  </a:t>
              </a:r>
            </a:p>
          </p:txBody>
        </p:sp>
        <p:sp>
          <p:nvSpPr>
            <p:cNvPr id="14" name="TextBox 13"/>
            <p:cNvSpPr txBox="1"/>
            <p:nvPr/>
          </p:nvSpPr>
          <p:spPr>
            <a:xfrm>
              <a:off x="2113658" y="4283314"/>
              <a:ext cx="3647459" cy="27699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sp>
        <p:nvSpPr>
          <p:cNvPr id="15" name="Oval 21"/>
          <p:cNvSpPr>
            <a:spLocks noChangeAspect="1"/>
          </p:cNvSpPr>
          <p:nvPr/>
        </p:nvSpPr>
        <p:spPr>
          <a:xfrm>
            <a:off x="4373625" y="2518895"/>
            <a:ext cx="396750" cy="400064"/>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6" name="Rectangle 9"/>
          <p:cNvSpPr/>
          <p:nvPr/>
        </p:nvSpPr>
        <p:spPr>
          <a:xfrm>
            <a:off x="1250553" y="2542260"/>
            <a:ext cx="356493" cy="333708"/>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7" name="Rectangle 30"/>
          <p:cNvSpPr/>
          <p:nvPr/>
        </p:nvSpPr>
        <p:spPr>
          <a:xfrm>
            <a:off x="2847850" y="2557503"/>
            <a:ext cx="319399" cy="318465"/>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Oval 7"/>
          <p:cNvSpPr/>
          <p:nvPr/>
        </p:nvSpPr>
        <p:spPr>
          <a:xfrm>
            <a:off x="5973822" y="2517792"/>
            <a:ext cx="378792" cy="378792"/>
          </a:xfrm>
          <a:custGeom>
            <a:avLst/>
            <a:gdLst/>
            <a:ahLst/>
            <a:cxnLst/>
            <a:rect l="l" t="t" r="r" b="b"/>
            <a:pathLst>
              <a:path w="3240000" h="3240000">
                <a:moveTo>
                  <a:pt x="1415334" y="1947658"/>
                </a:moveTo>
                <a:lnTo>
                  <a:pt x="838053" y="2871852"/>
                </a:lnTo>
                <a:cubicBezTo>
                  <a:pt x="1312591" y="3168264"/>
                  <a:pt x="1913932" y="3170879"/>
                  <a:pt x="2391030" y="2878606"/>
                </a:cubicBezTo>
                <a:lnTo>
                  <a:pt x="1821709" y="1949263"/>
                </a:lnTo>
                <a:cubicBezTo>
                  <a:pt x="1763478" y="1986502"/>
                  <a:pt x="1694174" y="2007350"/>
                  <a:pt x="1620000" y="2007350"/>
                </a:cubicBezTo>
                <a:cubicBezTo>
                  <a:pt x="1544621" y="2007350"/>
                  <a:pt x="1474270" y="1985818"/>
                  <a:pt x="1415334" y="1947658"/>
                </a:cubicBezTo>
                <a:close/>
                <a:moveTo>
                  <a:pt x="1620001" y="1350973"/>
                </a:moveTo>
                <a:cubicBezTo>
                  <a:pt x="1471421" y="1350973"/>
                  <a:pt x="1350973" y="1471421"/>
                  <a:pt x="1350973" y="1620001"/>
                </a:cubicBezTo>
                <a:cubicBezTo>
                  <a:pt x="1350973" y="1768581"/>
                  <a:pt x="1471421" y="1889029"/>
                  <a:pt x="1620001" y="1889029"/>
                </a:cubicBezTo>
                <a:cubicBezTo>
                  <a:pt x="1768581" y="1889029"/>
                  <a:pt x="1889029" y="1768581"/>
                  <a:pt x="1889029" y="1620001"/>
                </a:cubicBezTo>
                <a:cubicBezTo>
                  <a:pt x="1889029" y="1471421"/>
                  <a:pt x="1768581" y="1350973"/>
                  <a:pt x="1620001" y="1350973"/>
                </a:cubicBezTo>
                <a:close/>
                <a:moveTo>
                  <a:pt x="2324470" y="322965"/>
                </a:moveTo>
                <a:lnTo>
                  <a:pt x="1804044" y="1281148"/>
                </a:lnTo>
                <a:cubicBezTo>
                  <a:pt x="1925507" y="1345192"/>
                  <a:pt x="2007350" y="1473038"/>
                  <a:pt x="2007350" y="1620000"/>
                </a:cubicBezTo>
                <a:lnTo>
                  <a:pt x="2005998" y="1633413"/>
                </a:lnTo>
                <a:lnTo>
                  <a:pt x="3095109" y="1671260"/>
                </a:lnTo>
                <a:cubicBezTo>
                  <a:pt x="3114541" y="1112092"/>
                  <a:pt x="2816135" y="590008"/>
                  <a:pt x="2324470" y="322965"/>
                </a:cubicBezTo>
                <a:close/>
                <a:moveTo>
                  <a:pt x="926838" y="316888"/>
                </a:moveTo>
                <a:cubicBezTo>
                  <a:pt x="432869" y="579644"/>
                  <a:pt x="129933" y="1099113"/>
                  <a:pt x="144500" y="1658429"/>
                </a:cubicBezTo>
                <a:lnTo>
                  <a:pt x="1233664" y="1630062"/>
                </a:lnTo>
                <a:cubicBezTo>
                  <a:pt x="1232693" y="1626734"/>
                  <a:pt x="1232650" y="1623372"/>
                  <a:pt x="1232650" y="1620000"/>
                </a:cubicBezTo>
                <a:cubicBezTo>
                  <a:pt x="1232650" y="1471836"/>
                  <a:pt x="1315838" y="1343102"/>
                  <a:pt x="1438904" y="1279548"/>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9" name="Block Arc 14"/>
          <p:cNvSpPr/>
          <p:nvPr/>
        </p:nvSpPr>
        <p:spPr>
          <a:xfrm rot="16200000">
            <a:off x="7547863" y="2508813"/>
            <a:ext cx="396489" cy="396751"/>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grpSp>
        <p:nvGrpSpPr>
          <p:cNvPr id="20" name="Group 19"/>
          <p:cNvGrpSpPr/>
          <p:nvPr/>
        </p:nvGrpSpPr>
        <p:grpSpPr>
          <a:xfrm>
            <a:off x="2253642" y="3228222"/>
            <a:ext cx="1512168" cy="1412178"/>
            <a:chOff x="2113657" y="4283314"/>
            <a:chExt cx="3647460" cy="1412178"/>
          </a:xfrm>
        </p:grpSpPr>
        <p:sp>
          <p:nvSpPr>
            <p:cNvPr id="21" name="TextBox 20"/>
            <p:cNvSpPr txBox="1"/>
            <p:nvPr/>
          </p:nvSpPr>
          <p:spPr>
            <a:xfrm>
              <a:off x="2113657" y="4495163"/>
              <a:ext cx="3647458" cy="1200329"/>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You can simply impress your audience and add a unique zing and appeal to your Presentations.  </a:t>
              </a:r>
            </a:p>
          </p:txBody>
        </p:sp>
        <p:sp>
          <p:nvSpPr>
            <p:cNvPr id="22" name="TextBox 21"/>
            <p:cNvSpPr txBox="1"/>
            <p:nvPr/>
          </p:nvSpPr>
          <p:spPr>
            <a:xfrm>
              <a:off x="2113658" y="4283314"/>
              <a:ext cx="3647459" cy="27699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3" name="Group 22"/>
          <p:cNvGrpSpPr/>
          <p:nvPr/>
        </p:nvGrpSpPr>
        <p:grpSpPr>
          <a:xfrm>
            <a:off x="3831667" y="3228222"/>
            <a:ext cx="1512168" cy="1412178"/>
            <a:chOff x="2113657" y="4283314"/>
            <a:chExt cx="3647460" cy="1412178"/>
          </a:xfrm>
        </p:grpSpPr>
        <p:sp>
          <p:nvSpPr>
            <p:cNvPr id="24" name="TextBox 23"/>
            <p:cNvSpPr txBox="1"/>
            <p:nvPr/>
          </p:nvSpPr>
          <p:spPr>
            <a:xfrm>
              <a:off x="2113657" y="4495163"/>
              <a:ext cx="3647458" cy="1200329"/>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You can simply impress your audience and add a unique zing and appeal to your Presentations.  </a:t>
              </a:r>
            </a:p>
          </p:txBody>
        </p:sp>
        <p:sp>
          <p:nvSpPr>
            <p:cNvPr id="25" name="TextBox 24"/>
            <p:cNvSpPr txBox="1"/>
            <p:nvPr/>
          </p:nvSpPr>
          <p:spPr>
            <a:xfrm>
              <a:off x="2113658" y="4283314"/>
              <a:ext cx="3647459" cy="27699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6" name="Group 25"/>
          <p:cNvGrpSpPr/>
          <p:nvPr/>
        </p:nvGrpSpPr>
        <p:grpSpPr>
          <a:xfrm>
            <a:off x="5409692" y="3228222"/>
            <a:ext cx="1512168" cy="1412178"/>
            <a:chOff x="2113657" y="4283314"/>
            <a:chExt cx="3647460" cy="1412178"/>
          </a:xfrm>
        </p:grpSpPr>
        <p:sp>
          <p:nvSpPr>
            <p:cNvPr id="27" name="TextBox 26"/>
            <p:cNvSpPr txBox="1"/>
            <p:nvPr/>
          </p:nvSpPr>
          <p:spPr>
            <a:xfrm>
              <a:off x="2113657" y="4495163"/>
              <a:ext cx="3647458" cy="1200329"/>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You can simply impress your audience and add a unique zing and appeal to your Presentations.  </a:t>
              </a:r>
            </a:p>
          </p:txBody>
        </p:sp>
        <p:sp>
          <p:nvSpPr>
            <p:cNvPr id="28" name="TextBox 27"/>
            <p:cNvSpPr txBox="1"/>
            <p:nvPr/>
          </p:nvSpPr>
          <p:spPr>
            <a:xfrm>
              <a:off x="2113658" y="4283314"/>
              <a:ext cx="3647459" cy="27699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9" name="Group 28"/>
          <p:cNvGrpSpPr/>
          <p:nvPr/>
        </p:nvGrpSpPr>
        <p:grpSpPr>
          <a:xfrm>
            <a:off x="6987716" y="3228222"/>
            <a:ext cx="1512168" cy="1412178"/>
            <a:chOff x="2113657" y="4283314"/>
            <a:chExt cx="3647460" cy="1412178"/>
          </a:xfrm>
        </p:grpSpPr>
        <p:sp>
          <p:nvSpPr>
            <p:cNvPr id="30" name="TextBox 29"/>
            <p:cNvSpPr txBox="1"/>
            <p:nvPr/>
          </p:nvSpPr>
          <p:spPr>
            <a:xfrm>
              <a:off x="2113657" y="4495163"/>
              <a:ext cx="3647458" cy="1200329"/>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You can simply impress your audience and add a unique zing and appeal to your Presentations.  </a:t>
              </a:r>
            </a:p>
          </p:txBody>
        </p:sp>
        <p:sp>
          <p:nvSpPr>
            <p:cNvPr id="31" name="TextBox 30"/>
            <p:cNvSpPr txBox="1"/>
            <p:nvPr/>
          </p:nvSpPr>
          <p:spPr>
            <a:xfrm>
              <a:off x="2113658" y="4283314"/>
              <a:ext cx="3647459" cy="27699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spTree>
    <p:extLst>
      <p:ext uri="{BB962C8B-B14F-4D97-AF65-F5344CB8AC3E}">
        <p14:creationId xmlns:p14="http://schemas.microsoft.com/office/powerpoint/2010/main" val="36608371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그림 개체 틀 2">
            <a:extLst>
              <a:ext uri="{FF2B5EF4-FFF2-40B4-BE49-F238E27FC236}">
                <a16:creationId xmlns:a16="http://schemas.microsoft.com/office/drawing/2014/main" xmlns="" id="{F2AC9B60-59ED-4BE1-A7A1-1361E5F64E38}"/>
              </a:ext>
            </a:extLst>
          </p:cNvPr>
          <p:cNvSpPr>
            <a:spLocks noGrp="1"/>
          </p:cNvSpPr>
          <p:nvPr>
            <p:ph type="pic" idx="12"/>
          </p:nvPr>
        </p:nvSpPr>
        <p:spPr/>
      </p:sp>
      <p:sp>
        <p:nvSpPr>
          <p:cNvPr id="5" name="Rectangle 4"/>
          <p:cNvSpPr/>
          <p:nvPr/>
        </p:nvSpPr>
        <p:spPr>
          <a:xfrm>
            <a:off x="1187624" y="3579862"/>
            <a:ext cx="6768752" cy="156363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 name="Isosceles Triangle 5"/>
          <p:cNvSpPr/>
          <p:nvPr/>
        </p:nvSpPr>
        <p:spPr>
          <a:xfrm rot="10800000">
            <a:off x="3746892" y="11875"/>
            <a:ext cx="1650216" cy="812260"/>
          </a:xfrm>
          <a:prstGeom prst="triangle">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 name="Isosceles Triangle 6"/>
          <p:cNvSpPr/>
          <p:nvPr/>
        </p:nvSpPr>
        <p:spPr>
          <a:xfrm rot="10800000">
            <a:off x="4041648" y="111834"/>
            <a:ext cx="1060704" cy="554360"/>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TextBox 7"/>
          <p:cNvSpPr txBox="1"/>
          <p:nvPr/>
        </p:nvSpPr>
        <p:spPr>
          <a:xfrm>
            <a:off x="2915816" y="3669157"/>
            <a:ext cx="3312368" cy="830997"/>
          </a:xfrm>
          <a:prstGeom prst="rect">
            <a:avLst/>
          </a:prstGeom>
          <a:noFill/>
        </p:spPr>
        <p:txBody>
          <a:bodyPr wrap="square" rtlCol="0">
            <a:spAutoFit/>
          </a:bodyPr>
          <a:lstStyle/>
          <a:p>
            <a:pPr algn="ctr"/>
            <a:r>
              <a:rPr lang="en-US" altLang="ko-KR" sz="2400" b="1" dirty="0">
                <a:solidFill>
                  <a:schemeClr val="bg1"/>
                </a:solidFill>
                <a:latin typeface="+mj-lt"/>
                <a:cs typeface="Arial" pitchFamily="34" charset="0"/>
              </a:rPr>
              <a:t>Simple PowerPoint Presentation</a:t>
            </a:r>
            <a:endParaRPr lang="ko-KR" altLang="en-US" sz="2400" b="1" dirty="0">
              <a:solidFill>
                <a:schemeClr val="bg1"/>
              </a:solidFill>
              <a:latin typeface="+mj-lt"/>
              <a:cs typeface="Arial" pitchFamily="34" charset="0"/>
            </a:endParaRPr>
          </a:p>
        </p:txBody>
      </p:sp>
      <p:sp>
        <p:nvSpPr>
          <p:cNvPr id="9" name="TextBox 8"/>
          <p:cNvSpPr txBox="1"/>
          <p:nvPr/>
        </p:nvSpPr>
        <p:spPr>
          <a:xfrm>
            <a:off x="1835696" y="4486349"/>
            <a:ext cx="5436604" cy="461665"/>
          </a:xfrm>
          <a:prstGeom prst="rect">
            <a:avLst/>
          </a:prstGeom>
          <a:noFill/>
        </p:spPr>
        <p:txBody>
          <a:bodyPr wrap="square" rtlCol="0">
            <a:spAutoFit/>
          </a:bodyPr>
          <a:lstStyle/>
          <a:p>
            <a:pPr algn="ctr"/>
            <a:r>
              <a:rPr lang="en-US" altLang="ko-KR" sz="1200" dirty="0">
                <a:solidFill>
                  <a:schemeClr val="bg1"/>
                </a:solidFill>
                <a:cs typeface="Arial" pitchFamily="34" charset="0"/>
              </a:rPr>
              <a:t>Get a modern PowerPoint  Presentation that is beautifully designed.  Easy to change colors, photos and Text</a:t>
            </a:r>
          </a:p>
        </p:txBody>
      </p:sp>
    </p:spTree>
    <p:extLst>
      <p:ext uri="{BB962C8B-B14F-4D97-AF65-F5344CB8AC3E}">
        <p14:creationId xmlns:p14="http://schemas.microsoft.com/office/powerpoint/2010/main" val="19504073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1" name="Straight Connector 50"/>
          <p:cNvCxnSpPr>
            <a:stCxn id="2" idx="2"/>
          </p:cNvCxnSpPr>
          <p:nvPr/>
        </p:nvCxnSpPr>
        <p:spPr>
          <a:xfrm flipH="1">
            <a:off x="2441164" y="1943549"/>
            <a:ext cx="6600" cy="766268"/>
          </a:xfrm>
          <a:prstGeom prst="line">
            <a:avLst/>
          </a:prstGeom>
          <a:ln w="25400">
            <a:solidFill>
              <a:schemeClr val="tx1">
                <a:lumMod val="75000"/>
                <a:lumOff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a:endCxn id="10" idx="0"/>
          </p:cNvCxnSpPr>
          <p:nvPr/>
        </p:nvCxnSpPr>
        <p:spPr>
          <a:xfrm>
            <a:off x="2441164" y="2764461"/>
            <a:ext cx="6600" cy="714515"/>
          </a:xfrm>
          <a:prstGeom prst="line">
            <a:avLst/>
          </a:prstGeom>
          <a:ln w="25400">
            <a:solidFill>
              <a:schemeClr val="tx1">
                <a:lumMod val="75000"/>
                <a:lumOff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flipH="1">
            <a:off x="2447764" y="1546060"/>
            <a:ext cx="993448" cy="1137048"/>
          </a:xfrm>
          <a:prstGeom prst="line">
            <a:avLst/>
          </a:prstGeom>
          <a:ln w="25400">
            <a:solidFill>
              <a:schemeClr val="tx1">
                <a:lumMod val="75000"/>
                <a:lumOff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flipH="1">
            <a:off x="2447764" y="2709817"/>
            <a:ext cx="1044116" cy="54644"/>
          </a:xfrm>
          <a:prstGeom prst="line">
            <a:avLst/>
          </a:prstGeom>
          <a:ln w="25400">
            <a:solidFill>
              <a:schemeClr val="tx1">
                <a:lumMod val="75000"/>
                <a:lumOff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H="1" flipV="1">
            <a:off x="2447764" y="2902960"/>
            <a:ext cx="1044116" cy="970615"/>
          </a:xfrm>
          <a:prstGeom prst="line">
            <a:avLst/>
          </a:prstGeom>
          <a:ln w="25400">
            <a:solidFill>
              <a:schemeClr val="tx1">
                <a:lumMod val="75000"/>
                <a:lumOff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stCxn id="6" idx="3"/>
          </p:cNvCxnSpPr>
          <p:nvPr/>
        </p:nvCxnSpPr>
        <p:spPr>
          <a:xfrm>
            <a:off x="1403648" y="1547505"/>
            <a:ext cx="993448" cy="1137048"/>
          </a:xfrm>
          <a:prstGeom prst="line">
            <a:avLst/>
          </a:prstGeom>
          <a:ln w="25400">
            <a:solidFill>
              <a:schemeClr val="tx1">
                <a:lumMod val="75000"/>
                <a:lumOff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a:stCxn id="12" idx="3"/>
          </p:cNvCxnSpPr>
          <p:nvPr/>
        </p:nvCxnSpPr>
        <p:spPr>
          <a:xfrm>
            <a:off x="1403648" y="2711262"/>
            <a:ext cx="1044116" cy="54644"/>
          </a:xfrm>
          <a:prstGeom prst="line">
            <a:avLst/>
          </a:prstGeom>
          <a:ln w="25400">
            <a:solidFill>
              <a:schemeClr val="tx1">
                <a:lumMod val="75000"/>
                <a:lumOff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a:stCxn id="11" idx="3"/>
          </p:cNvCxnSpPr>
          <p:nvPr/>
        </p:nvCxnSpPr>
        <p:spPr>
          <a:xfrm flipV="1">
            <a:off x="1403648" y="2904405"/>
            <a:ext cx="1044116" cy="970615"/>
          </a:xfrm>
          <a:prstGeom prst="line">
            <a:avLst/>
          </a:prstGeom>
          <a:ln w="25400">
            <a:solidFill>
              <a:schemeClr val="tx1">
                <a:lumMod val="75000"/>
                <a:lumOff val="2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7" name="Title 16"/>
          <p:cNvSpPr>
            <a:spLocks noGrp="1"/>
          </p:cNvSpPr>
          <p:nvPr>
            <p:ph type="title"/>
          </p:nvPr>
        </p:nvSpPr>
        <p:spPr/>
        <p:txBody>
          <a:bodyPr/>
          <a:lstStyle/>
          <a:p>
            <a:r>
              <a:rPr lang="en-US" altLang="ko-KR" dirty="0">
                <a:solidFill>
                  <a:schemeClr val="accent5"/>
                </a:solidFill>
              </a:rPr>
              <a:t>Infographic</a:t>
            </a:r>
            <a:r>
              <a:rPr lang="en-US" altLang="ko-KR" dirty="0"/>
              <a:t> Layout</a:t>
            </a:r>
            <a:endParaRPr lang="ko-KR" altLang="en-US" dirty="0"/>
          </a:p>
        </p:txBody>
      </p:sp>
      <p:pic>
        <p:nvPicPr>
          <p:cNvPr id="5" name="Picture 3" descr="D:\KBM-정애\014-Fullppt\PNG이미지\노트북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3512" y="2192920"/>
            <a:ext cx="1267168" cy="108843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051720" y="1151461"/>
            <a:ext cx="792088" cy="792088"/>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 name="Rectangle 5"/>
          <p:cNvSpPr/>
          <p:nvPr/>
        </p:nvSpPr>
        <p:spPr>
          <a:xfrm>
            <a:off x="611560" y="1151461"/>
            <a:ext cx="792088" cy="792088"/>
          </a:xfrm>
          <a:prstGeom prst="rect">
            <a:avLst/>
          </a:prstGeom>
          <a:no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 name="Rectangle 6"/>
          <p:cNvSpPr/>
          <p:nvPr/>
        </p:nvSpPr>
        <p:spPr>
          <a:xfrm>
            <a:off x="3491880" y="1151461"/>
            <a:ext cx="792088" cy="792088"/>
          </a:xfrm>
          <a:prstGeom prst="rect">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Rectangle 7"/>
          <p:cNvSpPr/>
          <p:nvPr/>
        </p:nvSpPr>
        <p:spPr>
          <a:xfrm>
            <a:off x="3491880" y="2315218"/>
            <a:ext cx="792088" cy="792088"/>
          </a:xfrm>
          <a:prstGeom prst="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 name="Rectangle 8"/>
          <p:cNvSpPr/>
          <p:nvPr/>
        </p:nvSpPr>
        <p:spPr>
          <a:xfrm>
            <a:off x="3491880" y="3478976"/>
            <a:ext cx="792088" cy="792088"/>
          </a:xfrm>
          <a:prstGeom prst="rect">
            <a:avLst/>
          </a:prstGeom>
          <a:no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Rectangle 9"/>
          <p:cNvSpPr/>
          <p:nvPr/>
        </p:nvSpPr>
        <p:spPr>
          <a:xfrm>
            <a:off x="2051720" y="3478976"/>
            <a:ext cx="792088" cy="792088"/>
          </a:xfrm>
          <a:prstGeom prst="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Rectangle 10"/>
          <p:cNvSpPr/>
          <p:nvPr/>
        </p:nvSpPr>
        <p:spPr>
          <a:xfrm>
            <a:off x="611560" y="3478976"/>
            <a:ext cx="792088" cy="792088"/>
          </a:xfrm>
          <a:prstGeom prst="rect">
            <a:avLst/>
          </a:pr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Rectangle 11"/>
          <p:cNvSpPr/>
          <p:nvPr/>
        </p:nvSpPr>
        <p:spPr>
          <a:xfrm>
            <a:off x="611560" y="2315218"/>
            <a:ext cx="792088" cy="792088"/>
          </a:xfrm>
          <a:prstGeom prst="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Rectangle 9"/>
          <p:cNvSpPr/>
          <p:nvPr/>
        </p:nvSpPr>
        <p:spPr>
          <a:xfrm>
            <a:off x="850989" y="3681223"/>
            <a:ext cx="357963" cy="335085"/>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9" name="Rectangle 23"/>
          <p:cNvSpPr/>
          <p:nvPr/>
        </p:nvSpPr>
        <p:spPr>
          <a:xfrm>
            <a:off x="3647470" y="3733427"/>
            <a:ext cx="480907" cy="282881"/>
          </a:xfrm>
          <a:custGeom>
            <a:avLst/>
            <a:gdLst/>
            <a:ahLst/>
            <a:cxnLst/>
            <a:rect l="l" t="t" r="r" b="b"/>
            <a:pathLst>
              <a:path w="4529836" h="2664566">
                <a:moveTo>
                  <a:pt x="1861969" y="0"/>
                </a:moveTo>
                <a:cubicBezTo>
                  <a:pt x="2177122" y="0"/>
                  <a:pt x="2455874" y="155855"/>
                  <a:pt x="2611443" y="404565"/>
                </a:cubicBezTo>
                <a:cubicBezTo>
                  <a:pt x="2709453" y="315054"/>
                  <a:pt x="2840684" y="266178"/>
                  <a:pt x="2983336" y="266178"/>
                </a:cubicBezTo>
                <a:cubicBezTo>
                  <a:pt x="3293144" y="266178"/>
                  <a:pt x="3549108" y="496718"/>
                  <a:pt x="3578241" y="797044"/>
                </a:cubicBezTo>
                <a:cubicBezTo>
                  <a:pt x="3583592" y="793823"/>
                  <a:pt x="3589010" y="793774"/>
                  <a:pt x="3594440" y="793774"/>
                </a:cubicBezTo>
                <a:cubicBezTo>
                  <a:pt x="4111042" y="793774"/>
                  <a:pt x="4529836" y="1212568"/>
                  <a:pt x="4529836" y="1729170"/>
                </a:cubicBezTo>
                <a:cubicBezTo>
                  <a:pt x="4529836" y="2216938"/>
                  <a:pt x="4156487" y="2617512"/>
                  <a:pt x="3679930" y="2660249"/>
                </a:cubicBezTo>
                <a:lnTo>
                  <a:pt x="3679930" y="2664566"/>
                </a:lnTo>
                <a:lnTo>
                  <a:pt x="3594440" y="2664566"/>
                </a:lnTo>
                <a:lnTo>
                  <a:pt x="1043912" y="2664566"/>
                </a:lnTo>
                <a:lnTo>
                  <a:pt x="1043912" y="2657589"/>
                </a:lnTo>
                <a:cubicBezTo>
                  <a:pt x="1008374" y="2662448"/>
                  <a:pt x="972132" y="2664566"/>
                  <a:pt x="935396" y="2664566"/>
                </a:cubicBezTo>
                <a:cubicBezTo>
                  <a:pt x="418794" y="2664566"/>
                  <a:pt x="0" y="2245772"/>
                  <a:pt x="0" y="1729170"/>
                </a:cubicBezTo>
                <a:cubicBezTo>
                  <a:pt x="0" y="1212568"/>
                  <a:pt x="418794" y="793774"/>
                  <a:pt x="935396" y="793774"/>
                </a:cubicBezTo>
                <a:lnTo>
                  <a:pt x="954395" y="797612"/>
                </a:lnTo>
                <a:cubicBezTo>
                  <a:pt x="1004779" y="344999"/>
                  <a:pt x="1393085" y="0"/>
                  <a:pt x="1861969"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0" name="Rectangle 30"/>
          <p:cNvSpPr/>
          <p:nvPr/>
        </p:nvSpPr>
        <p:spPr>
          <a:xfrm>
            <a:off x="3720787" y="2517905"/>
            <a:ext cx="334274" cy="333296"/>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1" name="Oval 7"/>
          <p:cNvSpPr/>
          <p:nvPr/>
        </p:nvSpPr>
        <p:spPr>
          <a:xfrm>
            <a:off x="2257587" y="3684843"/>
            <a:ext cx="380354" cy="380354"/>
          </a:xfrm>
          <a:custGeom>
            <a:avLst/>
            <a:gdLst/>
            <a:ahLst/>
            <a:cxnLst/>
            <a:rect l="l" t="t" r="r" b="b"/>
            <a:pathLst>
              <a:path w="3240000" h="3240000">
                <a:moveTo>
                  <a:pt x="1415334" y="1947658"/>
                </a:moveTo>
                <a:lnTo>
                  <a:pt x="838053" y="2871852"/>
                </a:lnTo>
                <a:cubicBezTo>
                  <a:pt x="1312591" y="3168264"/>
                  <a:pt x="1913932" y="3170879"/>
                  <a:pt x="2391030" y="2878606"/>
                </a:cubicBezTo>
                <a:lnTo>
                  <a:pt x="1821709" y="1949263"/>
                </a:lnTo>
                <a:cubicBezTo>
                  <a:pt x="1763478" y="1986502"/>
                  <a:pt x="1694174" y="2007350"/>
                  <a:pt x="1620000" y="2007350"/>
                </a:cubicBezTo>
                <a:cubicBezTo>
                  <a:pt x="1544621" y="2007350"/>
                  <a:pt x="1474270" y="1985818"/>
                  <a:pt x="1415334" y="1947658"/>
                </a:cubicBezTo>
                <a:close/>
                <a:moveTo>
                  <a:pt x="1620001" y="1350973"/>
                </a:moveTo>
                <a:cubicBezTo>
                  <a:pt x="1471421" y="1350973"/>
                  <a:pt x="1350973" y="1471421"/>
                  <a:pt x="1350973" y="1620001"/>
                </a:cubicBezTo>
                <a:cubicBezTo>
                  <a:pt x="1350973" y="1768581"/>
                  <a:pt x="1471421" y="1889029"/>
                  <a:pt x="1620001" y="1889029"/>
                </a:cubicBezTo>
                <a:cubicBezTo>
                  <a:pt x="1768581" y="1889029"/>
                  <a:pt x="1889029" y="1768581"/>
                  <a:pt x="1889029" y="1620001"/>
                </a:cubicBezTo>
                <a:cubicBezTo>
                  <a:pt x="1889029" y="1471421"/>
                  <a:pt x="1768581" y="1350973"/>
                  <a:pt x="1620001" y="1350973"/>
                </a:cubicBezTo>
                <a:close/>
                <a:moveTo>
                  <a:pt x="2324470" y="322965"/>
                </a:moveTo>
                <a:lnTo>
                  <a:pt x="1804044" y="1281148"/>
                </a:lnTo>
                <a:cubicBezTo>
                  <a:pt x="1925507" y="1345192"/>
                  <a:pt x="2007350" y="1473038"/>
                  <a:pt x="2007350" y="1620000"/>
                </a:cubicBezTo>
                <a:lnTo>
                  <a:pt x="2005998" y="1633413"/>
                </a:lnTo>
                <a:lnTo>
                  <a:pt x="3095109" y="1671260"/>
                </a:lnTo>
                <a:cubicBezTo>
                  <a:pt x="3114541" y="1112092"/>
                  <a:pt x="2816135" y="590008"/>
                  <a:pt x="2324470" y="322965"/>
                </a:cubicBezTo>
                <a:close/>
                <a:moveTo>
                  <a:pt x="926838" y="316888"/>
                </a:moveTo>
                <a:cubicBezTo>
                  <a:pt x="432869" y="579644"/>
                  <a:pt x="129933" y="1099113"/>
                  <a:pt x="144500" y="1658429"/>
                </a:cubicBezTo>
                <a:lnTo>
                  <a:pt x="1233664" y="1630062"/>
                </a:lnTo>
                <a:cubicBezTo>
                  <a:pt x="1232693" y="1626734"/>
                  <a:pt x="1232650" y="1623372"/>
                  <a:pt x="1232650" y="1620000"/>
                </a:cubicBezTo>
                <a:cubicBezTo>
                  <a:pt x="1232650" y="1471836"/>
                  <a:pt x="1315838" y="1343102"/>
                  <a:pt x="1438904" y="1279548"/>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2" name="Oval 21"/>
          <p:cNvSpPr>
            <a:spLocks noChangeAspect="1"/>
          </p:cNvSpPr>
          <p:nvPr/>
        </p:nvSpPr>
        <p:spPr>
          <a:xfrm>
            <a:off x="796737" y="1321528"/>
            <a:ext cx="421733" cy="425256"/>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3" name="Rounded Rectangle 7"/>
          <p:cNvSpPr/>
          <p:nvPr/>
        </p:nvSpPr>
        <p:spPr>
          <a:xfrm>
            <a:off x="806256" y="2482146"/>
            <a:ext cx="402696" cy="347521"/>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4" name="Rounded Rectangle 27"/>
          <p:cNvSpPr/>
          <p:nvPr/>
        </p:nvSpPr>
        <p:spPr>
          <a:xfrm>
            <a:off x="2257587" y="1406492"/>
            <a:ext cx="367154" cy="282025"/>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5" name="Rectangle 16"/>
          <p:cNvSpPr/>
          <p:nvPr/>
        </p:nvSpPr>
        <p:spPr>
          <a:xfrm>
            <a:off x="3712528" y="1406492"/>
            <a:ext cx="388500" cy="255328"/>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26" name="Group 25"/>
          <p:cNvGrpSpPr/>
          <p:nvPr/>
        </p:nvGrpSpPr>
        <p:grpSpPr>
          <a:xfrm>
            <a:off x="5076056" y="1131590"/>
            <a:ext cx="3456384" cy="708252"/>
            <a:chOff x="7164288" y="856926"/>
            <a:chExt cx="1439711" cy="708252"/>
          </a:xfrm>
        </p:grpSpPr>
        <p:sp>
          <p:nvSpPr>
            <p:cNvPr id="27" name="TextBox 26"/>
            <p:cNvSpPr txBox="1"/>
            <p:nvPr/>
          </p:nvSpPr>
          <p:spPr>
            <a:xfrm>
              <a:off x="7164288" y="856926"/>
              <a:ext cx="1439711" cy="307777"/>
            </a:xfrm>
            <a:prstGeom prst="rect">
              <a:avLst/>
            </a:prstGeom>
            <a:noFill/>
          </p:spPr>
          <p:txBody>
            <a:bodyPr wrap="square" rtlCol="0">
              <a:spAutoFit/>
            </a:bodyPr>
            <a:lstStyle/>
            <a:p>
              <a:r>
                <a:rPr lang="en-US" altLang="ko-KR" sz="1400" dirty="0">
                  <a:solidFill>
                    <a:schemeClr val="accent5"/>
                  </a:solidFill>
                  <a:cs typeface="Arial" pitchFamily="34" charset="0"/>
                </a:rPr>
                <a:t>Your Text Here</a:t>
              </a:r>
              <a:endParaRPr lang="ko-KR" altLang="en-US" sz="1400" dirty="0">
                <a:solidFill>
                  <a:schemeClr val="accent5"/>
                </a:solidFill>
                <a:cs typeface="Arial" pitchFamily="34" charset="0"/>
              </a:endParaRPr>
            </a:p>
          </p:txBody>
        </p:sp>
        <p:sp>
          <p:nvSpPr>
            <p:cNvPr id="28" name="TextBox 27"/>
            <p:cNvSpPr txBox="1"/>
            <p:nvPr/>
          </p:nvSpPr>
          <p:spPr>
            <a:xfrm>
              <a:off x="7164288" y="1103513"/>
              <a:ext cx="1439711"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a:t>
              </a:r>
            </a:p>
          </p:txBody>
        </p:sp>
      </p:grpSp>
      <p:grpSp>
        <p:nvGrpSpPr>
          <p:cNvPr id="29" name="Group 28"/>
          <p:cNvGrpSpPr/>
          <p:nvPr/>
        </p:nvGrpSpPr>
        <p:grpSpPr>
          <a:xfrm>
            <a:off x="5076056" y="3583064"/>
            <a:ext cx="3456384" cy="708252"/>
            <a:chOff x="7164288" y="856926"/>
            <a:chExt cx="1439711" cy="708252"/>
          </a:xfrm>
        </p:grpSpPr>
        <p:sp>
          <p:nvSpPr>
            <p:cNvPr id="30" name="TextBox 29"/>
            <p:cNvSpPr txBox="1"/>
            <p:nvPr/>
          </p:nvSpPr>
          <p:spPr>
            <a:xfrm>
              <a:off x="7164288" y="856926"/>
              <a:ext cx="1439711" cy="307777"/>
            </a:xfrm>
            <a:prstGeom prst="rect">
              <a:avLst/>
            </a:prstGeom>
            <a:noFill/>
          </p:spPr>
          <p:txBody>
            <a:bodyPr wrap="square" rtlCol="0">
              <a:spAutoFit/>
            </a:bodyPr>
            <a:lstStyle/>
            <a:p>
              <a:r>
                <a:rPr lang="en-US" altLang="ko-KR" sz="1400" dirty="0">
                  <a:solidFill>
                    <a:schemeClr val="accent2"/>
                  </a:solidFill>
                  <a:cs typeface="Arial" pitchFamily="34" charset="0"/>
                </a:rPr>
                <a:t>Your Text Here</a:t>
              </a:r>
              <a:endParaRPr lang="ko-KR" altLang="en-US" sz="1400" dirty="0">
                <a:solidFill>
                  <a:schemeClr val="accent2"/>
                </a:solidFill>
                <a:cs typeface="Arial" pitchFamily="34" charset="0"/>
              </a:endParaRPr>
            </a:p>
          </p:txBody>
        </p:sp>
        <p:sp>
          <p:nvSpPr>
            <p:cNvPr id="31" name="TextBox 30"/>
            <p:cNvSpPr txBox="1"/>
            <p:nvPr/>
          </p:nvSpPr>
          <p:spPr>
            <a:xfrm>
              <a:off x="7164288" y="1103513"/>
              <a:ext cx="1439711"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a:t>
              </a:r>
            </a:p>
          </p:txBody>
        </p:sp>
      </p:grpSp>
      <p:grpSp>
        <p:nvGrpSpPr>
          <p:cNvPr id="32" name="Group 31"/>
          <p:cNvGrpSpPr/>
          <p:nvPr/>
        </p:nvGrpSpPr>
        <p:grpSpPr>
          <a:xfrm>
            <a:off x="5076056" y="1948748"/>
            <a:ext cx="3456384" cy="708252"/>
            <a:chOff x="7164288" y="856926"/>
            <a:chExt cx="1439711" cy="708252"/>
          </a:xfrm>
        </p:grpSpPr>
        <p:sp>
          <p:nvSpPr>
            <p:cNvPr id="33" name="TextBox 32"/>
            <p:cNvSpPr txBox="1"/>
            <p:nvPr/>
          </p:nvSpPr>
          <p:spPr>
            <a:xfrm>
              <a:off x="7164288" y="856926"/>
              <a:ext cx="1439711" cy="307777"/>
            </a:xfrm>
            <a:prstGeom prst="rect">
              <a:avLst/>
            </a:prstGeom>
            <a:noFill/>
          </p:spPr>
          <p:txBody>
            <a:bodyPr wrap="square" rtlCol="0">
              <a:spAutoFit/>
            </a:bodyPr>
            <a:lstStyle/>
            <a:p>
              <a:r>
                <a:rPr lang="en-US" altLang="ko-KR" sz="1400" dirty="0">
                  <a:solidFill>
                    <a:schemeClr val="accent4"/>
                  </a:solidFill>
                  <a:cs typeface="Arial" pitchFamily="34" charset="0"/>
                </a:rPr>
                <a:t>Your Text Here</a:t>
              </a:r>
              <a:endParaRPr lang="ko-KR" altLang="en-US" sz="1400" dirty="0">
                <a:solidFill>
                  <a:schemeClr val="accent4"/>
                </a:solidFill>
                <a:cs typeface="Arial" pitchFamily="34" charset="0"/>
              </a:endParaRPr>
            </a:p>
          </p:txBody>
        </p:sp>
        <p:sp>
          <p:nvSpPr>
            <p:cNvPr id="34" name="TextBox 33"/>
            <p:cNvSpPr txBox="1"/>
            <p:nvPr/>
          </p:nvSpPr>
          <p:spPr>
            <a:xfrm>
              <a:off x="7164288" y="1103513"/>
              <a:ext cx="1439711"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a:t>
              </a:r>
            </a:p>
          </p:txBody>
        </p:sp>
      </p:grpSp>
      <p:grpSp>
        <p:nvGrpSpPr>
          <p:cNvPr id="35" name="Group 34"/>
          <p:cNvGrpSpPr/>
          <p:nvPr/>
        </p:nvGrpSpPr>
        <p:grpSpPr>
          <a:xfrm>
            <a:off x="5076056" y="2765906"/>
            <a:ext cx="3456384" cy="708252"/>
            <a:chOff x="7164288" y="856926"/>
            <a:chExt cx="1439711" cy="708252"/>
          </a:xfrm>
        </p:grpSpPr>
        <p:sp>
          <p:nvSpPr>
            <p:cNvPr id="36" name="TextBox 35"/>
            <p:cNvSpPr txBox="1"/>
            <p:nvPr/>
          </p:nvSpPr>
          <p:spPr>
            <a:xfrm>
              <a:off x="7164288" y="856926"/>
              <a:ext cx="1439711" cy="307777"/>
            </a:xfrm>
            <a:prstGeom prst="rect">
              <a:avLst/>
            </a:prstGeom>
            <a:noFill/>
          </p:spPr>
          <p:txBody>
            <a:bodyPr wrap="square" rtlCol="0">
              <a:spAutoFit/>
            </a:bodyPr>
            <a:lstStyle/>
            <a:p>
              <a:r>
                <a:rPr lang="en-US" altLang="ko-KR" sz="1400" dirty="0">
                  <a:solidFill>
                    <a:schemeClr val="accent3"/>
                  </a:solidFill>
                  <a:cs typeface="Arial" pitchFamily="34" charset="0"/>
                </a:rPr>
                <a:t>Your Text Here</a:t>
              </a:r>
              <a:endParaRPr lang="ko-KR" altLang="en-US" sz="1400" dirty="0">
                <a:solidFill>
                  <a:schemeClr val="accent3"/>
                </a:solidFill>
                <a:cs typeface="Arial" pitchFamily="34" charset="0"/>
              </a:endParaRPr>
            </a:p>
          </p:txBody>
        </p:sp>
        <p:sp>
          <p:nvSpPr>
            <p:cNvPr id="37" name="TextBox 36"/>
            <p:cNvSpPr txBox="1"/>
            <p:nvPr/>
          </p:nvSpPr>
          <p:spPr>
            <a:xfrm>
              <a:off x="7164288" y="1103513"/>
              <a:ext cx="1439711"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a:t>
              </a:r>
            </a:p>
          </p:txBody>
        </p:sp>
      </p:grpSp>
    </p:spTree>
    <p:extLst>
      <p:ext uri="{BB962C8B-B14F-4D97-AF65-F5344CB8AC3E}">
        <p14:creationId xmlns:p14="http://schemas.microsoft.com/office/powerpoint/2010/main" val="187529601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ko-KR" dirty="0">
                <a:solidFill>
                  <a:schemeClr val="accent5"/>
                </a:solidFill>
              </a:rPr>
              <a:t>Infographic</a:t>
            </a:r>
            <a:r>
              <a:rPr lang="en-US" altLang="ko-KR" dirty="0"/>
              <a:t> Layout</a:t>
            </a:r>
            <a:endParaRPr lang="ko-KR" altLang="en-US" dirty="0"/>
          </a:p>
        </p:txBody>
      </p:sp>
      <p:grpSp>
        <p:nvGrpSpPr>
          <p:cNvPr id="3" name="Group 2"/>
          <p:cNvGrpSpPr/>
          <p:nvPr/>
        </p:nvGrpSpPr>
        <p:grpSpPr>
          <a:xfrm>
            <a:off x="247435" y="2414619"/>
            <a:ext cx="3149101" cy="2293969"/>
            <a:chOff x="247435" y="2414619"/>
            <a:chExt cx="3149101" cy="2293969"/>
          </a:xfrm>
        </p:grpSpPr>
        <p:sp>
          <p:nvSpPr>
            <p:cNvPr id="13" name="Rectangle 12"/>
            <p:cNvSpPr/>
            <p:nvPr/>
          </p:nvSpPr>
          <p:spPr>
            <a:xfrm rot="2700000" flipH="1">
              <a:off x="1034951" y="1627103"/>
              <a:ext cx="1574070" cy="3149101"/>
            </a:xfrm>
            <a:custGeom>
              <a:avLst/>
              <a:gdLst/>
              <a:ahLst/>
              <a:cxnLst/>
              <a:rect l="l" t="t" r="r" b="b"/>
              <a:pathLst>
                <a:path w="1574070" h="3149101">
                  <a:moveTo>
                    <a:pt x="1396232" y="177838"/>
                  </a:moveTo>
                  <a:cubicBezTo>
                    <a:pt x="1732682" y="514288"/>
                    <a:pt x="1732682" y="1059782"/>
                    <a:pt x="1396232" y="1396232"/>
                  </a:cubicBezTo>
                  <a:cubicBezTo>
                    <a:pt x="1059782" y="1732681"/>
                    <a:pt x="514289" y="1732681"/>
                    <a:pt x="177839" y="1396232"/>
                  </a:cubicBezTo>
                  <a:cubicBezTo>
                    <a:pt x="-158611" y="1059782"/>
                    <a:pt x="-158611" y="514288"/>
                    <a:pt x="177839" y="177838"/>
                  </a:cubicBezTo>
                  <a:cubicBezTo>
                    <a:pt x="514289" y="-158611"/>
                    <a:pt x="1059782" y="-158611"/>
                    <a:pt x="1396232" y="177838"/>
                  </a:cubicBezTo>
                  <a:close/>
                  <a:moveTo>
                    <a:pt x="1574070" y="0"/>
                  </a:moveTo>
                  <a:cubicBezTo>
                    <a:pt x="1139403" y="-434668"/>
                    <a:pt x="434668" y="-434668"/>
                    <a:pt x="0" y="0"/>
                  </a:cubicBezTo>
                  <a:cubicBezTo>
                    <a:pt x="-434668" y="434667"/>
                    <a:pt x="-434668" y="1139403"/>
                    <a:pt x="0" y="1574070"/>
                  </a:cubicBezTo>
                  <a:cubicBezTo>
                    <a:pt x="149565" y="1723636"/>
                    <a:pt x="331107" y="1821737"/>
                    <a:pt x="522925" y="1867116"/>
                  </a:cubicBezTo>
                  <a:lnTo>
                    <a:pt x="522925" y="3149101"/>
                  </a:lnTo>
                  <a:lnTo>
                    <a:pt x="1051145" y="3149101"/>
                  </a:lnTo>
                  <a:lnTo>
                    <a:pt x="1051145" y="1867115"/>
                  </a:lnTo>
                  <a:cubicBezTo>
                    <a:pt x="1242964" y="1821737"/>
                    <a:pt x="1424505" y="1723636"/>
                    <a:pt x="1574070" y="1574070"/>
                  </a:cubicBezTo>
                  <a:cubicBezTo>
                    <a:pt x="2008738" y="1139403"/>
                    <a:pt x="2008738" y="434667"/>
                    <a:pt x="157407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Round Same Side Corner Rectangle 13"/>
            <p:cNvSpPr/>
            <p:nvPr/>
          </p:nvSpPr>
          <p:spPr>
            <a:xfrm rot="13500000" flipH="1">
              <a:off x="299369" y="4293587"/>
              <a:ext cx="528162" cy="301840"/>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pic>
        <p:nvPicPr>
          <p:cNvPr id="13315" name="Picture 3" descr="D:\KBM-정애\014-Fullppt\PNG이미지\지구본.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9041" y="2076375"/>
            <a:ext cx="1236428" cy="1238857"/>
          </a:xfrm>
          <a:prstGeom prst="rect">
            <a:avLst/>
          </a:prstGeom>
          <a:noFill/>
          <a:extLst>
            <a:ext uri="{909E8E84-426E-40DD-AFC4-6F175D3DCCD1}">
              <a14:hiddenFill xmlns:a14="http://schemas.microsoft.com/office/drawing/2010/main">
                <a:solidFill>
                  <a:srgbClr val="FFFFFF"/>
                </a:solidFill>
              </a14:hiddenFill>
            </a:ext>
          </a:extLst>
        </p:spPr>
      </p:pic>
      <p:sp>
        <p:nvSpPr>
          <p:cNvPr id="18" name="Oval 17"/>
          <p:cNvSpPr/>
          <p:nvPr/>
        </p:nvSpPr>
        <p:spPr>
          <a:xfrm>
            <a:off x="2991380" y="2832668"/>
            <a:ext cx="656698" cy="656698"/>
          </a:xfrm>
          <a:prstGeom prst="ellipse">
            <a:avLst/>
          </a:prstGeom>
          <a:solidFill>
            <a:schemeClr val="accent3"/>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9" name="Oval 18"/>
          <p:cNvSpPr/>
          <p:nvPr/>
        </p:nvSpPr>
        <p:spPr>
          <a:xfrm>
            <a:off x="2231740" y="1319152"/>
            <a:ext cx="656698" cy="656698"/>
          </a:xfrm>
          <a:prstGeom prst="ellipse">
            <a:avLst/>
          </a:prstGeom>
          <a:solidFill>
            <a:schemeClr val="accent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0" name="Oval 19"/>
          <p:cNvSpPr/>
          <p:nvPr/>
        </p:nvSpPr>
        <p:spPr>
          <a:xfrm>
            <a:off x="2231740" y="3363838"/>
            <a:ext cx="656698" cy="656698"/>
          </a:xfrm>
          <a:prstGeom prst="ellipse">
            <a:avLst/>
          </a:prstGeom>
          <a:solidFill>
            <a:schemeClr val="accent4"/>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1" name="Oval 20"/>
          <p:cNvSpPr/>
          <p:nvPr/>
        </p:nvSpPr>
        <p:spPr>
          <a:xfrm>
            <a:off x="2991380" y="1899077"/>
            <a:ext cx="656698" cy="656698"/>
          </a:xfrm>
          <a:prstGeom prst="ellipse">
            <a:avLst/>
          </a:prstGeom>
          <a:solidFill>
            <a:schemeClr val="accent2"/>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38" name="Group 37"/>
          <p:cNvGrpSpPr/>
          <p:nvPr/>
        </p:nvGrpSpPr>
        <p:grpSpPr>
          <a:xfrm>
            <a:off x="3204296" y="1131590"/>
            <a:ext cx="4896096" cy="708252"/>
            <a:chOff x="7164288" y="856926"/>
            <a:chExt cx="1439711" cy="708252"/>
          </a:xfrm>
        </p:grpSpPr>
        <p:sp>
          <p:nvSpPr>
            <p:cNvPr id="39" name="TextBox 38"/>
            <p:cNvSpPr txBox="1"/>
            <p:nvPr/>
          </p:nvSpPr>
          <p:spPr>
            <a:xfrm>
              <a:off x="7164288" y="856926"/>
              <a:ext cx="1439711"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Your Text Here</a:t>
              </a:r>
              <a:endParaRPr lang="ko-KR" altLang="en-US" sz="1200" dirty="0">
                <a:solidFill>
                  <a:schemeClr val="tx1">
                    <a:lumMod val="75000"/>
                    <a:lumOff val="25000"/>
                  </a:schemeClr>
                </a:solidFill>
                <a:cs typeface="Arial" pitchFamily="34" charset="0"/>
              </a:endParaRPr>
            </a:p>
          </p:txBody>
        </p:sp>
        <p:sp>
          <p:nvSpPr>
            <p:cNvPr id="40" name="TextBox 39"/>
            <p:cNvSpPr txBox="1"/>
            <p:nvPr/>
          </p:nvSpPr>
          <p:spPr>
            <a:xfrm>
              <a:off x="7164288" y="1103513"/>
              <a:ext cx="1439711"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t>
              </a:r>
            </a:p>
          </p:txBody>
        </p:sp>
      </p:grpSp>
      <p:grpSp>
        <p:nvGrpSpPr>
          <p:cNvPr id="41" name="Group 40"/>
          <p:cNvGrpSpPr/>
          <p:nvPr/>
        </p:nvGrpSpPr>
        <p:grpSpPr>
          <a:xfrm>
            <a:off x="3204296" y="3583064"/>
            <a:ext cx="4896096" cy="708252"/>
            <a:chOff x="7164288" y="856926"/>
            <a:chExt cx="1439711" cy="708252"/>
          </a:xfrm>
        </p:grpSpPr>
        <p:sp>
          <p:nvSpPr>
            <p:cNvPr id="42" name="TextBox 41"/>
            <p:cNvSpPr txBox="1"/>
            <p:nvPr/>
          </p:nvSpPr>
          <p:spPr>
            <a:xfrm>
              <a:off x="7164288" y="856926"/>
              <a:ext cx="1439711"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Your Text Here</a:t>
              </a:r>
              <a:endParaRPr lang="ko-KR" altLang="en-US" sz="1200" dirty="0">
                <a:solidFill>
                  <a:schemeClr val="tx1">
                    <a:lumMod val="75000"/>
                    <a:lumOff val="25000"/>
                  </a:schemeClr>
                </a:solidFill>
                <a:cs typeface="Arial" pitchFamily="34" charset="0"/>
              </a:endParaRPr>
            </a:p>
          </p:txBody>
        </p:sp>
        <p:sp>
          <p:nvSpPr>
            <p:cNvPr id="43" name="TextBox 42"/>
            <p:cNvSpPr txBox="1"/>
            <p:nvPr/>
          </p:nvSpPr>
          <p:spPr>
            <a:xfrm>
              <a:off x="7164288" y="1103513"/>
              <a:ext cx="1439711"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t>
              </a:r>
            </a:p>
          </p:txBody>
        </p:sp>
      </p:grpSp>
      <p:grpSp>
        <p:nvGrpSpPr>
          <p:cNvPr id="44" name="Group 43"/>
          <p:cNvGrpSpPr/>
          <p:nvPr/>
        </p:nvGrpSpPr>
        <p:grpSpPr>
          <a:xfrm>
            <a:off x="3924376" y="1948748"/>
            <a:ext cx="4896096" cy="708252"/>
            <a:chOff x="7164288" y="856926"/>
            <a:chExt cx="1439711" cy="708252"/>
          </a:xfrm>
        </p:grpSpPr>
        <p:sp>
          <p:nvSpPr>
            <p:cNvPr id="45" name="TextBox 44"/>
            <p:cNvSpPr txBox="1"/>
            <p:nvPr/>
          </p:nvSpPr>
          <p:spPr>
            <a:xfrm>
              <a:off x="7164288" y="856926"/>
              <a:ext cx="1439711"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Your Text Here</a:t>
              </a:r>
              <a:endParaRPr lang="ko-KR" altLang="en-US" sz="1200" dirty="0">
                <a:solidFill>
                  <a:schemeClr val="tx1">
                    <a:lumMod val="75000"/>
                    <a:lumOff val="25000"/>
                  </a:schemeClr>
                </a:solidFill>
                <a:cs typeface="Arial" pitchFamily="34" charset="0"/>
              </a:endParaRPr>
            </a:p>
          </p:txBody>
        </p:sp>
        <p:sp>
          <p:nvSpPr>
            <p:cNvPr id="46" name="TextBox 45"/>
            <p:cNvSpPr txBox="1"/>
            <p:nvPr/>
          </p:nvSpPr>
          <p:spPr>
            <a:xfrm>
              <a:off x="7164288" y="1103513"/>
              <a:ext cx="1439711"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t>
              </a:r>
            </a:p>
          </p:txBody>
        </p:sp>
      </p:grpSp>
      <p:grpSp>
        <p:nvGrpSpPr>
          <p:cNvPr id="47" name="Group 46"/>
          <p:cNvGrpSpPr/>
          <p:nvPr/>
        </p:nvGrpSpPr>
        <p:grpSpPr>
          <a:xfrm>
            <a:off x="3924376" y="2765906"/>
            <a:ext cx="4896096" cy="708252"/>
            <a:chOff x="7164288" y="856926"/>
            <a:chExt cx="1439711" cy="708252"/>
          </a:xfrm>
        </p:grpSpPr>
        <p:sp>
          <p:nvSpPr>
            <p:cNvPr id="48" name="TextBox 47"/>
            <p:cNvSpPr txBox="1"/>
            <p:nvPr/>
          </p:nvSpPr>
          <p:spPr>
            <a:xfrm>
              <a:off x="7164288" y="856926"/>
              <a:ext cx="1439711"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Your Text Here</a:t>
              </a:r>
              <a:endParaRPr lang="ko-KR" altLang="en-US" sz="1200" dirty="0">
                <a:solidFill>
                  <a:schemeClr val="tx1">
                    <a:lumMod val="75000"/>
                    <a:lumOff val="25000"/>
                  </a:schemeClr>
                </a:solidFill>
                <a:cs typeface="Arial" pitchFamily="34" charset="0"/>
              </a:endParaRPr>
            </a:p>
          </p:txBody>
        </p:sp>
        <p:sp>
          <p:nvSpPr>
            <p:cNvPr id="49" name="TextBox 48"/>
            <p:cNvSpPr txBox="1"/>
            <p:nvPr/>
          </p:nvSpPr>
          <p:spPr>
            <a:xfrm>
              <a:off x="7164288" y="1103513"/>
              <a:ext cx="1439711" cy="461665"/>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t>
              </a:r>
            </a:p>
          </p:txBody>
        </p:sp>
      </p:grpSp>
      <p:sp>
        <p:nvSpPr>
          <p:cNvPr id="51" name="TextBox 50"/>
          <p:cNvSpPr txBox="1"/>
          <p:nvPr/>
        </p:nvSpPr>
        <p:spPr>
          <a:xfrm>
            <a:off x="2324790" y="1493613"/>
            <a:ext cx="470598" cy="307777"/>
          </a:xfrm>
          <a:prstGeom prst="rect">
            <a:avLst/>
          </a:prstGeom>
          <a:noFill/>
        </p:spPr>
        <p:txBody>
          <a:bodyPr wrap="square" tIns="0" bIns="0" rtlCol="0" anchor="ctr">
            <a:spAutoFit/>
          </a:bodyPr>
          <a:lstStyle/>
          <a:p>
            <a:r>
              <a:rPr lang="en-US" altLang="ko-KR" sz="2000" b="1" dirty="0">
                <a:solidFill>
                  <a:schemeClr val="bg1"/>
                </a:solidFill>
                <a:cs typeface="Arial" pitchFamily="34" charset="0"/>
              </a:rPr>
              <a:t>01</a:t>
            </a:r>
          </a:p>
        </p:txBody>
      </p:sp>
      <p:sp>
        <p:nvSpPr>
          <p:cNvPr id="52" name="TextBox 51"/>
          <p:cNvSpPr txBox="1"/>
          <p:nvPr/>
        </p:nvSpPr>
        <p:spPr>
          <a:xfrm>
            <a:off x="3084430" y="2073538"/>
            <a:ext cx="470598" cy="307777"/>
          </a:xfrm>
          <a:prstGeom prst="rect">
            <a:avLst/>
          </a:prstGeom>
          <a:noFill/>
        </p:spPr>
        <p:txBody>
          <a:bodyPr wrap="square" tIns="0" bIns="0" rtlCol="0" anchor="ctr">
            <a:spAutoFit/>
          </a:bodyPr>
          <a:lstStyle/>
          <a:p>
            <a:r>
              <a:rPr lang="en-US" altLang="ko-KR" sz="2000" b="1" dirty="0">
                <a:solidFill>
                  <a:schemeClr val="bg1"/>
                </a:solidFill>
                <a:cs typeface="Arial" pitchFamily="34" charset="0"/>
              </a:rPr>
              <a:t>02</a:t>
            </a:r>
          </a:p>
        </p:txBody>
      </p:sp>
      <p:sp>
        <p:nvSpPr>
          <p:cNvPr id="53" name="TextBox 52"/>
          <p:cNvSpPr txBox="1"/>
          <p:nvPr/>
        </p:nvSpPr>
        <p:spPr>
          <a:xfrm>
            <a:off x="3084430" y="3007128"/>
            <a:ext cx="470598" cy="307777"/>
          </a:xfrm>
          <a:prstGeom prst="rect">
            <a:avLst/>
          </a:prstGeom>
          <a:noFill/>
        </p:spPr>
        <p:txBody>
          <a:bodyPr wrap="square" tIns="0" bIns="0" rtlCol="0" anchor="ctr">
            <a:spAutoFit/>
          </a:bodyPr>
          <a:lstStyle/>
          <a:p>
            <a:r>
              <a:rPr lang="en-US" altLang="ko-KR" sz="2000" b="1" dirty="0">
                <a:solidFill>
                  <a:schemeClr val="bg1"/>
                </a:solidFill>
                <a:cs typeface="Arial" pitchFamily="34" charset="0"/>
              </a:rPr>
              <a:t>03</a:t>
            </a:r>
          </a:p>
        </p:txBody>
      </p:sp>
      <p:sp>
        <p:nvSpPr>
          <p:cNvPr id="54" name="TextBox 53"/>
          <p:cNvSpPr txBox="1"/>
          <p:nvPr/>
        </p:nvSpPr>
        <p:spPr>
          <a:xfrm>
            <a:off x="2324790" y="3544565"/>
            <a:ext cx="470598" cy="307777"/>
          </a:xfrm>
          <a:prstGeom prst="rect">
            <a:avLst/>
          </a:prstGeom>
          <a:noFill/>
        </p:spPr>
        <p:txBody>
          <a:bodyPr wrap="square" tIns="0" bIns="0" rtlCol="0" anchor="ctr">
            <a:spAutoFit/>
          </a:bodyPr>
          <a:lstStyle/>
          <a:p>
            <a:r>
              <a:rPr lang="en-US" altLang="ko-KR" sz="2000" b="1" dirty="0">
                <a:solidFill>
                  <a:schemeClr val="bg1"/>
                </a:solidFill>
                <a:cs typeface="Arial" pitchFamily="34" charset="0"/>
              </a:rPr>
              <a:t>04</a:t>
            </a:r>
          </a:p>
        </p:txBody>
      </p:sp>
    </p:spTree>
    <p:extLst>
      <p:ext uri="{BB962C8B-B14F-4D97-AF65-F5344CB8AC3E}">
        <p14:creationId xmlns:p14="http://schemas.microsoft.com/office/powerpoint/2010/main" val="339341108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그림 개체 틀 10">
            <a:extLst>
              <a:ext uri="{FF2B5EF4-FFF2-40B4-BE49-F238E27FC236}">
                <a16:creationId xmlns:a16="http://schemas.microsoft.com/office/drawing/2014/main" xmlns="" id="{01E00ACD-EC56-41AE-BFC4-ADB79447F867}"/>
              </a:ext>
            </a:extLst>
          </p:cNvPr>
          <p:cNvSpPr>
            <a:spLocks noGrp="1"/>
          </p:cNvSpPr>
          <p:nvPr>
            <p:ph type="pic" idx="15"/>
          </p:nvPr>
        </p:nvSpPr>
        <p:spPr/>
      </p:sp>
      <p:sp>
        <p:nvSpPr>
          <p:cNvPr id="9" name="TextBox 8"/>
          <p:cNvSpPr txBox="1"/>
          <p:nvPr/>
        </p:nvSpPr>
        <p:spPr>
          <a:xfrm>
            <a:off x="3499832" y="915117"/>
            <a:ext cx="2160239" cy="1015663"/>
          </a:xfrm>
          <a:prstGeom prst="rect">
            <a:avLst/>
          </a:prstGeom>
          <a:noFill/>
        </p:spPr>
        <p:txBody>
          <a:bodyPr wrap="square" rtlCol="0">
            <a:spAutoFit/>
          </a:bodyPr>
          <a:lstStyle/>
          <a:p>
            <a:pPr algn="ctr"/>
            <a:r>
              <a:rPr lang="en-US" altLang="ko-KR" sz="2000" b="1" dirty="0">
                <a:solidFill>
                  <a:schemeClr val="bg1"/>
                </a:solidFill>
                <a:latin typeface="+mj-lt"/>
                <a:cs typeface="Arial" pitchFamily="34" charset="0"/>
              </a:rPr>
              <a:t>Simple PowerPoint Presentation</a:t>
            </a:r>
            <a:endParaRPr lang="ko-KR" altLang="en-US" sz="2000" b="1" dirty="0">
              <a:solidFill>
                <a:schemeClr val="bg1"/>
              </a:solidFill>
              <a:latin typeface="+mj-lt"/>
              <a:cs typeface="Arial" pitchFamily="34" charset="0"/>
            </a:endParaRPr>
          </a:p>
        </p:txBody>
      </p:sp>
      <p:sp>
        <p:nvSpPr>
          <p:cNvPr id="10" name="TextBox 9"/>
          <p:cNvSpPr txBox="1"/>
          <p:nvPr/>
        </p:nvSpPr>
        <p:spPr>
          <a:xfrm>
            <a:off x="3499832" y="1995237"/>
            <a:ext cx="2160239" cy="2308324"/>
          </a:xfrm>
          <a:prstGeom prst="rect">
            <a:avLst/>
          </a:prstGeom>
          <a:noFill/>
        </p:spPr>
        <p:txBody>
          <a:bodyPr wrap="square" rtlCol="0">
            <a:spAutoFit/>
          </a:bodyPr>
          <a:lstStyle/>
          <a:p>
            <a:pPr algn="ctr"/>
            <a:r>
              <a:rPr lang="en-US" altLang="ko-KR" sz="1200" dirty="0">
                <a:solidFill>
                  <a:schemeClr val="bg1"/>
                </a:solidFill>
                <a:cs typeface="Arial" pitchFamily="34" charset="0"/>
              </a:rPr>
              <a:t>Get a modern PowerPoint  Presentation that is beautifully designed.  Easy to change colors, photos and Text. You can simply impress your audience and add a unique zing and appeal to your Presentations. You can simply impress your audience and add a unique zing and appeal to your Presentations. </a:t>
            </a:r>
          </a:p>
        </p:txBody>
      </p:sp>
      <p:sp>
        <p:nvSpPr>
          <p:cNvPr id="3" name="그림 개체 틀 2">
            <a:extLst>
              <a:ext uri="{FF2B5EF4-FFF2-40B4-BE49-F238E27FC236}">
                <a16:creationId xmlns:a16="http://schemas.microsoft.com/office/drawing/2014/main" xmlns="" id="{8220567F-18BA-48E5-8F5A-E67F1A7397DD}"/>
              </a:ext>
            </a:extLst>
          </p:cNvPr>
          <p:cNvSpPr>
            <a:spLocks noGrp="1"/>
          </p:cNvSpPr>
          <p:nvPr>
            <p:ph type="pic" idx="13"/>
          </p:nvPr>
        </p:nvSpPr>
        <p:spPr/>
      </p:sp>
      <p:sp>
        <p:nvSpPr>
          <p:cNvPr id="6" name="그림 개체 틀 5">
            <a:extLst>
              <a:ext uri="{FF2B5EF4-FFF2-40B4-BE49-F238E27FC236}">
                <a16:creationId xmlns:a16="http://schemas.microsoft.com/office/drawing/2014/main" xmlns="" id="{DB692F16-82BE-401B-988C-5A01790FC9EC}"/>
              </a:ext>
            </a:extLst>
          </p:cNvPr>
          <p:cNvSpPr>
            <a:spLocks noGrp="1"/>
          </p:cNvSpPr>
          <p:nvPr>
            <p:ph type="pic" idx="14"/>
          </p:nvPr>
        </p:nvSpPr>
        <p:spPr/>
      </p:sp>
    </p:spTree>
    <p:extLst>
      <p:ext uri="{BB962C8B-B14F-4D97-AF65-F5344CB8AC3E}">
        <p14:creationId xmlns:p14="http://schemas.microsoft.com/office/powerpoint/2010/main" val="3122445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ko-KR" dirty="0">
                <a:solidFill>
                  <a:schemeClr val="accent5"/>
                </a:solidFill>
              </a:rPr>
              <a:t>Infographic</a:t>
            </a:r>
            <a:r>
              <a:rPr lang="en-US" altLang="ko-KR" dirty="0"/>
              <a:t> Layout</a:t>
            </a:r>
            <a:endParaRPr lang="ko-KR" altLang="en-US" dirty="0"/>
          </a:p>
        </p:txBody>
      </p:sp>
      <p:sp>
        <p:nvSpPr>
          <p:cNvPr id="3" name="Frame 2"/>
          <p:cNvSpPr/>
          <p:nvPr/>
        </p:nvSpPr>
        <p:spPr>
          <a:xfrm rot="18900000">
            <a:off x="3534429" y="1664412"/>
            <a:ext cx="2075142" cy="2075142"/>
          </a:xfrm>
          <a:prstGeom prst="frame">
            <a:avLst>
              <a:gd name="adj1" fmla="val 551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9" name="TextBox 8"/>
          <p:cNvSpPr txBox="1"/>
          <p:nvPr/>
        </p:nvSpPr>
        <p:spPr>
          <a:xfrm>
            <a:off x="3758972" y="2499742"/>
            <a:ext cx="1626056" cy="830997"/>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Simple </a:t>
            </a:r>
            <a:r>
              <a:rPr lang="en-US" altLang="ko-KR" sz="1600" b="1" dirty="0">
                <a:solidFill>
                  <a:schemeClr val="accent1"/>
                </a:solidFill>
                <a:cs typeface="Arial" pitchFamily="34" charset="0"/>
              </a:rPr>
              <a:t>PowerPoint </a:t>
            </a:r>
            <a:r>
              <a:rPr lang="en-US" altLang="ko-KR" sz="1600" b="1" dirty="0">
                <a:solidFill>
                  <a:schemeClr val="tx1">
                    <a:lumMod val="75000"/>
                    <a:lumOff val="25000"/>
                  </a:schemeClr>
                </a:solidFill>
                <a:cs typeface="Arial" pitchFamily="34" charset="0"/>
              </a:rPr>
              <a:t>Designed</a:t>
            </a:r>
            <a:endParaRPr lang="ko-KR" altLang="en-US" sz="1600" b="1" dirty="0">
              <a:solidFill>
                <a:schemeClr val="tx1">
                  <a:lumMod val="75000"/>
                  <a:lumOff val="25000"/>
                </a:schemeClr>
              </a:solidFill>
              <a:cs typeface="Arial" pitchFamily="34" charset="0"/>
            </a:endParaRPr>
          </a:p>
        </p:txBody>
      </p:sp>
      <p:sp>
        <p:nvSpPr>
          <p:cNvPr id="10" name="Block Arc 14"/>
          <p:cNvSpPr/>
          <p:nvPr/>
        </p:nvSpPr>
        <p:spPr>
          <a:xfrm rot="16200000">
            <a:off x="4296809" y="1914860"/>
            <a:ext cx="550383" cy="550745"/>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8" name="Oval 7"/>
          <p:cNvSpPr/>
          <p:nvPr/>
        </p:nvSpPr>
        <p:spPr>
          <a:xfrm>
            <a:off x="3169515" y="1383718"/>
            <a:ext cx="900000" cy="9000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Oval 11"/>
          <p:cNvSpPr/>
          <p:nvPr/>
        </p:nvSpPr>
        <p:spPr>
          <a:xfrm>
            <a:off x="5080271" y="1383718"/>
            <a:ext cx="900000" cy="900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 name="Oval 12"/>
          <p:cNvSpPr/>
          <p:nvPr/>
        </p:nvSpPr>
        <p:spPr>
          <a:xfrm>
            <a:off x="3169515" y="3139188"/>
            <a:ext cx="900000" cy="9000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Oval 13"/>
          <p:cNvSpPr/>
          <p:nvPr/>
        </p:nvSpPr>
        <p:spPr>
          <a:xfrm>
            <a:off x="5080271" y="3139188"/>
            <a:ext cx="900000" cy="9000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6" name="Rectangle 9"/>
          <p:cNvSpPr/>
          <p:nvPr/>
        </p:nvSpPr>
        <p:spPr>
          <a:xfrm>
            <a:off x="3469834" y="3433739"/>
            <a:ext cx="332123" cy="310897"/>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7" name="Oval 21"/>
          <p:cNvSpPr>
            <a:spLocks noChangeAspect="1"/>
          </p:cNvSpPr>
          <p:nvPr/>
        </p:nvSpPr>
        <p:spPr>
          <a:xfrm>
            <a:off x="3424727" y="1636437"/>
            <a:ext cx="391290" cy="394559"/>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Rectangle 16"/>
          <p:cNvSpPr/>
          <p:nvPr/>
        </p:nvSpPr>
        <p:spPr>
          <a:xfrm rot="1795255">
            <a:off x="5406274" y="1566092"/>
            <a:ext cx="298553" cy="535251"/>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9" name="Rounded Rectangle 7"/>
          <p:cNvSpPr/>
          <p:nvPr/>
        </p:nvSpPr>
        <p:spPr>
          <a:xfrm>
            <a:off x="5376314" y="3433739"/>
            <a:ext cx="358474" cy="309358"/>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20" name="Group 19"/>
          <p:cNvGrpSpPr/>
          <p:nvPr/>
        </p:nvGrpSpPr>
        <p:grpSpPr>
          <a:xfrm>
            <a:off x="6228184" y="1208614"/>
            <a:ext cx="2375816" cy="1262250"/>
            <a:chOff x="7164288" y="856926"/>
            <a:chExt cx="1439711" cy="1262250"/>
          </a:xfrm>
        </p:grpSpPr>
        <p:sp>
          <p:nvSpPr>
            <p:cNvPr id="21" name="TextBox 20"/>
            <p:cNvSpPr txBox="1"/>
            <p:nvPr/>
          </p:nvSpPr>
          <p:spPr>
            <a:xfrm>
              <a:off x="7164288" y="856926"/>
              <a:ext cx="1439711"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Your Text Here</a:t>
              </a:r>
              <a:endParaRPr lang="ko-KR" altLang="en-US" sz="1200" dirty="0">
                <a:solidFill>
                  <a:schemeClr val="tx1">
                    <a:lumMod val="75000"/>
                    <a:lumOff val="25000"/>
                  </a:schemeClr>
                </a:solidFill>
                <a:cs typeface="Arial" pitchFamily="34" charset="0"/>
              </a:endParaRPr>
            </a:p>
          </p:txBody>
        </p:sp>
        <p:sp>
          <p:nvSpPr>
            <p:cNvPr id="22" name="TextBox 21"/>
            <p:cNvSpPr txBox="1"/>
            <p:nvPr/>
          </p:nvSpPr>
          <p:spPr>
            <a:xfrm>
              <a:off x="7164288" y="1103513"/>
              <a:ext cx="1439711" cy="1015663"/>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t>
              </a:r>
            </a:p>
          </p:txBody>
        </p:sp>
      </p:grpSp>
      <p:grpSp>
        <p:nvGrpSpPr>
          <p:cNvPr id="23" name="Group 22"/>
          <p:cNvGrpSpPr/>
          <p:nvPr/>
        </p:nvGrpSpPr>
        <p:grpSpPr>
          <a:xfrm>
            <a:off x="6228184" y="2957293"/>
            <a:ext cx="2375816" cy="1262250"/>
            <a:chOff x="7164288" y="856926"/>
            <a:chExt cx="1439711" cy="1262250"/>
          </a:xfrm>
        </p:grpSpPr>
        <p:sp>
          <p:nvSpPr>
            <p:cNvPr id="24" name="TextBox 23"/>
            <p:cNvSpPr txBox="1"/>
            <p:nvPr/>
          </p:nvSpPr>
          <p:spPr>
            <a:xfrm>
              <a:off x="7164288" y="856926"/>
              <a:ext cx="1439711"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Your Text Here</a:t>
              </a:r>
              <a:endParaRPr lang="ko-KR" altLang="en-US" sz="1200" dirty="0">
                <a:solidFill>
                  <a:schemeClr val="tx1">
                    <a:lumMod val="75000"/>
                    <a:lumOff val="25000"/>
                  </a:schemeClr>
                </a:solidFill>
                <a:cs typeface="Arial" pitchFamily="34" charset="0"/>
              </a:endParaRPr>
            </a:p>
          </p:txBody>
        </p:sp>
        <p:sp>
          <p:nvSpPr>
            <p:cNvPr id="25" name="TextBox 24"/>
            <p:cNvSpPr txBox="1"/>
            <p:nvPr/>
          </p:nvSpPr>
          <p:spPr>
            <a:xfrm>
              <a:off x="7164288" y="1103513"/>
              <a:ext cx="1439711" cy="1015663"/>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t>
              </a:r>
            </a:p>
          </p:txBody>
        </p:sp>
      </p:grpSp>
      <p:grpSp>
        <p:nvGrpSpPr>
          <p:cNvPr id="26" name="Group 25"/>
          <p:cNvGrpSpPr/>
          <p:nvPr/>
        </p:nvGrpSpPr>
        <p:grpSpPr>
          <a:xfrm>
            <a:off x="467544" y="1234636"/>
            <a:ext cx="2375816" cy="1262250"/>
            <a:chOff x="7164288" y="856926"/>
            <a:chExt cx="1439711" cy="1262250"/>
          </a:xfrm>
        </p:grpSpPr>
        <p:sp>
          <p:nvSpPr>
            <p:cNvPr id="27" name="TextBox 26"/>
            <p:cNvSpPr txBox="1"/>
            <p:nvPr/>
          </p:nvSpPr>
          <p:spPr>
            <a:xfrm>
              <a:off x="7164288" y="856926"/>
              <a:ext cx="1439711" cy="276999"/>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Your Text Here</a:t>
              </a:r>
              <a:endParaRPr lang="ko-KR" altLang="en-US" sz="1200" dirty="0">
                <a:solidFill>
                  <a:schemeClr val="tx1">
                    <a:lumMod val="75000"/>
                    <a:lumOff val="25000"/>
                  </a:schemeClr>
                </a:solidFill>
                <a:cs typeface="Arial" pitchFamily="34" charset="0"/>
              </a:endParaRPr>
            </a:p>
          </p:txBody>
        </p:sp>
        <p:sp>
          <p:nvSpPr>
            <p:cNvPr id="28" name="TextBox 27"/>
            <p:cNvSpPr txBox="1"/>
            <p:nvPr/>
          </p:nvSpPr>
          <p:spPr>
            <a:xfrm>
              <a:off x="7164288" y="1103513"/>
              <a:ext cx="1439711" cy="1015663"/>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t>
              </a:r>
            </a:p>
          </p:txBody>
        </p:sp>
      </p:grpSp>
      <p:grpSp>
        <p:nvGrpSpPr>
          <p:cNvPr id="29" name="Group 28"/>
          <p:cNvGrpSpPr/>
          <p:nvPr/>
        </p:nvGrpSpPr>
        <p:grpSpPr>
          <a:xfrm>
            <a:off x="467544" y="2983315"/>
            <a:ext cx="2375816" cy="1262250"/>
            <a:chOff x="7164288" y="856926"/>
            <a:chExt cx="1439711" cy="1262250"/>
          </a:xfrm>
        </p:grpSpPr>
        <p:sp>
          <p:nvSpPr>
            <p:cNvPr id="30" name="TextBox 29"/>
            <p:cNvSpPr txBox="1"/>
            <p:nvPr/>
          </p:nvSpPr>
          <p:spPr>
            <a:xfrm>
              <a:off x="7164288" y="856926"/>
              <a:ext cx="1439711" cy="276999"/>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Your Text Here</a:t>
              </a:r>
              <a:endParaRPr lang="ko-KR" altLang="en-US" sz="1200" dirty="0">
                <a:solidFill>
                  <a:schemeClr val="tx1">
                    <a:lumMod val="75000"/>
                    <a:lumOff val="25000"/>
                  </a:schemeClr>
                </a:solidFill>
                <a:cs typeface="Arial" pitchFamily="34" charset="0"/>
              </a:endParaRPr>
            </a:p>
          </p:txBody>
        </p:sp>
        <p:sp>
          <p:nvSpPr>
            <p:cNvPr id="31" name="TextBox 30"/>
            <p:cNvSpPr txBox="1"/>
            <p:nvPr/>
          </p:nvSpPr>
          <p:spPr>
            <a:xfrm>
              <a:off x="7164288" y="1103513"/>
              <a:ext cx="1439711" cy="1015663"/>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t>
              </a:r>
            </a:p>
          </p:txBody>
        </p:sp>
      </p:grpSp>
    </p:spTree>
    <p:extLst>
      <p:ext uri="{BB962C8B-B14F-4D97-AF65-F5344CB8AC3E}">
        <p14:creationId xmlns:p14="http://schemas.microsoft.com/office/powerpoint/2010/main" val="33124499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15636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 name="Title 1"/>
          <p:cNvSpPr>
            <a:spLocks noGrp="1"/>
          </p:cNvSpPr>
          <p:nvPr>
            <p:ph type="title"/>
          </p:nvPr>
        </p:nvSpPr>
        <p:spPr>
          <a:xfrm>
            <a:off x="0" y="339586"/>
            <a:ext cx="3635896" cy="884466"/>
          </a:xfrm>
        </p:spPr>
        <p:txBody>
          <a:bodyPr/>
          <a:lstStyle/>
          <a:p>
            <a:pPr algn="ctr"/>
            <a:r>
              <a:rPr lang="en-US" altLang="ko-KR" dirty="0">
                <a:solidFill>
                  <a:schemeClr val="bg1"/>
                </a:solidFill>
              </a:rPr>
              <a:t>Chart Style</a:t>
            </a:r>
            <a:endParaRPr lang="ko-KR" altLang="en-US" dirty="0">
              <a:solidFill>
                <a:schemeClr val="bg1"/>
              </a:solidFill>
            </a:endParaRPr>
          </a:p>
        </p:txBody>
      </p:sp>
      <p:sp>
        <p:nvSpPr>
          <p:cNvPr id="9" name="TextBox 8"/>
          <p:cNvSpPr txBox="1"/>
          <p:nvPr/>
        </p:nvSpPr>
        <p:spPr>
          <a:xfrm>
            <a:off x="1467003" y="1946229"/>
            <a:ext cx="6269200" cy="646331"/>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and appeal to your Presentations. .  Easy to change colors, photos and Text. </a:t>
            </a:r>
          </a:p>
        </p:txBody>
      </p:sp>
      <p:graphicFrame>
        <p:nvGraphicFramePr>
          <p:cNvPr id="8" name="Chart 7"/>
          <p:cNvGraphicFramePr/>
          <p:nvPr>
            <p:extLst>
              <p:ext uri="{D42A27DB-BD31-4B8C-83A1-F6EECF244321}">
                <p14:modId xmlns:p14="http://schemas.microsoft.com/office/powerpoint/2010/main" val="2564803359"/>
              </p:ext>
            </p:extLst>
          </p:nvPr>
        </p:nvGraphicFramePr>
        <p:xfrm>
          <a:off x="395536" y="2558318"/>
          <a:ext cx="8352928" cy="735856"/>
        </p:xfrm>
        <a:graphic>
          <a:graphicData uri="http://schemas.openxmlformats.org/drawingml/2006/chart">
            <c:chart xmlns:c="http://schemas.openxmlformats.org/drawingml/2006/chart" xmlns:r="http://schemas.openxmlformats.org/officeDocument/2006/relationships" r:id="rId2"/>
          </a:graphicData>
        </a:graphic>
      </p:graphicFrame>
      <p:sp>
        <p:nvSpPr>
          <p:cNvPr id="11" name="TextBox 10"/>
          <p:cNvSpPr txBox="1"/>
          <p:nvPr/>
        </p:nvSpPr>
        <p:spPr>
          <a:xfrm>
            <a:off x="1094194" y="2724839"/>
            <a:ext cx="781928" cy="400110"/>
          </a:xfrm>
          <a:prstGeom prst="rect">
            <a:avLst/>
          </a:prstGeom>
          <a:noFill/>
        </p:spPr>
        <p:txBody>
          <a:bodyPr wrap="square" rtlCol="0">
            <a:spAutoFit/>
          </a:bodyPr>
          <a:lstStyle/>
          <a:p>
            <a:pPr algn="ctr"/>
            <a:r>
              <a:rPr lang="en-US" altLang="ko-KR" sz="2000" b="1" dirty="0">
                <a:solidFill>
                  <a:schemeClr val="bg1"/>
                </a:solidFill>
                <a:cs typeface="Arial" pitchFamily="34" charset="0"/>
              </a:rPr>
              <a:t>25</a:t>
            </a:r>
            <a:r>
              <a:rPr lang="en-US" altLang="ko-KR" sz="1600" b="1" dirty="0">
                <a:solidFill>
                  <a:schemeClr val="bg1"/>
                </a:solidFill>
                <a:cs typeface="Arial" pitchFamily="34" charset="0"/>
              </a:rPr>
              <a:t>%</a:t>
            </a:r>
            <a:endParaRPr lang="ko-KR" altLang="en-US" sz="1600" b="1" dirty="0">
              <a:solidFill>
                <a:schemeClr val="bg1"/>
              </a:solidFill>
              <a:cs typeface="Arial" pitchFamily="34" charset="0"/>
            </a:endParaRPr>
          </a:p>
        </p:txBody>
      </p:sp>
      <p:sp>
        <p:nvSpPr>
          <p:cNvPr id="12" name="TextBox 11"/>
          <p:cNvSpPr txBox="1"/>
          <p:nvPr/>
        </p:nvSpPr>
        <p:spPr>
          <a:xfrm>
            <a:off x="3193176" y="2724839"/>
            <a:ext cx="781928" cy="400110"/>
          </a:xfrm>
          <a:prstGeom prst="rect">
            <a:avLst/>
          </a:prstGeom>
          <a:noFill/>
        </p:spPr>
        <p:txBody>
          <a:bodyPr wrap="square" rtlCol="0">
            <a:spAutoFit/>
          </a:bodyPr>
          <a:lstStyle/>
          <a:p>
            <a:pPr algn="ctr"/>
            <a:r>
              <a:rPr lang="en-US" altLang="ko-KR" sz="2000" b="1" dirty="0">
                <a:solidFill>
                  <a:schemeClr val="bg1"/>
                </a:solidFill>
                <a:cs typeface="Arial" pitchFamily="34" charset="0"/>
              </a:rPr>
              <a:t>30</a:t>
            </a:r>
            <a:r>
              <a:rPr lang="en-US" altLang="ko-KR" sz="1600" b="1" dirty="0">
                <a:solidFill>
                  <a:schemeClr val="bg1"/>
                </a:solidFill>
                <a:cs typeface="Arial" pitchFamily="34" charset="0"/>
              </a:rPr>
              <a:t>%</a:t>
            </a:r>
            <a:endParaRPr lang="ko-KR" altLang="en-US" sz="1600" b="1" dirty="0">
              <a:solidFill>
                <a:schemeClr val="bg1"/>
              </a:solidFill>
              <a:cs typeface="Arial" pitchFamily="34" charset="0"/>
            </a:endParaRPr>
          </a:p>
        </p:txBody>
      </p:sp>
      <p:sp>
        <p:nvSpPr>
          <p:cNvPr id="13" name="TextBox 12"/>
          <p:cNvSpPr txBox="1"/>
          <p:nvPr/>
        </p:nvSpPr>
        <p:spPr>
          <a:xfrm>
            <a:off x="4940666" y="2724839"/>
            <a:ext cx="781928" cy="400110"/>
          </a:xfrm>
          <a:prstGeom prst="rect">
            <a:avLst/>
          </a:prstGeom>
          <a:noFill/>
        </p:spPr>
        <p:txBody>
          <a:bodyPr wrap="square" rtlCol="0">
            <a:spAutoFit/>
          </a:bodyPr>
          <a:lstStyle/>
          <a:p>
            <a:pPr algn="ctr"/>
            <a:r>
              <a:rPr lang="en-US" altLang="ko-KR" sz="2000" b="1" dirty="0">
                <a:solidFill>
                  <a:schemeClr val="bg1"/>
                </a:solidFill>
                <a:cs typeface="Arial" pitchFamily="34" charset="0"/>
              </a:rPr>
              <a:t>15</a:t>
            </a:r>
            <a:r>
              <a:rPr lang="en-US" altLang="ko-KR" sz="1600" b="1" dirty="0">
                <a:solidFill>
                  <a:schemeClr val="bg1"/>
                </a:solidFill>
                <a:cs typeface="Arial" pitchFamily="34" charset="0"/>
              </a:rPr>
              <a:t>%</a:t>
            </a:r>
            <a:endParaRPr lang="ko-KR" altLang="en-US" sz="1600" b="1" dirty="0">
              <a:solidFill>
                <a:schemeClr val="bg1"/>
              </a:solidFill>
              <a:cs typeface="Arial" pitchFamily="34" charset="0"/>
            </a:endParaRPr>
          </a:p>
        </p:txBody>
      </p:sp>
      <p:sp>
        <p:nvSpPr>
          <p:cNvPr id="14" name="TextBox 13"/>
          <p:cNvSpPr txBox="1"/>
          <p:nvPr/>
        </p:nvSpPr>
        <p:spPr>
          <a:xfrm>
            <a:off x="6821500" y="2724839"/>
            <a:ext cx="781928" cy="400110"/>
          </a:xfrm>
          <a:prstGeom prst="rect">
            <a:avLst/>
          </a:prstGeom>
          <a:noFill/>
        </p:spPr>
        <p:txBody>
          <a:bodyPr wrap="square" rtlCol="0">
            <a:spAutoFit/>
          </a:bodyPr>
          <a:lstStyle/>
          <a:p>
            <a:pPr algn="ctr"/>
            <a:r>
              <a:rPr lang="en-US" altLang="ko-KR" sz="2000" b="1" dirty="0">
                <a:solidFill>
                  <a:schemeClr val="bg1"/>
                </a:solidFill>
                <a:cs typeface="Arial" pitchFamily="34" charset="0"/>
              </a:rPr>
              <a:t>35</a:t>
            </a:r>
            <a:r>
              <a:rPr lang="en-US" altLang="ko-KR" sz="1600" b="1" dirty="0">
                <a:solidFill>
                  <a:schemeClr val="bg1"/>
                </a:solidFill>
                <a:cs typeface="Arial" pitchFamily="34" charset="0"/>
              </a:rPr>
              <a:t>%</a:t>
            </a:r>
            <a:endParaRPr lang="ko-KR" altLang="en-US" sz="1600" b="1" dirty="0">
              <a:solidFill>
                <a:schemeClr val="bg1"/>
              </a:solidFill>
              <a:cs typeface="Arial" pitchFamily="34" charset="0"/>
            </a:endParaRPr>
          </a:p>
        </p:txBody>
      </p:sp>
      <p:sp>
        <p:nvSpPr>
          <p:cNvPr id="15" name="TextBox 14"/>
          <p:cNvSpPr txBox="1"/>
          <p:nvPr/>
        </p:nvSpPr>
        <p:spPr>
          <a:xfrm>
            <a:off x="1437400" y="3581603"/>
            <a:ext cx="6269200" cy="646331"/>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and appeal to your Presentations. .  Easy to change colors, photos and Text. </a:t>
            </a:r>
          </a:p>
        </p:txBody>
      </p:sp>
      <p:sp>
        <p:nvSpPr>
          <p:cNvPr id="16" name="Rectangle 9"/>
          <p:cNvSpPr/>
          <p:nvPr/>
        </p:nvSpPr>
        <p:spPr>
          <a:xfrm>
            <a:off x="1271338" y="3217632"/>
            <a:ext cx="332123" cy="310897"/>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7" name="Oval 21"/>
          <p:cNvSpPr>
            <a:spLocks noChangeAspect="1"/>
          </p:cNvSpPr>
          <p:nvPr/>
        </p:nvSpPr>
        <p:spPr>
          <a:xfrm>
            <a:off x="7063606" y="3222979"/>
            <a:ext cx="297715" cy="300202"/>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Rectangle 16"/>
          <p:cNvSpPr/>
          <p:nvPr/>
        </p:nvSpPr>
        <p:spPr>
          <a:xfrm rot="1795255">
            <a:off x="5224785" y="3179488"/>
            <a:ext cx="215964" cy="387184"/>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9" name="Rounded Rectangle 7"/>
          <p:cNvSpPr/>
          <p:nvPr/>
        </p:nvSpPr>
        <p:spPr>
          <a:xfrm>
            <a:off x="3395929" y="3218401"/>
            <a:ext cx="358474" cy="309358"/>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0" name="Rectangle 9"/>
          <p:cNvSpPr/>
          <p:nvPr/>
        </p:nvSpPr>
        <p:spPr>
          <a:xfrm>
            <a:off x="4304640" y="186546"/>
            <a:ext cx="332123" cy="310897"/>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1" name="Oval 21"/>
          <p:cNvSpPr>
            <a:spLocks noChangeAspect="1"/>
          </p:cNvSpPr>
          <p:nvPr/>
        </p:nvSpPr>
        <p:spPr>
          <a:xfrm>
            <a:off x="7931690" y="191893"/>
            <a:ext cx="297715" cy="300202"/>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2" name="Rectangle 16"/>
          <p:cNvSpPr/>
          <p:nvPr/>
        </p:nvSpPr>
        <p:spPr>
          <a:xfrm rot="1795255">
            <a:off x="6769283" y="148402"/>
            <a:ext cx="215964" cy="387184"/>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3" name="Rounded Rectangle 7"/>
          <p:cNvSpPr/>
          <p:nvPr/>
        </p:nvSpPr>
        <p:spPr>
          <a:xfrm>
            <a:off x="5494746" y="187315"/>
            <a:ext cx="358474" cy="309358"/>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24" name="Group 23"/>
          <p:cNvGrpSpPr/>
          <p:nvPr/>
        </p:nvGrpSpPr>
        <p:grpSpPr>
          <a:xfrm>
            <a:off x="3837088" y="610282"/>
            <a:ext cx="1267227" cy="864603"/>
            <a:chOff x="4320399" y="1245513"/>
            <a:chExt cx="1884146" cy="864603"/>
          </a:xfrm>
        </p:grpSpPr>
        <p:sp>
          <p:nvSpPr>
            <p:cNvPr id="25" name="TextBox 24"/>
            <p:cNvSpPr txBox="1"/>
            <p:nvPr/>
          </p:nvSpPr>
          <p:spPr>
            <a:xfrm>
              <a:off x="4320399" y="1463785"/>
              <a:ext cx="1884146" cy="646331"/>
            </a:xfrm>
            <a:prstGeom prst="rect">
              <a:avLst/>
            </a:prstGeom>
            <a:noFill/>
          </p:spPr>
          <p:txBody>
            <a:bodyPr wrap="square" rtlCol="0">
              <a:spAutoFit/>
            </a:bodyPr>
            <a:lstStyle/>
            <a:p>
              <a:pPr algn="ctr"/>
              <a:r>
                <a:rPr lang="en-US" altLang="ko-KR" sz="1200" dirty="0">
                  <a:solidFill>
                    <a:schemeClr val="bg1"/>
                  </a:solidFill>
                  <a:cs typeface="Arial" pitchFamily="34" charset="0"/>
                </a:rPr>
                <a:t>Easy to change colors, photos and Text.  </a:t>
              </a:r>
            </a:p>
          </p:txBody>
        </p:sp>
        <p:sp>
          <p:nvSpPr>
            <p:cNvPr id="26" name="TextBox 25"/>
            <p:cNvSpPr txBox="1"/>
            <p:nvPr/>
          </p:nvSpPr>
          <p:spPr>
            <a:xfrm>
              <a:off x="4320399" y="1245513"/>
              <a:ext cx="1884146" cy="276999"/>
            </a:xfrm>
            <a:prstGeom prst="rect">
              <a:avLst/>
            </a:prstGeom>
            <a:noFill/>
          </p:spPr>
          <p:txBody>
            <a:bodyPr wrap="square" rtlCol="0">
              <a:spAutoFit/>
            </a:bodyPr>
            <a:lstStyle/>
            <a:p>
              <a:pPr algn="ctr"/>
              <a:r>
                <a:rPr lang="en-US" altLang="ko-KR" sz="1200" b="1" dirty="0">
                  <a:solidFill>
                    <a:schemeClr val="bg1"/>
                  </a:solidFill>
                  <a:cs typeface="Arial" pitchFamily="34" charset="0"/>
                </a:rPr>
                <a:t>Text  Here</a:t>
              </a:r>
              <a:endParaRPr lang="ko-KR" altLang="en-US" sz="1200" b="1" dirty="0">
                <a:solidFill>
                  <a:schemeClr val="bg1"/>
                </a:solidFill>
                <a:cs typeface="Arial" pitchFamily="34" charset="0"/>
              </a:endParaRPr>
            </a:p>
          </p:txBody>
        </p:sp>
      </p:grpSp>
      <p:grpSp>
        <p:nvGrpSpPr>
          <p:cNvPr id="27" name="Group 26"/>
          <p:cNvGrpSpPr/>
          <p:nvPr/>
        </p:nvGrpSpPr>
        <p:grpSpPr>
          <a:xfrm>
            <a:off x="5040370" y="610282"/>
            <a:ext cx="1267227" cy="864603"/>
            <a:chOff x="4320399" y="1245513"/>
            <a:chExt cx="1884146" cy="864603"/>
          </a:xfrm>
        </p:grpSpPr>
        <p:sp>
          <p:nvSpPr>
            <p:cNvPr id="28" name="TextBox 27"/>
            <p:cNvSpPr txBox="1"/>
            <p:nvPr/>
          </p:nvSpPr>
          <p:spPr>
            <a:xfrm>
              <a:off x="4320399" y="1463785"/>
              <a:ext cx="1884146" cy="646331"/>
            </a:xfrm>
            <a:prstGeom prst="rect">
              <a:avLst/>
            </a:prstGeom>
            <a:noFill/>
          </p:spPr>
          <p:txBody>
            <a:bodyPr wrap="square" rtlCol="0">
              <a:spAutoFit/>
            </a:bodyPr>
            <a:lstStyle/>
            <a:p>
              <a:pPr algn="ctr"/>
              <a:r>
                <a:rPr lang="en-US" altLang="ko-KR" sz="1200" dirty="0">
                  <a:solidFill>
                    <a:schemeClr val="bg1"/>
                  </a:solidFill>
                  <a:cs typeface="Arial" pitchFamily="34" charset="0"/>
                </a:rPr>
                <a:t>Easy to change colors, photos and Text.  </a:t>
              </a:r>
            </a:p>
          </p:txBody>
        </p:sp>
        <p:sp>
          <p:nvSpPr>
            <p:cNvPr id="29" name="TextBox 28"/>
            <p:cNvSpPr txBox="1"/>
            <p:nvPr/>
          </p:nvSpPr>
          <p:spPr>
            <a:xfrm>
              <a:off x="4320399" y="1245513"/>
              <a:ext cx="1884146" cy="276999"/>
            </a:xfrm>
            <a:prstGeom prst="rect">
              <a:avLst/>
            </a:prstGeom>
            <a:noFill/>
          </p:spPr>
          <p:txBody>
            <a:bodyPr wrap="square" rtlCol="0">
              <a:spAutoFit/>
            </a:bodyPr>
            <a:lstStyle/>
            <a:p>
              <a:pPr algn="ctr"/>
              <a:r>
                <a:rPr lang="en-US" altLang="ko-KR" sz="1200" b="1" dirty="0">
                  <a:solidFill>
                    <a:schemeClr val="bg1"/>
                  </a:solidFill>
                  <a:cs typeface="Arial" pitchFamily="34" charset="0"/>
                </a:rPr>
                <a:t>Text  Here</a:t>
              </a:r>
              <a:endParaRPr lang="ko-KR" altLang="en-US" sz="1200" b="1" dirty="0">
                <a:solidFill>
                  <a:schemeClr val="bg1"/>
                </a:solidFill>
                <a:cs typeface="Arial" pitchFamily="34" charset="0"/>
              </a:endParaRPr>
            </a:p>
          </p:txBody>
        </p:sp>
      </p:grpSp>
      <p:grpSp>
        <p:nvGrpSpPr>
          <p:cNvPr id="30" name="Group 29"/>
          <p:cNvGrpSpPr/>
          <p:nvPr/>
        </p:nvGrpSpPr>
        <p:grpSpPr>
          <a:xfrm>
            <a:off x="6243652" y="610282"/>
            <a:ext cx="1267227" cy="864603"/>
            <a:chOff x="4320399" y="1245513"/>
            <a:chExt cx="1884146" cy="864603"/>
          </a:xfrm>
        </p:grpSpPr>
        <p:sp>
          <p:nvSpPr>
            <p:cNvPr id="31" name="TextBox 30"/>
            <p:cNvSpPr txBox="1"/>
            <p:nvPr/>
          </p:nvSpPr>
          <p:spPr>
            <a:xfrm>
              <a:off x="4320399" y="1463785"/>
              <a:ext cx="1884146" cy="646331"/>
            </a:xfrm>
            <a:prstGeom prst="rect">
              <a:avLst/>
            </a:prstGeom>
            <a:noFill/>
          </p:spPr>
          <p:txBody>
            <a:bodyPr wrap="square" rtlCol="0">
              <a:spAutoFit/>
            </a:bodyPr>
            <a:lstStyle/>
            <a:p>
              <a:pPr algn="ctr"/>
              <a:r>
                <a:rPr lang="en-US" altLang="ko-KR" sz="1200" dirty="0">
                  <a:solidFill>
                    <a:schemeClr val="bg1"/>
                  </a:solidFill>
                  <a:cs typeface="Arial" pitchFamily="34" charset="0"/>
                </a:rPr>
                <a:t>Easy to change colors, photos and Text.  </a:t>
              </a:r>
            </a:p>
          </p:txBody>
        </p:sp>
        <p:sp>
          <p:nvSpPr>
            <p:cNvPr id="32" name="TextBox 31"/>
            <p:cNvSpPr txBox="1"/>
            <p:nvPr/>
          </p:nvSpPr>
          <p:spPr>
            <a:xfrm>
              <a:off x="4320399" y="1245513"/>
              <a:ext cx="1884146" cy="276999"/>
            </a:xfrm>
            <a:prstGeom prst="rect">
              <a:avLst/>
            </a:prstGeom>
            <a:noFill/>
          </p:spPr>
          <p:txBody>
            <a:bodyPr wrap="square" rtlCol="0">
              <a:spAutoFit/>
            </a:bodyPr>
            <a:lstStyle/>
            <a:p>
              <a:pPr algn="ctr"/>
              <a:r>
                <a:rPr lang="en-US" altLang="ko-KR" sz="1200" b="1" dirty="0">
                  <a:solidFill>
                    <a:schemeClr val="bg1"/>
                  </a:solidFill>
                  <a:cs typeface="Arial" pitchFamily="34" charset="0"/>
                </a:rPr>
                <a:t>Text  Here</a:t>
              </a:r>
              <a:endParaRPr lang="ko-KR" altLang="en-US" sz="1200" b="1" dirty="0">
                <a:solidFill>
                  <a:schemeClr val="bg1"/>
                </a:solidFill>
                <a:cs typeface="Arial" pitchFamily="34" charset="0"/>
              </a:endParaRPr>
            </a:p>
          </p:txBody>
        </p:sp>
      </p:grpSp>
      <p:grpSp>
        <p:nvGrpSpPr>
          <p:cNvPr id="33" name="Group 32"/>
          <p:cNvGrpSpPr/>
          <p:nvPr/>
        </p:nvGrpSpPr>
        <p:grpSpPr>
          <a:xfrm>
            <a:off x="7446934" y="610282"/>
            <a:ext cx="1267227" cy="864603"/>
            <a:chOff x="4320399" y="1245513"/>
            <a:chExt cx="1884146" cy="864603"/>
          </a:xfrm>
        </p:grpSpPr>
        <p:sp>
          <p:nvSpPr>
            <p:cNvPr id="34" name="TextBox 33"/>
            <p:cNvSpPr txBox="1"/>
            <p:nvPr/>
          </p:nvSpPr>
          <p:spPr>
            <a:xfrm>
              <a:off x="4320399" y="1463785"/>
              <a:ext cx="1884146" cy="646331"/>
            </a:xfrm>
            <a:prstGeom prst="rect">
              <a:avLst/>
            </a:prstGeom>
            <a:noFill/>
          </p:spPr>
          <p:txBody>
            <a:bodyPr wrap="square" rtlCol="0">
              <a:spAutoFit/>
            </a:bodyPr>
            <a:lstStyle/>
            <a:p>
              <a:pPr algn="ctr"/>
              <a:r>
                <a:rPr lang="en-US" altLang="ko-KR" sz="1200" dirty="0">
                  <a:solidFill>
                    <a:schemeClr val="bg1"/>
                  </a:solidFill>
                  <a:cs typeface="Arial" pitchFamily="34" charset="0"/>
                </a:rPr>
                <a:t>Easy to change colors, photos and Text.  </a:t>
              </a:r>
            </a:p>
          </p:txBody>
        </p:sp>
        <p:sp>
          <p:nvSpPr>
            <p:cNvPr id="35" name="TextBox 34"/>
            <p:cNvSpPr txBox="1"/>
            <p:nvPr/>
          </p:nvSpPr>
          <p:spPr>
            <a:xfrm>
              <a:off x="4320399" y="1245513"/>
              <a:ext cx="1884146" cy="276999"/>
            </a:xfrm>
            <a:prstGeom prst="rect">
              <a:avLst/>
            </a:prstGeom>
            <a:noFill/>
          </p:spPr>
          <p:txBody>
            <a:bodyPr wrap="square" rtlCol="0">
              <a:spAutoFit/>
            </a:bodyPr>
            <a:lstStyle/>
            <a:p>
              <a:pPr algn="ctr"/>
              <a:r>
                <a:rPr lang="en-US" altLang="ko-KR" sz="1200" b="1" dirty="0">
                  <a:solidFill>
                    <a:schemeClr val="bg1"/>
                  </a:solidFill>
                  <a:cs typeface="Arial" pitchFamily="34" charset="0"/>
                </a:rPr>
                <a:t>Text  Here</a:t>
              </a:r>
              <a:endParaRPr lang="ko-KR" altLang="en-US" sz="1200" b="1" dirty="0">
                <a:solidFill>
                  <a:schemeClr val="bg1"/>
                </a:solidFill>
                <a:cs typeface="Arial" pitchFamily="34" charset="0"/>
              </a:endParaRPr>
            </a:p>
          </p:txBody>
        </p:sp>
      </p:grpSp>
    </p:spTree>
    <p:extLst>
      <p:ext uri="{BB962C8B-B14F-4D97-AF65-F5344CB8AC3E}">
        <p14:creationId xmlns:p14="http://schemas.microsoft.com/office/powerpoint/2010/main" val="41059471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그림 개체 틀 4">
            <a:extLst>
              <a:ext uri="{FF2B5EF4-FFF2-40B4-BE49-F238E27FC236}">
                <a16:creationId xmlns:a16="http://schemas.microsoft.com/office/drawing/2014/main" xmlns="" id="{D70C7F8B-2952-459D-957A-37920CCB087F}"/>
              </a:ext>
            </a:extLst>
          </p:cNvPr>
          <p:cNvSpPr>
            <a:spLocks noGrp="1"/>
          </p:cNvSpPr>
          <p:nvPr>
            <p:ph type="pic" idx="11"/>
          </p:nvPr>
        </p:nvSpPr>
        <p:spPr/>
      </p:sp>
      <p:pic>
        <p:nvPicPr>
          <p:cNvPr id="6" name="Picture 4" descr="D:\KBM-정애\014-Fullppt\PNG이미지\노트북.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7890" y="903524"/>
            <a:ext cx="6290574" cy="3199488"/>
          </a:xfrm>
          <a:prstGeom prst="rect">
            <a:avLst/>
          </a:prstGeom>
          <a:noFill/>
          <a:extLst>
            <a:ext uri="{909E8E84-426E-40DD-AFC4-6F175D3DCCD1}">
              <a14:hiddenFill xmlns:a14="http://schemas.microsoft.com/office/drawing/2010/main">
                <a:solidFill>
                  <a:srgbClr val="FFFFFF"/>
                </a:solidFill>
              </a14:hiddenFill>
            </a:ext>
          </a:extLst>
        </p:spPr>
      </p:pic>
      <p:sp>
        <p:nvSpPr>
          <p:cNvPr id="3" name="그림 개체 틀 2">
            <a:extLst>
              <a:ext uri="{FF2B5EF4-FFF2-40B4-BE49-F238E27FC236}">
                <a16:creationId xmlns:a16="http://schemas.microsoft.com/office/drawing/2014/main" xmlns="" id="{7FD29262-E8AE-491F-9200-51FC8FC4E27D}"/>
              </a:ext>
            </a:extLst>
          </p:cNvPr>
          <p:cNvSpPr>
            <a:spLocks noGrp="1"/>
          </p:cNvSpPr>
          <p:nvPr>
            <p:ph type="pic" idx="12"/>
          </p:nvPr>
        </p:nvSpPr>
        <p:spPr/>
      </p:sp>
      <p:sp>
        <p:nvSpPr>
          <p:cNvPr id="15" name="모서리가 둥근 직사각형 1"/>
          <p:cNvSpPr/>
          <p:nvPr/>
        </p:nvSpPr>
        <p:spPr>
          <a:xfrm>
            <a:off x="1157144" y="4011910"/>
            <a:ext cx="587321" cy="515719"/>
          </a:xfrm>
          <a:prstGeom prst="roundRect">
            <a:avLst/>
          </a:prstGeom>
          <a:solidFill>
            <a:schemeClr val="accent2"/>
          </a:solidFill>
          <a:ln w="1270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6" name="모서리가 둥근 직사각형 1"/>
          <p:cNvSpPr/>
          <p:nvPr/>
        </p:nvSpPr>
        <p:spPr>
          <a:xfrm>
            <a:off x="2885336" y="4011910"/>
            <a:ext cx="587321" cy="515719"/>
          </a:xfrm>
          <a:prstGeom prst="roundRect">
            <a:avLst/>
          </a:prstGeom>
          <a:solidFill>
            <a:schemeClr val="accent3"/>
          </a:solidFill>
          <a:ln w="1270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7" name="모서리가 둥근 직사각형 1"/>
          <p:cNvSpPr/>
          <p:nvPr/>
        </p:nvSpPr>
        <p:spPr>
          <a:xfrm>
            <a:off x="4613528" y="4011910"/>
            <a:ext cx="587321" cy="515719"/>
          </a:xfrm>
          <a:prstGeom prst="roundRect">
            <a:avLst/>
          </a:prstGeom>
          <a:solidFill>
            <a:schemeClr val="accent4"/>
          </a:solidFill>
          <a:ln w="1270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모서리가 둥근 직사각형 1"/>
          <p:cNvSpPr/>
          <p:nvPr/>
        </p:nvSpPr>
        <p:spPr>
          <a:xfrm>
            <a:off x="6341720" y="4011910"/>
            <a:ext cx="587321" cy="515719"/>
          </a:xfrm>
          <a:prstGeom prst="roundRect">
            <a:avLst/>
          </a:prstGeom>
          <a:solidFill>
            <a:schemeClr val="accent5"/>
          </a:solidFill>
          <a:ln w="1270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9" name="Rectangle 36"/>
          <p:cNvSpPr/>
          <p:nvPr/>
        </p:nvSpPr>
        <p:spPr>
          <a:xfrm>
            <a:off x="3038494" y="4142355"/>
            <a:ext cx="315672" cy="263877"/>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0" name="Rounded Rectangle 27"/>
          <p:cNvSpPr/>
          <p:nvPr/>
        </p:nvSpPr>
        <p:spPr>
          <a:xfrm>
            <a:off x="1283720" y="4133419"/>
            <a:ext cx="353097" cy="271226"/>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1" name="Donut 39"/>
          <p:cNvSpPr/>
          <p:nvPr/>
        </p:nvSpPr>
        <p:spPr>
          <a:xfrm>
            <a:off x="6464713" y="4080051"/>
            <a:ext cx="358989" cy="358989"/>
          </a:xfrm>
          <a:custGeom>
            <a:avLst/>
            <a:gdLst/>
            <a:ahLst/>
            <a:cxnLst/>
            <a:rect l="l" t="t" r="r" b="b"/>
            <a:pathLst>
              <a:path w="3240000" h="3240000">
                <a:moveTo>
                  <a:pt x="1152300" y="922782"/>
                </a:moveTo>
                <a:lnTo>
                  <a:pt x="2354400" y="1620000"/>
                </a:lnTo>
                <a:lnTo>
                  <a:pt x="1152300" y="2317218"/>
                </a:lnTo>
                <a:close/>
                <a:moveTo>
                  <a:pt x="1620000" y="342403"/>
                </a:moveTo>
                <a:cubicBezTo>
                  <a:pt x="914403" y="342403"/>
                  <a:pt x="342403" y="914403"/>
                  <a:pt x="342403" y="1620000"/>
                </a:cubicBezTo>
                <a:cubicBezTo>
                  <a:pt x="342403" y="2325597"/>
                  <a:pt x="914403" y="2897597"/>
                  <a:pt x="1620000" y="2897597"/>
                </a:cubicBezTo>
                <a:cubicBezTo>
                  <a:pt x="2325597" y="2897597"/>
                  <a:pt x="2897597" y="2325597"/>
                  <a:pt x="2897597" y="1620000"/>
                </a:cubicBezTo>
                <a:cubicBezTo>
                  <a:pt x="2897597" y="914403"/>
                  <a:pt x="2325597" y="342403"/>
                  <a:pt x="1620000" y="342403"/>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2" name="Rectangle 16"/>
          <p:cNvSpPr/>
          <p:nvPr/>
        </p:nvSpPr>
        <p:spPr>
          <a:xfrm>
            <a:off x="4736521" y="4151803"/>
            <a:ext cx="358989" cy="235933"/>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3" name="TextBox 22"/>
          <p:cNvSpPr txBox="1"/>
          <p:nvPr/>
        </p:nvSpPr>
        <p:spPr>
          <a:xfrm>
            <a:off x="1835692" y="4037051"/>
            <a:ext cx="947573" cy="461665"/>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sp>
        <p:nvSpPr>
          <p:cNvPr id="24" name="TextBox 23"/>
          <p:cNvSpPr txBox="1"/>
          <p:nvPr/>
        </p:nvSpPr>
        <p:spPr>
          <a:xfrm>
            <a:off x="3560062" y="4037051"/>
            <a:ext cx="947573" cy="461665"/>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sp>
        <p:nvSpPr>
          <p:cNvPr id="25" name="TextBox 24"/>
          <p:cNvSpPr txBox="1"/>
          <p:nvPr/>
        </p:nvSpPr>
        <p:spPr>
          <a:xfrm>
            <a:off x="5284432" y="4037051"/>
            <a:ext cx="947573" cy="461665"/>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sp>
        <p:nvSpPr>
          <p:cNvPr id="26" name="TextBox 25"/>
          <p:cNvSpPr txBox="1"/>
          <p:nvPr/>
        </p:nvSpPr>
        <p:spPr>
          <a:xfrm>
            <a:off x="7008803" y="4037051"/>
            <a:ext cx="947573" cy="461665"/>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sp>
        <p:nvSpPr>
          <p:cNvPr id="27" name="TextBox 26"/>
          <p:cNvSpPr txBox="1"/>
          <p:nvPr/>
        </p:nvSpPr>
        <p:spPr>
          <a:xfrm>
            <a:off x="4916015" y="278127"/>
            <a:ext cx="3588874" cy="954107"/>
          </a:xfrm>
          <a:prstGeom prst="rect">
            <a:avLst/>
          </a:prstGeom>
          <a:noFill/>
        </p:spPr>
        <p:txBody>
          <a:bodyPr wrap="square" rtlCol="0">
            <a:spAutoFit/>
          </a:bodyPr>
          <a:lstStyle/>
          <a:p>
            <a:r>
              <a:rPr lang="en-US" altLang="ko-KR" sz="2800" b="1" dirty="0">
                <a:solidFill>
                  <a:schemeClr val="tx1">
                    <a:lumMod val="75000"/>
                    <a:lumOff val="25000"/>
                  </a:schemeClr>
                </a:solidFill>
                <a:latin typeface="+mj-lt"/>
                <a:cs typeface="Arial" pitchFamily="34" charset="0"/>
              </a:rPr>
              <a:t>Simple </a:t>
            </a:r>
            <a:r>
              <a:rPr lang="en-US" altLang="ko-KR" sz="2800" b="1" dirty="0">
                <a:solidFill>
                  <a:schemeClr val="accent1"/>
                </a:solidFill>
                <a:latin typeface="+mj-lt"/>
                <a:cs typeface="Arial" pitchFamily="34" charset="0"/>
              </a:rPr>
              <a:t>PowerPoint </a:t>
            </a:r>
            <a:r>
              <a:rPr lang="en-US" altLang="ko-KR" sz="2800" b="1" dirty="0">
                <a:solidFill>
                  <a:schemeClr val="tx1">
                    <a:lumMod val="75000"/>
                    <a:lumOff val="25000"/>
                  </a:schemeClr>
                </a:solidFill>
                <a:latin typeface="+mj-lt"/>
                <a:cs typeface="Arial" pitchFamily="34" charset="0"/>
              </a:rPr>
              <a:t>Presentation</a:t>
            </a:r>
            <a:endParaRPr lang="ko-KR" altLang="en-US" sz="2800" b="1" dirty="0">
              <a:solidFill>
                <a:schemeClr val="tx1">
                  <a:lumMod val="75000"/>
                  <a:lumOff val="25000"/>
                </a:schemeClr>
              </a:solidFill>
              <a:latin typeface="+mj-lt"/>
              <a:cs typeface="Arial" pitchFamily="34" charset="0"/>
            </a:endParaRPr>
          </a:p>
        </p:txBody>
      </p:sp>
    </p:spTree>
    <p:extLst>
      <p:ext uri="{BB962C8B-B14F-4D97-AF65-F5344CB8AC3E}">
        <p14:creationId xmlns:p14="http://schemas.microsoft.com/office/powerpoint/2010/main" val="347828488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ko-KR" dirty="0">
                <a:solidFill>
                  <a:schemeClr val="accent5"/>
                </a:solidFill>
              </a:rPr>
              <a:t>Infographic</a:t>
            </a:r>
            <a:r>
              <a:rPr lang="en-US" altLang="ko-KR" dirty="0"/>
              <a:t> Layout</a:t>
            </a:r>
            <a:endParaRPr lang="ko-KR" altLang="en-US" dirty="0"/>
          </a:p>
        </p:txBody>
      </p:sp>
      <p:sp>
        <p:nvSpPr>
          <p:cNvPr id="3" name="Right Triangle 2"/>
          <p:cNvSpPr/>
          <p:nvPr/>
        </p:nvSpPr>
        <p:spPr>
          <a:xfrm rot="5400000">
            <a:off x="7525676" y="1098487"/>
            <a:ext cx="792090" cy="986409"/>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 name="Right Triangle 8"/>
          <p:cNvSpPr/>
          <p:nvPr/>
        </p:nvSpPr>
        <p:spPr>
          <a:xfrm rot="5400000">
            <a:off x="6565207" y="1867997"/>
            <a:ext cx="792090" cy="986409"/>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Right Triangle 9"/>
          <p:cNvSpPr/>
          <p:nvPr/>
        </p:nvSpPr>
        <p:spPr>
          <a:xfrm rot="5400000">
            <a:off x="5578798" y="2649244"/>
            <a:ext cx="792090" cy="986409"/>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Right Triangle 10"/>
          <p:cNvSpPr/>
          <p:nvPr/>
        </p:nvSpPr>
        <p:spPr>
          <a:xfrm rot="5400000">
            <a:off x="4597152" y="3429744"/>
            <a:ext cx="792090" cy="986409"/>
          </a:xfrm>
          <a:prstGeom prst="r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Rectangle 9"/>
          <p:cNvSpPr/>
          <p:nvPr/>
        </p:nvSpPr>
        <p:spPr>
          <a:xfrm>
            <a:off x="5196909" y="3917037"/>
            <a:ext cx="332123" cy="310897"/>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 name="Oval 21"/>
          <p:cNvSpPr>
            <a:spLocks noChangeAspect="1"/>
          </p:cNvSpPr>
          <p:nvPr/>
        </p:nvSpPr>
        <p:spPr>
          <a:xfrm>
            <a:off x="8023636" y="1593178"/>
            <a:ext cx="391290" cy="394559"/>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Rectangle 16"/>
          <p:cNvSpPr/>
          <p:nvPr/>
        </p:nvSpPr>
        <p:spPr>
          <a:xfrm rot="1795255">
            <a:off x="7155688" y="2349301"/>
            <a:ext cx="298553" cy="535251"/>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5" name="Rounded Rectangle 7"/>
          <p:cNvSpPr/>
          <p:nvPr/>
        </p:nvSpPr>
        <p:spPr>
          <a:xfrm>
            <a:off x="6141558" y="3246116"/>
            <a:ext cx="358474" cy="309358"/>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16" name="Group 15"/>
          <p:cNvGrpSpPr/>
          <p:nvPr/>
        </p:nvGrpSpPr>
        <p:grpSpPr>
          <a:xfrm>
            <a:off x="4993197" y="1227740"/>
            <a:ext cx="2373043" cy="673514"/>
            <a:chOff x="2113657" y="4283314"/>
            <a:chExt cx="3647460" cy="673514"/>
          </a:xfrm>
        </p:grpSpPr>
        <p:sp>
          <p:nvSpPr>
            <p:cNvPr id="17" name="TextBox 16"/>
            <p:cNvSpPr txBox="1"/>
            <p:nvPr/>
          </p:nvSpPr>
          <p:spPr>
            <a:xfrm>
              <a:off x="2113657" y="4495163"/>
              <a:ext cx="3647458" cy="461665"/>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 can simply impress your audience and add a unique zing.</a:t>
              </a:r>
            </a:p>
          </p:txBody>
        </p:sp>
        <p:sp>
          <p:nvSpPr>
            <p:cNvPr id="18" name="TextBox 17"/>
            <p:cNvSpPr txBox="1"/>
            <p:nvPr/>
          </p:nvSpPr>
          <p:spPr>
            <a:xfrm>
              <a:off x="2113658" y="4283314"/>
              <a:ext cx="3647459"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19" name="Group 18"/>
          <p:cNvGrpSpPr/>
          <p:nvPr/>
        </p:nvGrpSpPr>
        <p:grpSpPr>
          <a:xfrm>
            <a:off x="4027639" y="1989809"/>
            <a:ext cx="2373043" cy="673514"/>
            <a:chOff x="2113657" y="4283314"/>
            <a:chExt cx="3647460" cy="673514"/>
          </a:xfrm>
        </p:grpSpPr>
        <p:sp>
          <p:nvSpPr>
            <p:cNvPr id="20" name="TextBox 19"/>
            <p:cNvSpPr txBox="1"/>
            <p:nvPr/>
          </p:nvSpPr>
          <p:spPr>
            <a:xfrm>
              <a:off x="2113657" y="4495163"/>
              <a:ext cx="3647458" cy="461665"/>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 can simply impress your audience and add a unique zing.</a:t>
              </a:r>
            </a:p>
          </p:txBody>
        </p:sp>
        <p:sp>
          <p:nvSpPr>
            <p:cNvPr id="21" name="TextBox 20"/>
            <p:cNvSpPr txBox="1"/>
            <p:nvPr/>
          </p:nvSpPr>
          <p:spPr>
            <a:xfrm>
              <a:off x="2113658" y="4283314"/>
              <a:ext cx="3647459"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2" name="Group 21"/>
          <p:cNvGrpSpPr/>
          <p:nvPr/>
        </p:nvGrpSpPr>
        <p:grpSpPr>
          <a:xfrm>
            <a:off x="3027577" y="2786382"/>
            <a:ext cx="2373043" cy="673514"/>
            <a:chOff x="2113657" y="4283314"/>
            <a:chExt cx="3647460" cy="673514"/>
          </a:xfrm>
        </p:grpSpPr>
        <p:sp>
          <p:nvSpPr>
            <p:cNvPr id="23" name="TextBox 22"/>
            <p:cNvSpPr txBox="1"/>
            <p:nvPr/>
          </p:nvSpPr>
          <p:spPr>
            <a:xfrm>
              <a:off x="2113657" y="4495163"/>
              <a:ext cx="3647458" cy="461665"/>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 can simply impress your audience and add a unique zing.</a:t>
              </a:r>
            </a:p>
          </p:txBody>
        </p:sp>
        <p:sp>
          <p:nvSpPr>
            <p:cNvPr id="24" name="TextBox 23"/>
            <p:cNvSpPr txBox="1"/>
            <p:nvPr/>
          </p:nvSpPr>
          <p:spPr>
            <a:xfrm>
              <a:off x="2113658" y="4283314"/>
              <a:ext cx="3647459"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5" name="Group 24"/>
          <p:cNvGrpSpPr/>
          <p:nvPr/>
        </p:nvGrpSpPr>
        <p:grpSpPr>
          <a:xfrm>
            <a:off x="2053393" y="3591581"/>
            <a:ext cx="2373043" cy="673514"/>
            <a:chOff x="2113657" y="4283314"/>
            <a:chExt cx="3647460" cy="673514"/>
          </a:xfrm>
        </p:grpSpPr>
        <p:sp>
          <p:nvSpPr>
            <p:cNvPr id="26" name="TextBox 25"/>
            <p:cNvSpPr txBox="1"/>
            <p:nvPr/>
          </p:nvSpPr>
          <p:spPr>
            <a:xfrm>
              <a:off x="2113657" y="4495163"/>
              <a:ext cx="3647458" cy="461665"/>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 can simply impress your audience and add a unique zing.</a:t>
              </a:r>
            </a:p>
          </p:txBody>
        </p:sp>
        <p:sp>
          <p:nvSpPr>
            <p:cNvPr id="27" name="TextBox 26"/>
            <p:cNvSpPr txBox="1"/>
            <p:nvPr/>
          </p:nvSpPr>
          <p:spPr>
            <a:xfrm>
              <a:off x="2113658" y="4283314"/>
              <a:ext cx="3647459"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sp>
        <p:nvSpPr>
          <p:cNvPr id="28" name="TextBox 27"/>
          <p:cNvSpPr txBox="1"/>
          <p:nvPr/>
        </p:nvSpPr>
        <p:spPr>
          <a:xfrm>
            <a:off x="7480010" y="1229602"/>
            <a:ext cx="470598" cy="307777"/>
          </a:xfrm>
          <a:prstGeom prst="rect">
            <a:avLst/>
          </a:prstGeom>
          <a:noFill/>
        </p:spPr>
        <p:txBody>
          <a:bodyPr wrap="square" tIns="0" bIns="0" rtlCol="0" anchor="ctr">
            <a:spAutoFit/>
          </a:bodyPr>
          <a:lstStyle/>
          <a:p>
            <a:r>
              <a:rPr lang="en-US" altLang="ko-KR" sz="2000" b="1" dirty="0">
                <a:solidFill>
                  <a:schemeClr val="bg1"/>
                </a:solidFill>
                <a:latin typeface="Arial" pitchFamily="34" charset="0"/>
                <a:cs typeface="Arial" pitchFamily="34" charset="0"/>
              </a:rPr>
              <a:t>01</a:t>
            </a:r>
          </a:p>
        </p:txBody>
      </p:sp>
      <p:sp>
        <p:nvSpPr>
          <p:cNvPr id="29" name="TextBox 28"/>
          <p:cNvSpPr txBox="1"/>
          <p:nvPr/>
        </p:nvSpPr>
        <p:spPr>
          <a:xfrm>
            <a:off x="6494207" y="2007543"/>
            <a:ext cx="470598" cy="307777"/>
          </a:xfrm>
          <a:prstGeom prst="rect">
            <a:avLst/>
          </a:prstGeom>
          <a:noFill/>
        </p:spPr>
        <p:txBody>
          <a:bodyPr wrap="square" tIns="0" bIns="0" rtlCol="0" anchor="ctr">
            <a:spAutoFit/>
          </a:bodyPr>
          <a:lstStyle/>
          <a:p>
            <a:r>
              <a:rPr lang="en-US" altLang="ko-KR" sz="2000" b="1" dirty="0">
                <a:solidFill>
                  <a:schemeClr val="bg1"/>
                </a:solidFill>
                <a:latin typeface="Arial" pitchFamily="34" charset="0"/>
                <a:cs typeface="Arial" pitchFamily="34" charset="0"/>
              </a:rPr>
              <a:t>02</a:t>
            </a:r>
          </a:p>
        </p:txBody>
      </p:sp>
      <p:sp>
        <p:nvSpPr>
          <p:cNvPr id="30" name="TextBox 29"/>
          <p:cNvSpPr txBox="1"/>
          <p:nvPr/>
        </p:nvSpPr>
        <p:spPr>
          <a:xfrm>
            <a:off x="5508404" y="2785484"/>
            <a:ext cx="470598" cy="307777"/>
          </a:xfrm>
          <a:prstGeom prst="rect">
            <a:avLst/>
          </a:prstGeom>
          <a:noFill/>
        </p:spPr>
        <p:txBody>
          <a:bodyPr wrap="square" tIns="0" bIns="0" rtlCol="0" anchor="ctr">
            <a:spAutoFit/>
          </a:bodyPr>
          <a:lstStyle/>
          <a:p>
            <a:r>
              <a:rPr lang="en-US" altLang="ko-KR" sz="2000" b="1" dirty="0">
                <a:solidFill>
                  <a:schemeClr val="bg1"/>
                </a:solidFill>
                <a:latin typeface="Arial" pitchFamily="34" charset="0"/>
                <a:cs typeface="Arial" pitchFamily="34" charset="0"/>
              </a:rPr>
              <a:t>03</a:t>
            </a:r>
          </a:p>
        </p:txBody>
      </p:sp>
      <p:sp>
        <p:nvSpPr>
          <p:cNvPr id="31" name="TextBox 30"/>
          <p:cNvSpPr txBox="1"/>
          <p:nvPr/>
        </p:nvSpPr>
        <p:spPr>
          <a:xfrm>
            <a:off x="4522601" y="3563426"/>
            <a:ext cx="470598" cy="307777"/>
          </a:xfrm>
          <a:prstGeom prst="rect">
            <a:avLst/>
          </a:prstGeom>
          <a:noFill/>
        </p:spPr>
        <p:txBody>
          <a:bodyPr wrap="square" tIns="0" bIns="0" rtlCol="0" anchor="ctr">
            <a:spAutoFit/>
          </a:bodyPr>
          <a:lstStyle/>
          <a:p>
            <a:r>
              <a:rPr lang="en-US" altLang="ko-KR" sz="2000" b="1" dirty="0">
                <a:solidFill>
                  <a:schemeClr val="bg1"/>
                </a:solidFill>
                <a:latin typeface="Arial" pitchFamily="34" charset="0"/>
                <a:cs typeface="Arial" pitchFamily="34" charset="0"/>
              </a:rPr>
              <a:t>04</a:t>
            </a:r>
          </a:p>
        </p:txBody>
      </p:sp>
      <p:sp>
        <p:nvSpPr>
          <p:cNvPr id="32" name="TextBox 31"/>
          <p:cNvSpPr txBox="1"/>
          <p:nvPr/>
        </p:nvSpPr>
        <p:spPr>
          <a:xfrm>
            <a:off x="540001" y="1129082"/>
            <a:ext cx="2231799" cy="584775"/>
          </a:xfrm>
          <a:prstGeom prst="rect">
            <a:avLst/>
          </a:prstGeom>
          <a:noFill/>
        </p:spPr>
        <p:txBody>
          <a:bodyPr wrap="square" rtlCol="0">
            <a:spAutoFit/>
          </a:bodyPr>
          <a:lstStyle/>
          <a:p>
            <a:r>
              <a:rPr lang="en-US" altLang="ko-KR" sz="1600" b="1" dirty="0">
                <a:solidFill>
                  <a:schemeClr val="tx1">
                    <a:lumMod val="75000"/>
                    <a:lumOff val="25000"/>
                  </a:schemeClr>
                </a:solidFill>
                <a:cs typeface="Arial" pitchFamily="34" charset="0"/>
              </a:rPr>
              <a:t>Simple </a:t>
            </a:r>
            <a:r>
              <a:rPr lang="en-US" altLang="ko-KR" sz="1600" b="1" dirty="0">
                <a:solidFill>
                  <a:schemeClr val="accent1"/>
                </a:solidFill>
                <a:cs typeface="Arial" pitchFamily="34" charset="0"/>
              </a:rPr>
              <a:t>PowerPoint</a:t>
            </a:r>
            <a:r>
              <a:rPr lang="en-US" altLang="ko-KR" sz="1600" b="1" dirty="0">
                <a:solidFill>
                  <a:schemeClr val="tx1">
                    <a:lumMod val="75000"/>
                    <a:lumOff val="25000"/>
                  </a:schemeClr>
                </a:solidFill>
                <a:cs typeface="Arial" pitchFamily="34" charset="0"/>
              </a:rPr>
              <a:t> Presentation</a:t>
            </a:r>
            <a:endParaRPr lang="ko-KR" altLang="en-US" sz="1600" b="1" dirty="0">
              <a:solidFill>
                <a:schemeClr val="tx1">
                  <a:lumMod val="75000"/>
                  <a:lumOff val="25000"/>
                </a:schemeClr>
              </a:solidFill>
              <a:cs typeface="Arial" pitchFamily="34" charset="0"/>
            </a:endParaRPr>
          </a:p>
        </p:txBody>
      </p:sp>
      <p:sp>
        <p:nvSpPr>
          <p:cNvPr id="33" name="TextBox 32"/>
          <p:cNvSpPr txBox="1"/>
          <p:nvPr/>
        </p:nvSpPr>
        <p:spPr>
          <a:xfrm>
            <a:off x="540001" y="1710654"/>
            <a:ext cx="2231799" cy="1569660"/>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Easy to change colors, photos and Text. You can simply impress your audience and add a unique zing and appeal to your Presentations. </a:t>
            </a:r>
          </a:p>
        </p:txBody>
      </p:sp>
    </p:spTree>
    <p:extLst>
      <p:ext uri="{BB962C8B-B14F-4D97-AF65-F5344CB8AC3E}">
        <p14:creationId xmlns:p14="http://schemas.microsoft.com/office/powerpoint/2010/main" val="315686250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p:cNvSpPr/>
          <p:nvPr/>
        </p:nvSpPr>
        <p:spPr>
          <a:xfrm>
            <a:off x="585682" y="2144897"/>
            <a:ext cx="524091" cy="52409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Oval 10"/>
          <p:cNvSpPr/>
          <p:nvPr/>
        </p:nvSpPr>
        <p:spPr>
          <a:xfrm>
            <a:off x="585682" y="2836804"/>
            <a:ext cx="524091" cy="52409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Oval 11"/>
          <p:cNvSpPr/>
          <p:nvPr/>
        </p:nvSpPr>
        <p:spPr>
          <a:xfrm>
            <a:off x="585682" y="3571841"/>
            <a:ext cx="524091" cy="52409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 name="Title 1"/>
          <p:cNvSpPr>
            <a:spLocks noGrp="1"/>
          </p:cNvSpPr>
          <p:nvPr>
            <p:ph type="title"/>
          </p:nvPr>
        </p:nvSpPr>
        <p:spPr/>
        <p:txBody>
          <a:bodyPr/>
          <a:lstStyle/>
          <a:p>
            <a:r>
              <a:rPr lang="en-US" altLang="ko-KR" dirty="0">
                <a:solidFill>
                  <a:schemeClr val="accent5"/>
                </a:solidFill>
              </a:rPr>
              <a:t>Table</a:t>
            </a:r>
            <a:r>
              <a:rPr lang="en-US" altLang="ko-KR" dirty="0"/>
              <a:t> Layout</a:t>
            </a:r>
            <a:endParaRPr lang="ko-KR" altLang="en-US" dirty="0"/>
          </a:p>
        </p:txBody>
      </p:sp>
      <p:graphicFrame>
        <p:nvGraphicFramePr>
          <p:cNvPr id="3" name="Table 2"/>
          <p:cNvGraphicFramePr>
            <a:graphicFrameLocks noGrp="1"/>
          </p:cNvGraphicFramePr>
          <p:nvPr>
            <p:extLst>
              <p:ext uri="{D42A27DB-BD31-4B8C-83A1-F6EECF244321}">
                <p14:modId xmlns:p14="http://schemas.microsoft.com/office/powerpoint/2010/main" val="287170922"/>
              </p:ext>
            </p:extLst>
          </p:nvPr>
        </p:nvGraphicFramePr>
        <p:xfrm>
          <a:off x="540000" y="1059582"/>
          <a:ext cx="8090634" cy="3108960"/>
        </p:xfrm>
        <a:graphic>
          <a:graphicData uri="http://schemas.openxmlformats.org/drawingml/2006/table">
            <a:tbl>
              <a:tblPr firstRow="1" bandRow="1">
                <a:tableStyleId>{2D5ABB26-0587-4C30-8999-92F81FD0307C}</a:tableStyleId>
              </a:tblPr>
              <a:tblGrid>
                <a:gridCol w="608360">
                  <a:extLst>
                    <a:ext uri="{9D8B030D-6E8A-4147-A177-3AD203B41FA5}">
                      <a16:colId xmlns:a16="http://schemas.microsoft.com/office/drawing/2014/main" xmlns="" val="20000"/>
                    </a:ext>
                  </a:extLst>
                </a:gridCol>
                <a:gridCol w="2847576">
                  <a:extLst>
                    <a:ext uri="{9D8B030D-6E8A-4147-A177-3AD203B41FA5}">
                      <a16:colId xmlns:a16="http://schemas.microsoft.com/office/drawing/2014/main" xmlns="" val="20001"/>
                    </a:ext>
                  </a:extLst>
                </a:gridCol>
                <a:gridCol w="360040">
                  <a:extLst>
                    <a:ext uri="{9D8B030D-6E8A-4147-A177-3AD203B41FA5}">
                      <a16:colId xmlns:a16="http://schemas.microsoft.com/office/drawing/2014/main" xmlns="" val="20002"/>
                    </a:ext>
                  </a:extLst>
                </a:gridCol>
                <a:gridCol w="360040">
                  <a:extLst>
                    <a:ext uri="{9D8B030D-6E8A-4147-A177-3AD203B41FA5}">
                      <a16:colId xmlns:a16="http://schemas.microsoft.com/office/drawing/2014/main" xmlns="" val="20003"/>
                    </a:ext>
                  </a:extLst>
                </a:gridCol>
                <a:gridCol w="3554618">
                  <a:extLst>
                    <a:ext uri="{9D8B030D-6E8A-4147-A177-3AD203B41FA5}">
                      <a16:colId xmlns:a16="http://schemas.microsoft.com/office/drawing/2014/main" xmlns="" val="20004"/>
                    </a:ext>
                  </a:extLst>
                </a:gridCol>
                <a:gridCol w="360000">
                  <a:extLst>
                    <a:ext uri="{9D8B030D-6E8A-4147-A177-3AD203B41FA5}">
                      <a16:colId xmlns:a16="http://schemas.microsoft.com/office/drawing/2014/main" xmlns="" val="20005"/>
                    </a:ext>
                  </a:extLst>
                </a:gridCol>
              </a:tblGrid>
              <a:tr h="759056">
                <a:tc>
                  <a:txBody>
                    <a:bodyPr/>
                    <a:lstStyle/>
                    <a:p>
                      <a:pPr latinLnBrk="1"/>
                      <a:endParaRPr lang="ko-KR" altLang="en-US" dirty="0">
                        <a:latin typeface="+mn-lt"/>
                      </a:endParaRPr>
                    </a:p>
                  </a:txBody>
                  <a:tcPr>
                    <a:lnB w="19050" cap="flat" cmpd="sng" algn="ctr">
                      <a:solidFill>
                        <a:schemeClr val="accent2"/>
                      </a:solidFill>
                      <a:prstDash val="solid"/>
                      <a:round/>
                      <a:headEnd type="none" w="med" len="med"/>
                      <a:tailEnd type="none" w="med" len="med"/>
                    </a:lnB>
                  </a:tcPr>
                </a:tc>
                <a:tc>
                  <a:txBody>
                    <a:bodyPr/>
                    <a:lstStyle/>
                    <a:p>
                      <a:pPr latinLnBrk="1"/>
                      <a:r>
                        <a:rPr lang="en-US" altLang="ko-KR" sz="1400" dirty="0">
                          <a:solidFill>
                            <a:schemeClr val="tx1">
                              <a:lumMod val="75000"/>
                              <a:lumOff val="25000"/>
                            </a:schemeClr>
                          </a:solidFill>
                          <a:latin typeface="+mn-lt"/>
                          <a:cs typeface="Arial" pitchFamily="34" charset="0"/>
                        </a:rPr>
                        <a:t>PowerPoint  Presentation </a:t>
                      </a:r>
                      <a:endParaRPr lang="ko-KR" altLang="en-US" sz="1400" dirty="0">
                        <a:solidFill>
                          <a:schemeClr val="tx1">
                            <a:lumMod val="75000"/>
                            <a:lumOff val="25000"/>
                          </a:schemeClr>
                        </a:solidFill>
                        <a:latin typeface="+mn-lt"/>
                        <a:cs typeface="Arial" pitchFamily="34" charset="0"/>
                      </a:endParaRPr>
                    </a:p>
                  </a:txBody>
                  <a:tcPr anchor="ctr">
                    <a:lnB w="19050" cap="flat" cmpd="sng" algn="ctr">
                      <a:solidFill>
                        <a:schemeClr val="accent2"/>
                      </a:solidFill>
                      <a:prstDash val="solid"/>
                      <a:round/>
                      <a:headEnd type="none" w="med" len="med"/>
                      <a:tailEnd type="none" w="med" len="med"/>
                    </a:lnB>
                  </a:tcPr>
                </a:tc>
                <a:tc>
                  <a:txBody>
                    <a:bodyPr/>
                    <a:lstStyle/>
                    <a:p>
                      <a:pPr latinLnBrk="1"/>
                      <a:endParaRPr lang="ko-KR" altLang="en-US" dirty="0">
                        <a:latin typeface="+mn-lt"/>
                        <a:cs typeface="Arial" pitchFamily="34" charset="0"/>
                      </a:endParaRPr>
                    </a:p>
                  </a:txBody>
                  <a:tcPr/>
                </a:tc>
                <a:tc>
                  <a:txBody>
                    <a:bodyPr/>
                    <a:lstStyle/>
                    <a:p>
                      <a:pPr latinLnBrk="1"/>
                      <a:endParaRPr lang="en-US" altLang="ko-KR" sz="1200" dirty="0">
                        <a:latin typeface="+mn-lt"/>
                        <a:cs typeface="Arial" pitchFamily="34" charset="0"/>
                      </a:endParaRPr>
                    </a:p>
                    <a:p>
                      <a:pPr latinLnBrk="1"/>
                      <a:endParaRPr lang="ko-KR" altLang="en-US" sz="1200" b="0" dirty="0">
                        <a:latin typeface="+mn-lt"/>
                        <a:cs typeface="Arial" pitchFamily="34" charset="0"/>
                      </a:endParaRPr>
                    </a:p>
                  </a:txBody>
                  <a:tcPr>
                    <a:lnB w="19050" cap="flat" cmpd="sng" algn="ctr">
                      <a:solidFill>
                        <a:schemeClr val="accent2"/>
                      </a:solidFill>
                      <a:prstDash val="solid"/>
                      <a:round/>
                      <a:headEnd type="none" w="med" len="med"/>
                      <a:tailEnd type="none" w="med" len="med"/>
                    </a:lnB>
                  </a:tcPr>
                </a:tc>
                <a:tc>
                  <a:txBody>
                    <a:bodyPr/>
                    <a:lstStyle/>
                    <a:p>
                      <a:pPr marL="0" marR="0" indent="0" algn="l" defTabSz="914400" rtl="0" eaLnBrk="1" fontAlgn="auto" latinLnBrk="1" hangingPunct="1">
                        <a:lnSpc>
                          <a:spcPct val="100000"/>
                        </a:lnSpc>
                        <a:spcBef>
                          <a:spcPts val="0"/>
                        </a:spcBef>
                        <a:spcAft>
                          <a:spcPts val="0"/>
                        </a:spcAft>
                        <a:buClrTx/>
                        <a:buSzTx/>
                        <a:buFontTx/>
                        <a:buNone/>
                        <a:tabLst/>
                        <a:defRPr/>
                      </a:pPr>
                      <a:endParaRPr lang="en-US" altLang="ko-KR" sz="1200" dirty="0">
                        <a:solidFill>
                          <a:schemeClr val="tx1">
                            <a:lumMod val="75000"/>
                            <a:lumOff val="25000"/>
                          </a:schemeClr>
                        </a:solidFill>
                        <a:latin typeface="+mn-lt"/>
                        <a:cs typeface="Arial" pitchFamily="34" charset="0"/>
                      </a:endParaRPr>
                    </a:p>
                    <a:p>
                      <a:pPr marL="0" marR="0" indent="0" algn="l" defTabSz="914400" rtl="0" eaLnBrk="1" fontAlgn="auto" latinLnBrk="1" hangingPunct="1">
                        <a:lnSpc>
                          <a:spcPct val="100000"/>
                        </a:lnSpc>
                        <a:spcBef>
                          <a:spcPts val="0"/>
                        </a:spcBef>
                        <a:spcAft>
                          <a:spcPts val="0"/>
                        </a:spcAft>
                        <a:buClrTx/>
                        <a:buSzTx/>
                        <a:buFontTx/>
                        <a:buNone/>
                        <a:tabLst/>
                        <a:defRPr/>
                      </a:pPr>
                      <a:r>
                        <a:rPr lang="en-US" altLang="ko-KR" sz="1200" dirty="0">
                          <a:solidFill>
                            <a:schemeClr val="tx1">
                              <a:lumMod val="75000"/>
                              <a:lumOff val="25000"/>
                            </a:schemeClr>
                          </a:solidFill>
                          <a:latin typeface="+mn-lt"/>
                          <a:cs typeface="Arial" pitchFamily="34" charset="0"/>
                        </a:rPr>
                        <a:t>Get a modern PowerPoint  Presentation that is beautifully designed. You can simply impress your audience and add a unique zing.</a:t>
                      </a:r>
                    </a:p>
                    <a:p>
                      <a:pPr latinLnBrk="1"/>
                      <a:endParaRPr lang="ko-KR" altLang="en-US" sz="1200" b="0" dirty="0">
                        <a:solidFill>
                          <a:schemeClr val="tx1">
                            <a:lumMod val="75000"/>
                            <a:lumOff val="25000"/>
                          </a:schemeClr>
                        </a:solidFill>
                        <a:latin typeface="+mn-lt"/>
                        <a:cs typeface="Arial" pitchFamily="34" charset="0"/>
                      </a:endParaRPr>
                    </a:p>
                  </a:txBody>
                  <a:tcPr>
                    <a:lnB w="19050" cap="flat" cmpd="sng" algn="ctr">
                      <a:solidFill>
                        <a:schemeClr val="accent2"/>
                      </a:solidFill>
                      <a:prstDash val="solid"/>
                      <a:round/>
                      <a:headEnd type="none" w="med" len="med"/>
                      <a:tailEnd type="none" w="med" len="med"/>
                    </a:lnB>
                  </a:tcPr>
                </a:tc>
                <a:tc>
                  <a:txBody>
                    <a:bodyPr/>
                    <a:lstStyle/>
                    <a:p>
                      <a:pPr latinLnBrk="1"/>
                      <a:endParaRPr lang="ko-KR" altLang="en-US" sz="1200" b="0" dirty="0">
                        <a:latin typeface="+mn-lt"/>
                      </a:endParaRPr>
                    </a:p>
                  </a:txBody>
                  <a:tcPr>
                    <a:lnB w="19050" cap="flat" cmpd="sng" algn="ctr">
                      <a:solidFill>
                        <a:schemeClr val="accent2"/>
                      </a:solidFill>
                      <a:prstDash val="solid"/>
                      <a:round/>
                      <a:headEnd type="none" w="med" len="med"/>
                      <a:tailEnd type="none" w="med" len="med"/>
                    </a:lnB>
                  </a:tcPr>
                </a:tc>
                <a:extLst>
                  <a:ext uri="{0D108BD9-81ED-4DB2-BD59-A6C34878D82A}">
                    <a16:rowId xmlns:a16="http://schemas.microsoft.com/office/drawing/2014/main" xmlns="" val="10000"/>
                  </a:ext>
                </a:extLst>
              </a:tr>
              <a:tr h="684000">
                <a:tc>
                  <a:txBody>
                    <a:bodyPr/>
                    <a:lstStyle/>
                    <a:p>
                      <a:pPr algn="ctr" latinLnBrk="1"/>
                      <a:r>
                        <a:rPr lang="en-US" altLang="ko-KR" sz="1400" dirty="0">
                          <a:solidFill>
                            <a:schemeClr val="bg1"/>
                          </a:solidFill>
                          <a:latin typeface="+mn-lt"/>
                          <a:cs typeface="Arial" pitchFamily="34" charset="0"/>
                        </a:rPr>
                        <a:t>01</a:t>
                      </a:r>
                      <a:endParaRPr lang="ko-KR" altLang="en-US" sz="1400" b="1" dirty="0">
                        <a:solidFill>
                          <a:schemeClr val="bg1"/>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r>
                        <a:rPr lang="en-US" altLang="ko-KR" sz="1200" dirty="0">
                          <a:solidFill>
                            <a:schemeClr val="tx1">
                              <a:lumMod val="75000"/>
                              <a:lumOff val="25000"/>
                            </a:schemeClr>
                          </a:solidFill>
                          <a:latin typeface="+mn-lt"/>
                          <a:cs typeface="Arial" pitchFamily="34" charset="0"/>
                        </a:rPr>
                        <a:t>Easy to change colors, photos and Text. </a:t>
                      </a:r>
                      <a:endParaRPr lang="ko-KR" altLang="en-US" sz="1200" dirty="0">
                        <a:solidFill>
                          <a:schemeClr val="tx1">
                            <a:lumMod val="75000"/>
                            <a:lumOff val="25000"/>
                          </a:schemeClr>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endParaRPr lang="ko-KR" altLang="en-US" dirty="0">
                        <a:latin typeface="+mn-lt"/>
                        <a:cs typeface="Arial" pitchFamily="34" charset="0"/>
                      </a:endParaRPr>
                    </a:p>
                  </a:txBody>
                  <a:tcPr/>
                </a:tc>
                <a:tc gridSpan="3">
                  <a:txBody>
                    <a:bodyPr/>
                    <a:lstStyle/>
                    <a:p>
                      <a:pPr algn="ctr" latinLnBrk="1"/>
                      <a:r>
                        <a:rPr lang="en-US" altLang="ko-KR" sz="4000" b="1" dirty="0">
                          <a:solidFill>
                            <a:schemeClr val="accent3"/>
                          </a:solidFill>
                          <a:latin typeface="+mn-lt"/>
                          <a:cs typeface="Arial" pitchFamily="34" charset="0"/>
                        </a:rPr>
                        <a:t>60%</a:t>
                      </a:r>
                      <a:endParaRPr lang="ko-KR" altLang="en-US" sz="4000" b="1" dirty="0">
                        <a:solidFill>
                          <a:schemeClr val="accent3"/>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hMerge="1">
                  <a:txBody>
                    <a:bodyPr/>
                    <a:lstStyle/>
                    <a:p>
                      <a:pPr latinLnBrk="1"/>
                      <a:endParaRPr lang="ko-KR" altLang="en-US"/>
                    </a:p>
                  </a:txBody>
                  <a:tcPr/>
                </a:tc>
                <a:tc hMerge="1">
                  <a:txBody>
                    <a:bodyPr/>
                    <a:lstStyle/>
                    <a:p>
                      <a:pPr latinLnBrk="1"/>
                      <a:endParaRPr lang="ko-KR" altLang="en-US" dirty="0"/>
                    </a:p>
                  </a:txBody>
                  <a:tcPr/>
                </a:tc>
                <a:extLst>
                  <a:ext uri="{0D108BD9-81ED-4DB2-BD59-A6C34878D82A}">
                    <a16:rowId xmlns:a16="http://schemas.microsoft.com/office/drawing/2014/main" xmlns="" val="10001"/>
                  </a:ext>
                </a:extLst>
              </a:tr>
              <a:tr h="684000">
                <a:tc>
                  <a:txBody>
                    <a:bodyPr/>
                    <a:lstStyle/>
                    <a:p>
                      <a:pPr algn="ctr" latinLnBrk="1"/>
                      <a:r>
                        <a:rPr lang="en-US" altLang="ko-KR" sz="1400" dirty="0">
                          <a:solidFill>
                            <a:schemeClr val="bg1"/>
                          </a:solidFill>
                          <a:latin typeface="+mn-lt"/>
                          <a:cs typeface="Arial" pitchFamily="34" charset="0"/>
                        </a:rPr>
                        <a:t>02</a:t>
                      </a:r>
                      <a:endParaRPr lang="ko-KR" altLang="en-US" sz="1400" b="1" dirty="0">
                        <a:solidFill>
                          <a:schemeClr val="bg1"/>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marL="0" marR="0" indent="0" algn="l" defTabSz="914400" rtl="0" eaLnBrk="1" fontAlgn="auto" latinLnBrk="1" hangingPunct="1">
                        <a:lnSpc>
                          <a:spcPct val="100000"/>
                        </a:lnSpc>
                        <a:spcBef>
                          <a:spcPts val="0"/>
                        </a:spcBef>
                        <a:spcAft>
                          <a:spcPts val="0"/>
                        </a:spcAft>
                        <a:buClrTx/>
                        <a:buSzTx/>
                        <a:buFontTx/>
                        <a:buNone/>
                        <a:tabLst/>
                        <a:defRPr/>
                      </a:pPr>
                      <a:r>
                        <a:rPr lang="en-US" altLang="ko-KR" sz="1200" dirty="0">
                          <a:solidFill>
                            <a:schemeClr val="tx1">
                              <a:lumMod val="75000"/>
                              <a:lumOff val="25000"/>
                            </a:schemeClr>
                          </a:solidFill>
                          <a:latin typeface="+mn-lt"/>
                          <a:cs typeface="Arial" pitchFamily="34" charset="0"/>
                        </a:rPr>
                        <a:t>Your Text Here</a:t>
                      </a:r>
                      <a:endParaRPr lang="ko-KR" altLang="en-US" sz="1200" dirty="0">
                        <a:solidFill>
                          <a:schemeClr val="tx1">
                            <a:lumMod val="75000"/>
                            <a:lumOff val="25000"/>
                          </a:schemeClr>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endParaRPr lang="ko-KR" altLang="en-US" dirty="0">
                        <a:latin typeface="+mn-lt"/>
                        <a:cs typeface="Arial" pitchFamily="34" charset="0"/>
                      </a:endParaRPr>
                    </a:p>
                  </a:txBody>
                  <a:tcPr/>
                </a:tc>
                <a:tc gridSpan="3">
                  <a:txBody>
                    <a:bodyPr/>
                    <a:lstStyle/>
                    <a:p>
                      <a:pPr algn="ctr" latinLnBrk="1"/>
                      <a:r>
                        <a:rPr lang="en-US" altLang="ko-KR" sz="4000" b="1" dirty="0">
                          <a:solidFill>
                            <a:schemeClr val="accent4"/>
                          </a:solidFill>
                          <a:latin typeface="+mn-lt"/>
                          <a:cs typeface="Arial" pitchFamily="34" charset="0"/>
                        </a:rPr>
                        <a:t>55%</a:t>
                      </a:r>
                      <a:endParaRPr lang="ko-KR" altLang="en-US" sz="4000" b="1" dirty="0">
                        <a:solidFill>
                          <a:schemeClr val="accent4"/>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hMerge="1">
                  <a:txBody>
                    <a:bodyPr/>
                    <a:lstStyle/>
                    <a:p>
                      <a:pPr latinLnBrk="1"/>
                      <a:endParaRPr lang="ko-KR" altLang="en-US"/>
                    </a:p>
                  </a:txBody>
                  <a:tcPr/>
                </a:tc>
                <a:tc hMerge="1">
                  <a:txBody>
                    <a:bodyPr/>
                    <a:lstStyle/>
                    <a:p>
                      <a:pPr latinLnBrk="1"/>
                      <a:endParaRPr lang="ko-KR" altLang="en-US" dirty="0"/>
                    </a:p>
                  </a:txBody>
                  <a:tcPr/>
                </a:tc>
                <a:extLst>
                  <a:ext uri="{0D108BD9-81ED-4DB2-BD59-A6C34878D82A}">
                    <a16:rowId xmlns:a16="http://schemas.microsoft.com/office/drawing/2014/main" xmlns="" val="10002"/>
                  </a:ext>
                </a:extLst>
              </a:tr>
              <a:tr h="684000">
                <a:tc>
                  <a:txBody>
                    <a:bodyPr/>
                    <a:lstStyle/>
                    <a:p>
                      <a:pPr algn="ctr" latinLnBrk="1"/>
                      <a:r>
                        <a:rPr lang="en-US" altLang="ko-KR" sz="1400" dirty="0">
                          <a:solidFill>
                            <a:schemeClr val="bg1"/>
                          </a:solidFill>
                          <a:latin typeface="+mn-lt"/>
                          <a:cs typeface="Arial" pitchFamily="34" charset="0"/>
                        </a:rPr>
                        <a:t>03</a:t>
                      </a:r>
                      <a:endParaRPr lang="ko-KR" altLang="en-US" sz="1400" b="1" dirty="0">
                        <a:solidFill>
                          <a:schemeClr val="bg1"/>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r>
                        <a:rPr lang="en-US" altLang="ko-KR" sz="1200" dirty="0">
                          <a:solidFill>
                            <a:schemeClr val="tx1">
                              <a:lumMod val="75000"/>
                              <a:lumOff val="25000"/>
                            </a:schemeClr>
                          </a:solidFill>
                          <a:latin typeface="+mn-lt"/>
                          <a:cs typeface="Arial" pitchFamily="34" charset="0"/>
                        </a:rPr>
                        <a:t>Get a modern PowerPoint  Presentation that is beautifully designed. </a:t>
                      </a:r>
                      <a:endParaRPr lang="ko-KR" altLang="en-US" sz="1200" dirty="0">
                        <a:solidFill>
                          <a:schemeClr val="tx1">
                            <a:lumMod val="75000"/>
                            <a:lumOff val="25000"/>
                          </a:schemeClr>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a:txBody>
                    <a:bodyPr/>
                    <a:lstStyle/>
                    <a:p>
                      <a:pPr latinLnBrk="1"/>
                      <a:endParaRPr lang="ko-KR" altLang="en-US" dirty="0">
                        <a:latin typeface="+mn-lt"/>
                        <a:cs typeface="Arial" pitchFamily="34" charset="0"/>
                      </a:endParaRPr>
                    </a:p>
                  </a:txBody>
                  <a:tcPr/>
                </a:tc>
                <a:tc gridSpan="3">
                  <a:txBody>
                    <a:bodyPr/>
                    <a:lstStyle/>
                    <a:p>
                      <a:pPr algn="ctr" latinLnBrk="1"/>
                      <a:r>
                        <a:rPr lang="en-US" altLang="ko-KR" sz="4000" b="1" dirty="0">
                          <a:solidFill>
                            <a:schemeClr val="accent1"/>
                          </a:solidFill>
                          <a:latin typeface="+mn-lt"/>
                          <a:cs typeface="Arial" pitchFamily="34" charset="0"/>
                        </a:rPr>
                        <a:t>40%</a:t>
                      </a:r>
                      <a:endParaRPr lang="ko-KR" altLang="en-US" sz="4000" b="1" dirty="0">
                        <a:solidFill>
                          <a:schemeClr val="accent1"/>
                        </a:solidFill>
                        <a:latin typeface="+mn-lt"/>
                        <a:cs typeface="Arial" pitchFamily="34" charset="0"/>
                      </a:endParaRPr>
                    </a:p>
                  </a:txBody>
                  <a:tcPr anchor="ct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tcPr>
                </a:tc>
                <a:tc hMerge="1">
                  <a:txBody>
                    <a:bodyPr/>
                    <a:lstStyle/>
                    <a:p>
                      <a:pPr latinLnBrk="1"/>
                      <a:endParaRPr lang="ko-KR" altLang="en-US"/>
                    </a:p>
                  </a:txBody>
                  <a:tcPr/>
                </a:tc>
                <a:tc hMerge="1">
                  <a:txBody>
                    <a:bodyPr/>
                    <a:lstStyle/>
                    <a:p>
                      <a:pPr latinLnBrk="1"/>
                      <a:endParaRPr lang="ko-KR" altLang="en-US" dirty="0"/>
                    </a:p>
                  </a:txBody>
                  <a:tcPr/>
                </a:tc>
                <a:extLst>
                  <a:ext uri="{0D108BD9-81ED-4DB2-BD59-A6C34878D82A}">
                    <a16:rowId xmlns:a16="http://schemas.microsoft.com/office/drawing/2014/main" xmlns="" val="10003"/>
                  </a:ext>
                </a:extLst>
              </a:tr>
            </a:tbl>
          </a:graphicData>
        </a:graphic>
      </p:graphicFrame>
    </p:spTree>
    <p:extLst>
      <p:ext uri="{BB962C8B-B14F-4D97-AF65-F5344CB8AC3E}">
        <p14:creationId xmlns:p14="http://schemas.microsoft.com/office/powerpoint/2010/main" val="28037030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ko-KR" dirty="0">
                <a:solidFill>
                  <a:schemeClr val="accent5"/>
                </a:solidFill>
              </a:rPr>
              <a:t>Infographic</a:t>
            </a:r>
            <a:r>
              <a:rPr lang="en-US" altLang="ko-KR" dirty="0"/>
              <a:t> Layout</a:t>
            </a:r>
            <a:endParaRPr lang="ko-KR" altLang="en-US" dirty="0"/>
          </a:p>
        </p:txBody>
      </p:sp>
      <p:grpSp>
        <p:nvGrpSpPr>
          <p:cNvPr id="8" name="Group 7"/>
          <p:cNvGrpSpPr/>
          <p:nvPr/>
        </p:nvGrpSpPr>
        <p:grpSpPr>
          <a:xfrm rot="17995255">
            <a:off x="920128" y="1446917"/>
            <a:ext cx="1503255" cy="1500689"/>
            <a:chOff x="2417597" y="1836205"/>
            <a:chExt cx="1913618" cy="1910351"/>
          </a:xfrm>
        </p:grpSpPr>
        <p:sp>
          <p:nvSpPr>
            <p:cNvPr id="33" name="Block Arc 32"/>
            <p:cNvSpPr/>
            <p:nvPr/>
          </p:nvSpPr>
          <p:spPr>
            <a:xfrm>
              <a:off x="2420864" y="1836205"/>
              <a:ext cx="1910351" cy="1910351"/>
            </a:xfrm>
            <a:prstGeom prst="blockArc">
              <a:avLst>
                <a:gd name="adj1" fmla="val 10800000"/>
                <a:gd name="adj2" fmla="val 21522627"/>
                <a:gd name="adj3" fmla="val 2054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4" name="Rectangle 33"/>
            <p:cNvSpPr/>
            <p:nvPr/>
          </p:nvSpPr>
          <p:spPr>
            <a:xfrm>
              <a:off x="2420864" y="2762119"/>
              <a:ext cx="396000" cy="720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5" name="Rectangle 34"/>
            <p:cNvSpPr/>
            <p:nvPr/>
          </p:nvSpPr>
          <p:spPr>
            <a:xfrm>
              <a:off x="3935215" y="2762119"/>
              <a:ext cx="396000" cy="720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6" name="Rectangle 35"/>
            <p:cNvSpPr/>
            <p:nvPr/>
          </p:nvSpPr>
          <p:spPr>
            <a:xfrm>
              <a:off x="2417597" y="3475288"/>
              <a:ext cx="396000" cy="1787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7" name="Rectangle 36"/>
            <p:cNvSpPr/>
            <p:nvPr/>
          </p:nvSpPr>
          <p:spPr>
            <a:xfrm>
              <a:off x="3931941" y="3475283"/>
              <a:ext cx="396000" cy="1787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grpSp>
      <p:grpSp>
        <p:nvGrpSpPr>
          <p:cNvPr id="61" name="Group 60"/>
          <p:cNvGrpSpPr/>
          <p:nvPr/>
        </p:nvGrpSpPr>
        <p:grpSpPr>
          <a:xfrm>
            <a:off x="2136600" y="1944469"/>
            <a:ext cx="1798531" cy="1989033"/>
            <a:chOff x="2136600" y="1944469"/>
            <a:chExt cx="1798531" cy="1989033"/>
          </a:xfrm>
        </p:grpSpPr>
        <p:sp>
          <p:nvSpPr>
            <p:cNvPr id="10" name="Rectangle 9"/>
            <p:cNvSpPr/>
            <p:nvPr/>
          </p:nvSpPr>
          <p:spPr>
            <a:xfrm rot="20695255">
              <a:off x="2591704" y="2950484"/>
              <a:ext cx="263476" cy="246637"/>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 name="Rectangle 23"/>
            <p:cNvSpPr/>
            <p:nvPr/>
          </p:nvSpPr>
          <p:spPr>
            <a:xfrm rot="20695255">
              <a:off x="3090690" y="2813822"/>
              <a:ext cx="312595" cy="183876"/>
            </a:xfrm>
            <a:custGeom>
              <a:avLst/>
              <a:gdLst/>
              <a:ahLst/>
              <a:cxnLst/>
              <a:rect l="l" t="t" r="r" b="b"/>
              <a:pathLst>
                <a:path w="4529836" h="2664566">
                  <a:moveTo>
                    <a:pt x="1861969" y="0"/>
                  </a:moveTo>
                  <a:cubicBezTo>
                    <a:pt x="2177122" y="0"/>
                    <a:pt x="2455874" y="155855"/>
                    <a:pt x="2611443" y="404565"/>
                  </a:cubicBezTo>
                  <a:cubicBezTo>
                    <a:pt x="2709453" y="315054"/>
                    <a:pt x="2840684" y="266178"/>
                    <a:pt x="2983336" y="266178"/>
                  </a:cubicBezTo>
                  <a:cubicBezTo>
                    <a:pt x="3293144" y="266178"/>
                    <a:pt x="3549108" y="496718"/>
                    <a:pt x="3578241" y="797044"/>
                  </a:cubicBezTo>
                  <a:cubicBezTo>
                    <a:pt x="3583592" y="793823"/>
                    <a:pt x="3589010" y="793774"/>
                    <a:pt x="3594440" y="793774"/>
                  </a:cubicBezTo>
                  <a:cubicBezTo>
                    <a:pt x="4111042" y="793774"/>
                    <a:pt x="4529836" y="1212568"/>
                    <a:pt x="4529836" y="1729170"/>
                  </a:cubicBezTo>
                  <a:cubicBezTo>
                    <a:pt x="4529836" y="2216938"/>
                    <a:pt x="4156487" y="2617512"/>
                    <a:pt x="3679930" y="2660249"/>
                  </a:cubicBezTo>
                  <a:lnTo>
                    <a:pt x="3679930" y="2664566"/>
                  </a:lnTo>
                  <a:lnTo>
                    <a:pt x="3594440" y="2664566"/>
                  </a:lnTo>
                  <a:lnTo>
                    <a:pt x="1043912" y="2664566"/>
                  </a:lnTo>
                  <a:lnTo>
                    <a:pt x="1043912" y="2657589"/>
                  </a:lnTo>
                  <a:cubicBezTo>
                    <a:pt x="1008374" y="2662448"/>
                    <a:pt x="972132" y="2664566"/>
                    <a:pt x="935396" y="2664566"/>
                  </a:cubicBezTo>
                  <a:cubicBezTo>
                    <a:pt x="418794" y="2664566"/>
                    <a:pt x="0" y="2245772"/>
                    <a:pt x="0" y="1729170"/>
                  </a:cubicBezTo>
                  <a:cubicBezTo>
                    <a:pt x="0" y="1212568"/>
                    <a:pt x="418794" y="793774"/>
                    <a:pt x="935396" y="793774"/>
                  </a:cubicBezTo>
                  <a:lnTo>
                    <a:pt x="954395" y="797612"/>
                  </a:lnTo>
                  <a:cubicBezTo>
                    <a:pt x="1004779" y="344999"/>
                    <a:pt x="1393085" y="0"/>
                    <a:pt x="186196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 name="Rectangle 30"/>
            <p:cNvSpPr/>
            <p:nvPr/>
          </p:nvSpPr>
          <p:spPr>
            <a:xfrm rot="20695255">
              <a:off x="2900986" y="2489510"/>
              <a:ext cx="236061" cy="235371"/>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 name="Oval 7"/>
            <p:cNvSpPr/>
            <p:nvPr/>
          </p:nvSpPr>
          <p:spPr>
            <a:xfrm rot="20695255">
              <a:off x="2136600" y="3653545"/>
              <a:ext cx="279957" cy="279957"/>
            </a:xfrm>
            <a:custGeom>
              <a:avLst/>
              <a:gdLst/>
              <a:ahLst/>
              <a:cxnLst/>
              <a:rect l="l" t="t" r="r" b="b"/>
              <a:pathLst>
                <a:path w="3240000" h="3240000">
                  <a:moveTo>
                    <a:pt x="1415334" y="1947658"/>
                  </a:moveTo>
                  <a:lnTo>
                    <a:pt x="838053" y="2871852"/>
                  </a:lnTo>
                  <a:cubicBezTo>
                    <a:pt x="1312591" y="3168264"/>
                    <a:pt x="1913932" y="3170879"/>
                    <a:pt x="2391030" y="2878606"/>
                  </a:cubicBezTo>
                  <a:lnTo>
                    <a:pt x="1821709" y="1949263"/>
                  </a:lnTo>
                  <a:cubicBezTo>
                    <a:pt x="1763478" y="1986502"/>
                    <a:pt x="1694174" y="2007350"/>
                    <a:pt x="1620000" y="2007350"/>
                  </a:cubicBezTo>
                  <a:cubicBezTo>
                    <a:pt x="1544621" y="2007350"/>
                    <a:pt x="1474270" y="1985818"/>
                    <a:pt x="1415334" y="1947658"/>
                  </a:cubicBezTo>
                  <a:close/>
                  <a:moveTo>
                    <a:pt x="1620001" y="1350973"/>
                  </a:moveTo>
                  <a:cubicBezTo>
                    <a:pt x="1471421" y="1350973"/>
                    <a:pt x="1350973" y="1471421"/>
                    <a:pt x="1350973" y="1620001"/>
                  </a:cubicBezTo>
                  <a:cubicBezTo>
                    <a:pt x="1350973" y="1768581"/>
                    <a:pt x="1471421" y="1889029"/>
                    <a:pt x="1620001" y="1889029"/>
                  </a:cubicBezTo>
                  <a:cubicBezTo>
                    <a:pt x="1768581" y="1889029"/>
                    <a:pt x="1889029" y="1768581"/>
                    <a:pt x="1889029" y="1620001"/>
                  </a:cubicBezTo>
                  <a:cubicBezTo>
                    <a:pt x="1889029" y="1471421"/>
                    <a:pt x="1768581" y="1350973"/>
                    <a:pt x="1620001" y="1350973"/>
                  </a:cubicBezTo>
                  <a:close/>
                  <a:moveTo>
                    <a:pt x="2324470" y="322965"/>
                  </a:moveTo>
                  <a:lnTo>
                    <a:pt x="1804044" y="1281148"/>
                  </a:lnTo>
                  <a:cubicBezTo>
                    <a:pt x="1925507" y="1345192"/>
                    <a:pt x="2007350" y="1473038"/>
                    <a:pt x="2007350" y="1620000"/>
                  </a:cubicBezTo>
                  <a:lnTo>
                    <a:pt x="2005998" y="1633413"/>
                  </a:lnTo>
                  <a:lnTo>
                    <a:pt x="3095109" y="1671260"/>
                  </a:lnTo>
                  <a:cubicBezTo>
                    <a:pt x="3114541" y="1112092"/>
                    <a:pt x="2816135" y="590008"/>
                    <a:pt x="2324470" y="322965"/>
                  </a:cubicBezTo>
                  <a:close/>
                  <a:moveTo>
                    <a:pt x="926838" y="316888"/>
                  </a:moveTo>
                  <a:cubicBezTo>
                    <a:pt x="432869" y="579644"/>
                    <a:pt x="129933" y="1099113"/>
                    <a:pt x="144500" y="1658429"/>
                  </a:cubicBezTo>
                  <a:lnTo>
                    <a:pt x="1233664" y="1630062"/>
                  </a:lnTo>
                  <a:cubicBezTo>
                    <a:pt x="1232693" y="1626734"/>
                    <a:pt x="1232650" y="1623372"/>
                    <a:pt x="1232650" y="1620000"/>
                  </a:cubicBezTo>
                  <a:cubicBezTo>
                    <a:pt x="1232650" y="1471836"/>
                    <a:pt x="1315838" y="1343102"/>
                    <a:pt x="1438904" y="1279548"/>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Oval 21"/>
            <p:cNvSpPr>
              <a:spLocks noChangeAspect="1"/>
            </p:cNvSpPr>
            <p:nvPr/>
          </p:nvSpPr>
          <p:spPr>
            <a:xfrm rot="20695255">
              <a:off x="2813528" y="3225834"/>
              <a:ext cx="310414" cy="313007"/>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5" name="Round Same Side Corner Rectangle 8"/>
            <p:cNvSpPr/>
            <p:nvPr/>
          </p:nvSpPr>
          <p:spPr>
            <a:xfrm rot="20695255">
              <a:off x="3692543" y="2459668"/>
              <a:ext cx="242588" cy="242959"/>
            </a:xfrm>
            <a:custGeom>
              <a:avLst/>
              <a:gdLst/>
              <a:ahLst/>
              <a:cxnLst/>
              <a:rect l="l" t="t" r="r" b="b"/>
              <a:pathLst>
                <a:path w="3197597" h="3202496">
                  <a:moveTo>
                    <a:pt x="601421" y="1611393"/>
                  </a:moveTo>
                  <a:lnTo>
                    <a:pt x="2596176" y="1611393"/>
                  </a:lnTo>
                  <a:cubicBezTo>
                    <a:pt x="2928331" y="1611393"/>
                    <a:pt x="3197594" y="1880656"/>
                    <a:pt x="3197594" y="2212811"/>
                  </a:cubicBezTo>
                  <a:lnTo>
                    <a:pt x="3197594" y="2776360"/>
                  </a:lnTo>
                  <a:lnTo>
                    <a:pt x="3197597" y="2776360"/>
                  </a:lnTo>
                  <a:lnTo>
                    <a:pt x="3197597" y="2914824"/>
                  </a:lnTo>
                  <a:lnTo>
                    <a:pt x="3197198" y="2914824"/>
                  </a:lnTo>
                  <a:lnTo>
                    <a:pt x="3197198" y="3202496"/>
                  </a:lnTo>
                  <a:lnTo>
                    <a:pt x="398" y="3202496"/>
                  </a:lnTo>
                  <a:lnTo>
                    <a:pt x="398" y="2914824"/>
                  </a:lnTo>
                  <a:lnTo>
                    <a:pt x="0" y="2914824"/>
                  </a:lnTo>
                  <a:lnTo>
                    <a:pt x="0" y="2212811"/>
                  </a:lnTo>
                  <a:cubicBezTo>
                    <a:pt x="0" y="1880656"/>
                    <a:pt x="269266" y="1611393"/>
                    <a:pt x="601421" y="1611393"/>
                  </a:cubicBezTo>
                  <a:close/>
                  <a:moveTo>
                    <a:pt x="1598801" y="0"/>
                  </a:moveTo>
                  <a:cubicBezTo>
                    <a:pt x="1998649" y="0"/>
                    <a:pt x="2322791" y="324142"/>
                    <a:pt x="2322791" y="723993"/>
                  </a:cubicBezTo>
                  <a:cubicBezTo>
                    <a:pt x="2322791" y="1123843"/>
                    <a:pt x="1998649" y="1447985"/>
                    <a:pt x="1598801" y="1447985"/>
                  </a:cubicBezTo>
                  <a:cubicBezTo>
                    <a:pt x="1198951" y="1447985"/>
                    <a:pt x="874809" y="1123843"/>
                    <a:pt x="874809" y="723993"/>
                  </a:cubicBezTo>
                  <a:cubicBezTo>
                    <a:pt x="874809" y="324142"/>
                    <a:pt x="1198951" y="0"/>
                    <a:pt x="1598801"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31" name="Donut 30"/>
            <p:cNvSpPr/>
            <p:nvPr/>
          </p:nvSpPr>
          <p:spPr>
            <a:xfrm rot="20695255">
              <a:off x="2415949" y="3440269"/>
              <a:ext cx="209761" cy="215570"/>
            </a:xfrm>
            <a:custGeom>
              <a:avLst/>
              <a:gdLst/>
              <a:ahLst/>
              <a:cxnLst/>
              <a:rect l="l" t="t" r="r" b="b"/>
              <a:pathLst>
                <a:path w="209761" h="215570">
                  <a:moveTo>
                    <a:pt x="107343" y="77339"/>
                  </a:moveTo>
                  <a:cubicBezTo>
                    <a:pt x="100399" y="74402"/>
                    <a:pt x="92765" y="72778"/>
                    <a:pt x="84751" y="72778"/>
                  </a:cubicBezTo>
                  <a:cubicBezTo>
                    <a:pt x="52696" y="72778"/>
                    <a:pt x="26710" y="98764"/>
                    <a:pt x="26710" y="130819"/>
                  </a:cubicBezTo>
                  <a:cubicBezTo>
                    <a:pt x="26710" y="162874"/>
                    <a:pt x="52696" y="188860"/>
                    <a:pt x="84751" y="188860"/>
                  </a:cubicBezTo>
                  <a:cubicBezTo>
                    <a:pt x="116806" y="188860"/>
                    <a:pt x="142792" y="162874"/>
                    <a:pt x="142792" y="130819"/>
                  </a:cubicBezTo>
                  <a:cubicBezTo>
                    <a:pt x="142792" y="106778"/>
                    <a:pt x="128175" y="86150"/>
                    <a:pt x="107343" y="77339"/>
                  </a:cubicBezTo>
                  <a:close/>
                  <a:moveTo>
                    <a:pt x="208783" y="0"/>
                  </a:moveTo>
                  <a:lnTo>
                    <a:pt x="209761" y="50187"/>
                  </a:lnTo>
                  <a:lnTo>
                    <a:pt x="196970" y="37885"/>
                  </a:lnTo>
                  <a:lnTo>
                    <a:pt x="153147" y="83451"/>
                  </a:lnTo>
                  <a:cubicBezTo>
                    <a:pt x="163933" y="96256"/>
                    <a:pt x="169502" y="112887"/>
                    <a:pt x="169502" y="130819"/>
                  </a:cubicBezTo>
                  <a:cubicBezTo>
                    <a:pt x="169502" y="177626"/>
                    <a:pt x="131558" y="215570"/>
                    <a:pt x="84751" y="215570"/>
                  </a:cubicBezTo>
                  <a:cubicBezTo>
                    <a:pt x="37944" y="215570"/>
                    <a:pt x="0" y="177626"/>
                    <a:pt x="0" y="130819"/>
                  </a:cubicBezTo>
                  <a:cubicBezTo>
                    <a:pt x="0" y="84012"/>
                    <a:pt x="37944" y="46068"/>
                    <a:pt x="84751" y="46068"/>
                  </a:cubicBezTo>
                  <a:cubicBezTo>
                    <a:pt x="100551" y="46068"/>
                    <a:pt x="115341" y="50391"/>
                    <a:pt x="127269" y="59153"/>
                  </a:cubicBezTo>
                  <a:lnTo>
                    <a:pt x="171387" y="13280"/>
                  </a:lnTo>
                  <a:lnTo>
                    <a:pt x="158595" y="978"/>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28" name="Donut 27"/>
            <p:cNvSpPr/>
            <p:nvPr/>
          </p:nvSpPr>
          <p:spPr>
            <a:xfrm rot="20695255">
              <a:off x="3596341" y="2824396"/>
              <a:ext cx="219844" cy="224678"/>
            </a:xfrm>
            <a:custGeom>
              <a:avLst/>
              <a:gdLst/>
              <a:ahLst/>
              <a:cxnLst/>
              <a:rect l="l" t="t" r="r" b="b"/>
              <a:pathLst>
                <a:path w="219844" h="224678">
                  <a:moveTo>
                    <a:pt x="157685" y="31271"/>
                  </a:moveTo>
                  <a:cubicBezTo>
                    <a:pt x="150741" y="28334"/>
                    <a:pt x="143107" y="26710"/>
                    <a:pt x="135093" y="26710"/>
                  </a:cubicBezTo>
                  <a:cubicBezTo>
                    <a:pt x="103038" y="26710"/>
                    <a:pt x="77052" y="52696"/>
                    <a:pt x="77052" y="84751"/>
                  </a:cubicBezTo>
                  <a:cubicBezTo>
                    <a:pt x="77052" y="116806"/>
                    <a:pt x="103038" y="142792"/>
                    <a:pt x="135093" y="142792"/>
                  </a:cubicBezTo>
                  <a:cubicBezTo>
                    <a:pt x="167148" y="142792"/>
                    <a:pt x="193134" y="116806"/>
                    <a:pt x="193134" y="84751"/>
                  </a:cubicBezTo>
                  <a:cubicBezTo>
                    <a:pt x="193134" y="60710"/>
                    <a:pt x="178517" y="40082"/>
                    <a:pt x="157685" y="31271"/>
                  </a:cubicBezTo>
                  <a:close/>
                  <a:moveTo>
                    <a:pt x="168082" y="6660"/>
                  </a:moveTo>
                  <a:cubicBezTo>
                    <a:pt x="198500" y="19526"/>
                    <a:pt x="219844" y="49646"/>
                    <a:pt x="219844" y="84751"/>
                  </a:cubicBezTo>
                  <a:cubicBezTo>
                    <a:pt x="219844" y="131558"/>
                    <a:pt x="181900" y="169502"/>
                    <a:pt x="135093" y="169502"/>
                  </a:cubicBezTo>
                  <a:cubicBezTo>
                    <a:pt x="118969" y="169502"/>
                    <a:pt x="103896" y="164999"/>
                    <a:pt x="91834" y="155918"/>
                  </a:cubicBezTo>
                  <a:lnTo>
                    <a:pt x="75907" y="171845"/>
                  </a:lnTo>
                  <a:lnTo>
                    <a:pt x="94287" y="190225"/>
                  </a:lnTo>
                  <a:cubicBezTo>
                    <a:pt x="100658" y="196597"/>
                    <a:pt x="100658" y="206926"/>
                    <a:pt x="94287" y="213298"/>
                  </a:cubicBezTo>
                  <a:cubicBezTo>
                    <a:pt x="87915" y="219670"/>
                    <a:pt x="77585" y="219670"/>
                    <a:pt x="71214" y="213298"/>
                  </a:cubicBezTo>
                  <a:lnTo>
                    <a:pt x="52834" y="194918"/>
                  </a:lnTo>
                  <a:cubicBezTo>
                    <a:pt x="42914" y="204837"/>
                    <a:pt x="32993" y="214758"/>
                    <a:pt x="23073" y="224678"/>
                  </a:cubicBezTo>
                  <a:cubicBezTo>
                    <a:pt x="16701" y="231049"/>
                    <a:pt x="6372" y="231049"/>
                    <a:pt x="0" y="224678"/>
                  </a:cubicBezTo>
                  <a:lnTo>
                    <a:pt x="2" y="224678"/>
                  </a:lnTo>
                  <a:cubicBezTo>
                    <a:pt x="-6370" y="218306"/>
                    <a:pt x="-6370" y="207977"/>
                    <a:pt x="2" y="201605"/>
                  </a:cubicBezTo>
                  <a:lnTo>
                    <a:pt x="29762" y="171845"/>
                  </a:lnTo>
                  <a:cubicBezTo>
                    <a:pt x="23013" y="165096"/>
                    <a:pt x="16264" y="158346"/>
                    <a:pt x="9515" y="151597"/>
                  </a:cubicBezTo>
                  <a:cubicBezTo>
                    <a:pt x="3143" y="145225"/>
                    <a:pt x="3143" y="134896"/>
                    <a:pt x="9515" y="128524"/>
                  </a:cubicBezTo>
                  <a:lnTo>
                    <a:pt x="9514" y="128525"/>
                  </a:lnTo>
                  <a:cubicBezTo>
                    <a:pt x="15886" y="122154"/>
                    <a:pt x="26216" y="122154"/>
                    <a:pt x="32587" y="128525"/>
                  </a:cubicBezTo>
                  <a:lnTo>
                    <a:pt x="52834" y="148772"/>
                  </a:lnTo>
                  <a:lnTo>
                    <a:pt x="67820" y="133786"/>
                  </a:lnTo>
                  <a:cubicBezTo>
                    <a:pt x="56376" y="120674"/>
                    <a:pt x="50342" y="103417"/>
                    <a:pt x="50342" y="84751"/>
                  </a:cubicBezTo>
                  <a:cubicBezTo>
                    <a:pt x="50342" y="37944"/>
                    <a:pt x="88286" y="0"/>
                    <a:pt x="135093" y="0"/>
                  </a:cubicBezTo>
                  <a:cubicBezTo>
                    <a:pt x="146795" y="0"/>
                    <a:pt x="157942" y="2372"/>
                    <a:pt x="168082" y="666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8" name="Rectangle 16"/>
            <p:cNvSpPr/>
            <p:nvPr/>
          </p:nvSpPr>
          <p:spPr>
            <a:xfrm rot="1795255">
              <a:off x="3289052" y="2233474"/>
              <a:ext cx="236845" cy="424620"/>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9" name="Rounded Rectangle 7"/>
            <p:cNvSpPr/>
            <p:nvPr/>
          </p:nvSpPr>
          <p:spPr>
            <a:xfrm rot="20695255">
              <a:off x="3066700" y="3575906"/>
              <a:ext cx="284381" cy="245417"/>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0" name="Round Same Side Corner Rectangle 6"/>
            <p:cNvSpPr>
              <a:spLocks noChangeAspect="1"/>
            </p:cNvSpPr>
            <p:nvPr/>
          </p:nvSpPr>
          <p:spPr>
            <a:xfrm rot="1795255">
              <a:off x="3308926" y="3001968"/>
              <a:ext cx="105549" cy="423157"/>
            </a:xfrm>
            <a:custGeom>
              <a:avLst/>
              <a:gdLst/>
              <a:ahLst/>
              <a:cxnLst/>
              <a:rect l="l" t="t" r="r" b="b"/>
              <a:pathLst>
                <a:path w="1035916" h="4153123">
                  <a:moveTo>
                    <a:pt x="277501" y="3759099"/>
                  </a:moveTo>
                  <a:lnTo>
                    <a:pt x="758408" y="3759099"/>
                  </a:lnTo>
                  <a:lnTo>
                    <a:pt x="517954" y="4153123"/>
                  </a:lnTo>
                  <a:close/>
                  <a:moveTo>
                    <a:pt x="42612" y="2944898"/>
                  </a:moveTo>
                  <a:cubicBezTo>
                    <a:pt x="153922" y="2941505"/>
                    <a:pt x="246502" y="2889483"/>
                    <a:pt x="275675" y="2819018"/>
                  </a:cubicBezTo>
                  <a:cubicBezTo>
                    <a:pt x="304648" y="2892614"/>
                    <a:pt x="403763" y="2945872"/>
                    <a:pt x="521107" y="2945872"/>
                  </a:cubicBezTo>
                  <a:cubicBezTo>
                    <a:pt x="638453" y="2945872"/>
                    <a:pt x="737567" y="2892613"/>
                    <a:pt x="766540" y="2819017"/>
                  </a:cubicBezTo>
                  <a:cubicBezTo>
                    <a:pt x="795133" y="2888142"/>
                    <a:pt x="884783" y="2939514"/>
                    <a:pt x="993299" y="2944464"/>
                  </a:cubicBezTo>
                  <a:lnTo>
                    <a:pt x="776840" y="3657264"/>
                  </a:lnTo>
                  <a:lnTo>
                    <a:pt x="258940" y="3657264"/>
                  </a:lnTo>
                  <a:close/>
                  <a:moveTo>
                    <a:pt x="809102" y="564558"/>
                  </a:moveTo>
                  <a:lnTo>
                    <a:pt x="1035914" y="564558"/>
                  </a:lnTo>
                  <a:lnTo>
                    <a:pt x="1035915" y="2838682"/>
                  </a:lnTo>
                  <a:cubicBezTo>
                    <a:pt x="1029586" y="2840409"/>
                    <a:pt x="1023074" y="2840731"/>
                    <a:pt x="1016490" y="2840731"/>
                  </a:cubicBezTo>
                  <a:cubicBezTo>
                    <a:pt x="901952" y="2840731"/>
                    <a:pt x="809102" y="2743612"/>
                    <a:pt x="809101" y="2623810"/>
                  </a:cubicBezTo>
                  <a:close/>
                  <a:moveTo>
                    <a:pt x="310569" y="564558"/>
                  </a:moveTo>
                  <a:lnTo>
                    <a:pt x="725347" y="564558"/>
                  </a:lnTo>
                  <a:lnTo>
                    <a:pt x="725347" y="2633342"/>
                  </a:lnTo>
                  <a:cubicBezTo>
                    <a:pt x="725347" y="2747880"/>
                    <a:pt x="632496" y="2840731"/>
                    <a:pt x="517958" y="2840731"/>
                  </a:cubicBezTo>
                  <a:cubicBezTo>
                    <a:pt x="403420" y="2840731"/>
                    <a:pt x="310569" y="2747880"/>
                    <a:pt x="310569" y="2633342"/>
                  </a:cubicBezTo>
                  <a:close/>
                  <a:moveTo>
                    <a:pt x="0" y="564557"/>
                  </a:moveTo>
                  <a:lnTo>
                    <a:pt x="226813" y="564557"/>
                  </a:lnTo>
                  <a:lnTo>
                    <a:pt x="226813" y="2623810"/>
                  </a:lnTo>
                  <a:cubicBezTo>
                    <a:pt x="226813" y="2743612"/>
                    <a:pt x="133962" y="2840731"/>
                    <a:pt x="19424" y="2840730"/>
                  </a:cubicBezTo>
                  <a:cubicBezTo>
                    <a:pt x="12841" y="2840730"/>
                    <a:pt x="6329" y="2840409"/>
                    <a:pt x="0" y="2838682"/>
                  </a:cubicBezTo>
                  <a:close/>
                  <a:moveTo>
                    <a:pt x="71964" y="71964"/>
                  </a:moveTo>
                  <a:cubicBezTo>
                    <a:pt x="116427" y="27501"/>
                    <a:pt x="177852" y="0"/>
                    <a:pt x="245701" y="0"/>
                  </a:cubicBezTo>
                  <a:lnTo>
                    <a:pt x="790215" y="0"/>
                  </a:lnTo>
                  <a:cubicBezTo>
                    <a:pt x="925912" y="0"/>
                    <a:pt x="1035916" y="110004"/>
                    <a:pt x="1035916" y="245701"/>
                  </a:cubicBezTo>
                  <a:cubicBezTo>
                    <a:pt x="1035916" y="327601"/>
                    <a:pt x="1035915" y="409501"/>
                    <a:pt x="1035915" y="491401"/>
                  </a:cubicBezTo>
                  <a:lnTo>
                    <a:pt x="0" y="491401"/>
                  </a:lnTo>
                  <a:lnTo>
                    <a:pt x="0" y="245701"/>
                  </a:lnTo>
                  <a:cubicBezTo>
                    <a:pt x="0" y="177853"/>
                    <a:pt x="27501" y="116427"/>
                    <a:pt x="71964" y="7196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1" name="Rounded Rectangle 27"/>
            <p:cNvSpPr/>
            <p:nvPr/>
          </p:nvSpPr>
          <p:spPr>
            <a:xfrm rot="20695255">
              <a:off x="3139926" y="1944469"/>
              <a:ext cx="238654" cy="183319"/>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2" name="Rectangle 36"/>
            <p:cNvSpPr/>
            <p:nvPr/>
          </p:nvSpPr>
          <p:spPr>
            <a:xfrm rot="20695255">
              <a:off x="3594049" y="2058933"/>
              <a:ext cx="226819" cy="189603"/>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3" name="Rectangle 16"/>
            <p:cNvSpPr/>
            <p:nvPr/>
          </p:nvSpPr>
          <p:spPr>
            <a:xfrm rot="20695255">
              <a:off x="2623362" y="3668099"/>
              <a:ext cx="252529" cy="165966"/>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62" name="Group 61"/>
          <p:cNvGrpSpPr/>
          <p:nvPr/>
        </p:nvGrpSpPr>
        <p:grpSpPr>
          <a:xfrm>
            <a:off x="1937906" y="2024163"/>
            <a:ext cx="1203088" cy="1373937"/>
            <a:chOff x="1937906" y="2024163"/>
            <a:chExt cx="1203088" cy="1373937"/>
          </a:xfrm>
        </p:grpSpPr>
        <p:sp>
          <p:nvSpPr>
            <p:cNvPr id="24" name="Isosceles Triangle 30"/>
            <p:cNvSpPr/>
            <p:nvPr/>
          </p:nvSpPr>
          <p:spPr>
            <a:xfrm rot="18794210">
              <a:off x="2787697" y="1863364"/>
              <a:ext cx="192498" cy="514096"/>
            </a:xfrm>
            <a:custGeom>
              <a:avLst/>
              <a:gdLst>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24307 w 696456"/>
                <a:gd name="connsiteY5" fmla="*/ 772149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06386 w 696456"/>
                <a:gd name="connsiteY5" fmla="*/ 827860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480834 w 696456"/>
                <a:gd name="connsiteY2" fmla="*/ 928544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340376 w 696456"/>
                <a:gd name="connsiteY5" fmla="*/ 700968 h 1522641"/>
                <a:gd name="connsiteX6" fmla="*/ 209433 w 696456"/>
                <a:gd name="connsiteY6" fmla="*/ 0 h 1522641"/>
                <a:gd name="connsiteX0" fmla="*/ 319878 w 806901"/>
                <a:gd name="connsiteY0" fmla="*/ 0 h 1522641"/>
                <a:gd name="connsiteX1" fmla="*/ 806901 w 806901"/>
                <a:gd name="connsiteY1" fmla="*/ 891485 h 1522641"/>
                <a:gd name="connsiteX2" fmla="*/ 475857 w 806901"/>
                <a:gd name="connsiteY2" fmla="*/ 815137 h 1522641"/>
                <a:gd name="connsiteX3" fmla="*/ 585799 w 806901"/>
                <a:gd name="connsiteY3" fmla="*/ 1522641 h 1522641"/>
                <a:gd name="connsiteX4" fmla="*/ 0 w 806901"/>
                <a:gd name="connsiteY4" fmla="*/ 503672 h 1522641"/>
                <a:gd name="connsiteX5" fmla="*/ 450821 w 806901"/>
                <a:gd name="connsiteY5" fmla="*/ 700968 h 1522641"/>
                <a:gd name="connsiteX6" fmla="*/ 319878 w 806901"/>
                <a:gd name="connsiteY6" fmla="*/ 0 h 1522641"/>
                <a:gd name="connsiteX0" fmla="*/ 319878 w 865961"/>
                <a:gd name="connsiteY0" fmla="*/ 0 h 1522641"/>
                <a:gd name="connsiteX1" fmla="*/ 865960 w 865961"/>
                <a:gd name="connsiteY1" fmla="*/ 1012964 h 1522641"/>
                <a:gd name="connsiteX2" fmla="*/ 475857 w 865961"/>
                <a:gd name="connsiteY2" fmla="*/ 815137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 name="connsiteX0" fmla="*/ 319878 w 865961"/>
                <a:gd name="connsiteY0" fmla="*/ 0 h 1522641"/>
                <a:gd name="connsiteX1" fmla="*/ 865960 w 865961"/>
                <a:gd name="connsiteY1" fmla="*/ 1012964 h 1522641"/>
                <a:gd name="connsiteX2" fmla="*/ 445997 w 865961"/>
                <a:gd name="connsiteY2" fmla="*/ 861940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961" h="1522641">
                  <a:moveTo>
                    <a:pt x="319878" y="0"/>
                  </a:moveTo>
                  <a:lnTo>
                    <a:pt x="865960" y="1012964"/>
                  </a:lnTo>
                  <a:lnTo>
                    <a:pt x="445997" y="861940"/>
                  </a:lnTo>
                  <a:cubicBezTo>
                    <a:pt x="444170" y="1059972"/>
                    <a:pt x="587626" y="1324609"/>
                    <a:pt x="585799" y="1522641"/>
                  </a:cubicBezTo>
                  <a:lnTo>
                    <a:pt x="0" y="503672"/>
                  </a:lnTo>
                  <a:lnTo>
                    <a:pt x="450821" y="700968"/>
                  </a:lnTo>
                  <a:cubicBezTo>
                    <a:pt x="450821" y="491764"/>
                    <a:pt x="319878" y="209204"/>
                    <a:pt x="319878"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5" name="Isosceles Triangle 30"/>
            <p:cNvSpPr/>
            <p:nvPr/>
          </p:nvSpPr>
          <p:spPr>
            <a:xfrm rot="18794210">
              <a:off x="2171381" y="2861639"/>
              <a:ext cx="192498" cy="514096"/>
            </a:xfrm>
            <a:custGeom>
              <a:avLst/>
              <a:gdLst>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24307 w 696456"/>
                <a:gd name="connsiteY5" fmla="*/ 772149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06386 w 696456"/>
                <a:gd name="connsiteY5" fmla="*/ 827860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480834 w 696456"/>
                <a:gd name="connsiteY2" fmla="*/ 928544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340376 w 696456"/>
                <a:gd name="connsiteY5" fmla="*/ 700968 h 1522641"/>
                <a:gd name="connsiteX6" fmla="*/ 209433 w 696456"/>
                <a:gd name="connsiteY6" fmla="*/ 0 h 1522641"/>
                <a:gd name="connsiteX0" fmla="*/ 319878 w 806901"/>
                <a:gd name="connsiteY0" fmla="*/ 0 h 1522641"/>
                <a:gd name="connsiteX1" fmla="*/ 806901 w 806901"/>
                <a:gd name="connsiteY1" fmla="*/ 891485 h 1522641"/>
                <a:gd name="connsiteX2" fmla="*/ 475857 w 806901"/>
                <a:gd name="connsiteY2" fmla="*/ 815137 h 1522641"/>
                <a:gd name="connsiteX3" fmla="*/ 585799 w 806901"/>
                <a:gd name="connsiteY3" fmla="*/ 1522641 h 1522641"/>
                <a:gd name="connsiteX4" fmla="*/ 0 w 806901"/>
                <a:gd name="connsiteY4" fmla="*/ 503672 h 1522641"/>
                <a:gd name="connsiteX5" fmla="*/ 450821 w 806901"/>
                <a:gd name="connsiteY5" fmla="*/ 700968 h 1522641"/>
                <a:gd name="connsiteX6" fmla="*/ 319878 w 806901"/>
                <a:gd name="connsiteY6" fmla="*/ 0 h 1522641"/>
                <a:gd name="connsiteX0" fmla="*/ 319878 w 865961"/>
                <a:gd name="connsiteY0" fmla="*/ 0 h 1522641"/>
                <a:gd name="connsiteX1" fmla="*/ 865960 w 865961"/>
                <a:gd name="connsiteY1" fmla="*/ 1012964 h 1522641"/>
                <a:gd name="connsiteX2" fmla="*/ 475857 w 865961"/>
                <a:gd name="connsiteY2" fmla="*/ 815137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 name="connsiteX0" fmla="*/ 319878 w 865961"/>
                <a:gd name="connsiteY0" fmla="*/ 0 h 1522641"/>
                <a:gd name="connsiteX1" fmla="*/ 865960 w 865961"/>
                <a:gd name="connsiteY1" fmla="*/ 1012964 h 1522641"/>
                <a:gd name="connsiteX2" fmla="*/ 445997 w 865961"/>
                <a:gd name="connsiteY2" fmla="*/ 861940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961" h="1522641">
                  <a:moveTo>
                    <a:pt x="319878" y="0"/>
                  </a:moveTo>
                  <a:lnTo>
                    <a:pt x="865960" y="1012964"/>
                  </a:lnTo>
                  <a:lnTo>
                    <a:pt x="445997" y="861940"/>
                  </a:lnTo>
                  <a:cubicBezTo>
                    <a:pt x="444170" y="1059972"/>
                    <a:pt x="587626" y="1324609"/>
                    <a:pt x="585799" y="1522641"/>
                  </a:cubicBezTo>
                  <a:lnTo>
                    <a:pt x="0" y="503672"/>
                  </a:lnTo>
                  <a:lnTo>
                    <a:pt x="450821" y="700968"/>
                  </a:lnTo>
                  <a:cubicBezTo>
                    <a:pt x="450821" y="491764"/>
                    <a:pt x="319878" y="209204"/>
                    <a:pt x="319878"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6" name="Isosceles Triangle 30"/>
            <p:cNvSpPr/>
            <p:nvPr/>
          </p:nvSpPr>
          <p:spPr>
            <a:xfrm rot="18794210">
              <a:off x="2098705" y="3044803"/>
              <a:ext cx="192498" cy="514096"/>
            </a:xfrm>
            <a:custGeom>
              <a:avLst/>
              <a:gdLst>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24307 w 696456"/>
                <a:gd name="connsiteY5" fmla="*/ 772149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06386 w 696456"/>
                <a:gd name="connsiteY5" fmla="*/ 827860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480834 w 696456"/>
                <a:gd name="connsiteY2" fmla="*/ 928544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340376 w 696456"/>
                <a:gd name="connsiteY5" fmla="*/ 700968 h 1522641"/>
                <a:gd name="connsiteX6" fmla="*/ 209433 w 696456"/>
                <a:gd name="connsiteY6" fmla="*/ 0 h 1522641"/>
                <a:gd name="connsiteX0" fmla="*/ 319878 w 806901"/>
                <a:gd name="connsiteY0" fmla="*/ 0 h 1522641"/>
                <a:gd name="connsiteX1" fmla="*/ 806901 w 806901"/>
                <a:gd name="connsiteY1" fmla="*/ 891485 h 1522641"/>
                <a:gd name="connsiteX2" fmla="*/ 475857 w 806901"/>
                <a:gd name="connsiteY2" fmla="*/ 815137 h 1522641"/>
                <a:gd name="connsiteX3" fmla="*/ 585799 w 806901"/>
                <a:gd name="connsiteY3" fmla="*/ 1522641 h 1522641"/>
                <a:gd name="connsiteX4" fmla="*/ 0 w 806901"/>
                <a:gd name="connsiteY4" fmla="*/ 503672 h 1522641"/>
                <a:gd name="connsiteX5" fmla="*/ 450821 w 806901"/>
                <a:gd name="connsiteY5" fmla="*/ 700968 h 1522641"/>
                <a:gd name="connsiteX6" fmla="*/ 319878 w 806901"/>
                <a:gd name="connsiteY6" fmla="*/ 0 h 1522641"/>
                <a:gd name="connsiteX0" fmla="*/ 319878 w 865961"/>
                <a:gd name="connsiteY0" fmla="*/ 0 h 1522641"/>
                <a:gd name="connsiteX1" fmla="*/ 865960 w 865961"/>
                <a:gd name="connsiteY1" fmla="*/ 1012964 h 1522641"/>
                <a:gd name="connsiteX2" fmla="*/ 475857 w 865961"/>
                <a:gd name="connsiteY2" fmla="*/ 815137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 name="connsiteX0" fmla="*/ 319878 w 865961"/>
                <a:gd name="connsiteY0" fmla="*/ 0 h 1522641"/>
                <a:gd name="connsiteX1" fmla="*/ 865960 w 865961"/>
                <a:gd name="connsiteY1" fmla="*/ 1012964 h 1522641"/>
                <a:gd name="connsiteX2" fmla="*/ 445997 w 865961"/>
                <a:gd name="connsiteY2" fmla="*/ 861940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961" h="1522641">
                  <a:moveTo>
                    <a:pt x="319878" y="0"/>
                  </a:moveTo>
                  <a:lnTo>
                    <a:pt x="865960" y="1012964"/>
                  </a:lnTo>
                  <a:lnTo>
                    <a:pt x="445997" y="861940"/>
                  </a:lnTo>
                  <a:cubicBezTo>
                    <a:pt x="444170" y="1059972"/>
                    <a:pt x="587626" y="1324609"/>
                    <a:pt x="585799" y="1522641"/>
                  </a:cubicBezTo>
                  <a:lnTo>
                    <a:pt x="0" y="503672"/>
                  </a:lnTo>
                  <a:lnTo>
                    <a:pt x="450821" y="700968"/>
                  </a:lnTo>
                  <a:cubicBezTo>
                    <a:pt x="450821" y="491764"/>
                    <a:pt x="319878" y="209204"/>
                    <a:pt x="319878"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7" name="Isosceles Triangle 30"/>
            <p:cNvSpPr/>
            <p:nvPr/>
          </p:nvSpPr>
          <p:spPr>
            <a:xfrm rot="18794210">
              <a:off x="2722704" y="2061299"/>
              <a:ext cx="192498" cy="514096"/>
            </a:xfrm>
            <a:custGeom>
              <a:avLst/>
              <a:gdLst>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24307 w 696456"/>
                <a:gd name="connsiteY5" fmla="*/ 772149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06386 w 696456"/>
                <a:gd name="connsiteY5" fmla="*/ 827860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480834 w 696456"/>
                <a:gd name="connsiteY2" fmla="*/ 928544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340376 w 696456"/>
                <a:gd name="connsiteY5" fmla="*/ 700968 h 1522641"/>
                <a:gd name="connsiteX6" fmla="*/ 209433 w 696456"/>
                <a:gd name="connsiteY6" fmla="*/ 0 h 1522641"/>
                <a:gd name="connsiteX0" fmla="*/ 319878 w 806901"/>
                <a:gd name="connsiteY0" fmla="*/ 0 h 1522641"/>
                <a:gd name="connsiteX1" fmla="*/ 806901 w 806901"/>
                <a:gd name="connsiteY1" fmla="*/ 891485 h 1522641"/>
                <a:gd name="connsiteX2" fmla="*/ 475857 w 806901"/>
                <a:gd name="connsiteY2" fmla="*/ 815137 h 1522641"/>
                <a:gd name="connsiteX3" fmla="*/ 585799 w 806901"/>
                <a:gd name="connsiteY3" fmla="*/ 1522641 h 1522641"/>
                <a:gd name="connsiteX4" fmla="*/ 0 w 806901"/>
                <a:gd name="connsiteY4" fmla="*/ 503672 h 1522641"/>
                <a:gd name="connsiteX5" fmla="*/ 450821 w 806901"/>
                <a:gd name="connsiteY5" fmla="*/ 700968 h 1522641"/>
                <a:gd name="connsiteX6" fmla="*/ 319878 w 806901"/>
                <a:gd name="connsiteY6" fmla="*/ 0 h 1522641"/>
                <a:gd name="connsiteX0" fmla="*/ 319878 w 865961"/>
                <a:gd name="connsiteY0" fmla="*/ 0 h 1522641"/>
                <a:gd name="connsiteX1" fmla="*/ 865960 w 865961"/>
                <a:gd name="connsiteY1" fmla="*/ 1012964 h 1522641"/>
                <a:gd name="connsiteX2" fmla="*/ 475857 w 865961"/>
                <a:gd name="connsiteY2" fmla="*/ 815137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 name="connsiteX0" fmla="*/ 319878 w 865961"/>
                <a:gd name="connsiteY0" fmla="*/ 0 h 1522641"/>
                <a:gd name="connsiteX1" fmla="*/ 865960 w 865961"/>
                <a:gd name="connsiteY1" fmla="*/ 1012964 h 1522641"/>
                <a:gd name="connsiteX2" fmla="*/ 445997 w 865961"/>
                <a:gd name="connsiteY2" fmla="*/ 861940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961" h="1522641">
                  <a:moveTo>
                    <a:pt x="319878" y="0"/>
                  </a:moveTo>
                  <a:lnTo>
                    <a:pt x="865960" y="1012964"/>
                  </a:lnTo>
                  <a:lnTo>
                    <a:pt x="445997" y="861940"/>
                  </a:lnTo>
                  <a:cubicBezTo>
                    <a:pt x="444170" y="1059972"/>
                    <a:pt x="587626" y="1324609"/>
                    <a:pt x="585799" y="1522641"/>
                  </a:cubicBezTo>
                  <a:lnTo>
                    <a:pt x="0" y="503672"/>
                  </a:lnTo>
                  <a:lnTo>
                    <a:pt x="450821" y="700968"/>
                  </a:lnTo>
                  <a:cubicBezTo>
                    <a:pt x="450821" y="491764"/>
                    <a:pt x="319878" y="209204"/>
                    <a:pt x="319878"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grpSp>
      <p:sp>
        <p:nvSpPr>
          <p:cNvPr id="38" name="TextBox 37"/>
          <p:cNvSpPr txBox="1"/>
          <p:nvPr/>
        </p:nvSpPr>
        <p:spPr>
          <a:xfrm>
            <a:off x="4803525" y="1046240"/>
            <a:ext cx="3588874" cy="954107"/>
          </a:xfrm>
          <a:prstGeom prst="rect">
            <a:avLst/>
          </a:prstGeom>
          <a:noFill/>
        </p:spPr>
        <p:txBody>
          <a:bodyPr wrap="square" rtlCol="0">
            <a:spAutoFit/>
          </a:bodyPr>
          <a:lstStyle/>
          <a:p>
            <a:r>
              <a:rPr lang="en-US" altLang="ko-KR" sz="2800" b="1" dirty="0">
                <a:solidFill>
                  <a:schemeClr val="tx1">
                    <a:lumMod val="75000"/>
                    <a:lumOff val="25000"/>
                  </a:schemeClr>
                </a:solidFill>
                <a:cs typeface="Arial" pitchFamily="34" charset="0"/>
              </a:rPr>
              <a:t>Simple </a:t>
            </a:r>
            <a:r>
              <a:rPr lang="en-US" altLang="ko-KR" sz="2800" b="1" dirty="0">
                <a:solidFill>
                  <a:schemeClr val="accent1"/>
                </a:solidFill>
                <a:cs typeface="Arial" pitchFamily="34" charset="0"/>
              </a:rPr>
              <a:t>PowerPoint</a:t>
            </a:r>
            <a:r>
              <a:rPr lang="en-US" altLang="ko-KR" sz="2800" b="1" dirty="0">
                <a:solidFill>
                  <a:schemeClr val="tx1">
                    <a:lumMod val="75000"/>
                    <a:lumOff val="25000"/>
                  </a:schemeClr>
                </a:solidFill>
                <a:cs typeface="Arial" pitchFamily="34" charset="0"/>
              </a:rPr>
              <a:t> Presentation</a:t>
            </a:r>
            <a:endParaRPr lang="ko-KR" altLang="en-US" sz="2800" b="1" dirty="0">
              <a:solidFill>
                <a:schemeClr val="tx1">
                  <a:lumMod val="75000"/>
                  <a:lumOff val="25000"/>
                </a:schemeClr>
              </a:solidFill>
              <a:cs typeface="Arial" pitchFamily="34" charset="0"/>
            </a:endParaRPr>
          </a:p>
        </p:txBody>
      </p:sp>
      <p:sp>
        <p:nvSpPr>
          <p:cNvPr id="39" name="TextBox 38"/>
          <p:cNvSpPr txBox="1"/>
          <p:nvPr/>
        </p:nvSpPr>
        <p:spPr>
          <a:xfrm>
            <a:off x="4803525" y="1923678"/>
            <a:ext cx="3800923" cy="830997"/>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Easy to change colors, photos and Text. You can simply impress your audience and add a unique zing and appeal to your Presentations. </a:t>
            </a:r>
          </a:p>
        </p:txBody>
      </p:sp>
      <p:grpSp>
        <p:nvGrpSpPr>
          <p:cNvPr id="60" name="Group 59"/>
          <p:cNvGrpSpPr/>
          <p:nvPr/>
        </p:nvGrpSpPr>
        <p:grpSpPr>
          <a:xfrm>
            <a:off x="4932038" y="2787774"/>
            <a:ext cx="3672408" cy="1089416"/>
            <a:chOff x="4932038" y="2911461"/>
            <a:chExt cx="3672408" cy="1089416"/>
          </a:xfrm>
        </p:grpSpPr>
        <p:grpSp>
          <p:nvGrpSpPr>
            <p:cNvPr id="40" name="Group 39"/>
            <p:cNvGrpSpPr/>
            <p:nvPr/>
          </p:nvGrpSpPr>
          <p:grpSpPr>
            <a:xfrm>
              <a:off x="4932038" y="2911461"/>
              <a:ext cx="3672408" cy="276999"/>
              <a:chOff x="4932041" y="2911461"/>
              <a:chExt cx="3672408" cy="276999"/>
            </a:xfrm>
          </p:grpSpPr>
          <p:sp>
            <p:nvSpPr>
              <p:cNvPr id="41" name="TextBox 40"/>
              <p:cNvSpPr txBox="1"/>
              <p:nvPr/>
            </p:nvSpPr>
            <p:spPr>
              <a:xfrm>
                <a:off x="5076057" y="2911461"/>
                <a:ext cx="3528392"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Easy to change colors, photos and Text. </a:t>
                </a:r>
              </a:p>
            </p:txBody>
          </p:sp>
          <p:sp>
            <p:nvSpPr>
              <p:cNvPr id="42" name="Oval 41"/>
              <p:cNvSpPr/>
              <p:nvPr/>
            </p:nvSpPr>
            <p:spPr>
              <a:xfrm>
                <a:off x="4932041" y="2979631"/>
                <a:ext cx="144016" cy="14401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grpSp>
        <p:grpSp>
          <p:nvGrpSpPr>
            <p:cNvPr id="43" name="Group 42"/>
            <p:cNvGrpSpPr/>
            <p:nvPr/>
          </p:nvGrpSpPr>
          <p:grpSpPr>
            <a:xfrm>
              <a:off x="4932038" y="3182267"/>
              <a:ext cx="3672408" cy="276999"/>
              <a:chOff x="4932041" y="2911461"/>
              <a:chExt cx="3672408" cy="276999"/>
            </a:xfrm>
          </p:grpSpPr>
          <p:sp>
            <p:nvSpPr>
              <p:cNvPr id="44" name="TextBox 43"/>
              <p:cNvSpPr txBox="1"/>
              <p:nvPr/>
            </p:nvSpPr>
            <p:spPr>
              <a:xfrm>
                <a:off x="5076057" y="2911461"/>
                <a:ext cx="3528392"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Easy to change colors, photos and Text. </a:t>
                </a:r>
              </a:p>
            </p:txBody>
          </p:sp>
          <p:sp>
            <p:nvSpPr>
              <p:cNvPr id="45" name="Oval 44"/>
              <p:cNvSpPr/>
              <p:nvPr/>
            </p:nvSpPr>
            <p:spPr>
              <a:xfrm>
                <a:off x="4932041" y="2979631"/>
                <a:ext cx="144016" cy="14401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grpSp>
        <p:grpSp>
          <p:nvGrpSpPr>
            <p:cNvPr id="46" name="Group 45"/>
            <p:cNvGrpSpPr/>
            <p:nvPr/>
          </p:nvGrpSpPr>
          <p:grpSpPr>
            <a:xfrm>
              <a:off x="4932038" y="3453073"/>
              <a:ext cx="3672408" cy="276999"/>
              <a:chOff x="4932041" y="2911461"/>
              <a:chExt cx="3672408" cy="276999"/>
            </a:xfrm>
          </p:grpSpPr>
          <p:sp>
            <p:nvSpPr>
              <p:cNvPr id="47" name="TextBox 46"/>
              <p:cNvSpPr txBox="1"/>
              <p:nvPr/>
            </p:nvSpPr>
            <p:spPr>
              <a:xfrm>
                <a:off x="5076057" y="2911461"/>
                <a:ext cx="3528392"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Easy to change colors, photos and Text. </a:t>
                </a:r>
              </a:p>
            </p:txBody>
          </p:sp>
          <p:sp>
            <p:nvSpPr>
              <p:cNvPr id="48" name="Oval 47"/>
              <p:cNvSpPr/>
              <p:nvPr/>
            </p:nvSpPr>
            <p:spPr>
              <a:xfrm>
                <a:off x="4932041" y="2979631"/>
                <a:ext cx="144016" cy="14401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grpSp>
        <p:grpSp>
          <p:nvGrpSpPr>
            <p:cNvPr id="49" name="Group 48"/>
            <p:cNvGrpSpPr/>
            <p:nvPr/>
          </p:nvGrpSpPr>
          <p:grpSpPr>
            <a:xfrm>
              <a:off x="4932038" y="3723878"/>
              <a:ext cx="3672408" cy="276999"/>
              <a:chOff x="4932041" y="2911461"/>
              <a:chExt cx="3672408" cy="276999"/>
            </a:xfrm>
          </p:grpSpPr>
          <p:sp>
            <p:nvSpPr>
              <p:cNvPr id="50" name="TextBox 49"/>
              <p:cNvSpPr txBox="1"/>
              <p:nvPr/>
            </p:nvSpPr>
            <p:spPr>
              <a:xfrm>
                <a:off x="5076057" y="2911461"/>
                <a:ext cx="3528392" cy="27699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Easy to change colors, photos and Text. </a:t>
                </a:r>
              </a:p>
            </p:txBody>
          </p:sp>
          <p:sp>
            <p:nvSpPr>
              <p:cNvPr id="51" name="Oval 50"/>
              <p:cNvSpPr/>
              <p:nvPr/>
            </p:nvSpPr>
            <p:spPr>
              <a:xfrm>
                <a:off x="4932041" y="2979631"/>
                <a:ext cx="144016" cy="14401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grpSp>
      </p:grpSp>
      <p:sp>
        <p:nvSpPr>
          <p:cNvPr id="52" name="TextBox 51"/>
          <p:cNvSpPr txBox="1"/>
          <p:nvPr/>
        </p:nvSpPr>
        <p:spPr>
          <a:xfrm>
            <a:off x="2389589" y="4105404"/>
            <a:ext cx="4364596" cy="338554"/>
          </a:xfrm>
          <a:prstGeom prst="rect">
            <a:avLst/>
          </a:prstGeom>
          <a:solidFill>
            <a:schemeClr val="tx1">
              <a:lumMod val="75000"/>
              <a:lumOff val="25000"/>
            </a:schemeClr>
          </a:solidFill>
        </p:spPr>
        <p:txBody>
          <a:bodyPr wrap="square" rtlCol="0">
            <a:spAutoFit/>
          </a:bodyPr>
          <a:lstStyle/>
          <a:p>
            <a:pPr algn="ctr"/>
            <a:r>
              <a:rPr lang="en-US" altLang="ko-KR" sz="1600" dirty="0">
                <a:solidFill>
                  <a:schemeClr val="bg1"/>
                </a:solidFill>
                <a:latin typeface="Arial" pitchFamily="34" charset="0"/>
                <a:cs typeface="Arial" pitchFamily="34" charset="0"/>
              </a:rPr>
              <a:t>Easy to change colors, photos and Text. </a:t>
            </a:r>
          </a:p>
        </p:txBody>
      </p:sp>
      <p:grpSp>
        <p:nvGrpSpPr>
          <p:cNvPr id="63" name="Group 62"/>
          <p:cNvGrpSpPr/>
          <p:nvPr/>
        </p:nvGrpSpPr>
        <p:grpSpPr>
          <a:xfrm>
            <a:off x="-301346" y="798533"/>
            <a:ext cx="2131281" cy="1453434"/>
            <a:chOff x="-301346" y="798533"/>
            <a:chExt cx="2131281" cy="1453434"/>
          </a:xfrm>
        </p:grpSpPr>
        <p:sp>
          <p:nvSpPr>
            <p:cNvPr id="9" name="Freeform 8"/>
            <p:cNvSpPr/>
            <p:nvPr/>
          </p:nvSpPr>
          <p:spPr>
            <a:xfrm rot="2062115">
              <a:off x="729413" y="1132447"/>
              <a:ext cx="1100522" cy="1119520"/>
            </a:xfrm>
            <a:custGeom>
              <a:avLst/>
              <a:gdLst>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0098 w 1117102"/>
                <a:gd name="connsiteY13" fmla="*/ 495849 h 1119520"/>
                <a:gd name="connsiteX14" fmla="*/ 16214 w 1117102"/>
                <a:gd name="connsiteY14" fmla="*/ 494102 h 1119520"/>
                <a:gd name="connsiteX15" fmla="*/ 16580 w 1117102"/>
                <a:gd name="connsiteY15" fmla="*/ 495501 h 1119520"/>
                <a:gd name="connsiteX16" fmla="*/ 16580 w 1117102"/>
                <a:gd name="connsiteY16" fmla="*/ 519208 h 1119520"/>
                <a:gd name="connsiteX17" fmla="*/ 53230 w 1117102"/>
                <a:gd name="connsiteY17" fmla="*/ 504961 h 1119520"/>
                <a:gd name="connsiteX18" fmla="*/ 163187 w 1117102"/>
                <a:gd name="connsiteY18" fmla="*/ 352712 h 1119520"/>
                <a:gd name="connsiteX19" fmla="*/ 280970 w 1117102"/>
                <a:gd name="connsiteY19"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0098 w 1117102"/>
                <a:gd name="connsiteY13" fmla="*/ 495849 h 1119520"/>
                <a:gd name="connsiteX14" fmla="*/ 16214 w 1117102"/>
                <a:gd name="connsiteY14" fmla="*/ 494102 h 1119520"/>
                <a:gd name="connsiteX15" fmla="*/ 16580 w 1117102"/>
                <a:gd name="connsiteY15" fmla="*/ 495501 h 1119520"/>
                <a:gd name="connsiteX16" fmla="*/ 16580 w 1117102"/>
                <a:gd name="connsiteY16" fmla="*/ 519208 h 1119520"/>
                <a:gd name="connsiteX17" fmla="*/ 53230 w 1117102"/>
                <a:gd name="connsiteY17" fmla="*/ 504961 h 1119520"/>
                <a:gd name="connsiteX18" fmla="*/ 163187 w 1117102"/>
                <a:gd name="connsiteY18" fmla="*/ 352712 h 1119520"/>
                <a:gd name="connsiteX19" fmla="*/ 280970 w 1117102"/>
                <a:gd name="connsiteY19"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0098 w 1117102"/>
                <a:gd name="connsiteY13" fmla="*/ 495849 h 1119520"/>
                <a:gd name="connsiteX14" fmla="*/ 16214 w 1117102"/>
                <a:gd name="connsiteY14" fmla="*/ 494102 h 1119520"/>
                <a:gd name="connsiteX15" fmla="*/ 16580 w 1117102"/>
                <a:gd name="connsiteY15" fmla="*/ 519208 h 1119520"/>
                <a:gd name="connsiteX16" fmla="*/ 53230 w 1117102"/>
                <a:gd name="connsiteY16" fmla="*/ 504961 h 1119520"/>
                <a:gd name="connsiteX17" fmla="*/ 163187 w 1117102"/>
                <a:gd name="connsiteY17" fmla="*/ 352712 h 1119520"/>
                <a:gd name="connsiteX18" fmla="*/ 280970 w 1117102"/>
                <a:gd name="connsiteY18"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0098 w 1117102"/>
                <a:gd name="connsiteY13" fmla="*/ 495849 h 1119520"/>
                <a:gd name="connsiteX14" fmla="*/ 16580 w 1117102"/>
                <a:gd name="connsiteY14" fmla="*/ 519208 h 1119520"/>
                <a:gd name="connsiteX15" fmla="*/ 53230 w 1117102"/>
                <a:gd name="connsiteY15" fmla="*/ 504961 h 1119520"/>
                <a:gd name="connsiteX16" fmla="*/ 163187 w 1117102"/>
                <a:gd name="connsiteY16" fmla="*/ 352712 h 1119520"/>
                <a:gd name="connsiteX17" fmla="*/ 280970 w 1117102"/>
                <a:gd name="connsiteY17"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6580 w 1117102"/>
                <a:gd name="connsiteY13" fmla="*/ 519208 h 1119520"/>
                <a:gd name="connsiteX14" fmla="*/ 53230 w 1117102"/>
                <a:gd name="connsiteY14" fmla="*/ 504961 h 1119520"/>
                <a:gd name="connsiteX15" fmla="*/ 163187 w 1117102"/>
                <a:gd name="connsiteY15" fmla="*/ 352712 h 1119520"/>
                <a:gd name="connsiteX16" fmla="*/ 280970 w 1117102"/>
                <a:gd name="connsiteY16"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6580 w 1117102"/>
                <a:gd name="connsiteY13" fmla="*/ 519208 h 1119520"/>
                <a:gd name="connsiteX14" fmla="*/ 53230 w 1117102"/>
                <a:gd name="connsiteY14" fmla="*/ 504961 h 1119520"/>
                <a:gd name="connsiteX15" fmla="*/ 163187 w 1117102"/>
                <a:gd name="connsiteY15" fmla="*/ 352712 h 1119520"/>
                <a:gd name="connsiteX16" fmla="*/ 280970 w 1117102"/>
                <a:gd name="connsiteY16"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6580 w 1117102"/>
                <a:gd name="connsiteY13" fmla="*/ 519208 h 1119520"/>
                <a:gd name="connsiteX14" fmla="*/ 53230 w 1117102"/>
                <a:gd name="connsiteY14" fmla="*/ 504961 h 1119520"/>
                <a:gd name="connsiteX15" fmla="*/ 163187 w 1117102"/>
                <a:gd name="connsiteY15" fmla="*/ 352712 h 1119520"/>
                <a:gd name="connsiteX16" fmla="*/ 280970 w 1117102"/>
                <a:gd name="connsiteY16" fmla="*/ 263948 h 1119520"/>
                <a:gd name="connsiteX0" fmla="*/ 264390 w 1100522"/>
                <a:gd name="connsiteY0" fmla="*/ 263948 h 1119520"/>
                <a:gd name="connsiteX1" fmla="*/ 689808 w 1100522"/>
                <a:gd name="connsiteY1" fmla="*/ 20162 h 1119520"/>
                <a:gd name="connsiteX2" fmla="*/ 759287 w 1100522"/>
                <a:gd name="connsiteY2" fmla="*/ 4813 h 1119520"/>
                <a:gd name="connsiteX3" fmla="*/ 790240 w 1100522"/>
                <a:gd name="connsiteY3" fmla="*/ 75346 h 1119520"/>
                <a:gd name="connsiteX4" fmla="*/ 572341 w 1100522"/>
                <a:gd name="connsiteY4" fmla="*/ 372448 h 1119520"/>
                <a:gd name="connsiteX5" fmla="*/ 921951 w 1100522"/>
                <a:gd name="connsiteY5" fmla="*/ 341435 h 1119520"/>
                <a:gd name="connsiteX6" fmla="*/ 1009353 w 1100522"/>
                <a:gd name="connsiteY6" fmla="*/ 516239 h 1119520"/>
                <a:gd name="connsiteX7" fmla="*/ 1017811 w 1100522"/>
                <a:gd name="connsiteY7" fmla="*/ 702321 h 1119520"/>
                <a:gd name="connsiteX8" fmla="*/ 998075 w 1100522"/>
                <a:gd name="connsiteY8" fmla="*/ 913779 h 1119520"/>
                <a:gd name="connsiteX9" fmla="*/ 989617 w 1100522"/>
                <a:gd name="connsiteY9" fmla="*/ 1054750 h 1119520"/>
                <a:gd name="connsiteX10" fmla="*/ 242468 w 1100522"/>
                <a:gd name="connsiteY10" fmla="*/ 1066027 h 1119520"/>
                <a:gd name="connsiteX11" fmla="*/ 6911 w 1100522"/>
                <a:gd name="connsiteY11" fmla="*/ 992277 h 1119520"/>
                <a:gd name="connsiteX12" fmla="*/ 0 w 1100522"/>
                <a:gd name="connsiteY12" fmla="*/ 519208 h 1119520"/>
                <a:gd name="connsiteX13" fmla="*/ 36650 w 1100522"/>
                <a:gd name="connsiteY13" fmla="*/ 504961 h 1119520"/>
                <a:gd name="connsiteX14" fmla="*/ 146607 w 1100522"/>
                <a:gd name="connsiteY14" fmla="*/ 352712 h 1119520"/>
                <a:gd name="connsiteX15" fmla="*/ 264390 w 1100522"/>
                <a:gd name="connsiteY15" fmla="*/ 263948 h 1119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0522" h="1119520">
                  <a:moveTo>
                    <a:pt x="264390" y="263948"/>
                  </a:moveTo>
                  <a:cubicBezTo>
                    <a:pt x="381257" y="190131"/>
                    <a:pt x="502300" y="148084"/>
                    <a:pt x="689808" y="20162"/>
                  </a:cubicBezTo>
                  <a:cubicBezTo>
                    <a:pt x="726679" y="1841"/>
                    <a:pt x="735351" y="-5755"/>
                    <a:pt x="759287" y="4813"/>
                  </a:cubicBezTo>
                  <a:cubicBezTo>
                    <a:pt x="781648" y="17423"/>
                    <a:pt x="787052" y="43633"/>
                    <a:pt x="790240" y="75346"/>
                  </a:cubicBezTo>
                  <a:cubicBezTo>
                    <a:pt x="775103" y="234834"/>
                    <a:pt x="383440" y="362110"/>
                    <a:pt x="572341" y="372448"/>
                  </a:cubicBezTo>
                  <a:cubicBezTo>
                    <a:pt x="705794" y="359291"/>
                    <a:pt x="777220" y="346134"/>
                    <a:pt x="921951" y="341435"/>
                  </a:cubicBezTo>
                  <a:cubicBezTo>
                    <a:pt x="1053524" y="343314"/>
                    <a:pt x="1075140" y="426957"/>
                    <a:pt x="1009353" y="516239"/>
                  </a:cubicBezTo>
                  <a:cubicBezTo>
                    <a:pt x="1092056" y="520938"/>
                    <a:pt x="1160663" y="649692"/>
                    <a:pt x="1017811" y="702321"/>
                  </a:cubicBezTo>
                  <a:cubicBezTo>
                    <a:pt x="1154083" y="786904"/>
                    <a:pt x="1076080" y="894043"/>
                    <a:pt x="998075" y="913779"/>
                  </a:cubicBezTo>
                  <a:cubicBezTo>
                    <a:pt x="1063862" y="972986"/>
                    <a:pt x="1056344" y="1018097"/>
                    <a:pt x="989617" y="1054750"/>
                  </a:cubicBezTo>
                  <a:cubicBezTo>
                    <a:pt x="841597" y="1115838"/>
                    <a:pt x="459094" y="1158129"/>
                    <a:pt x="242468" y="1066027"/>
                  </a:cubicBezTo>
                  <a:cubicBezTo>
                    <a:pt x="142822" y="1031908"/>
                    <a:pt x="78047" y="996188"/>
                    <a:pt x="6911" y="992277"/>
                  </a:cubicBezTo>
                  <a:lnTo>
                    <a:pt x="0" y="519208"/>
                  </a:lnTo>
                  <a:cubicBezTo>
                    <a:pt x="9193" y="517763"/>
                    <a:pt x="20149" y="513929"/>
                    <a:pt x="36650" y="504961"/>
                  </a:cubicBezTo>
                  <a:cubicBezTo>
                    <a:pt x="57325" y="453272"/>
                    <a:pt x="83170" y="410510"/>
                    <a:pt x="146607" y="352712"/>
                  </a:cubicBezTo>
                  <a:cubicBezTo>
                    <a:pt x="186942" y="316689"/>
                    <a:pt x="225434" y="288554"/>
                    <a:pt x="264390" y="263948"/>
                  </a:cubicBezTo>
                  <a:close/>
                </a:path>
              </a:pathLst>
            </a:custGeom>
            <a:solidFill>
              <a:srgbClr val="F4BD2D"/>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6" name="Rectangle 55"/>
            <p:cNvSpPr/>
            <p:nvPr/>
          </p:nvSpPr>
          <p:spPr>
            <a:xfrm rot="2088680">
              <a:off x="500187" y="1191785"/>
              <a:ext cx="251778" cy="5613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7" name="Rectangle 56"/>
            <p:cNvSpPr/>
            <p:nvPr/>
          </p:nvSpPr>
          <p:spPr>
            <a:xfrm rot="2088680">
              <a:off x="-301346" y="798533"/>
              <a:ext cx="895191" cy="730615"/>
            </a:xfrm>
            <a:custGeom>
              <a:avLst/>
              <a:gdLst/>
              <a:ahLst/>
              <a:cxnLst/>
              <a:rect l="l" t="t" r="r" b="b"/>
              <a:pathLst>
                <a:path w="895191" h="730615">
                  <a:moveTo>
                    <a:pt x="0" y="0"/>
                  </a:moveTo>
                  <a:lnTo>
                    <a:pt x="895191" y="0"/>
                  </a:lnTo>
                  <a:lnTo>
                    <a:pt x="895191" y="730615"/>
                  </a:lnTo>
                  <a:lnTo>
                    <a:pt x="508005" y="73061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9" name="Oval 58"/>
            <p:cNvSpPr/>
            <p:nvPr/>
          </p:nvSpPr>
          <p:spPr>
            <a:xfrm>
              <a:off x="490431" y="1573495"/>
              <a:ext cx="94897" cy="94897"/>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spTree>
    <p:extLst>
      <p:ext uri="{BB962C8B-B14F-4D97-AF65-F5344CB8AC3E}">
        <p14:creationId xmlns:p14="http://schemas.microsoft.com/office/powerpoint/2010/main" val="29476520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6084168" y="3788254"/>
            <a:ext cx="2440842" cy="673514"/>
            <a:chOff x="2113657" y="4283314"/>
            <a:chExt cx="3647460" cy="673514"/>
          </a:xfrm>
        </p:grpSpPr>
        <p:sp>
          <p:nvSpPr>
            <p:cNvPr id="10" name="TextBox 9"/>
            <p:cNvSpPr txBox="1"/>
            <p:nvPr/>
          </p:nvSpPr>
          <p:spPr>
            <a:xfrm>
              <a:off x="2113657" y="4495163"/>
              <a:ext cx="3647459" cy="461665"/>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 can simply impress your audience and add a unique zing.</a:t>
              </a:r>
            </a:p>
          </p:txBody>
        </p:sp>
        <p:sp>
          <p:nvSpPr>
            <p:cNvPr id="11" name="TextBox 10"/>
            <p:cNvSpPr txBox="1"/>
            <p:nvPr/>
          </p:nvSpPr>
          <p:spPr>
            <a:xfrm>
              <a:off x="2113658" y="4283314"/>
              <a:ext cx="3647459"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12" name="Group 11"/>
          <p:cNvGrpSpPr/>
          <p:nvPr/>
        </p:nvGrpSpPr>
        <p:grpSpPr>
          <a:xfrm>
            <a:off x="6084168" y="2858628"/>
            <a:ext cx="2440842" cy="673514"/>
            <a:chOff x="2113657" y="4283314"/>
            <a:chExt cx="3647460" cy="673514"/>
          </a:xfrm>
        </p:grpSpPr>
        <p:sp>
          <p:nvSpPr>
            <p:cNvPr id="13" name="TextBox 12"/>
            <p:cNvSpPr txBox="1"/>
            <p:nvPr/>
          </p:nvSpPr>
          <p:spPr>
            <a:xfrm>
              <a:off x="2113657" y="4495163"/>
              <a:ext cx="3647459" cy="461665"/>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 can simply impress your audience and add a unique zing.</a:t>
              </a:r>
            </a:p>
          </p:txBody>
        </p:sp>
        <p:sp>
          <p:nvSpPr>
            <p:cNvPr id="14" name="TextBox 13"/>
            <p:cNvSpPr txBox="1"/>
            <p:nvPr/>
          </p:nvSpPr>
          <p:spPr>
            <a:xfrm>
              <a:off x="2113658" y="4283314"/>
              <a:ext cx="3647459"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15" name="Group 14"/>
          <p:cNvGrpSpPr/>
          <p:nvPr/>
        </p:nvGrpSpPr>
        <p:grpSpPr>
          <a:xfrm>
            <a:off x="6084168" y="1929001"/>
            <a:ext cx="2440842" cy="673514"/>
            <a:chOff x="2113657" y="4283314"/>
            <a:chExt cx="3647460" cy="673514"/>
          </a:xfrm>
        </p:grpSpPr>
        <p:sp>
          <p:nvSpPr>
            <p:cNvPr id="16" name="TextBox 15"/>
            <p:cNvSpPr txBox="1"/>
            <p:nvPr/>
          </p:nvSpPr>
          <p:spPr>
            <a:xfrm>
              <a:off x="2113657" y="4495163"/>
              <a:ext cx="3647459" cy="461665"/>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 can simply impress your audience and add a unique zing.</a:t>
              </a:r>
            </a:p>
          </p:txBody>
        </p:sp>
        <p:sp>
          <p:nvSpPr>
            <p:cNvPr id="17" name="TextBox 16"/>
            <p:cNvSpPr txBox="1"/>
            <p:nvPr/>
          </p:nvSpPr>
          <p:spPr>
            <a:xfrm>
              <a:off x="2113658" y="4283314"/>
              <a:ext cx="3647459"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sp>
        <p:nvSpPr>
          <p:cNvPr id="18" name="Rectangle 17"/>
          <p:cNvSpPr/>
          <p:nvPr/>
        </p:nvSpPr>
        <p:spPr>
          <a:xfrm>
            <a:off x="8556218" y="1887758"/>
            <a:ext cx="108000" cy="75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9" name="Rectangle 18"/>
          <p:cNvSpPr/>
          <p:nvPr/>
        </p:nvSpPr>
        <p:spPr>
          <a:xfrm>
            <a:off x="8556218" y="2817385"/>
            <a:ext cx="108000" cy="75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0" name="Rectangle 19"/>
          <p:cNvSpPr/>
          <p:nvPr/>
        </p:nvSpPr>
        <p:spPr>
          <a:xfrm>
            <a:off x="8556218" y="3747011"/>
            <a:ext cx="108000" cy="756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1" name="TextBox 20"/>
          <p:cNvSpPr txBox="1"/>
          <p:nvPr/>
        </p:nvSpPr>
        <p:spPr>
          <a:xfrm>
            <a:off x="6300192" y="418544"/>
            <a:ext cx="2364026" cy="1384995"/>
          </a:xfrm>
          <a:prstGeom prst="rect">
            <a:avLst/>
          </a:prstGeom>
          <a:noFill/>
        </p:spPr>
        <p:txBody>
          <a:bodyPr wrap="square" rtlCol="0">
            <a:spAutoFit/>
          </a:bodyPr>
          <a:lstStyle/>
          <a:p>
            <a:pPr algn="r"/>
            <a:r>
              <a:rPr lang="en-US" altLang="ko-KR" sz="2800" b="1" dirty="0">
                <a:solidFill>
                  <a:schemeClr val="tx1">
                    <a:lumMod val="75000"/>
                    <a:lumOff val="25000"/>
                  </a:schemeClr>
                </a:solidFill>
                <a:latin typeface="+mj-lt"/>
                <a:cs typeface="Arial" pitchFamily="34" charset="0"/>
              </a:rPr>
              <a:t>Simple </a:t>
            </a:r>
            <a:r>
              <a:rPr lang="en-US" altLang="ko-KR" sz="2800" b="1" dirty="0">
                <a:solidFill>
                  <a:schemeClr val="accent1"/>
                </a:solidFill>
                <a:latin typeface="+mj-lt"/>
                <a:cs typeface="Arial" pitchFamily="34" charset="0"/>
              </a:rPr>
              <a:t>PowerPoint </a:t>
            </a:r>
            <a:r>
              <a:rPr lang="en-US" altLang="ko-KR" sz="2800" b="1" dirty="0">
                <a:solidFill>
                  <a:schemeClr val="tx1">
                    <a:lumMod val="75000"/>
                    <a:lumOff val="25000"/>
                  </a:schemeClr>
                </a:solidFill>
                <a:latin typeface="+mj-lt"/>
                <a:cs typeface="Arial" pitchFamily="34" charset="0"/>
              </a:rPr>
              <a:t>Presentation</a:t>
            </a:r>
            <a:endParaRPr lang="ko-KR" altLang="en-US" sz="2800" b="1" dirty="0">
              <a:solidFill>
                <a:schemeClr val="tx1">
                  <a:lumMod val="75000"/>
                  <a:lumOff val="25000"/>
                </a:schemeClr>
              </a:solidFill>
              <a:latin typeface="+mj-lt"/>
              <a:cs typeface="Arial" pitchFamily="34" charset="0"/>
            </a:endParaRPr>
          </a:p>
        </p:txBody>
      </p:sp>
      <p:sp>
        <p:nvSpPr>
          <p:cNvPr id="3" name="그림 개체 틀 2">
            <a:extLst>
              <a:ext uri="{FF2B5EF4-FFF2-40B4-BE49-F238E27FC236}">
                <a16:creationId xmlns:a16="http://schemas.microsoft.com/office/drawing/2014/main" xmlns="" id="{8B7954F0-DDE9-4468-9221-455C62861FE5}"/>
              </a:ext>
            </a:extLst>
          </p:cNvPr>
          <p:cNvSpPr>
            <a:spLocks noGrp="1"/>
          </p:cNvSpPr>
          <p:nvPr>
            <p:ph type="pic" idx="13"/>
          </p:nvPr>
        </p:nvSpPr>
        <p:spPr/>
      </p:sp>
      <p:sp>
        <p:nvSpPr>
          <p:cNvPr id="5" name="그림 개체 틀 4">
            <a:extLst>
              <a:ext uri="{FF2B5EF4-FFF2-40B4-BE49-F238E27FC236}">
                <a16:creationId xmlns:a16="http://schemas.microsoft.com/office/drawing/2014/main" xmlns="" id="{5B44C855-3ED0-4B4F-9FDE-ACA304A6EEBB}"/>
              </a:ext>
            </a:extLst>
          </p:cNvPr>
          <p:cNvSpPr>
            <a:spLocks noGrp="1"/>
          </p:cNvSpPr>
          <p:nvPr>
            <p:ph type="pic" idx="12"/>
          </p:nvPr>
        </p:nvSpPr>
        <p:spPr/>
      </p:sp>
      <p:sp>
        <p:nvSpPr>
          <p:cNvPr id="7" name="그림 개체 틀 6">
            <a:extLst>
              <a:ext uri="{FF2B5EF4-FFF2-40B4-BE49-F238E27FC236}">
                <a16:creationId xmlns:a16="http://schemas.microsoft.com/office/drawing/2014/main" xmlns="" id="{1009CA15-2DF3-47F2-9E10-C2CD078A24CD}"/>
              </a:ext>
            </a:extLst>
          </p:cNvPr>
          <p:cNvSpPr>
            <a:spLocks noGrp="1"/>
          </p:cNvSpPr>
          <p:nvPr>
            <p:ph type="pic" idx="14"/>
          </p:nvPr>
        </p:nvSpPr>
        <p:spPr/>
      </p:sp>
    </p:spTree>
    <p:extLst>
      <p:ext uri="{BB962C8B-B14F-4D97-AF65-F5344CB8AC3E}">
        <p14:creationId xmlns:p14="http://schemas.microsoft.com/office/powerpoint/2010/main" val="32005127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ko-KR" dirty="0">
                <a:solidFill>
                  <a:schemeClr val="accent5"/>
                </a:solidFill>
              </a:rPr>
              <a:t>Infographic</a:t>
            </a:r>
            <a:r>
              <a:rPr lang="en-US" altLang="ko-KR" dirty="0"/>
              <a:t> Layout</a:t>
            </a:r>
            <a:endParaRPr lang="ko-KR" altLang="en-US" dirty="0"/>
          </a:p>
        </p:txBody>
      </p:sp>
      <p:grpSp>
        <p:nvGrpSpPr>
          <p:cNvPr id="3" name="Group 2"/>
          <p:cNvGrpSpPr/>
          <p:nvPr/>
        </p:nvGrpSpPr>
        <p:grpSpPr>
          <a:xfrm>
            <a:off x="542552" y="1945340"/>
            <a:ext cx="8093321" cy="986450"/>
            <a:chOff x="542552" y="1945340"/>
            <a:chExt cx="8093321" cy="986450"/>
          </a:xfrm>
          <a:solidFill>
            <a:schemeClr val="accent5"/>
          </a:solidFill>
        </p:grpSpPr>
        <p:sp>
          <p:nvSpPr>
            <p:cNvPr id="8" name="Round Same Side Corner Rectangle 8"/>
            <p:cNvSpPr/>
            <p:nvPr/>
          </p:nvSpPr>
          <p:spPr>
            <a:xfrm>
              <a:off x="542552" y="1945340"/>
              <a:ext cx="371115" cy="977425"/>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 name="Round Same Side Corner Rectangle 20"/>
            <p:cNvSpPr/>
            <p:nvPr/>
          </p:nvSpPr>
          <p:spPr>
            <a:xfrm rot="10800000">
              <a:off x="948458" y="1945340"/>
              <a:ext cx="462427" cy="986449"/>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0" name="Round Same Side Corner Rectangle 8"/>
            <p:cNvSpPr/>
            <p:nvPr/>
          </p:nvSpPr>
          <p:spPr>
            <a:xfrm>
              <a:off x="1445676" y="1945340"/>
              <a:ext cx="371115" cy="977425"/>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 name="Round Same Side Corner Rectangle 20"/>
            <p:cNvSpPr/>
            <p:nvPr/>
          </p:nvSpPr>
          <p:spPr>
            <a:xfrm rot="10800000">
              <a:off x="1851582" y="1945340"/>
              <a:ext cx="462427" cy="986449"/>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 name="Round Same Side Corner Rectangle 8"/>
            <p:cNvSpPr/>
            <p:nvPr/>
          </p:nvSpPr>
          <p:spPr>
            <a:xfrm>
              <a:off x="2348800" y="1945340"/>
              <a:ext cx="371115" cy="977425"/>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 name="Round Same Side Corner Rectangle 20"/>
            <p:cNvSpPr/>
            <p:nvPr/>
          </p:nvSpPr>
          <p:spPr>
            <a:xfrm rot="10800000">
              <a:off x="2754706" y="1945340"/>
              <a:ext cx="462427" cy="986449"/>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 name="Round Same Side Corner Rectangle 8"/>
            <p:cNvSpPr/>
            <p:nvPr/>
          </p:nvSpPr>
          <p:spPr>
            <a:xfrm>
              <a:off x="3251924" y="1945340"/>
              <a:ext cx="371115" cy="977425"/>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5" name="Round Same Side Corner Rectangle 20"/>
            <p:cNvSpPr/>
            <p:nvPr/>
          </p:nvSpPr>
          <p:spPr>
            <a:xfrm rot="10800000">
              <a:off x="3657830" y="1945340"/>
              <a:ext cx="462427" cy="986449"/>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6" name="Round Same Side Corner Rectangle 8"/>
            <p:cNvSpPr/>
            <p:nvPr/>
          </p:nvSpPr>
          <p:spPr>
            <a:xfrm>
              <a:off x="4155048" y="1945340"/>
              <a:ext cx="371115" cy="977425"/>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7" name="Round Same Side Corner Rectangle 20"/>
            <p:cNvSpPr/>
            <p:nvPr/>
          </p:nvSpPr>
          <p:spPr>
            <a:xfrm rot="10800000">
              <a:off x="4560954" y="1945340"/>
              <a:ext cx="462427" cy="986449"/>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8" name="Round Same Side Corner Rectangle 8"/>
            <p:cNvSpPr/>
            <p:nvPr/>
          </p:nvSpPr>
          <p:spPr>
            <a:xfrm>
              <a:off x="5058172" y="1945340"/>
              <a:ext cx="371115" cy="977425"/>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9" name="Round Same Side Corner Rectangle 20"/>
            <p:cNvSpPr/>
            <p:nvPr/>
          </p:nvSpPr>
          <p:spPr>
            <a:xfrm rot="10800000">
              <a:off x="5464078" y="1945340"/>
              <a:ext cx="462427" cy="986449"/>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0" name="Round Same Side Corner Rectangle 8"/>
            <p:cNvSpPr/>
            <p:nvPr/>
          </p:nvSpPr>
          <p:spPr>
            <a:xfrm>
              <a:off x="5961296" y="1945340"/>
              <a:ext cx="371115" cy="977425"/>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1" name="Round Same Side Corner Rectangle 20"/>
            <p:cNvSpPr/>
            <p:nvPr/>
          </p:nvSpPr>
          <p:spPr>
            <a:xfrm rot="10800000">
              <a:off x="6367202" y="1945341"/>
              <a:ext cx="462427" cy="986449"/>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2" name="Round Same Side Corner Rectangle 8"/>
            <p:cNvSpPr/>
            <p:nvPr/>
          </p:nvSpPr>
          <p:spPr>
            <a:xfrm>
              <a:off x="6864420" y="1945340"/>
              <a:ext cx="371115" cy="977425"/>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3" name="Round Same Side Corner Rectangle 20"/>
            <p:cNvSpPr/>
            <p:nvPr/>
          </p:nvSpPr>
          <p:spPr>
            <a:xfrm rot="10800000">
              <a:off x="7270326" y="1945340"/>
              <a:ext cx="462427" cy="986449"/>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4" name="Round Same Side Corner Rectangle 8"/>
            <p:cNvSpPr/>
            <p:nvPr/>
          </p:nvSpPr>
          <p:spPr>
            <a:xfrm>
              <a:off x="7767544" y="1945340"/>
              <a:ext cx="371115" cy="977425"/>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5" name="Round Same Side Corner Rectangle 20"/>
            <p:cNvSpPr/>
            <p:nvPr/>
          </p:nvSpPr>
          <p:spPr>
            <a:xfrm rot="10800000">
              <a:off x="8173446" y="1945340"/>
              <a:ext cx="462427" cy="986449"/>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sp>
        <p:nvSpPr>
          <p:cNvPr id="26" name="TextBox 25"/>
          <p:cNvSpPr txBox="1"/>
          <p:nvPr/>
        </p:nvSpPr>
        <p:spPr>
          <a:xfrm>
            <a:off x="1437400" y="1122964"/>
            <a:ext cx="6269200" cy="461665"/>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Get a modern PowerPoint  Presentation that is beautifully designed. You can simply impress your audience and add a unique zing and appeal to your Presentations. </a:t>
            </a:r>
          </a:p>
        </p:txBody>
      </p:sp>
      <p:sp>
        <p:nvSpPr>
          <p:cNvPr id="27" name="TextBox 26"/>
          <p:cNvSpPr txBox="1"/>
          <p:nvPr/>
        </p:nvSpPr>
        <p:spPr>
          <a:xfrm>
            <a:off x="2807804" y="1558628"/>
            <a:ext cx="3528392" cy="307777"/>
          </a:xfrm>
          <a:prstGeom prst="rect">
            <a:avLst/>
          </a:prstGeom>
          <a:noFill/>
        </p:spPr>
        <p:txBody>
          <a:bodyPr wrap="square" rtlCol="0">
            <a:spAutoFit/>
          </a:bodyPr>
          <a:lstStyle/>
          <a:p>
            <a:r>
              <a:rPr lang="en-US" altLang="ko-KR" sz="1400" b="1" dirty="0">
                <a:solidFill>
                  <a:schemeClr val="tx1">
                    <a:lumMod val="75000"/>
                    <a:lumOff val="25000"/>
                  </a:schemeClr>
                </a:solidFill>
                <a:cs typeface="Arial" pitchFamily="34" charset="0"/>
              </a:rPr>
              <a:t>Easy to </a:t>
            </a:r>
            <a:r>
              <a:rPr lang="en-US" altLang="ko-KR" sz="1400" b="1" dirty="0">
                <a:solidFill>
                  <a:schemeClr val="accent1"/>
                </a:solidFill>
                <a:cs typeface="Arial" pitchFamily="34" charset="0"/>
              </a:rPr>
              <a:t>change colors</a:t>
            </a:r>
            <a:r>
              <a:rPr lang="en-US" altLang="ko-KR" sz="1400" b="1" dirty="0">
                <a:solidFill>
                  <a:schemeClr val="tx1">
                    <a:lumMod val="75000"/>
                    <a:lumOff val="25000"/>
                  </a:schemeClr>
                </a:solidFill>
                <a:cs typeface="Arial" pitchFamily="34" charset="0"/>
              </a:rPr>
              <a:t>, photos and Text. </a:t>
            </a:r>
          </a:p>
        </p:txBody>
      </p:sp>
    </p:spTree>
    <p:extLst>
      <p:ext uri="{BB962C8B-B14F-4D97-AF65-F5344CB8AC3E}">
        <p14:creationId xmlns:p14="http://schemas.microsoft.com/office/powerpoint/2010/main" val="19823405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884466"/>
          </a:xfrm>
        </p:spPr>
        <p:txBody>
          <a:bodyPr/>
          <a:lstStyle/>
          <a:p>
            <a:r>
              <a:rPr lang="en-US" altLang="ko-KR" dirty="0">
                <a:solidFill>
                  <a:srgbClr val="1C7DE1"/>
                </a:solidFill>
              </a:rPr>
              <a:t>Chart</a:t>
            </a:r>
            <a:r>
              <a:rPr lang="en-US" altLang="ko-KR" dirty="0"/>
              <a:t> Layout</a:t>
            </a:r>
            <a:endParaRPr lang="ko-KR" altLang="en-US" dirty="0"/>
          </a:p>
        </p:txBody>
      </p:sp>
      <p:sp>
        <p:nvSpPr>
          <p:cNvPr id="9" name="TextBox 8"/>
          <p:cNvSpPr txBox="1"/>
          <p:nvPr/>
        </p:nvSpPr>
        <p:spPr>
          <a:xfrm>
            <a:off x="463260" y="1131590"/>
            <a:ext cx="781928" cy="400110"/>
          </a:xfrm>
          <a:prstGeom prst="rect">
            <a:avLst/>
          </a:prstGeom>
          <a:noFill/>
        </p:spPr>
        <p:txBody>
          <a:bodyPr wrap="square" rtlCol="0">
            <a:spAutoFit/>
          </a:bodyPr>
          <a:lstStyle/>
          <a:p>
            <a:pPr algn="ctr"/>
            <a:r>
              <a:rPr lang="en-US" altLang="ko-KR" sz="2000" b="1" dirty="0">
                <a:solidFill>
                  <a:schemeClr val="accent2"/>
                </a:solidFill>
                <a:cs typeface="Arial" pitchFamily="34" charset="0"/>
              </a:rPr>
              <a:t>60</a:t>
            </a:r>
            <a:r>
              <a:rPr lang="en-US" altLang="ko-KR" sz="1600" b="1" dirty="0">
                <a:solidFill>
                  <a:schemeClr val="accent2"/>
                </a:solidFill>
                <a:cs typeface="Arial" pitchFamily="34" charset="0"/>
              </a:rPr>
              <a:t>%</a:t>
            </a:r>
            <a:endParaRPr lang="ko-KR" altLang="en-US" sz="1600" b="1" dirty="0">
              <a:solidFill>
                <a:schemeClr val="accent2"/>
              </a:solidFill>
              <a:cs typeface="Arial" pitchFamily="34" charset="0"/>
            </a:endParaRPr>
          </a:p>
        </p:txBody>
      </p:sp>
      <p:sp>
        <p:nvSpPr>
          <p:cNvPr id="10" name="TextBox 9"/>
          <p:cNvSpPr txBox="1"/>
          <p:nvPr/>
        </p:nvSpPr>
        <p:spPr>
          <a:xfrm>
            <a:off x="463260" y="1923678"/>
            <a:ext cx="781928" cy="400110"/>
          </a:xfrm>
          <a:prstGeom prst="rect">
            <a:avLst/>
          </a:prstGeom>
          <a:noFill/>
        </p:spPr>
        <p:txBody>
          <a:bodyPr wrap="square" rtlCol="0">
            <a:spAutoFit/>
          </a:bodyPr>
          <a:lstStyle/>
          <a:p>
            <a:pPr algn="ctr"/>
            <a:r>
              <a:rPr lang="en-US" altLang="ko-KR" sz="2000" b="1" dirty="0">
                <a:solidFill>
                  <a:schemeClr val="accent3"/>
                </a:solidFill>
                <a:cs typeface="Arial" pitchFamily="34" charset="0"/>
              </a:rPr>
              <a:t>40</a:t>
            </a:r>
            <a:r>
              <a:rPr lang="en-US" altLang="ko-KR" sz="1600" b="1" dirty="0">
                <a:solidFill>
                  <a:schemeClr val="accent3"/>
                </a:solidFill>
                <a:cs typeface="Arial" pitchFamily="34" charset="0"/>
              </a:rPr>
              <a:t>%</a:t>
            </a:r>
            <a:endParaRPr lang="ko-KR" altLang="en-US" sz="1600" b="1" dirty="0">
              <a:solidFill>
                <a:schemeClr val="accent3"/>
              </a:solidFill>
              <a:cs typeface="Arial" pitchFamily="34" charset="0"/>
            </a:endParaRPr>
          </a:p>
        </p:txBody>
      </p:sp>
      <p:sp>
        <p:nvSpPr>
          <p:cNvPr id="11" name="TextBox 10"/>
          <p:cNvSpPr txBox="1"/>
          <p:nvPr/>
        </p:nvSpPr>
        <p:spPr>
          <a:xfrm>
            <a:off x="463260" y="2715766"/>
            <a:ext cx="781928" cy="400110"/>
          </a:xfrm>
          <a:prstGeom prst="rect">
            <a:avLst/>
          </a:prstGeom>
          <a:noFill/>
        </p:spPr>
        <p:txBody>
          <a:bodyPr wrap="square" rtlCol="0">
            <a:spAutoFit/>
          </a:bodyPr>
          <a:lstStyle/>
          <a:p>
            <a:pPr algn="ctr"/>
            <a:r>
              <a:rPr lang="en-US" altLang="ko-KR" sz="2000" b="1" dirty="0">
                <a:solidFill>
                  <a:schemeClr val="accent4"/>
                </a:solidFill>
                <a:cs typeface="Arial" pitchFamily="34" charset="0"/>
              </a:rPr>
              <a:t>55</a:t>
            </a:r>
            <a:r>
              <a:rPr lang="en-US" altLang="ko-KR" sz="1600" b="1" dirty="0">
                <a:solidFill>
                  <a:schemeClr val="accent4"/>
                </a:solidFill>
                <a:cs typeface="Arial" pitchFamily="34" charset="0"/>
              </a:rPr>
              <a:t>%</a:t>
            </a:r>
            <a:endParaRPr lang="ko-KR" altLang="en-US" sz="1600" b="1" dirty="0">
              <a:solidFill>
                <a:schemeClr val="accent4"/>
              </a:solidFill>
              <a:cs typeface="Arial" pitchFamily="34" charset="0"/>
            </a:endParaRPr>
          </a:p>
        </p:txBody>
      </p:sp>
      <p:sp>
        <p:nvSpPr>
          <p:cNvPr id="12" name="TextBox 11"/>
          <p:cNvSpPr txBox="1"/>
          <p:nvPr/>
        </p:nvSpPr>
        <p:spPr>
          <a:xfrm>
            <a:off x="463260" y="3507854"/>
            <a:ext cx="781928" cy="400110"/>
          </a:xfrm>
          <a:prstGeom prst="rect">
            <a:avLst/>
          </a:prstGeom>
          <a:noFill/>
        </p:spPr>
        <p:txBody>
          <a:bodyPr wrap="square" rtlCol="0">
            <a:spAutoFit/>
          </a:bodyPr>
          <a:lstStyle/>
          <a:p>
            <a:pPr algn="ctr"/>
            <a:r>
              <a:rPr lang="en-US" altLang="ko-KR" sz="2000" b="1" dirty="0">
                <a:solidFill>
                  <a:schemeClr val="accent5"/>
                </a:solidFill>
                <a:cs typeface="Arial" pitchFamily="34" charset="0"/>
              </a:rPr>
              <a:t>85</a:t>
            </a:r>
            <a:r>
              <a:rPr lang="en-US" altLang="ko-KR" sz="1600" b="1" dirty="0">
                <a:solidFill>
                  <a:schemeClr val="accent5"/>
                </a:solidFill>
                <a:cs typeface="Arial" pitchFamily="34" charset="0"/>
              </a:rPr>
              <a:t>%</a:t>
            </a:r>
            <a:endParaRPr lang="ko-KR" altLang="en-US" sz="1600" b="1" dirty="0">
              <a:solidFill>
                <a:schemeClr val="accent5"/>
              </a:solidFill>
              <a:cs typeface="Arial" pitchFamily="34" charset="0"/>
            </a:endParaRPr>
          </a:p>
        </p:txBody>
      </p:sp>
      <p:grpSp>
        <p:nvGrpSpPr>
          <p:cNvPr id="37" name="Group 36"/>
          <p:cNvGrpSpPr/>
          <p:nvPr/>
        </p:nvGrpSpPr>
        <p:grpSpPr>
          <a:xfrm>
            <a:off x="1187624" y="1131590"/>
            <a:ext cx="3024336" cy="712619"/>
            <a:chOff x="1062658" y="3986014"/>
            <a:chExt cx="1728192" cy="712619"/>
          </a:xfrm>
        </p:grpSpPr>
        <p:sp>
          <p:nvSpPr>
            <p:cNvPr id="38" name="TextBox 37"/>
            <p:cNvSpPr txBox="1"/>
            <p:nvPr/>
          </p:nvSpPr>
          <p:spPr>
            <a:xfrm>
              <a:off x="1062658" y="3986014"/>
              <a:ext cx="1728192" cy="307777"/>
            </a:xfrm>
            <a:prstGeom prst="rect">
              <a:avLst/>
            </a:prstGeom>
            <a:noFill/>
          </p:spPr>
          <p:txBody>
            <a:bodyPr wrap="square" rtlCol="0">
              <a:spAutoFit/>
            </a:bodyPr>
            <a:lstStyle/>
            <a:p>
              <a:r>
                <a:rPr lang="en-US" altLang="ko-KR" sz="1400" b="1" dirty="0">
                  <a:solidFill>
                    <a:schemeClr val="tx1">
                      <a:lumMod val="75000"/>
                      <a:lumOff val="25000"/>
                    </a:schemeClr>
                  </a:solidFill>
                  <a:cs typeface="Calibri" pitchFamily="34" charset="0"/>
                </a:rPr>
                <a:t>Your Text Here</a:t>
              </a:r>
              <a:endParaRPr lang="ko-KR" altLang="en-US" sz="1400" b="1" dirty="0">
                <a:solidFill>
                  <a:schemeClr val="tx1">
                    <a:lumMod val="75000"/>
                    <a:lumOff val="25000"/>
                  </a:schemeClr>
                </a:solidFill>
                <a:cs typeface="Calibri" pitchFamily="34" charset="0"/>
              </a:endParaRPr>
            </a:p>
          </p:txBody>
        </p:sp>
        <p:sp>
          <p:nvSpPr>
            <p:cNvPr id="39" name="TextBox 38"/>
            <p:cNvSpPr txBox="1"/>
            <p:nvPr/>
          </p:nvSpPr>
          <p:spPr>
            <a:xfrm>
              <a:off x="1062658" y="4236968"/>
              <a:ext cx="1728192" cy="461665"/>
            </a:xfrm>
            <a:prstGeom prst="rect">
              <a:avLst/>
            </a:prstGeom>
            <a:noFill/>
          </p:spPr>
          <p:txBody>
            <a:bodyPr wrap="square" rtlCol="0">
              <a:spAutoFit/>
            </a:bodyPr>
            <a:lstStyle/>
            <a:p>
              <a:r>
                <a:rPr lang="en-US" altLang="ko-KR" sz="1200" dirty="0">
                  <a:solidFill>
                    <a:schemeClr val="tx1">
                      <a:lumMod val="75000"/>
                      <a:lumOff val="25000"/>
                    </a:schemeClr>
                  </a:solidFill>
                </a:rPr>
                <a:t>Get a modern PowerPoint  Presentation that is beautifully designed. </a:t>
              </a:r>
            </a:p>
          </p:txBody>
        </p:sp>
      </p:grpSp>
      <p:grpSp>
        <p:nvGrpSpPr>
          <p:cNvPr id="40" name="Group 39"/>
          <p:cNvGrpSpPr/>
          <p:nvPr/>
        </p:nvGrpSpPr>
        <p:grpSpPr>
          <a:xfrm>
            <a:off x="1187624" y="1923678"/>
            <a:ext cx="3024336" cy="712619"/>
            <a:chOff x="1062658" y="3986014"/>
            <a:chExt cx="1728192" cy="712619"/>
          </a:xfrm>
        </p:grpSpPr>
        <p:sp>
          <p:nvSpPr>
            <p:cNvPr id="41" name="TextBox 40"/>
            <p:cNvSpPr txBox="1"/>
            <p:nvPr/>
          </p:nvSpPr>
          <p:spPr>
            <a:xfrm>
              <a:off x="1062658" y="3986014"/>
              <a:ext cx="1728192" cy="307777"/>
            </a:xfrm>
            <a:prstGeom prst="rect">
              <a:avLst/>
            </a:prstGeom>
            <a:noFill/>
          </p:spPr>
          <p:txBody>
            <a:bodyPr wrap="square" rtlCol="0">
              <a:spAutoFit/>
            </a:bodyPr>
            <a:lstStyle/>
            <a:p>
              <a:r>
                <a:rPr lang="en-US" altLang="ko-KR" sz="1400" b="1" dirty="0">
                  <a:solidFill>
                    <a:schemeClr val="tx1">
                      <a:lumMod val="75000"/>
                      <a:lumOff val="25000"/>
                    </a:schemeClr>
                  </a:solidFill>
                  <a:cs typeface="Calibri" pitchFamily="34" charset="0"/>
                </a:rPr>
                <a:t>Your Text Here</a:t>
              </a:r>
              <a:endParaRPr lang="ko-KR" altLang="en-US" sz="1400" b="1" dirty="0">
                <a:solidFill>
                  <a:schemeClr val="tx1">
                    <a:lumMod val="75000"/>
                    <a:lumOff val="25000"/>
                  </a:schemeClr>
                </a:solidFill>
                <a:cs typeface="Calibri" pitchFamily="34" charset="0"/>
              </a:endParaRPr>
            </a:p>
          </p:txBody>
        </p:sp>
        <p:sp>
          <p:nvSpPr>
            <p:cNvPr id="42" name="TextBox 41"/>
            <p:cNvSpPr txBox="1"/>
            <p:nvPr/>
          </p:nvSpPr>
          <p:spPr>
            <a:xfrm>
              <a:off x="1062658" y="4236968"/>
              <a:ext cx="1728192" cy="461665"/>
            </a:xfrm>
            <a:prstGeom prst="rect">
              <a:avLst/>
            </a:prstGeom>
            <a:noFill/>
          </p:spPr>
          <p:txBody>
            <a:bodyPr wrap="square" rtlCol="0">
              <a:spAutoFit/>
            </a:bodyPr>
            <a:lstStyle/>
            <a:p>
              <a:r>
                <a:rPr lang="en-US" altLang="ko-KR" sz="1200" dirty="0">
                  <a:solidFill>
                    <a:schemeClr val="tx1">
                      <a:lumMod val="75000"/>
                      <a:lumOff val="25000"/>
                    </a:schemeClr>
                  </a:solidFill>
                </a:rPr>
                <a:t>Get a modern PowerPoint  Presentation that is beautifully designed. </a:t>
              </a:r>
            </a:p>
          </p:txBody>
        </p:sp>
      </p:grpSp>
      <p:grpSp>
        <p:nvGrpSpPr>
          <p:cNvPr id="43" name="Group 42"/>
          <p:cNvGrpSpPr/>
          <p:nvPr/>
        </p:nvGrpSpPr>
        <p:grpSpPr>
          <a:xfrm>
            <a:off x="1187624" y="2715766"/>
            <a:ext cx="3024336" cy="712619"/>
            <a:chOff x="1062658" y="3986014"/>
            <a:chExt cx="1728192" cy="712619"/>
          </a:xfrm>
        </p:grpSpPr>
        <p:sp>
          <p:nvSpPr>
            <p:cNvPr id="44" name="TextBox 43"/>
            <p:cNvSpPr txBox="1"/>
            <p:nvPr/>
          </p:nvSpPr>
          <p:spPr>
            <a:xfrm>
              <a:off x="1062658" y="3986014"/>
              <a:ext cx="1728192" cy="307777"/>
            </a:xfrm>
            <a:prstGeom prst="rect">
              <a:avLst/>
            </a:prstGeom>
            <a:noFill/>
          </p:spPr>
          <p:txBody>
            <a:bodyPr wrap="square" rtlCol="0">
              <a:spAutoFit/>
            </a:bodyPr>
            <a:lstStyle/>
            <a:p>
              <a:r>
                <a:rPr lang="en-US" altLang="ko-KR" sz="1400" b="1" dirty="0">
                  <a:solidFill>
                    <a:schemeClr val="tx1">
                      <a:lumMod val="75000"/>
                      <a:lumOff val="25000"/>
                    </a:schemeClr>
                  </a:solidFill>
                  <a:cs typeface="Calibri" pitchFamily="34" charset="0"/>
                </a:rPr>
                <a:t>Your Text Here</a:t>
              </a:r>
              <a:endParaRPr lang="ko-KR" altLang="en-US" sz="1400" b="1" dirty="0">
                <a:solidFill>
                  <a:schemeClr val="tx1">
                    <a:lumMod val="75000"/>
                    <a:lumOff val="25000"/>
                  </a:schemeClr>
                </a:solidFill>
                <a:cs typeface="Calibri" pitchFamily="34" charset="0"/>
              </a:endParaRPr>
            </a:p>
          </p:txBody>
        </p:sp>
        <p:sp>
          <p:nvSpPr>
            <p:cNvPr id="45" name="TextBox 44"/>
            <p:cNvSpPr txBox="1"/>
            <p:nvPr/>
          </p:nvSpPr>
          <p:spPr>
            <a:xfrm>
              <a:off x="1062658" y="4236968"/>
              <a:ext cx="1728192" cy="461665"/>
            </a:xfrm>
            <a:prstGeom prst="rect">
              <a:avLst/>
            </a:prstGeom>
            <a:noFill/>
          </p:spPr>
          <p:txBody>
            <a:bodyPr wrap="square" rtlCol="0">
              <a:spAutoFit/>
            </a:bodyPr>
            <a:lstStyle/>
            <a:p>
              <a:r>
                <a:rPr lang="en-US" altLang="ko-KR" sz="1200" dirty="0">
                  <a:solidFill>
                    <a:schemeClr val="tx1">
                      <a:lumMod val="75000"/>
                      <a:lumOff val="25000"/>
                    </a:schemeClr>
                  </a:solidFill>
                </a:rPr>
                <a:t>Get a modern PowerPoint  Presentation that is beautifully designed. </a:t>
              </a:r>
            </a:p>
          </p:txBody>
        </p:sp>
      </p:grpSp>
      <p:grpSp>
        <p:nvGrpSpPr>
          <p:cNvPr id="46" name="Group 45"/>
          <p:cNvGrpSpPr/>
          <p:nvPr/>
        </p:nvGrpSpPr>
        <p:grpSpPr>
          <a:xfrm>
            <a:off x="1187624" y="3507854"/>
            <a:ext cx="3024336" cy="712619"/>
            <a:chOff x="1062658" y="3986014"/>
            <a:chExt cx="1728192" cy="712619"/>
          </a:xfrm>
        </p:grpSpPr>
        <p:sp>
          <p:nvSpPr>
            <p:cNvPr id="47" name="TextBox 46"/>
            <p:cNvSpPr txBox="1"/>
            <p:nvPr/>
          </p:nvSpPr>
          <p:spPr>
            <a:xfrm>
              <a:off x="1062658" y="3986014"/>
              <a:ext cx="1728192" cy="307777"/>
            </a:xfrm>
            <a:prstGeom prst="rect">
              <a:avLst/>
            </a:prstGeom>
            <a:noFill/>
          </p:spPr>
          <p:txBody>
            <a:bodyPr wrap="square" rtlCol="0">
              <a:spAutoFit/>
            </a:bodyPr>
            <a:lstStyle/>
            <a:p>
              <a:r>
                <a:rPr lang="en-US" altLang="ko-KR" sz="1400" b="1" dirty="0">
                  <a:solidFill>
                    <a:schemeClr val="tx1">
                      <a:lumMod val="75000"/>
                      <a:lumOff val="25000"/>
                    </a:schemeClr>
                  </a:solidFill>
                  <a:cs typeface="Calibri" pitchFamily="34" charset="0"/>
                </a:rPr>
                <a:t>Your Text Here</a:t>
              </a:r>
              <a:endParaRPr lang="ko-KR" altLang="en-US" sz="1400" b="1" dirty="0">
                <a:solidFill>
                  <a:schemeClr val="tx1">
                    <a:lumMod val="75000"/>
                    <a:lumOff val="25000"/>
                  </a:schemeClr>
                </a:solidFill>
                <a:cs typeface="Calibri" pitchFamily="34" charset="0"/>
              </a:endParaRPr>
            </a:p>
          </p:txBody>
        </p:sp>
        <p:sp>
          <p:nvSpPr>
            <p:cNvPr id="48" name="TextBox 47"/>
            <p:cNvSpPr txBox="1"/>
            <p:nvPr/>
          </p:nvSpPr>
          <p:spPr>
            <a:xfrm>
              <a:off x="1062658" y="4236968"/>
              <a:ext cx="1728192" cy="461665"/>
            </a:xfrm>
            <a:prstGeom prst="rect">
              <a:avLst/>
            </a:prstGeom>
            <a:noFill/>
          </p:spPr>
          <p:txBody>
            <a:bodyPr wrap="square" rtlCol="0">
              <a:spAutoFit/>
            </a:bodyPr>
            <a:lstStyle/>
            <a:p>
              <a:r>
                <a:rPr lang="en-US" altLang="ko-KR" sz="1200" dirty="0">
                  <a:solidFill>
                    <a:schemeClr val="tx1">
                      <a:lumMod val="75000"/>
                      <a:lumOff val="25000"/>
                    </a:schemeClr>
                  </a:solidFill>
                </a:rPr>
                <a:t>Get a modern PowerPoint  Presentation that is beautifully designed. </a:t>
              </a:r>
            </a:p>
          </p:txBody>
        </p:sp>
      </p:grpSp>
      <p:grpSp>
        <p:nvGrpSpPr>
          <p:cNvPr id="3" name="그룹 2">
            <a:extLst>
              <a:ext uri="{FF2B5EF4-FFF2-40B4-BE49-F238E27FC236}">
                <a16:creationId xmlns:a16="http://schemas.microsoft.com/office/drawing/2014/main" xmlns="" id="{0EF7B4CC-3E56-4042-ACE4-36C8AC0FB45A}"/>
              </a:ext>
            </a:extLst>
          </p:cNvPr>
          <p:cNvGrpSpPr/>
          <p:nvPr/>
        </p:nvGrpSpPr>
        <p:grpSpPr>
          <a:xfrm>
            <a:off x="4419732" y="1215960"/>
            <a:ext cx="4049326" cy="3011974"/>
            <a:chOff x="4419732" y="1215960"/>
            <a:chExt cx="4049326" cy="3011974"/>
          </a:xfrm>
        </p:grpSpPr>
        <p:grpSp>
          <p:nvGrpSpPr>
            <p:cNvPr id="14337" name="Group 14336"/>
            <p:cNvGrpSpPr/>
            <p:nvPr/>
          </p:nvGrpSpPr>
          <p:grpSpPr>
            <a:xfrm>
              <a:off x="4419732" y="2017486"/>
              <a:ext cx="4049326" cy="2210448"/>
              <a:chOff x="4427984" y="1923678"/>
              <a:chExt cx="4446552" cy="2427286"/>
            </a:xfrm>
            <a:solidFill>
              <a:schemeClr val="tx1">
                <a:lumMod val="50000"/>
                <a:lumOff val="50000"/>
              </a:schemeClr>
            </a:solidFill>
          </p:grpSpPr>
          <p:sp>
            <p:nvSpPr>
              <p:cNvPr id="22" name="Round Same Side Corner Rectangle 21"/>
              <p:cNvSpPr/>
              <p:nvPr/>
            </p:nvSpPr>
            <p:spPr>
              <a:xfrm>
                <a:off x="4427984" y="1923678"/>
                <a:ext cx="288032" cy="2427286"/>
              </a:xfrm>
              <a:prstGeom prst="round2SameRect">
                <a:avLst>
                  <a:gd name="adj1" fmla="val 50000"/>
                  <a:gd name="adj2"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33" name="Round Same Side Corner Rectangle 32"/>
              <p:cNvSpPr/>
              <p:nvPr/>
            </p:nvSpPr>
            <p:spPr>
              <a:xfrm>
                <a:off x="8586504" y="1923678"/>
                <a:ext cx="288032" cy="2427286"/>
              </a:xfrm>
              <a:prstGeom prst="round2SameRect">
                <a:avLst>
                  <a:gd name="adj1" fmla="val 50000"/>
                  <a:gd name="adj2"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336" name="Rectangle 14335"/>
              <p:cNvSpPr/>
              <p:nvPr/>
            </p:nvSpPr>
            <p:spPr>
              <a:xfrm>
                <a:off x="4586769" y="2139702"/>
                <a:ext cx="4157984" cy="17332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35" name="Rectangle 34"/>
              <p:cNvSpPr/>
              <p:nvPr/>
            </p:nvSpPr>
            <p:spPr>
              <a:xfrm>
                <a:off x="4654000" y="3853605"/>
                <a:ext cx="4157984" cy="17332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23" name="Group 22"/>
            <p:cNvGrpSpPr/>
            <p:nvPr/>
          </p:nvGrpSpPr>
          <p:grpSpPr>
            <a:xfrm>
              <a:off x="5639167" y="1215960"/>
              <a:ext cx="819600" cy="3011974"/>
              <a:chOff x="2879712" y="1062493"/>
              <a:chExt cx="900000" cy="3307439"/>
            </a:xfrm>
          </p:grpSpPr>
          <p:sp>
            <p:nvSpPr>
              <p:cNvPr id="24" name="Rectangle 7"/>
              <p:cNvSpPr/>
              <p:nvPr/>
            </p:nvSpPr>
            <p:spPr>
              <a:xfrm>
                <a:off x="2879712" y="1062493"/>
                <a:ext cx="900000" cy="3307439"/>
              </a:xfrm>
              <a:custGeom>
                <a:avLst/>
                <a:gdLst/>
                <a:ahLst/>
                <a:cxnLst/>
                <a:rect l="l" t="t" r="r" b="b"/>
                <a:pathLst>
                  <a:path w="900000" h="3307439">
                    <a:moveTo>
                      <a:pt x="90000" y="0"/>
                    </a:moveTo>
                    <a:lnTo>
                      <a:pt x="810000" y="0"/>
                    </a:lnTo>
                    <a:cubicBezTo>
                      <a:pt x="859706" y="0"/>
                      <a:pt x="900000" y="40294"/>
                      <a:pt x="900000" y="90000"/>
                    </a:cubicBezTo>
                    <a:cubicBezTo>
                      <a:pt x="900000" y="139706"/>
                      <a:pt x="859706" y="180000"/>
                      <a:pt x="810000" y="180000"/>
                    </a:cubicBezTo>
                    <a:lnTo>
                      <a:pt x="774000" y="180000"/>
                    </a:lnTo>
                    <a:lnTo>
                      <a:pt x="774000" y="2920263"/>
                    </a:lnTo>
                    <a:lnTo>
                      <a:pt x="767671" y="2920263"/>
                    </a:lnTo>
                    <a:cubicBezTo>
                      <a:pt x="771919" y="2940657"/>
                      <a:pt x="774036" y="2961783"/>
                      <a:pt x="774036" y="2983403"/>
                    </a:cubicBezTo>
                    <a:cubicBezTo>
                      <a:pt x="774036" y="3162363"/>
                      <a:pt x="628960" y="3307439"/>
                      <a:pt x="450000" y="3307439"/>
                    </a:cubicBezTo>
                    <a:cubicBezTo>
                      <a:pt x="271040" y="3307439"/>
                      <a:pt x="125964" y="3162363"/>
                      <a:pt x="125964" y="2983403"/>
                    </a:cubicBezTo>
                    <a:lnTo>
                      <a:pt x="132329" y="2920263"/>
                    </a:lnTo>
                    <a:lnTo>
                      <a:pt x="126000" y="2920263"/>
                    </a:lnTo>
                    <a:lnTo>
                      <a:pt x="126000" y="180000"/>
                    </a:lnTo>
                    <a:lnTo>
                      <a:pt x="90000" y="180000"/>
                    </a:lnTo>
                    <a:cubicBezTo>
                      <a:pt x="40294" y="180000"/>
                      <a:pt x="0" y="139706"/>
                      <a:pt x="0" y="90000"/>
                    </a:cubicBezTo>
                    <a:cubicBezTo>
                      <a:pt x="0" y="40294"/>
                      <a:pt x="40294" y="0"/>
                      <a:pt x="9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5" name="Oval 24"/>
              <p:cNvSpPr/>
              <p:nvPr/>
            </p:nvSpPr>
            <p:spPr>
              <a:xfrm>
                <a:off x="3097512" y="3813696"/>
                <a:ext cx="464400" cy="4644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26" name="Group 25"/>
            <p:cNvGrpSpPr/>
            <p:nvPr/>
          </p:nvGrpSpPr>
          <p:grpSpPr>
            <a:xfrm>
              <a:off x="6518826" y="1215960"/>
              <a:ext cx="819600" cy="3011974"/>
              <a:chOff x="2879712" y="1062493"/>
              <a:chExt cx="900000" cy="3307439"/>
            </a:xfrm>
          </p:grpSpPr>
          <p:sp>
            <p:nvSpPr>
              <p:cNvPr id="27" name="Rectangle 7"/>
              <p:cNvSpPr/>
              <p:nvPr/>
            </p:nvSpPr>
            <p:spPr>
              <a:xfrm>
                <a:off x="2879712" y="1062493"/>
                <a:ext cx="900000" cy="3307439"/>
              </a:xfrm>
              <a:custGeom>
                <a:avLst/>
                <a:gdLst/>
                <a:ahLst/>
                <a:cxnLst/>
                <a:rect l="l" t="t" r="r" b="b"/>
                <a:pathLst>
                  <a:path w="900000" h="3307439">
                    <a:moveTo>
                      <a:pt x="90000" y="0"/>
                    </a:moveTo>
                    <a:lnTo>
                      <a:pt x="810000" y="0"/>
                    </a:lnTo>
                    <a:cubicBezTo>
                      <a:pt x="859706" y="0"/>
                      <a:pt x="900000" y="40294"/>
                      <a:pt x="900000" y="90000"/>
                    </a:cubicBezTo>
                    <a:cubicBezTo>
                      <a:pt x="900000" y="139706"/>
                      <a:pt x="859706" y="180000"/>
                      <a:pt x="810000" y="180000"/>
                    </a:cubicBezTo>
                    <a:lnTo>
                      <a:pt x="774000" y="180000"/>
                    </a:lnTo>
                    <a:lnTo>
                      <a:pt x="774000" y="2920263"/>
                    </a:lnTo>
                    <a:lnTo>
                      <a:pt x="767671" y="2920263"/>
                    </a:lnTo>
                    <a:cubicBezTo>
                      <a:pt x="771919" y="2940657"/>
                      <a:pt x="774036" y="2961783"/>
                      <a:pt x="774036" y="2983403"/>
                    </a:cubicBezTo>
                    <a:cubicBezTo>
                      <a:pt x="774036" y="3162363"/>
                      <a:pt x="628960" y="3307439"/>
                      <a:pt x="450000" y="3307439"/>
                    </a:cubicBezTo>
                    <a:cubicBezTo>
                      <a:pt x="271040" y="3307439"/>
                      <a:pt x="125964" y="3162363"/>
                      <a:pt x="125964" y="2983403"/>
                    </a:cubicBezTo>
                    <a:lnTo>
                      <a:pt x="132329" y="2920263"/>
                    </a:lnTo>
                    <a:lnTo>
                      <a:pt x="126000" y="2920263"/>
                    </a:lnTo>
                    <a:lnTo>
                      <a:pt x="126000" y="180000"/>
                    </a:lnTo>
                    <a:lnTo>
                      <a:pt x="90000" y="180000"/>
                    </a:lnTo>
                    <a:cubicBezTo>
                      <a:pt x="40294" y="180000"/>
                      <a:pt x="0" y="139706"/>
                      <a:pt x="0" y="90000"/>
                    </a:cubicBezTo>
                    <a:cubicBezTo>
                      <a:pt x="0" y="40294"/>
                      <a:pt x="40294" y="0"/>
                      <a:pt x="9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8" name="Oval 27"/>
              <p:cNvSpPr/>
              <p:nvPr/>
            </p:nvSpPr>
            <p:spPr>
              <a:xfrm>
                <a:off x="3097512" y="3813696"/>
                <a:ext cx="464400" cy="4644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29" name="Group 28"/>
            <p:cNvGrpSpPr/>
            <p:nvPr/>
          </p:nvGrpSpPr>
          <p:grpSpPr>
            <a:xfrm>
              <a:off x="7398484" y="1215960"/>
              <a:ext cx="819600" cy="3011974"/>
              <a:chOff x="2879712" y="1062493"/>
              <a:chExt cx="900000" cy="3307439"/>
            </a:xfrm>
          </p:grpSpPr>
          <p:sp>
            <p:nvSpPr>
              <p:cNvPr id="30" name="Rectangle 7"/>
              <p:cNvSpPr/>
              <p:nvPr/>
            </p:nvSpPr>
            <p:spPr>
              <a:xfrm>
                <a:off x="2879712" y="1062493"/>
                <a:ext cx="900000" cy="3307439"/>
              </a:xfrm>
              <a:custGeom>
                <a:avLst/>
                <a:gdLst/>
                <a:ahLst/>
                <a:cxnLst/>
                <a:rect l="l" t="t" r="r" b="b"/>
                <a:pathLst>
                  <a:path w="900000" h="3307439">
                    <a:moveTo>
                      <a:pt x="90000" y="0"/>
                    </a:moveTo>
                    <a:lnTo>
                      <a:pt x="810000" y="0"/>
                    </a:lnTo>
                    <a:cubicBezTo>
                      <a:pt x="859706" y="0"/>
                      <a:pt x="900000" y="40294"/>
                      <a:pt x="900000" y="90000"/>
                    </a:cubicBezTo>
                    <a:cubicBezTo>
                      <a:pt x="900000" y="139706"/>
                      <a:pt x="859706" y="180000"/>
                      <a:pt x="810000" y="180000"/>
                    </a:cubicBezTo>
                    <a:lnTo>
                      <a:pt x="774000" y="180000"/>
                    </a:lnTo>
                    <a:lnTo>
                      <a:pt x="774000" y="2920263"/>
                    </a:lnTo>
                    <a:lnTo>
                      <a:pt x="767671" y="2920263"/>
                    </a:lnTo>
                    <a:cubicBezTo>
                      <a:pt x="771919" y="2940657"/>
                      <a:pt x="774036" y="2961783"/>
                      <a:pt x="774036" y="2983403"/>
                    </a:cubicBezTo>
                    <a:cubicBezTo>
                      <a:pt x="774036" y="3162363"/>
                      <a:pt x="628960" y="3307439"/>
                      <a:pt x="450000" y="3307439"/>
                    </a:cubicBezTo>
                    <a:cubicBezTo>
                      <a:pt x="271040" y="3307439"/>
                      <a:pt x="125964" y="3162363"/>
                      <a:pt x="125964" y="2983403"/>
                    </a:cubicBezTo>
                    <a:lnTo>
                      <a:pt x="132329" y="2920263"/>
                    </a:lnTo>
                    <a:lnTo>
                      <a:pt x="126000" y="2920263"/>
                    </a:lnTo>
                    <a:lnTo>
                      <a:pt x="126000" y="180000"/>
                    </a:lnTo>
                    <a:lnTo>
                      <a:pt x="90000" y="180000"/>
                    </a:lnTo>
                    <a:cubicBezTo>
                      <a:pt x="40294" y="180000"/>
                      <a:pt x="0" y="139706"/>
                      <a:pt x="0" y="90000"/>
                    </a:cubicBezTo>
                    <a:cubicBezTo>
                      <a:pt x="0" y="40294"/>
                      <a:pt x="40294" y="0"/>
                      <a:pt x="9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31" name="Oval 30"/>
              <p:cNvSpPr/>
              <p:nvPr/>
            </p:nvSpPr>
            <p:spPr>
              <a:xfrm>
                <a:off x="3088040" y="3813695"/>
                <a:ext cx="464400" cy="464401"/>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21" name="Group 20"/>
            <p:cNvGrpSpPr/>
            <p:nvPr/>
          </p:nvGrpSpPr>
          <p:grpSpPr>
            <a:xfrm>
              <a:off x="4776761" y="1215960"/>
              <a:ext cx="819600" cy="3011974"/>
              <a:chOff x="2898656" y="1062493"/>
              <a:chExt cx="900000" cy="3307439"/>
            </a:xfrm>
          </p:grpSpPr>
          <p:sp>
            <p:nvSpPr>
              <p:cNvPr id="8" name="Rectangle 7"/>
              <p:cNvSpPr/>
              <p:nvPr/>
            </p:nvSpPr>
            <p:spPr>
              <a:xfrm>
                <a:off x="2898656" y="1062493"/>
                <a:ext cx="900000" cy="3307439"/>
              </a:xfrm>
              <a:custGeom>
                <a:avLst/>
                <a:gdLst/>
                <a:ahLst/>
                <a:cxnLst/>
                <a:rect l="l" t="t" r="r" b="b"/>
                <a:pathLst>
                  <a:path w="900000" h="3307439">
                    <a:moveTo>
                      <a:pt x="90000" y="0"/>
                    </a:moveTo>
                    <a:lnTo>
                      <a:pt x="810000" y="0"/>
                    </a:lnTo>
                    <a:cubicBezTo>
                      <a:pt x="859706" y="0"/>
                      <a:pt x="900000" y="40294"/>
                      <a:pt x="900000" y="90000"/>
                    </a:cubicBezTo>
                    <a:cubicBezTo>
                      <a:pt x="900000" y="139706"/>
                      <a:pt x="859706" y="180000"/>
                      <a:pt x="810000" y="180000"/>
                    </a:cubicBezTo>
                    <a:lnTo>
                      <a:pt x="774000" y="180000"/>
                    </a:lnTo>
                    <a:lnTo>
                      <a:pt x="774000" y="2920263"/>
                    </a:lnTo>
                    <a:lnTo>
                      <a:pt x="767671" y="2920263"/>
                    </a:lnTo>
                    <a:cubicBezTo>
                      <a:pt x="771919" y="2940657"/>
                      <a:pt x="774036" y="2961783"/>
                      <a:pt x="774036" y="2983403"/>
                    </a:cubicBezTo>
                    <a:cubicBezTo>
                      <a:pt x="774036" y="3162363"/>
                      <a:pt x="628960" y="3307439"/>
                      <a:pt x="450000" y="3307439"/>
                    </a:cubicBezTo>
                    <a:cubicBezTo>
                      <a:pt x="271040" y="3307439"/>
                      <a:pt x="125964" y="3162363"/>
                      <a:pt x="125964" y="2983403"/>
                    </a:cubicBezTo>
                    <a:lnTo>
                      <a:pt x="132329" y="2920263"/>
                    </a:lnTo>
                    <a:lnTo>
                      <a:pt x="126000" y="2920263"/>
                    </a:lnTo>
                    <a:lnTo>
                      <a:pt x="126000" y="180000"/>
                    </a:lnTo>
                    <a:lnTo>
                      <a:pt x="90000" y="180000"/>
                    </a:lnTo>
                    <a:cubicBezTo>
                      <a:pt x="40294" y="180000"/>
                      <a:pt x="0" y="139706"/>
                      <a:pt x="0" y="90000"/>
                    </a:cubicBezTo>
                    <a:cubicBezTo>
                      <a:pt x="0" y="40294"/>
                      <a:pt x="40294" y="0"/>
                      <a:pt x="9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6" name="Oval 15"/>
              <p:cNvSpPr/>
              <p:nvPr/>
            </p:nvSpPr>
            <p:spPr>
              <a:xfrm>
                <a:off x="3106985" y="3813695"/>
                <a:ext cx="464400" cy="46440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aphicFrame>
          <p:nvGraphicFramePr>
            <p:cNvPr id="6" name="차트 5">
              <a:extLst>
                <a:ext uri="{FF2B5EF4-FFF2-40B4-BE49-F238E27FC236}">
                  <a16:creationId xmlns:a16="http://schemas.microsoft.com/office/drawing/2014/main" xmlns="" id="{3B29A67E-A41B-402B-A136-CDDC154B5780}"/>
                </a:ext>
              </a:extLst>
            </p:cNvPr>
            <p:cNvGraphicFramePr/>
            <p:nvPr>
              <p:extLst>
                <p:ext uri="{D42A27DB-BD31-4B8C-83A1-F6EECF244321}">
                  <p14:modId xmlns:p14="http://schemas.microsoft.com/office/powerpoint/2010/main" val="1718528019"/>
                </p:ext>
              </p:extLst>
            </p:nvPr>
          </p:nvGraphicFramePr>
          <p:xfrm>
            <a:off x="4596223" y="1422176"/>
            <a:ext cx="3786537" cy="2668602"/>
          </p:xfrm>
          <a:graphic>
            <a:graphicData uri="http://schemas.openxmlformats.org/drawingml/2006/chart">
              <c:chart xmlns:c="http://schemas.openxmlformats.org/drawingml/2006/chart" xmlns:r="http://schemas.openxmlformats.org/officeDocument/2006/relationships" r:id="rId2"/>
            </a:graphicData>
          </a:graphic>
        </p:graphicFrame>
      </p:grpSp>
      <p:sp>
        <p:nvSpPr>
          <p:cNvPr id="49" name="TextBox 48"/>
          <p:cNvSpPr txBox="1"/>
          <p:nvPr/>
        </p:nvSpPr>
        <p:spPr>
          <a:xfrm>
            <a:off x="4790155" y="2342453"/>
            <a:ext cx="781928" cy="338554"/>
          </a:xfrm>
          <a:prstGeom prst="rect">
            <a:avLst/>
          </a:prstGeom>
          <a:noFill/>
        </p:spPr>
        <p:txBody>
          <a:bodyPr wrap="square" rtlCol="0">
            <a:spAutoFit/>
          </a:bodyPr>
          <a:lstStyle/>
          <a:p>
            <a:pPr algn="ctr"/>
            <a:r>
              <a:rPr lang="en-US" altLang="ko-KR" sz="1600" b="1" dirty="0">
                <a:solidFill>
                  <a:schemeClr val="bg1"/>
                </a:solidFill>
                <a:cs typeface="Arial" pitchFamily="34" charset="0"/>
              </a:rPr>
              <a:t>60%</a:t>
            </a:r>
            <a:endParaRPr lang="ko-KR" altLang="en-US" sz="1600" b="1" dirty="0">
              <a:solidFill>
                <a:schemeClr val="bg1"/>
              </a:solidFill>
              <a:cs typeface="Arial" pitchFamily="34" charset="0"/>
            </a:endParaRPr>
          </a:p>
        </p:txBody>
      </p:sp>
      <p:sp>
        <p:nvSpPr>
          <p:cNvPr id="50" name="TextBox 49"/>
          <p:cNvSpPr txBox="1"/>
          <p:nvPr/>
        </p:nvSpPr>
        <p:spPr>
          <a:xfrm>
            <a:off x="5668464" y="2881268"/>
            <a:ext cx="781928" cy="338554"/>
          </a:xfrm>
          <a:prstGeom prst="rect">
            <a:avLst/>
          </a:prstGeom>
          <a:noFill/>
        </p:spPr>
        <p:txBody>
          <a:bodyPr wrap="square" rtlCol="0">
            <a:spAutoFit/>
          </a:bodyPr>
          <a:lstStyle/>
          <a:p>
            <a:pPr algn="ctr"/>
            <a:r>
              <a:rPr lang="en-US" altLang="ko-KR" sz="1600" b="1" dirty="0">
                <a:solidFill>
                  <a:schemeClr val="bg1"/>
                </a:solidFill>
                <a:cs typeface="Arial" pitchFamily="34" charset="0"/>
              </a:rPr>
              <a:t>40%</a:t>
            </a:r>
            <a:endParaRPr lang="ko-KR" altLang="en-US" sz="1600" b="1" dirty="0">
              <a:solidFill>
                <a:schemeClr val="bg1"/>
              </a:solidFill>
              <a:cs typeface="Arial" pitchFamily="34" charset="0"/>
            </a:endParaRPr>
          </a:p>
        </p:txBody>
      </p:sp>
      <p:sp>
        <p:nvSpPr>
          <p:cNvPr id="51" name="TextBox 50"/>
          <p:cNvSpPr txBox="1"/>
          <p:nvPr/>
        </p:nvSpPr>
        <p:spPr>
          <a:xfrm>
            <a:off x="6532220" y="2472038"/>
            <a:ext cx="781928" cy="338554"/>
          </a:xfrm>
          <a:prstGeom prst="rect">
            <a:avLst/>
          </a:prstGeom>
          <a:noFill/>
        </p:spPr>
        <p:txBody>
          <a:bodyPr wrap="square" rtlCol="0">
            <a:spAutoFit/>
          </a:bodyPr>
          <a:lstStyle/>
          <a:p>
            <a:pPr algn="ctr"/>
            <a:r>
              <a:rPr lang="en-US" altLang="ko-KR" sz="1600" b="1" dirty="0">
                <a:solidFill>
                  <a:schemeClr val="bg1"/>
                </a:solidFill>
                <a:cs typeface="Arial" pitchFamily="34" charset="0"/>
              </a:rPr>
              <a:t>55%</a:t>
            </a:r>
            <a:endParaRPr lang="ko-KR" altLang="en-US" sz="1600" b="1" dirty="0">
              <a:solidFill>
                <a:schemeClr val="bg1"/>
              </a:solidFill>
              <a:cs typeface="Arial" pitchFamily="34" charset="0"/>
            </a:endParaRPr>
          </a:p>
        </p:txBody>
      </p:sp>
      <p:sp>
        <p:nvSpPr>
          <p:cNvPr id="52" name="TextBox 51"/>
          <p:cNvSpPr txBox="1"/>
          <p:nvPr/>
        </p:nvSpPr>
        <p:spPr>
          <a:xfrm>
            <a:off x="7420504" y="1679950"/>
            <a:ext cx="781928" cy="338554"/>
          </a:xfrm>
          <a:prstGeom prst="rect">
            <a:avLst/>
          </a:prstGeom>
          <a:noFill/>
        </p:spPr>
        <p:txBody>
          <a:bodyPr wrap="square" rtlCol="0">
            <a:spAutoFit/>
          </a:bodyPr>
          <a:lstStyle/>
          <a:p>
            <a:pPr algn="ctr"/>
            <a:r>
              <a:rPr lang="en-US" altLang="ko-KR" sz="1600" b="1" dirty="0">
                <a:solidFill>
                  <a:schemeClr val="bg1"/>
                </a:solidFill>
                <a:cs typeface="Arial" pitchFamily="34" charset="0"/>
              </a:rPr>
              <a:t>85%</a:t>
            </a:r>
            <a:endParaRPr lang="ko-KR" altLang="en-US" sz="1600" b="1" dirty="0">
              <a:solidFill>
                <a:schemeClr val="bg1"/>
              </a:solidFill>
              <a:cs typeface="Arial" pitchFamily="34" charset="0"/>
            </a:endParaRPr>
          </a:p>
        </p:txBody>
      </p:sp>
    </p:spTree>
    <p:extLst>
      <p:ext uri="{BB962C8B-B14F-4D97-AF65-F5344CB8AC3E}">
        <p14:creationId xmlns:p14="http://schemas.microsoft.com/office/powerpoint/2010/main" val="17128309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467544" y="701775"/>
            <a:ext cx="3024336" cy="1569660"/>
          </a:xfrm>
          <a:prstGeom prst="rect">
            <a:avLst/>
          </a:prstGeom>
          <a:noFill/>
        </p:spPr>
        <p:txBody>
          <a:bodyPr wrap="square" rtlCol="0">
            <a:spAutoFit/>
          </a:bodyPr>
          <a:lstStyle/>
          <a:p>
            <a:r>
              <a:rPr lang="en-US" altLang="ko-KR" sz="3200" b="1" dirty="0">
                <a:solidFill>
                  <a:schemeClr val="tx1">
                    <a:lumMod val="75000"/>
                    <a:lumOff val="25000"/>
                  </a:schemeClr>
                </a:solidFill>
                <a:cs typeface="Arial" pitchFamily="34" charset="0"/>
              </a:rPr>
              <a:t>Simple </a:t>
            </a:r>
            <a:r>
              <a:rPr lang="en-US" altLang="ko-KR" sz="3200" b="1" dirty="0">
                <a:solidFill>
                  <a:schemeClr val="accent1"/>
                </a:solidFill>
                <a:cs typeface="Arial" pitchFamily="34" charset="0"/>
              </a:rPr>
              <a:t>PowerPoint </a:t>
            </a:r>
            <a:r>
              <a:rPr lang="en-US" altLang="ko-KR" sz="3200" b="1" dirty="0">
                <a:solidFill>
                  <a:schemeClr val="tx1">
                    <a:lumMod val="75000"/>
                    <a:lumOff val="25000"/>
                  </a:schemeClr>
                </a:solidFill>
                <a:cs typeface="Arial" pitchFamily="34" charset="0"/>
              </a:rPr>
              <a:t>Presentation</a:t>
            </a:r>
            <a:endParaRPr lang="ko-KR" altLang="en-US" sz="3200" b="1" dirty="0">
              <a:solidFill>
                <a:schemeClr val="tx1">
                  <a:lumMod val="75000"/>
                  <a:lumOff val="25000"/>
                </a:schemeClr>
              </a:solidFill>
              <a:cs typeface="Arial" pitchFamily="34" charset="0"/>
            </a:endParaRPr>
          </a:p>
        </p:txBody>
      </p:sp>
      <p:sp>
        <p:nvSpPr>
          <p:cNvPr id="16" name="TextBox 15"/>
          <p:cNvSpPr txBox="1"/>
          <p:nvPr/>
        </p:nvSpPr>
        <p:spPr>
          <a:xfrm>
            <a:off x="467544" y="2785939"/>
            <a:ext cx="2160240" cy="1569660"/>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a:t>
            </a:r>
            <a:r>
              <a:rPr lang="en-US" altLang="ko-KR" sz="1200" dirty="0" smtClean="0">
                <a:solidFill>
                  <a:schemeClr val="tx1">
                    <a:lumMod val="75000"/>
                    <a:lumOff val="25000"/>
                  </a:schemeClr>
                </a:solidFill>
                <a:cs typeface="Arial" pitchFamily="34" charset="0"/>
              </a:rPr>
              <a:t>PowerPoint  </a:t>
            </a:r>
            <a:r>
              <a:rPr lang="en-US" altLang="ko-KR" sz="1200" dirty="0">
                <a:solidFill>
                  <a:schemeClr val="tx1">
                    <a:lumMod val="75000"/>
                    <a:lumOff val="25000"/>
                  </a:schemeClr>
                </a:solidFill>
                <a:cs typeface="Arial" pitchFamily="34" charset="0"/>
              </a:rPr>
              <a:t>Presentation that is beautifully designed.  Easy to change colors, photos and Text. You can simply impress your audience and add a unique zing and appeal to your Presentations. </a:t>
            </a:r>
          </a:p>
        </p:txBody>
      </p:sp>
      <p:sp>
        <p:nvSpPr>
          <p:cNvPr id="17" name="TextBox 16"/>
          <p:cNvSpPr txBox="1"/>
          <p:nvPr/>
        </p:nvSpPr>
        <p:spPr>
          <a:xfrm>
            <a:off x="467543" y="2245881"/>
            <a:ext cx="3024337" cy="523220"/>
          </a:xfrm>
          <a:prstGeom prst="rect">
            <a:avLst/>
          </a:prstGeom>
          <a:noFill/>
        </p:spPr>
        <p:txBody>
          <a:bodyPr wrap="square">
            <a:spAutoFit/>
          </a:bodyPr>
          <a:lstStyle/>
          <a:p>
            <a:pPr fontAlgn="auto">
              <a:spcBef>
                <a:spcPts val="0"/>
              </a:spcBef>
              <a:spcAft>
                <a:spcPts val="0"/>
              </a:spcAft>
              <a:defRPr/>
            </a:pPr>
            <a:r>
              <a:rPr kumimoji="0" lang="en-US" altLang="ko-KR" sz="1400" b="1" dirty="0">
                <a:solidFill>
                  <a:schemeClr val="tx1">
                    <a:lumMod val="75000"/>
                    <a:lumOff val="25000"/>
                  </a:schemeClr>
                </a:solidFill>
                <a:cs typeface="Arial" pitchFamily="34" charset="0"/>
              </a:rPr>
              <a:t>INSERT THE TITLE</a:t>
            </a:r>
          </a:p>
          <a:p>
            <a:pPr fontAlgn="auto">
              <a:spcBef>
                <a:spcPts val="0"/>
              </a:spcBef>
              <a:spcAft>
                <a:spcPts val="0"/>
              </a:spcAft>
              <a:defRPr/>
            </a:pPr>
            <a:r>
              <a:rPr kumimoji="0" lang="en-US" altLang="ko-KR" sz="1400" b="1" dirty="0">
                <a:solidFill>
                  <a:schemeClr val="tx1">
                    <a:lumMod val="75000"/>
                    <a:lumOff val="25000"/>
                  </a:schemeClr>
                </a:solidFill>
                <a:cs typeface="Arial" pitchFamily="34" charset="0"/>
              </a:rPr>
              <a:t>OF</a:t>
            </a:r>
            <a:r>
              <a:rPr lang="en-US" altLang="ko-KR" sz="1400" b="1" dirty="0">
                <a:solidFill>
                  <a:schemeClr val="tx1">
                    <a:lumMod val="75000"/>
                    <a:lumOff val="25000"/>
                  </a:schemeClr>
                </a:solidFill>
                <a:cs typeface="Arial" pitchFamily="34" charset="0"/>
              </a:rPr>
              <a:t> </a:t>
            </a:r>
            <a:r>
              <a:rPr kumimoji="0" lang="en-US" altLang="ko-KR" sz="1400" b="1" dirty="0">
                <a:solidFill>
                  <a:schemeClr val="tx1">
                    <a:lumMod val="75000"/>
                    <a:lumOff val="25000"/>
                  </a:schemeClr>
                </a:solidFill>
                <a:cs typeface="Arial" pitchFamily="34" charset="0"/>
              </a:rPr>
              <a:t>YOUR PRESENTATION HERE    </a:t>
            </a:r>
          </a:p>
        </p:txBody>
      </p:sp>
      <p:sp>
        <p:nvSpPr>
          <p:cNvPr id="3" name="그림 개체 틀 2">
            <a:extLst>
              <a:ext uri="{FF2B5EF4-FFF2-40B4-BE49-F238E27FC236}">
                <a16:creationId xmlns:a16="http://schemas.microsoft.com/office/drawing/2014/main" xmlns="" id="{4AD91861-D085-40AB-A88C-1553716C6288}"/>
              </a:ext>
            </a:extLst>
          </p:cNvPr>
          <p:cNvSpPr>
            <a:spLocks noGrp="1"/>
          </p:cNvSpPr>
          <p:nvPr>
            <p:ph type="pic" idx="11"/>
          </p:nvPr>
        </p:nvSpPr>
        <p:spPr/>
      </p:sp>
      <p:sp>
        <p:nvSpPr>
          <p:cNvPr id="5" name="그림 개체 틀 4">
            <a:extLst>
              <a:ext uri="{FF2B5EF4-FFF2-40B4-BE49-F238E27FC236}">
                <a16:creationId xmlns:a16="http://schemas.microsoft.com/office/drawing/2014/main" xmlns="" id="{A711E7AC-DF4B-447D-A2F9-6B7A87CDDCB8}"/>
              </a:ext>
            </a:extLst>
          </p:cNvPr>
          <p:cNvSpPr>
            <a:spLocks noGrp="1"/>
          </p:cNvSpPr>
          <p:nvPr>
            <p:ph type="pic" idx="14"/>
          </p:nvPr>
        </p:nvSpPr>
        <p:spPr/>
      </p:sp>
      <p:pic>
        <p:nvPicPr>
          <p:cNvPr id="3074" name="Picture 2" descr="https://bitcoinist.com/wp-content/uploads/2017/08/ss-aigang-cover.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47864" y="1203598"/>
            <a:ext cx="3617783" cy="2261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97829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ko-KR" dirty="0">
                <a:solidFill>
                  <a:schemeClr val="accent5"/>
                </a:solidFill>
              </a:rPr>
              <a:t>Infographic</a:t>
            </a:r>
            <a:r>
              <a:rPr lang="en-US" altLang="ko-KR" dirty="0"/>
              <a:t> Layout</a:t>
            </a:r>
            <a:endParaRPr lang="ko-KR" altLang="en-US" dirty="0"/>
          </a:p>
        </p:txBody>
      </p:sp>
      <p:sp>
        <p:nvSpPr>
          <p:cNvPr id="6" name="Oval 5"/>
          <p:cNvSpPr/>
          <p:nvPr/>
        </p:nvSpPr>
        <p:spPr>
          <a:xfrm>
            <a:off x="4234287" y="1859586"/>
            <a:ext cx="675368" cy="67536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 name="Oval 6"/>
          <p:cNvSpPr/>
          <p:nvPr/>
        </p:nvSpPr>
        <p:spPr>
          <a:xfrm>
            <a:off x="2558199" y="1211928"/>
            <a:ext cx="675368" cy="67536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Oval 7"/>
          <p:cNvSpPr/>
          <p:nvPr/>
        </p:nvSpPr>
        <p:spPr>
          <a:xfrm>
            <a:off x="1894052" y="2355726"/>
            <a:ext cx="675368" cy="67536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 name="Oval 8"/>
          <p:cNvSpPr/>
          <p:nvPr/>
        </p:nvSpPr>
        <p:spPr>
          <a:xfrm>
            <a:off x="6574522" y="2355726"/>
            <a:ext cx="675368" cy="67536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 name="Oval 9"/>
          <p:cNvSpPr/>
          <p:nvPr/>
        </p:nvSpPr>
        <p:spPr>
          <a:xfrm>
            <a:off x="5909787" y="1167819"/>
            <a:ext cx="675368" cy="67536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1" name="Rectangle 36"/>
          <p:cNvSpPr/>
          <p:nvPr/>
        </p:nvSpPr>
        <p:spPr>
          <a:xfrm>
            <a:off x="2738047" y="1417673"/>
            <a:ext cx="315672" cy="263877"/>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Rounded Rectangle 27"/>
          <p:cNvSpPr/>
          <p:nvPr/>
        </p:nvSpPr>
        <p:spPr>
          <a:xfrm>
            <a:off x="2055187" y="2557797"/>
            <a:ext cx="353097" cy="271226"/>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 name="Donut 39"/>
          <p:cNvSpPr/>
          <p:nvPr/>
        </p:nvSpPr>
        <p:spPr>
          <a:xfrm>
            <a:off x="6083316" y="1322561"/>
            <a:ext cx="358989" cy="358989"/>
          </a:xfrm>
          <a:custGeom>
            <a:avLst/>
            <a:gdLst/>
            <a:ahLst/>
            <a:cxnLst/>
            <a:rect l="l" t="t" r="r" b="b"/>
            <a:pathLst>
              <a:path w="3240000" h="3240000">
                <a:moveTo>
                  <a:pt x="1152300" y="922782"/>
                </a:moveTo>
                <a:lnTo>
                  <a:pt x="2354400" y="1620000"/>
                </a:lnTo>
                <a:lnTo>
                  <a:pt x="1152300" y="2317218"/>
                </a:lnTo>
                <a:close/>
                <a:moveTo>
                  <a:pt x="1620000" y="342403"/>
                </a:moveTo>
                <a:cubicBezTo>
                  <a:pt x="914403" y="342403"/>
                  <a:pt x="342403" y="914403"/>
                  <a:pt x="342403" y="1620000"/>
                </a:cubicBezTo>
                <a:cubicBezTo>
                  <a:pt x="342403" y="2325597"/>
                  <a:pt x="914403" y="2897597"/>
                  <a:pt x="1620000" y="2897597"/>
                </a:cubicBezTo>
                <a:cubicBezTo>
                  <a:pt x="2325597" y="2897597"/>
                  <a:pt x="2897597" y="2325597"/>
                  <a:pt x="2897597" y="1620000"/>
                </a:cubicBezTo>
                <a:cubicBezTo>
                  <a:pt x="2897597" y="914403"/>
                  <a:pt x="2325597" y="342403"/>
                  <a:pt x="1620000" y="342403"/>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4" name="Rectangle 16"/>
          <p:cNvSpPr/>
          <p:nvPr/>
        </p:nvSpPr>
        <p:spPr>
          <a:xfrm>
            <a:off x="4392505" y="2079303"/>
            <a:ext cx="358989" cy="235933"/>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5" name="Rounded Rectangle 7"/>
          <p:cNvSpPr>
            <a:spLocks noChangeAspect="1"/>
          </p:cNvSpPr>
          <p:nvPr/>
        </p:nvSpPr>
        <p:spPr>
          <a:xfrm>
            <a:off x="6738811" y="2505023"/>
            <a:ext cx="375440" cy="324000"/>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17" name="Group 16"/>
          <p:cNvGrpSpPr/>
          <p:nvPr/>
        </p:nvGrpSpPr>
        <p:grpSpPr>
          <a:xfrm>
            <a:off x="3347864" y="1120522"/>
            <a:ext cx="2448272" cy="673514"/>
            <a:chOff x="2113657" y="4283314"/>
            <a:chExt cx="3647460" cy="673514"/>
          </a:xfrm>
        </p:grpSpPr>
        <p:sp>
          <p:nvSpPr>
            <p:cNvPr id="18" name="TextBox 17"/>
            <p:cNvSpPr txBox="1"/>
            <p:nvPr/>
          </p:nvSpPr>
          <p:spPr>
            <a:xfrm>
              <a:off x="2113657" y="4495163"/>
              <a:ext cx="3647459" cy="461665"/>
            </a:xfrm>
            <a:prstGeom prst="rect">
              <a:avLst/>
            </a:prstGeom>
            <a:noFill/>
          </p:spPr>
          <p:txBody>
            <a:bodyPr wrap="square" rtlCol="0">
              <a:spAutoFit/>
            </a:bodyPr>
            <a:lstStyle/>
            <a:p>
              <a:pPr algn="ctr"/>
              <a:r>
                <a:rPr lang="en-US" altLang="ko-KR" sz="1200" dirty="0">
                  <a:solidFill>
                    <a:schemeClr val="tx1">
                      <a:lumMod val="75000"/>
                      <a:lumOff val="25000"/>
                    </a:schemeClr>
                  </a:solidFill>
                  <a:cs typeface="Arial" pitchFamily="34" charset="0"/>
                </a:rPr>
                <a:t>You can simply impress your audience and add a unique zing. </a:t>
              </a:r>
            </a:p>
          </p:txBody>
        </p:sp>
        <p:sp>
          <p:nvSpPr>
            <p:cNvPr id="19" name="TextBox 18"/>
            <p:cNvSpPr txBox="1"/>
            <p:nvPr/>
          </p:nvSpPr>
          <p:spPr>
            <a:xfrm>
              <a:off x="2113658" y="4283314"/>
              <a:ext cx="3647459" cy="276999"/>
            </a:xfrm>
            <a:prstGeom prst="rect">
              <a:avLst/>
            </a:prstGeom>
            <a:noFill/>
          </p:spPr>
          <p:txBody>
            <a:bodyPr wrap="square" rtlCol="0">
              <a:spAutoFit/>
            </a:bodyPr>
            <a:lstStyle/>
            <a:p>
              <a:pPr algn="ct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0" name="Group 19"/>
          <p:cNvGrpSpPr/>
          <p:nvPr/>
        </p:nvGrpSpPr>
        <p:grpSpPr>
          <a:xfrm>
            <a:off x="539552" y="1100308"/>
            <a:ext cx="1868732" cy="858180"/>
            <a:chOff x="2113657" y="4283314"/>
            <a:chExt cx="3647460" cy="858180"/>
          </a:xfrm>
        </p:grpSpPr>
        <p:sp>
          <p:nvSpPr>
            <p:cNvPr id="21" name="TextBox 20"/>
            <p:cNvSpPr txBox="1"/>
            <p:nvPr/>
          </p:nvSpPr>
          <p:spPr>
            <a:xfrm>
              <a:off x="2113657" y="4495163"/>
              <a:ext cx="3647458" cy="646331"/>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 can simply impress your audience and add a unique zing. </a:t>
              </a:r>
            </a:p>
          </p:txBody>
        </p:sp>
        <p:sp>
          <p:nvSpPr>
            <p:cNvPr id="22" name="TextBox 21"/>
            <p:cNvSpPr txBox="1"/>
            <p:nvPr/>
          </p:nvSpPr>
          <p:spPr>
            <a:xfrm>
              <a:off x="2113658" y="4283314"/>
              <a:ext cx="3647459"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3" name="Group 22"/>
          <p:cNvGrpSpPr/>
          <p:nvPr/>
        </p:nvGrpSpPr>
        <p:grpSpPr>
          <a:xfrm>
            <a:off x="755576" y="3131507"/>
            <a:ext cx="1868732" cy="858180"/>
            <a:chOff x="2113657" y="4283314"/>
            <a:chExt cx="3647460" cy="858180"/>
          </a:xfrm>
        </p:grpSpPr>
        <p:sp>
          <p:nvSpPr>
            <p:cNvPr id="24" name="TextBox 23"/>
            <p:cNvSpPr txBox="1"/>
            <p:nvPr/>
          </p:nvSpPr>
          <p:spPr>
            <a:xfrm>
              <a:off x="2113657" y="4495163"/>
              <a:ext cx="3647458" cy="646331"/>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You can simply impress your audience and add a unique zing. </a:t>
              </a:r>
            </a:p>
          </p:txBody>
        </p:sp>
        <p:sp>
          <p:nvSpPr>
            <p:cNvPr id="25" name="TextBox 24"/>
            <p:cNvSpPr txBox="1"/>
            <p:nvPr/>
          </p:nvSpPr>
          <p:spPr>
            <a:xfrm>
              <a:off x="2113658" y="4283314"/>
              <a:ext cx="3647459" cy="276999"/>
            </a:xfrm>
            <a:prstGeom prst="rect">
              <a:avLst/>
            </a:prstGeom>
            <a:noFill/>
          </p:spPr>
          <p:txBody>
            <a:bodyPr wrap="square" rtlCol="0">
              <a:spAutoFit/>
            </a:bodyPr>
            <a:lstStyle/>
            <a:p>
              <a:pPr algn="r"/>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6" name="Group 25"/>
          <p:cNvGrpSpPr/>
          <p:nvPr/>
        </p:nvGrpSpPr>
        <p:grpSpPr>
          <a:xfrm>
            <a:off x="6735716" y="1100308"/>
            <a:ext cx="1868732" cy="858180"/>
            <a:chOff x="2113657" y="4283314"/>
            <a:chExt cx="3647460" cy="858180"/>
          </a:xfrm>
        </p:grpSpPr>
        <p:sp>
          <p:nvSpPr>
            <p:cNvPr id="27" name="TextBox 26"/>
            <p:cNvSpPr txBox="1"/>
            <p:nvPr/>
          </p:nvSpPr>
          <p:spPr>
            <a:xfrm>
              <a:off x="2113657" y="4495163"/>
              <a:ext cx="3647458"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simply impress your audience and add a unique zing. </a:t>
              </a:r>
            </a:p>
          </p:txBody>
        </p:sp>
        <p:sp>
          <p:nvSpPr>
            <p:cNvPr id="28" name="TextBox 27"/>
            <p:cNvSpPr txBox="1"/>
            <p:nvPr/>
          </p:nvSpPr>
          <p:spPr>
            <a:xfrm>
              <a:off x="2113658" y="4283314"/>
              <a:ext cx="3647459"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29" name="Group 28"/>
          <p:cNvGrpSpPr/>
          <p:nvPr/>
        </p:nvGrpSpPr>
        <p:grpSpPr>
          <a:xfrm>
            <a:off x="6516216" y="3131507"/>
            <a:ext cx="1868732" cy="858180"/>
            <a:chOff x="2113657" y="4283314"/>
            <a:chExt cx="3647460" cy="858180"/>
          </a:xfrm>
        </p:grpSpPr>
        <p:sp>
          <p:nvSpPr>
            <p:cNvPr id="30" name="TextBox 29"/>
            <p:cNvSpPr txBox="1"/>
            <p:nvPr/>
          </p:nvSpPr>
          <p:spPr>
            <a:xfrm>
              <a:off x="2113657" y="4495163"/>
              <a:ext cx="3647458"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You can simply impress your audience and add a unique zing. </a:t>
              </a:r>
            </a:p>
          </p:txBody>
        </p:sp>
        <p:sp>
          <p:nvSpPr>
            <p:cNvPr id="31" name="TextBox 30"/>
            <p:cNvSpPr txBox="1"/>
            <p:nvPr/>
          </p:nvSpPr>
          <p:spPr>
            <a:xfrm>
              <a:off x="2113658" y="4283314"/>
              <a:ext cx="3647459"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sp>
        <p:nvSpPr>
          <p:cNvPr id="3" name="그림 개체 틀 2">
            <a:extLst>
              <a:ext uri="{FF2B5EF4-FFF2-40B4-BE49-F238E27FC236}">
                <a16:creationId xmlns:a16="http://schemas.microsoft.com/office/drawing/2014/main" xmlns="" id="{E7A96476-ADFA-4F26-AF49-1A32EAFA9181}"/>
              </a:ext>
            </a:extLst>
          </p:cNvPr>
          <p:cNvSpPr>
            <a:spLocks noGrp="1"/>
          </p:cNvSpPr>
          <p:nvPr>
            <p:ph type="pic" idx="12"/>
          </p:nvPr>
        </p:nvSpPr>
        <p:spPr/>
      </p:sp>
    </p:spTree>
    <p:extLst>
      <p:ext uri="{BB962C8B-B14F-4D97-AF65-F5344CB8AC3E}">
        <p14:creationId xmlns:p14="http://schemas.microsoft.com/office/powerpoint/2010/main" val="24962506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 name="차트 19">
            <a:extLst>
              <a:ext uri="{FF2B5EF4-FFF2-40B4-BE49-F238E27FC236}">
                <a16:creationId xmlns:a16="http://schemas.microsoft.com/office/drawing/2014/main" xmlns="" id="{90CFAD60-9899-428A-BF07-D2F0F3CCF73E}"/>
              </a:ext>
            </a:extLst>
          </p:cNvPr>
          <p:cNvGraphicFramePr/>
          <p:nvPr>
            <p:extLst>
              <p:ext uri="{D42A27DB-BD31-4B8C-83A1-F6EECF244321}">
                <p14:modId xmlns:p14="http://schemas.microsoft.com/office/powerpoint/2010/main" val="1650056128"/>
              </p:ext>
            </p:extLst>
          </p:nvPr>
        </p:nvGraphicFramePr>
        <p:xfrm>
          <a:off x="510688" y="241429"/>
          <a:ext cx="4341920" cy="4275920"/>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p:cNvSpPr>
            <a:spLocks noGrp="1"/>
          </p:cNvSpPr>
          <p:nvPr>
            <p:ph type="title"/>
          </p:nvPr>
        </p:nvSpPr>
        <p:spPr>
          <a:xfrm>
            <a:off x="251520" y="113579"/>
            <a:ext cx="2267744" cy="1573823"/>
          </a:xfrm>
        </p:spPr>
        <p:txBody>
          <a:bodyPr/>
          <a:lstStyle/>
          <a:p>
            <a:pPr algn="r"/>
            <a:r>
              <a:rPr lang="en-US" altLang="ko-KR" dirty="0">
                <a:solidFill>
                  <a:schemeClr val="accent5"/>
                </a:solidFill>
              </a:rPr>
              <a:t>Chart </a:t>
            </a:r>
            <a:r>
              <a:rPr lang="en-US" altLang="ko-KR" dirty="0"/>
              <a:t>Layout</a:t>
            </a:r>
            <a:endParaRPr lang="ko-KR" altLang="en-US" dirty="0"/>
          </a:p>
        </p:txBody>
      </p:sp>
      <p:sp>
        <p:nvSpPr>
          <p:cNvPr id="12" name="Oval 21"/>
          <p:cNvSpPr>
            <a:spLocks noChangeAspect="1"/>
          </p:cNvSpPr>
          <p:nvPr/>
        </p:nvSpPr>
        <p:spPr>
          <a:xfrm>
            <a:off x="2844935" y="3615002"/>
            <a:ext cx="396750" cy="400064"/>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 name="Rectangle 9"/>
          <p:cNvSpPr/>
          <p:nvPr/>
        </p:nvSpPr>
        <p:spPr>
          <a:xfrm>
            <a:off x="1115616" y="2569706"/>
            <a:ext cx="356493" cy="333708"/>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 name="Rectangle 30"/>
          <p:cNvSpPr/>
          <p:nvPr/>
        </p:nvSpPr>
        <p:spPr>
          <a:xfrm>
            <a:off x="3961298" y="1854512"/>
            <a:ext cx="319399" cy="318465"/>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15" name="Group 14"/>
          <p:cNvGrpSpPr/>
          <p:nvPr/>
        </p:nvGrpSpPr>
        <p:grpSpPr>
          <a:xfrm>
            <a:off x="2730877" y="563522"/>
            <a:ext cx="1236458" cy="864603"/>
            <a:chOff x="4320399" y="1245513"/>
            <a:chExt cx="1884146" cy="864603"/>
          </a:xfrm>
        </p:grpSpPr>
        <p:sp>
          <p:nvSpPr>
            <p:cNvPr id="16" name="TextBox 15"/>
            <p:cNvSpPr txBox="1"/>
            <p:nvPr/>
          </p:nvSpPr>
          <p:spPr>
            <a:xfrm>
              <a:off x="4320399" y="1463785"/>
              <a:ext cx="1884146" cy="646331"/>
            </a:xfrm>
            <a:prstGeom prst="rect">
              <a:avLst/>
            </a:prstGeom>
            <a:noFill/>
          </p:spPr>
          <p:txBody>
            <a:bodyPr wrap="square" rtlCol="0">
              <a:spAutoFit/>
            </a:bodyPr>
            <a:lstStyle/>
            <a:p>
              <a:r>
                <a:rPr lang="en-US" altLang="ko-KR" sz="1200" dirty="0">
                  <a:solidFill>
                    <a:schemeClr val="bg1"/>
                  </a:solidFill>
                  <a:cs typeface="Arial" pitchFamily="34" charset="0"/>
                </a:rPr>
                <a:t>Easy to change colors, photos and Text.     </a:t>
              </a:r>
            </a:p>
          </p:txBody>
        </p:sp>
        <p:sp>
          <p:nvSpPr>
            <p:cNvPr id="17" name="TextBox 16"/>
            <p:cNvSpPr txBox="1"/>
            <p:nvPr/>
          </p:nvSpPr>
          <p:spPr>
            <a:xfrm>
              <a:off x="4320399" y="1245513"/>
              <a:ext cx="1884146" cy="276999"/>
            </a:xfrm>
            <a:prstGeom prst="rect">
              <a:avLst/>
            </a:prstGeom>
            <a:noFill/>
          </p:spPr>
          <p:txBody>
            <a:bodyPr wrap="square" rtlCol="0">
              <a:spAutoFit/>
            </a:bodyPr>
            <a:lstStyle/>
            <a:p>
              <a:r>
                <a:rPr lang="en-US" altLang="ko-KR" sz="1200" b="1" dirty="0">
                  <a:solidFill>
                    <a:schemeClr val="bg1"/>
                  </a:solidFill>
                  <a:cs typeface="Arial" pitchFamily="34" charset="0"/>
                </a:rPr>
                <a:t>Text</a:t>
              </a:r>
              <a:endParaRPr lang="ko-KR" altLang="en-US" sz="1200" b="1" dirty="0">
                <a:solidFill>
                  <a:schemeClr val="bg1"/>
                </a:solidFill>
                <a:cs typeface="Arial" pitchFamily="34" charset="0"/>
              </a:endParaRPr>
            </a:p>
          </p:txBody>
        </p:sp>
      </p:grpSp>
      <p:grpSp>
        <p:nvGrpSpPr>
          <p:cNvPr id="24" name="Group 23"/>
          <p:cNvGrpSpPr/>
          <p:nvPr/>
        </p:nvGrpSpPr>
        <p:grpSpPr>
          <a:xfrm>
            <a:off x="3203848" y="2459561"/>
            <a:ext cx="1076849" cy="1233935"/>
            <a:chOff x="4320399" y="1245513"/>
            <a:chExt cx="1884146" cy="1233935"/>
          </a:xfrm>
        </p:grpSpPr>
        <p:sp>
          <p:nvSpPr>
            <p:cNvPr id="25" name="TextBox 24"/>
            <p:cNvSpPr txBox="1"/>
            <p:nvPr/>
          </p:nvSpPr>
          <p:spPr>
            <a:xfrm>
              <a:off x="4320399" y="1463785"/>
              <a:ext cx="1884146" cy="1015663"/>
            </a:xfrm>
            <a:prstGeom prst="rect">
              <a:avLst/>
            </a:prstGeom>
            <a:noFill/>
          </p:spPr>
          <p:txBody>
            <a:bodyPr wrap="square" rtlCol="0">
              <a:spAutoFit/>
            </a:bodyPr>
            <a:lstStyle/>
            <a:p>
              <a:pPr algn="r"/>
              <a:r>
                <a:rPr lang="en-US" altLang="ko-KR" sz="1200" dirty="0">
                  <a:solidFill>
                    <a:schemeClr val="bg1"/>
                  </a:solidFill>
                  <a:cs typeface="Arial" pitchFamily="34" charset="0"/>
                </a:rPr>
                <a:t>Easy to change colors, photos and Text.     </a:t>
              </a:r>
            </a:p>
          </p:txBody>
        </p:sp>
        <p:sp>
          <p:nvSpPr>
            <p:cNvPr id="26" name="TextBox 25"/>
            <p:cNvSpPr txBox="1"/>
            <p:nvPr/>
          </p:nvSpPr>
          <p:spPr>
            <a:xfrm>
              <a:off x="4320399" y="1245513"/>
              <a:ext cx="1884146" cy="276999"/>
            </a:xfrm>
            <a:prstGeom prst="rect">
              <a:avLst/>
            </a:prstGeom>
            <a:noFill/>
          </p:spPr>
          <p:txBody>
            <a:bodyPr wrap="square" rtlCol="0">
              <a:spAutoFit/>
            </a:bodyPr>
            <a:lstStyle/>
            <a:p>
              <a:pPr algn="r"/>
              <a:r>
                <a:rPr lang="en-US" altLang="ko-KR" sz="1200" b="1" dirty="0">
                  <a:solidFill>
                    <a:schemeClr val="bg1"/>
                  </a:solidFill>
                  <a:cs typeface="Arial" pitchFamily="34" charset="0"/>
                </a:rPr>
                <a:t>Text</a:t>
              </a:r>
              <a:endParaRPr lang="ko-KR" altLang="en-US" sz="1200" b="1" dirty="0">
                <a:solidFill>
                  <a:schemeClr val="bg1"/>
                </a:solidFill>
                <a:cs typeface="Arial" pitchFamily="34" charset="0"/>
              </a:endParaRPr>
            </a:p>
          </p:txBody>
        </p:sp>
      </p:grpSp>
      <p:grpSp>
        <p:nvGrpSpPr>
          <p:cNvPr id="27" name="Group 26"/>
          <p:cNvGrpSpPr/>
          <p:nvPr/>
        </p:nvGrpSpPr>
        <p:grpSpPr>
          <a:xfrm>
            <a:off x="1412274" y="3339602"/>
            <a:ext cx="1236458" cy="864603"/>
            <a:chOff x="4320399" y="1245513"/>
            <a:chExt cx="1884146" cy="864603"/>
          </a:xfrm>
        </p:grpSpPr>
        <p:sp>
          <p:nvSpPr>
            <p:cNvPr id="28" name="TextBox 27"/>
            <p:cNvSpPr txBox="1"/>
            <p:nvPr/>
          </p:nvSpPr>
          <p:spPr>
            <a:xfrm>
              <a:off x="4320399" y="1463785"/>
              <a:ext cx="1884146" cy="646331"/>
            </a:xfrm>
            <a:prstGeom prst="rect">
              <a:avLst/>
            </a:prstGeom>
            <a:noFill/>
          </p:spPr>
          <p:txBody>
            <a:bodyPr wrap="square" rtlCol="0">
              <a:spAutoFit/>
            </a:bodyPr>
            <a:lstStyle/>
            <a:p>
              <a:pPr algn="r"/>
              <a:r>
                <a:rPr lang="en-US" altLang="ko-KR" sz="1200" dirty="0">
                  <a:solidFill>
                    <a:schemeClr val="bg1"/>
                  </a:solidFill>
                  <a:cs typeface="Arial" pitchFamily="34" charset="0"/>
                </a:rPr>
                <a:t>Easy to change colors, photos and Text.     </a:t>
              </a:r>
            </a:p>
          </p:txBody>
        </p:sp>
        <p:sp>
          <p:nvSpPr>
            <p:cNvPr id="29" name="TextBox 28"/>
            <p:cNvSpPr txBox="1"/>
            <p:nvPr/>
          </p:nvSpPr>
          <p:spPr>
            <a:xfrm>
              <a:off x="4320399" y="1245513"/>
              <a:ext cx="1884146" cy="276999"/>
            </a:xfrm>
            <a:prstGeom prst="rect">
              <a:avLst/>
            </a:prstGeom>
            <a:noFill/>
          </p:spPr>
          <p:txBody>
            <a:bodyPr wrap="square" rtlCol="0">
              <a:spAutoFit/>
            </a:bodyPr>
            <a:lstStyle/>
            <a:p>
              <a:pPr algn="r"/>
              <a:r>
                <a:rPr lang="en-US" altLang="ko-KR" sz="1200" b="1" dirty="0">
                  <a:solidFill>
                    <a:schemeClr val="bg1"/>
                  </a:solidFill>
                  <a:cs typeface="Arial" pitchFamily="34" charset="0"/>
                </a:rPr>
                <a:t>Text</a:t>
              </a:r>
              <a:endParaRPr lang="ko-KR" altLang="en-US" sz="1200" b="1" dirty="0">
                <a:solidFill>
                  <a:schemeClr val="bg1"/>
                </a:solidFill>
                <a:cs typeface="Arial" pitchFamily="34" charset="0"/>
              </a:endParaRPr>
            </a:p>
          </p:txBody>
        </p:sp>
      </p:grpSp>
      <p:sp>
        <p:nvSpPr>
          <p:cNvPr id="30" name="Rectangle 5"/>
          <p:cNvSpPr/>
          <p:nvPr/>
        </p:nvSpPr>
        <p:spPr>
          <a:xfrm>
            <a:off x="827584" y="1578127"/>
            <a:ext cx="775836" cy="779354"/>
          </a:xfrm>
          <a:custGeom>
            <a:avLst/>
            <a:gdLst/>
            <a:ahLst/>
            <a:cxnLst/>
            <a:rect l="l" t="t" r="r" b="b"/>
            <a:pathLst>
              <a:path w="3232324" h="3246981">
                <a:moveTo>
                  <a:pt x="2582027" y="1122104"/>
                </a:moveTo>
                <a:lnTo>
                  <a:pt x="2470718" y="1909817"/>
                </a:lnTo>
                <a:lnTo>
                  <a:pt x="2655176" y="1909817"/>
                </a:lnTo>
                <a:lnTo>
                  <a:pt x="2894235" y="1122104"/>
                </a:lnTo>
                <a:close/>
                <a:moveTo>
                  <a:pt x="1983935" y="1122104"/>
                </a:moveTo>
                <a:lnTo>
                  <a:pt x="1983935" y="1909817"/>
                </a:lnTo>
                <a:lnTo>
                  <a:pt x="2179857" y="1909817"/>
                </a:lnTo>
                <a:lnTo>
                  <a:pt x="2291166" y="1122104"/>
                </a:lnTo>
                <a:close/>
                <a:moveTo>
                  <a:pt x="1364730" y="1122104"/>
                </a:moveTo>
                <a:lnTo>
                  <a:pt x="1528171" y="1909817"/>
                </a:lnTo>
                <a:lnTo>
                  <a:pt x="1695935" y="1909817"/>
                </a:lnTo>
                <a:lnTo>
                  <a:pt x="1695935" y="1122104"/>
                </a:lnTo>
                <a:close/>
                <a:moveTo>
                  <a:pt x="809062" y="1122104"/>
                </a:moveTo>
                <a:lnTo>
                  <a:pt x="1020129" y="1909817"/>
                </a:lnTo>
                <a:lnTo>
                  <a:pt x="1234038" y="1909817"/>
                </a:lnTo>
                <a:lnTo>
                  <a:pt x="1070597" y="1122104"/>
                </a:lnTo>
                <a:close/>
                <a:moveTo>
                  <a:pt x="508395" y="0"/>
                </a:moveTo>
                <a:lnTo>
                  <a:pt x="731892" y="834104"/>
                </a:lnTo>
                <a:lnTo>
                  <a:pt x="3079752" y="834104"/>
                </a:lnTo>
                <a:lnTo>
                  <a:pt x="3079752" y="837748"/>
                </a:lnTo>
                <a:cubicBezTo>
                  <a:pt x="3095169" y="835588"/>
                  <a:pt x="3111022" y="837487"/>
                  <a:pt x="3126689" y="842241"/>
                </a:cubicBezTo>
                <a:lnTo>
                  <a:pt x="3132119" y="843889"/>
                </a:lnTo>
                <a:cubicBezTo>
                  <a:pt x="3206721" y="866530"/>
                  <a:pt x="3248844" y="945361"/>
                  <a:pt x="3226204" y="1019963"/>
                </a:cubicBezTo>
                <a:lnTo>
                  <a:pt x="2897169" y="2104152"/>
                </a:lnTo>
                <a:cubicBezTo>
                  <a:pt x="2874528" y="2178754"/>
                  <a:pt x="2795697" y="2220878"/>
                  <a:pt x="2721095" y="2198237"/>
                </a:cubicBezTo>
                <a:lnTo>
                  <a:pt x="2719712" y="2197817"/>
                </a:lnTo>
                <a:lnTo>
                  <a:pt x="1097298" y="2197817"/>
                </a:lnTo>
                <a:lnTo>
                  <a:pt x="1164401" y="2448247"/>
                </a:lnTo>
                <a:lnTo>
                  <a:pt x="2790580" y="2448247"/>
                </a:lnTo>
                <a:lnTo>
                  <a:pt x="2790580" y="2727282"/>
                </a:lnTo>
                <a:cubicBezTo>
                  <a:pt x="2870792" y="2776244"/>
                  <a:pt x="2923892" y="2864731"/>
                  <a:pt x="2923892" y="2965619"/>
                </a:cubicBezTo>
                <a:cubicBezTo>
                  <a:pt x="2923892" y="3121011"/>
                  <a:pt x="2797922" y="3246981"/>
                  <a:pt x="2642530" y="3246981"/>
                </a:cubicBezTo>
                <a:cubicBezTo>
                  <a:pt x="2487138" y="3246981"/>
                  <a:pt x="2361168" y="3121011"/>
                  <a:pt x="2361168" y="2965619"/>
                </a:cubicBezTo>
                <a:cubicBezTo>
                  <a:pt x="2361168" y="2870712"/>
                  <a:pt x="2408159" y="2786780"/>
                  <a:pt x="2480445" y="2736247"/>
                </a:cubicBezTo>
                <a:lnTo>
                  <a:pt x="1241570" y="2736247"/>
                </a:lnTo>
                <a:lnTo>
                  <a:pt x="1242001" y="2737856"/>
                </a:lnTo>
                <a:cubicBezTo>
                  <a:pt x="1313232" y="2788385"/>
                  <a:pt x="1359328" y="2871619"/>
                  <a:pt x="1359328" y="2965619"/>
                </a:cubicBezTo>
                <a:cubicBezTo>
                  <a:pt x="1359328" y="3121011"/>
                  <a:pt x="1233358" y="3246981"/>
                  <a:pt x="1077966" y="3246981"/>
                </a:cubicBezTo>
                <a:cubicBezTo>
                  <a:pt x="922574" y="3246981"/>
                  <a:pt x="796604" y="3121011"/>
                  <a:pt x="796604" y="2965619"/>
                </a:cubicBezTo>
                <a:cubicBezTo>
                  <a:pt x="796604" y="2860780"/>
                  <a:pt x="853945" y="2769332"/>
                  <a:pt x="939600" y="2722026"/>
                </a:cubicBezTo>
                <a:lnTo>
                  <a:pt x="291534" y="303409"/>
                </a:lnTo>
                <a:lnTo>
                  <a:pt x="0" y="303409"/>
                </a:lnTo>
                <a:lnTo>
                  <a:pt x="0" y="15409"/>
                </a:lnTo>
                <a:lnTo>
                  <a:pt x="450887" y="15409"/>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31" name="Block Arc 14"/>
          <p:cNvSpPr/>
          <p:nvPr/>
        </p:nvSpPr>
        <p:spPr>
          <a:xfrm rot="16200000">
            <a:off x="1952841" y="1657132"/>
            <a:ext cx="1471684" cy="1472652"/>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2" name="TextBox 31"/>
          <p:cNvSpPr txBox="1"/>
          <p:nvPr/>
        </p:nvSpPr>
        <p:spPr>
          <a:xfrm>
            <a:off x="5148065" y="961156"/>
            <a:ext cx="3456384" cy="707886"/>
          </a:xfrm>
          <a:prstGeom prst="rect">
            <a:avLst/>
          </a:prstGeom>
          <a:noFill/>
        </p:spPr>
        <p:txBody>
          <a:bodyPr wrap="square" rtlCol="0">
            <a:spAutoFit/>
          </a:bodyPr>
          <a:lstStyle/>
          <a:p>
            <a:pPr algn="r"/>
            <a:r>
              <a:rPr lang="en-US" altLang="ko-KR" sz="2000" b="1" dirty="0">
                <a:solidFill>
                  <a:schemeClr val="tx1">
                    <a:lumMod val="75000"/>
                    <a:lumOff val="25000"/>
                  </a:schemeClr>
                </a:solidFill>
                <a:cs typeface="Arial" pitchFamily="34" charset="0"/>
              </a:rPr>
              <a:t>Simple </a:t>
            </a:r>
            <a:r>
              <a:rPr lang="en-US" altLang="ko-KR" sz="2000" b="1" dirty="0">
                <a:solidFill>
                  <a:schemeClr val="accent1"/>
                </a:solidFill>
                <a:cs typeface="Arial" pitchFamily="34" charset="0"/>
              </a:rPr>
              <a:t>PowerPoint </a:t>
            </a:r>
            <a:r>
              <a:rPr lang="en-US" altLang="ko-KR" sz="2000" b="1" dirty="0">
                <a:solidFill>
                  <a:schemeClr val="tx1">
                    <a:lumMod val="75000"/>
                    <a:lumOff val="25000"/>
                  </a:schemeClr>
                </a:solidFill>
                <a:cs typeface="Arial" pitchFamily="34" charset="0"/>
              </a:rPr>
              <a:t>Presentation</a:t>
            </a:r>
            <a:endParaRPr lang="ko-KR" altLang="en-US" sz="2000" b="1" dirty="0">
              <a:solidFill>
                <a:schemeClr val="tx1">
                  <a:lumMod val="75000"/>
                  <a:lumOff val="25000"/>
                </a:schemeClr>
              </a:solidFill>
              <a:cs typeface="Arial" pitchFamily="34" charset="0"/>
            </a:endParaRPr>
          </a:p>
        </p:txBody>
      </p:sp>
      <p:sp>
        <p:nvSpPr>
          <p:cNvPr id="33" name="TextBox 32"/>
          <p:cNvSpPr txBox="1"/>
          <p:nvPr/>
        </p:nvSpPr>
        <p:spPr>
          <a:xfrm>
            <a:off x="5148065" y="1707654"/>
            <a:ext cx="3456384" cy="2308324"/>
          </a:xfrm>
          <a:prstGeom prst="rect">
            <a:avLst/>
          </a:prstGeom>
          <a:noFill/>
        </p:spPr>
        <p:txBody>
          <a:bodyPr wrap="square" rtlCol="0">
            <a:spAutoFit/>
          </a:bodyPr>
          <a:lstStyle/>
          <a:p>
            <a:pPr algn="r"/>
            <a:r>
              <a:rPr lang="en-US" altLang="ko-KR" sz="1200" dirty="0">
                <a:solidFill>
                  <a:schemeClr val="tx1">
                    <a:lumMod val="75000"/>
                    <a:lumOff val="25000"/>
                  </a:schemeClr>
                </a:solidFill>
                <a:cs typeface="Arial" pitchFamily="34" charset="0"/>
              </a:rPr>
              <a:t>Get a modern PowerPoint  Presentation that is beautifully designed.  Easy to change colors, photos and Text. You can simply impress your audience and add a unique zing and appeal to your Presentations. You can simply impress your audience and add a unique zing and appeal to your Presentations. Easy to change colors, photos and Text. You can simply impress your audience and add a unique zing and appeal to your Presentations. You can simply impress your audience and add a unique zing and appeal to your Presentations.  </a:t>
            </a:r>
          </a:p>
        </p:txBody>
      </p:sp>
    </p:spTree>
    <p:extLst>
      <p:ext uri="{BB962C8B-B14F-4D97-AF65-F5344CB8AC3E}">
        <p14:creationId xmlns:p14="http://schemas.microsoft.com/office/powerpoint/2010/main" val="21778951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dirty="0">
                <a:solidFill>
                  <a:schemeClr val="accent5"/>
                </a:solidFill>
              </a:rPr>
              <a:t>Table</a:t>
            </a:r>
            <a:r>
              <a:rPr lang="en-US" altLang="ko-KR" dirty="0"/>
              <a:t> Layout</a:t>
            </a:r>
            <a:endParaRPr lang="ko-KR" altLang="en-US" dirty="0"/>
          </a:p>
        </p:txBody>
      </p:sp>
      <p:graphicFrame>
        <p:nvGraphicFramePr>
          <p:cNvPr id="3" name="Table 2"/>
          <p:cNvGraphicFramePr>
            <a:graphicFrameLocks noGrp="1"/>
          </p:cNvGraphicFramePr>
          <p:nvPr>
            <p:extLst>
              <p:ext uri="{D42A27DB-BD31-4B8C-83A1-F6EECF244321}">
                <p14:modId xmlns:p14="http://schemas.microsoft.com/office/powerpoint/2010/main" val="1827982538"/>
              </p:ext>
            </p:extLst>
          </p:nvPr>
        </p:nvGraphicFramePr>
        <p:xfrm>
          <a:off x="587896" y="1064016"/>
          <a:ext cx="1823864" cy="3246480"/>
        </p:xfrm>
        <a:graphic>
          <a:graphicData uri="http://schemas.openxmlformats.org/drawingml/2006/table">
            <a:tbl>
              <a:tblPr firstRow="1" bandRow="1">
                <a:tableStyleId>{5940675A-B579-460E-94D1-54222C63F5DA}</a:tableStyleId>
              </a:tblPr>
              <a:tblGrid>
                <a:gridCol w="1823864">
                  <a:extLst>
                    <a:ext uri="{9D8B030D-6E8A-4147-A177-3AD203B41FA5}">
                      <a16:colId xmlns:a16="http://schemas.microsoft.com/office/drawing/2014/main" xmlns="" val="20000"/>
                    </a:ext>
                  </a:extLst>
                </a:gridCol>
              </a:tblGrid>
              <a:tr h="468000">
                <a:tc>
                  <a:txBody>
                    <a:bodyPr/>
                    <a:lstStyle/>
                    <a:p>
                      <a:pPr algn="ctr" latinLnBrk="1"/>
                      <a:r>
                        <a:rPr lang="en-US" altLang="ko-KR" sz="1400" b="1" dirty="0">
                          <a:solidFill>
                            <a:schemeClr val="accent2"/>
                          </a:solidFill>
                          <a:latin typeface="+mn-lt"/>
                          <a:cs typeface="Arial" pitchFamily="34" charset="0"/>
                        </a:rPr>
                        <a:t>Content</a:t>
                      </a:r>
                      <a:endParaRPr lang="ko-KR" altLang="en-US" sz="1400" b="1" dirty="0">
                        <a:solidFill>
                          <a:schemeClr val="accent2"/>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905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0"/>
                  </a:ext>
                </a:extLst>
              </a:tr>
              <a:tr h="756000">
                <a:tc>
                  <a:txBody>
                    <a:bodyPr/>
                    <a:lstStyle/>
                    <a:p>
                      <a:pPr algn="ctr" latinLnBrk="1"/>
                      <a:endParaRPr lang="ko-KR" altLang="en-US" dirty="0">
                        <a:solidFill>
                          <a:schemeClr val="bg1"/>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xmlns="" val="10001"/>
                  </a:ext>
                </a:extLst>
              </a:tr>
              <a:tr h="468000">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1" dirty="0">
                          <a:solidFill>
                            <a:schemeClr val="bg1"/>
                          </a:solidFill>
                          <a:latin typeface="+mn-lt"/>
                          <a:cs typeface="Arial" pitchFamily="34" charset="0"/>
                        </a:rPr>
                        <a:t>Your Text Here</a:t>
                      </a:r>
                      <a:endParaRPr lang="ko-KR" altLang="en-US" sz="1200" b="1" dirty="0">
                        <a:solidFill>
                          <a:schemeClr val="bg1"/>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xmlns="" val="10002"/>
                  </a:ext>
                </a:extLst>
              </a:tr>
              <a:tr h="1368000">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endParaRPr lang="en-US" altLang="ko-KR" sz="1200" dirty="0">
                        <a:solidFill>
                          <a:schemeClr val="bg1"/>
                        </a:solidFill>
                        <a:latin typeface="+mn-lt"/>
                      </a:endParaRPr>
                    </a:p>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dirty="0">
                          <a:solidFill>
                            <a:schemeClr val="bg1"/>
                          </a:solidFill>
                          <a:latin typeface="+mn-lt"/>
                          <a:cs typeface="Arial" pitchFamily="34" charset="0"/>
                        </a:rPr>
                        <a:t>Get a modern PowerPoint  Presentation that is beautifully designed. Easy to change colors, photos and Text</a:t>
                      </a:r>
                    </a:p>
                    <a:p>
                      <a:pPr algn="ctr" latinLnBrk="1"/>
                      <a:endParaRPr lang="ko-KR" altLang="en-US" sz="1200" dirty="0">
                        <a:solidFill>
                          <a:schemeClr val="bg1"/>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2700" cmpd="sng">
                      <a:noFill/>
                    </a:lnT>
                    <a:lnB w="1905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xmlns="" val="10003"/>
                  </a:ext>
                </a:extLst>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3905474679"/>
              </p:ext>
            </p:extLst>
          </p:nvPr>
        </p:nvGraphicFramePr>
        <p:xfrm>
          <a:off x="2636011" y="1064016"/>
          <a:ext cx="1823864" cy="3246480"/>
        </p:xfrm>
        <a:graphic>
          <a:graphicData uri="http://schemas.openxmlformats.org/drawingml/2006/table">
            <a:tbl>
              <a:tblPr firstRow="1" bandRow="1">
                <a:tableStyleId>{5940675A-B579-460E-94D1-54222C63F5DA}</a:tableStyleId>
              </a:tblPr>
              <a:tblGrid>
                <a:gridCol w="1823864">
                  <a:extLst>
                    <a:ext uri="{9D8B030D-6E8A-4147-A177-3AD203B41FA5}">
                      <a16:colId xmlns:a16="http://schemas.microsoft.com/office/drawing/2014/main" xmlns="" val="20000"/>
                    </a:ext>
                  </a:extLst>
                </a:gridCol>
              </a:tblGrid>
              <a:tr h="468000">
                <a:tc>
                  <a:txBody>
                    <a:bodyPr/>
                    <a:lstStyle/>
                    <a:p>
                      <a:pPr algn="ctr" latinLnBrk="1"/>
                      <a:r>
                        <a:rPr lang="en-US" altLang="ko-KR" sz="1400" b="1" dirty="0">
                          <a:solidFill>
                            <a:schemeClr val="accent3"/>
                          </a:solidFill>
                          <a:latin typeface="+mn-lt"/>
                          <a:cs typeface="Arial" pitchFamily="34" charset="0"/>
                        </a:rPr>
                        <a:t>Content</a:t>
                      </a:r>
                      <a:endParaRPr lang="ko-KR" altLang="en-US" sz="1400" b="1" dirty="0">
                        <a:solidFill>
                          <a:schemeClr val="accent3"/>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19050" cap="flat" cmpd="sng" algn="ctr">
                      <a:solidFill>
                        <a:schemeClr val="accent3"/>
                      </a:solidFill>
                      <a:prstDash val="solid"/>
                      <a:round/>
                      <a:headEnd type="none" w="med" len="med"/>
                      <a:tailEnd type="none" w="med" len="med"/>
                    </a:lnT>
                    <a:lnB w="190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0"/>
                  </a:ext>
                </a:extLst>
              </a:tr>
              <a:tr h="756000">
                <a:tc>
                  <a:txBody>
                    <a:bodyPr/>
                    <a:lstStyle/>
                    <a:p>
                      <a:pPr algn="ctr" latinLnBrk="1"/>
                      <a:endParaRPr lang="ko-KR" altLang="en-US" dirty="0">
                        <a:solidFill>
                          <a:schemeClr val="bg1"/>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19050" cap="flat" cmpd="sng" algn="ctr">
                      <a:solidFill>
                        <a:schemeClr val="accent3"/>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3"/>
                    </a:solidFill>
                  </a:tcPr>
                </a:tc>
                <a:extLst>
                  <a:ext uri="{0D108BD9-81ED-4DB2-BD59-A6C34878D82A}">
                    <a16:rowId xmlns:a16="http://schemas.microsoft.com/office/drawing/2014/main" xmlns="" val="10001"/>
                  </a:ext>
                </a:extLst>
              </a:tr>
              <a:tr h="468000">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1" dirty="0">
                          <a:solidFill>
                            <a:schemeClr val="bg1"/>
                          </a:solidFill>
                          <a:latin typeface="+mn-lt"/>
                          <a:cs typeface="Arial" pitchFamily="34" charset="0"/>
                        </a:rPr>
                        <a:t>Your Text Here</a:t>
                      </a:r>
                      <a:endParaRPr lang="ko-KR" altLang="en-US" sz="1200" b="1" dirty="0">
                        <a:solidFill>
                          <a:schemeClr val="bg1"/>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3"/>
                    </a:solidFill>
                  </a:tcPr>
                </a:tc>
                <a:extLst>
                  <a:ext uri="{0D108BD9-81ED-4DB2-BD59-A6C34878D82A}">
                    <a16:rowId xmlns:a16="http://schemas.microsoft.com/office/drawing/2014/main" xmlns="" val="10002"/>
                  </a:ext>
                </a:extLst>
              </a:tr>
              <a:tr h="1368000">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endParaRPr lang="en-US" altLang="ko-KR" sz="1200" dirty="0">
                        <a:solidFill>
                          <a:schemeClr val="bg1"/>
                        </a:solidFill>
                        <a:latin typeface="+mn-lt"/>
                      </a:endParaRPr>
                    </a:p>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dirty="0">
                          <a:solidFill>
                            <a:schemeClr val="bg1"/>
                          </a:solidFill>
                          <a:latin typeface="+mn-lt"/>
                          <a:cs typeface="Arial" pitchFamily="34" charset="0"/>
                        </a:rPr>
                        <a:t>Get a modern PowerPoint  Presentation that is beautifully designed. Easy to change colors, photos and Text</a:t>
                      </a:r>
                    </a:p>
                    <a:p>
                      <a:pPr algn="ctr" latinLnBrk="1"/>
                      <a:endParaRPr lang="ko-KR" altLang="en-US" sz="1200" dirty="0">
                        <a:solidFill>
                          <a:schemeClr val="bg1"/>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12700" cmpd="sng">
                      <a:noFill/>
                    </a:lnT>
                    <a:lnB w="190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solidFill>
                      <a:schemeClr val="accent3"/>
                    </a:solidFill>
                  </a:tcPr>
                </a:tc>
                <a:extLst>
                  <a:ext uri="{0D108BD9-81ED-4DB2-BD59-A6C34878D82A}">
                    <a16:rowId xmlns:a16="http://schemas.microsoft.com/office/drawing/2014/main" xmlns="" val="10003"/>
                  </a:ext>
                </a:extLst>
              </a:tr>
            </a:tbl>
          </a:graphicData>
        </a:graphic>
      </p:graphicFrame>
      <p:graphicFrame>
        <p:nvGraphicFramePr>
          <p:cNvPr id="10" name="Table 9"/>
          <p:cNvGraphicFramePr>
            <a:graphicFrameLocks noGrp="1"/>
          </p:cNvGraphicFramePr>
          <p:nvPr>
            <p:extLst>
              <p:ext uri="{D42A27DB-BD31-4B8C-83A1-F6EECF244321}">
                <p14:modId xmlns:p14="http://schemas.microsoft.com/office/powerpoint/2010/main" val="3556804961"/>
              </p:ext>
            </p:extLst>
          </p:nvPr>
        </p:nvGraphicFramePr>
        <p:xfrm>
          <a:off x="4684126" y="1064016"/>
          <a:ext cx="1823864" cy="3246480"/>
        </p:xfrm>
        <a:graphic>
          <a:graphicData uri="http://schemas.openxmlformats.org/drawingml/2006/table">
            <a:tbl>
              <a:tblPr firstRow="1" bandRow="1">
                <a:tableStyleId>{5940675A-B579-460E-94D1-54222C63F5DA}</a:tableStyleId>
              </a:tblPr>
              <a:tblGrid>
                <a:gridCol w="1823864">
                  <a:extLst>
                    <a:ext uri="{9D8B030D-6E8A-4147-A177-3AD203B41FA5}">
                      <a16:colId xmlns:a16="http://schemas.microsoft.com/office/drawing/2014/main" xmlns="" val="20000"/>
                    </a:ext>
                  </a:extLst>
                </a:gridCol>
              </a:tblGrid>
              <a:tr h="468000">
                <a:tc>
                  <a:txBody>
                    <a:bodyPr/>
                    <a:lstStyle/>
                    <a:p>
                      <a:pPr algn="ctr" latinLnBrk="1"/>
                      <a:r>
                        <a:rPr lang="en-US" altLang="ko-KR" sz="1400" b="1" dirty="0">
                          <a:solidFill>
                            <a:schemeClr val="accent4"/>
                          </a:solidFill>
                          <a:latin typeface="+mn-lt"/>
                          <a:cs typeface="Arial" pitchFamily="34" charset="0"/>
                        </a:rPr>
                        <a:t>Content</a:t>
                      </a:r>
                      <a:endParaRPr lang="ko-KR" altLang="en-US" sz="1400" b="1" dirty="0">
                        <a:solidFill>
                          <a:schemeClr val="accent4"/>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19050" cap="flat" cmpd="sng" algn="ctr">
                      <a:solidFill>
                        <a:schemeClr val="accent4"/>
                      </a:solidFill>
                      <a:prstDash val="solid"/>
                      <a:round/>
                      <a:headEnd type="none" w="med" len="med"/>
                      <a:tailEnd type="none" w="med" len="med"/>
                    </a:lnT>
                    <a:lnB w="19050" cap="flat" cmpd="sng" algn="ctr">
                      <a:solidFill>
                        <a:schemeClr val="accent4"/>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0"/>
                  </a:ext>
                </a:extLst>
              </a:tr>
              <a:tr h="756000">
                <a:tc>
                  <a:txBody>
                    <a:bodyPr/>
                    <a:lstStyle/>
                    <a:p>
                      <a:pPr algn="ctr" latinLnBrk="1"/>
                      <a:endParaRPr lang="ko-KR" altLang="en-US" dirty="0">
                        <a:solidFill>
                          <a:schemeClr val="bg1"/>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19050" cap="flat" cmpd="sng" algn="ctr">
                      <a:solidFill>
                        <a:schemeClr val="accent4"/>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4"/>
                    </a:solidFill>
                  </a:tcPr>
                </a:tc>
                <a:extLst>
                  <a:ext uri="{0D108BD9-81ED-4DB2-BD59-A6C34878D82A}">
                    <a16:rowId xmlns:a16="http://schemas.microsoft.com/office/drawing/2014/main" xmlns="" val="10001"/>
                  </a:ext>
                </a:extLst>
              </a:tr>
              <a:tr h="468000">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1" dirty="0">
                          <a:solidFill>
                            <a:schemeClr val="bg1"/>
                          </a:solidFill>
                          <a:latin typeface="+mn-lt"/>
                          <a:cs typeface="Arial" pitchFamily="34" charset="0"/>
                        </a:rPr>
                        <a:t>Your Text Here</a:t>
                      </a:r>
                      <a:endParaRPr lang="ko-KR" altLang="en-US" sz="1200" b="1" dirty="0">
                        <a:solidFill>
                          <a:schemeClr val="bg1"/>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4"/>
                    </a:solidFill>
                  </a:tcPr>
                </a:tc>
                <a:extLst>
                  <a:ext uri="{0D108BD9-81ED-4DB2-BD59-A6C34878D82A}">
                    <a16:rowId xmlns:a16="http://schemas.microsoft.com/office/drawing/2014/main" xmlns="" val="10002"/>
                  </a:ext>
                </a:extLst>
              </a:tr>
              <a:tr h="1368000">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endParaRPr lang="en-US" altLang="ko-KR" sz="1200" dirty="0">
                        <a:solidFill>
                          <a:schemeClr val="bg1"/>
                        </a:solidFill>
                        <a:latin typeface="+mn-lt"/>
                      </a:endParaRPr>
                    </a:p>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dirty="0">
                          <a:solidFill>
                            <a:schemeClr val="bg1"/>
                          </a:solidFill>
                          <a:latin typeface="+mn-lt"/>
                          <a:cs typeface="Arial" pitchFamily="34" charset="0"/>
                        </a:rPr>
                        <a:t>Get a modern PowerPoint  Presentation that is beautifully designed. Easy to change colors, photos and Text</a:t>
                      </a:r>
                    </a:p>
                    <a:p>
                      <a:pPr algn="ctr" latinLnBrk="1"/>
                      <a:endParaRPr lang="ko-KR" altLang="en-US" sz="1200" dirty="0">
                        <a:solidFill>
                          <a:schemeClr val="bg1"/>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12700" cmpd="sng">
                      <a:noFill/>
                    </a:lnT>
                    <a:lnB w="19050" cap="flat" cmpd="sng" algn="ctr">
                      <a:solidFill>
                        <a:schemeClr val="accent4"/>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extLst>
                  <a:ext uri="{0D108BD9-81ED-4DB2-BD59-A6C34878D82A}">
                    <a16:rowId xmlns:a16="http://schemas.microsoft.com/office/drawing/2014/main" xmlns="" val="10003"/>
                  </a:ext>
                </a:extLst>
              </a:tr>
            </a:tbl>
          </a:graphicData>
        </a:graphic>
      </p:graphicFrame>
      <p:graphicFrame>
        <p:nvGraphicFramePr>
          <p:cNvPr id="11" name="Table 10"/>
          <p:cNvGraphicFramePr>
            <a:graphicFrameLocks noGrp="1"/>
          </p:cNvGraphicFramePr>
          <p:nvPr>
            <p:extLst>
              <p:ext uri="{D42A27DB-BD31-4B8C-83A1-F6EECF244321}">
                <p14:modId xmlns:p14="http://schemas.microsoft.com/office/powerpoint/2010/main" val="2952337609"/>
              </p:ext>
            </p:extLst>
          </p:nvPr>
        </p:nvGraphicFramePr>
        <p:xfrm>
          <a:off x="6732240" y="1064016"/>
          <a:ext cx="1823864" cy="3246480"/>
        </p:xfrm>
        <a:graphic>
          <a:graphicData uri="http://schemas.openxmlformats.org/drawingml/2006/table">
            <a:tbl>
              <a:tblPr firstRow="1" bandRow="1">
                <a:tableStyleId>{5940675A-B579-460E-94D1-54222C63F5DA}</a:tableStyleId>
              </a:tblPr>
              <a:tblGrid>
                <a:gridCol w="1823864">
                  <a:extLst>
                    <a:ext uri="{9D8B030D-6E8A-4147-A177-3AD203B41FA5}">
                      <a16:colId xmlns:a16="http://schemas.microsoft.com/office/drawing/2014/main" xmlns="" val="20000"/>
                    </a:ext>
                  </a:extLst>
                </a:gridCol>
              </a:tblGrid>
              <a:tr h="468000">
                <a:tc>
                  <a:txBody>
                    <a:bodyPr/>
                    <a:lstStyle/>
                    <a:p>
                      <a:pPr algn="ctr" latinLnBrk="1"/>
                      <a:r>
                        <a:rPr lang="en-US" altLang="ko-KR" sz="1400" b="1" dirty="0">
                          <a:solidFill>
                            <a:schemeClr val="accent5"/>
                          </a:solidFill>
                          <a:latin typeface="+mn-lt"/>
                          <a:cs typeface="Arial" pitchFamily="34" charset="0"/>
                        </a:rPr>
                        <a:t>Content</a:t>
                      </a:r>
                      <a:endParaRPr lang="ko-KR" altLang="en-US" sz="1400" b="1" dirty="0">
                        <a:solidFill>
                          <a:schemeClr val="accent5"/>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19050" cap="flat" cmpd="sng" algn="ctr">
                      <a:solidFill>
                        <a:schemeClr val="accent5"/>
                      </a:solidFill>
                      <a:prstDash val="solid"/>
                      <a:round/>
                      <a:headEnd type="none" w="med" len="med"/>
                      <a:tailEnd type="none" w="med" len="med"/>
                    </a:lnT>
                    <a:lnB w="1905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0"/>
                  </a:ext>
                </a:extLst>
              </a:tr>
              <a:tr h="756000">
                <a:tc>
                  <a:txBody>
                    <a:bodyPr/>
                    <a:lstStyle/>
                    <a:p>
                      <a:pPr algn="ctr" latinLnBrk="1"/>
                      <a:endParaRPr lang="ko-KR" altLang="en-US" dirty="0">
                        <a:solidFill>
                          <a:schemeClr val="bg1"/>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19050" cap="flat" cmpd="sng" algn="ctr">
                      <a:solidFill>
                        <a:schemeClr val="accent5"/>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accent5"/>
                    </a:solidFill>
                  </a:tcPr>
                </a:tc>
                <a:extLst>
                  <a:ext uri="{0D108BD9-81ED-4DB2-BD59-A6C34878D82A}">
                    <a16:rowId xmlns:a16="http://schemas.microsoft.com/office/drawing/2014/main" xmlns="" val="10001"/>
                  </a:ext>
                </a:extLst>
              </a:tr>
              <a:tr h="468000">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1" dirty="0">
                          <a:solidFill>
                            <a:schemeClr val="bg1"/>
                          </a:solidFill>
                          <a:latin typeface="+mn-lt"/>
                          <a:cs typeface="Arial" pitchFamily="34" charset="0"/>
                        </a:rPr>
                        <a:t>Your Text Here</a:t>
                      </a:r>
                      <a:endParaRPr lang="ko-KR" altLang="en-US" sz="1200" b="1" dirty="0">
                        <a:solidFill>
                          <a:schemeClr val="bg1"/>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5"/>
                    </a:solidFill>
                  </a:tcPr>
                </a:tc>
                <a:extLst>
                  <a:ext uri="{0D108BD9-81ED-4DB2-BD59-A6C34878D82A}">
                    <a16:rowId xmlns:a16="http://schemas.microsoft.com/office/drawing/2014/main" xmlns="" val="10002"/>
                  </a:ext>
                </a:extLst>
              </a:tr>
              <a:tr h="1368000">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endParaRPr lang="en-US" altLang="ko-KR" sz="1200" dirty="0">
                        <a:solidFill>
                          <a:schemeClr val="bg1"/>
                        </a:solidFill>
                        <a:latin typeface="+mn-lt"/>
                      </a:endParaRPr>
                    </a:p>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dirty="0">
                          <a:solidFill>
                            <a:schemeClr val="bg1"/>
                          </a:solidFill>
                          <a:latin typeface="+mn-lt"/>
                          <a:cs typeface="Arial" pitchFamily="34" charset="0"/>
                        </a:rPr>
                        <a:t>Get a modern PowerPoint  Presentation that is beautifully designed. Easy to change colors, photos and Text</a:t>
                      </a:r>
                    </a:p>
                    <a:p>
                      <a:pPr algn="ctr" latinLnBrk="1"/>
                      <a:endParaRPr lang="ko-KR" altLang="en-US" sz="1200" dirty="0">
                        <a:solidFill>
                          <a:schemeClr val="bg1"/>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12700" cmpd="sng">
                      <a:noFill/>
                    </a:lnT>
                    <a:lnB w="1905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extLst>
                  <a:ext uri="{0D108BD9-81ED-4DB2-BD59-A6C34878D82A}">
                    <a16:rowId xmlns:a16="http://schemas.microsoft.com/office/drawing/2014/main" xmlns="" val="10003"/>
                  </a:ext>
                </a:extLst>
              </a:tr>
            </a:tbl>
          </a:graphicData>
        </a:graphic>
      </p:graphicFrame>
      <p:sp>
        <p:nvSpPr>
          <p:cNvPr id="12" name="Rectangle 9"/>
          <p:cNvSpPr/>
          <p:nvPr/>
        </p:nvSpPr>
        <p:spPr>
          <a:xfrm>
            <a:off x="1331640" y="1779662"/>
            <a:ext cx="332123" cy="310897"/>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 name="Oval 21"/>
          <p:cNvSpPr>
            <a:spLocks noChangeAspect="1"/>
          </p:cNvSpPr>
          <p:nvPr/>
        </p:nvSpPr>
        <p:spPr>
          <a:xfrm>
            <a:off x="7524328" y="1790357"/>
            <a:ext cx="297715" cy="300202"/>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Rectangle 16"/>
          <p:cNvSpPr/>
          <p:nvPr/>
        </p:nvSpPr>
        <p:spPr>
          <a:xfrm rot="1795255">
            <a:off x="5518268" y="1741518"/>
            <a:ext cx="215964" cy="387184"/>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5" name="Rounded Rectangle 7"/>
          <p:cNvSpPr/>
          <p:nvPr/>
        </p:nvSpPr>
        <p:spPr>
          <a:xfrm>
            <a:off x="3419872" y="1779662"/>
            <a:ext cx="358474" cy="309358"/>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Tree>
    <p:extLst>
      <p:ext uri="{BB962C8B-B14F-4D97-AF65-F5344CB8AC3E}">
        <p14:creationId xmlns:p14="http://schemas.microsoft.com/office/powerpoint/2010/main" val="13342184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67544" y="483518"/>
            <a:ext cx="2160240" cy="1200329"/>
          </a:xfrm>
          <a:prstGeom prst="rect">
            <a:avLst/>
          </a:prstGeom>
          <a:noFill/>
        </p:spPr>
        <p:txBody>
          <a:bodyPr wrap="square" rtlCol="0">
            <a:spAutoFit/>
          </a:bodyPr>
          <a:lstStyle/>
          <a:p>
            <a:r>
              <a:rPr lang="en-US" altLang="ko-KR" sz="2400" b="1" dirty="0">
                <a:solidFill>
                  <a:schemeClr val="tx1">
                    <a:lumMod val="75000"/>
                    <a:lumOff val="25000"/>
                  </a:schemeClr>
                </a:solidFill>
                <a:latin typeface="+mj-lt"/>
                <a:cs typeface="Arial" pitchFamily="34" charset="0"/>
              </a:rPr>
              <a:t>Simple </a:t>
            </a:r>
            <a:r>
              <a:rPr lang="en-US" altLang="ko-KR" sz="2400" b="1" dirty="0">
                <a:solidFill>
                  <a:schemeClr val="accent1"/>
                </a:solidFill>
                <a:latin typeface="+mj-lt"/>
                <a:cs typeface="Arial" pitchFamily="34" charset="0"/>
              </a:rPr>
              <a:t>PowerPoint </a:t>
            </a:r>
            <a:r>
              <a:rPr lang="en-US" altLang="ko-KR" sz="2400" b="1" dirty="0">
                <a:solidFill>
                  <a:schemeClr val="tx1">
                    <a:lumMod val="75000"/>
                    <a:lumOff val="25000"/>
                  </a:schemeClr>
                </a:solidFill>
                <a:latin typeface="+mj-lt"/>
                <a:cs typeface="Arial" pitchFamily="34" charset="0"/>
              </a:rPr>
              <a:t>Presentation</a:t>
            </a:r>
            <a:endParaRPr lang="ko-KR" altLang="en-US" sz="2400" b="1" dirty="0">
              <a:solidFill>
                <a:schemeClr val="tx1">
                  <a:lumMod val="75000"/>
                  <a:lumOff val="25000"/>
                </a:schemeClr>
              </a:solidFill>
              <a:latin typeface="+mj-lt"/>
              <a:cs typeface="Arial" pitchFamily="34" charset="0"/>
            </a:endParaRPr>
          </a:p>
        </p:txBody>
      </p:sp>
      <p:sp>
        <p:nvSpPr>
          <p:cNvPr id="7" name="TextBox 6"/>
          <p:cNvSpPr txBox="1"/>
          <p:nvPr/>
        </p:nvSpPr>
        <p:spPr>
          <a:xfrm>
            <a:off x="467544" y="2207642"/>
            <a:ext cx="2160240" cy="2308324"/>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Easy to change colors, photos and Text. You can simply impress your audience and add a unique zing and appeal to your Presentations. You can simply impress your audience and add a unique zing and appeal to your Presentations. </a:t>
            </a:r>
          </a:p>
        </p:txBody>
      </p:sp>
      <p:sp>
        <p:nvSpPr>
          <p:cNvPr id="8" name="TextBox 7"/>
          <p:cNvSpPr txBox="1"/>
          <p:nvPr/>
        </p:nvSpPr>
        <p:spPr>
          <a:xfrm>
            <a:off x="467543" y="1667584"/>
            <a:ext cx="2235899" cy="400110"/>
          </a:xfrm>
          <a:prstGeom prst="rect">
            <a:avLst/>
          </a:prstGeom>
          <a:noFill/>
        </p:spPr>
        <p:txBody>
          <a:bodyPr wrap="square">
            <a:spAutoFit/>
          </a:bodyPr>
          <a:lstStyle/>
          <a:p>
            <a:pPr fontAlgn="auto">
              <a:spcBef>
                <a:spcPts val="0"/>
              </a:spcBef>
              <a:spcAft>
                <a:spcPts val="0"/>
              </a:spcAft>
              <a:defRPr/>
            </a:pPr>
            <a:r>
              <a:rPr kumimoji="0" lang="en-US" altLang="ko-KR" sz="1000" b="1" dirty="0">
                <a:solidFill>
                  <a:schemeClr val="tx1">
                    <a:lumMod val="75000"/>
                    <a:lumOff val="25000"/>
                  </a:schemeClr>
                </a:solidFill>
                <a:cs typeface="Arial" pitchFamily="34" charset="0"/>
              </a:rPr>
              <a:t>INSERT THE TITLE</a:t>
            </a:r>
          </a:p>
          <a:p>
            <a:pPr fontAlgn="auto">
              <a:spcBef>
                <a:spcPts val="0"/>
              </a:spcBef>
              <a:spcAft>
                <a:spcPts val="0"/>
              </a:spcAft>
              <a:defRPr/>
            </a:pPr>
            <a:r>
              <a:rPr kumimoji="0" lang="en-US" altLang="ko-KR" sz="1000" b="1" dirty="0">
                <a:solidFill>
                  <a:schemeClr val="tx1">
                    <a:lumMod val="75000"/>
                    <a:lumOff val="25000"/>
                  </a:schemeClr>
                </a:solidFill>
                <a:cs typeface="Arial" pitchFamily="34" charset="0"/>
              </a:rPr>
              <a:t>OF</a:t>
            </a:r>
            <a:r>
              <a:rPr lang="en-US" altLang="ko-KR" sz="1000" b="1" dirty="0">
                <a:solidFill>
                  <a:schemeClr val="tx1">
                    <a:lumMod val="75000"/>
                    <a:lumOff val="25000"/>
                  </a:schemeClr>
                </a:solidFill>
                <a:cs typeface="Arial" pitchFamily="34" charset="0"/>
              </a:rPr>
              <a:t> </a:t>
            </a:r>
            <a:r>
              <a:rPr kumimoji="0" lang="en-US" altLang="ko-KR" sz="1000" b="1" dirty="0">
                <a:solidFill>
                  <a:schemeClr val="tx1">
                    <a:lumMod val="75000"/>
                    <a:lumOff val="25000"/>
                  </a:schemeClr>
                </a:solidFill>
                <a:cs typeface="Arial" pitchFamily="34" charset="0"/>
              </a:rPr>
              <a:t>YOUR PRESENTATION HERE    </a:t>
            </a:r>
          </a:p>
        </p:txBody>
      </p:sp>
      <p:grpSp>
        <p:nvGrpSpPr>
          <p:cNvPr id="16" name="Group 15"/>
          <p:cNvGrpSpPr/>
          <p:nvPr/>
        </p:nvGrpSpPr>
        <p:grpSpPr>
          <a:xfrm>
            <a:off x="6422324" y="3938313"/>
            <a:ext cx="2440842" cy="673514"/>
            <a:chOff x="2113657" y="4283314"/>
            <a:chExt cx="3647460" cy="673514"/>
          </a:xfrm>
        </p:grpSpPr>
        <p:sp>
          <p:nvSpPr>
            <p:cNvPr id="17" name="TextBox 16"/>
            <p:cNvSpPr txBox="1"/>
            <p:nvPr/>
          </p:nvSpPr>
          <p:spPr>
            <a:xfrm>
              <a:off x="2113657" y="4495163"/>
              <a:ext cx="3647459" cy="461665"/>
            </a:xfrm>
            <a:prstGeom prst="rect">
              <a:avLst/>
            </a:prstGeom>
            <a:noFill/>
          </p:spPr>
          <p:txBody>
            <a:bodyPr wrap="square" rtlCol="0">
              <a:spAutoFit/>
            </a:bodyPr>
            <a:lstStyle/>
            <a:p>
              <a:r>
                <a:rPr lang="en-US" altLang="ko-KR" sz="1200" dirty="0">
                  <a:solidFill>
                    <a:schemeClr val="tx1">
                      <a:lumMod val="65000"/>
                      <a:lumOff val="35000"/>
                    </a:schemeClr>
                  </a:solidFill>
                  <a:cs typeface="Arial" pitchFamily="34" charset="0"/>
                </a:rPr>
                <a:t>You can simply impress your audience and add a unique zing.</a:t>
              </a:r>
            </a:p>
          </p:txBody>
        </p:sp>
        <p:sp>
          <p:nvSpPr>
            <p:cNvPr id="18" name="TextBox 17"/>
            <p:cNvSpPr txBox="1"/>
            <p:nvPr/>
          </p:nvSpPr>
          <p:spPr>
            <a:xfrm>
              <a:off x="2113658" y="4283314"/>
              <a:ext cx="3647459" cy="276999"/>
            </a:xfrm>
            <a:prstGeom prst="rect">
              <a:avLst/>
            </a:prstGeom>
            <a:noFill/>
          </p:spPr>
          <p:txBody>
            <a:bodyPr wrap="square" rtlCol="0">
              <a:spAutoFit/>
            </a:bodyPr>
            <a:lstStyle/>
            <a:p>
              <a:r>
                <a:rPr lang="en-US" altLang="ko-KR" sz="1200" b="1" dirty="0">
                  <a:solidFill>
                    <a:schemeClr val="tx1">
                      <a:lumMod val="65000"/>
                      <a:lumOff val="35000"/>
                    </a:schemeClr>
                  </a:solidFill>
                  <a:cs typeface="Arial" pitchFamily="34" charset="0"/>
                </a:rPr>
                <a:t>Your Text  Here</a:t>
              </a:r>
              <a:endParaRPr lang="ko-KR" altLang="en-US" sz="1200" b="1" dirty="0">
                <a:solidFill>
                  <a:schemeClr val="tx1">
                    <a:lumMod val="65000"/>
                    <a:lumOff val="35000"/>
                  </a:schemeClr>
                </a:solidFill>
                <a:cs typeface="Arial" pitchFamily="34" charset="0"/>
              </a:endParaRPr>
            </a:p>
          </p:txBody>
        </p:sp>
      </p:grpSp>
      <p:sp>
        <p:nvSpPr>
          <p:cNvPr id="19" name="Rectangle 23"/>
          <p:cNvSpPr/>
          <p:nvPr/>
        </p:nvSpPr>
        <p:spPr>
          <a:xfrm>
            <a:off x="6703854" y="3572677"/>
            <a:ext cx="480907" cy="282881"/>
          </a:xfrm>
          <a:custGeom>
            <a:avLst/>
            <a:gdLst/>
            <a:ahLst/>
            <a:cxnLst/>
            <a:rect l="l" t="t" r="r" b="b"/>
            <a:pathLst>
              <a:path w="4529836" h="2664566">
                <a:moveTo>
                  <a:pt x="1861969" y="0"/>
                </a:moveTo>
                <a:cubicBezTo>
                  <a:pt x="2177122" y="0"/>
                  <a:pt x="2455874" y="155855"/>
                  <a:pt x="2611443" y="404565"/>
                </a:cubicBezTo>
                <a:cubicBezTo>
                  <a:pt x="2709453" y="315054"/>
                  <a:pt x="2840684" y="266178"/>
                  <a:pt x="2983336" y="266178"/>
                </a:cubicBezTo>
                <a:cubicBezTo>
                  <a:pt x="3293144" y="266178"/>
                  <a:pt x="3549108" y="496718"/>
                  <a:pt x="3578241" y="797044"/>
                </a:cubicBezTo>
                <a:cubicBezTo>
                  <a:pt x="3583592" y="793823"/>
                  <a:pt x="3589010" y="793774"/>
                  <a:pt x="3594440" y="793774"/>
                </a:cubicBezTo>
                <a:cubicBezTo>
                  <a:pt x="4111042" y="793774"/>
                  <a:pt x="4529836" y="1212568"/>
                  <a:pt x="4529836" y="1729170"/>
                </a:cubicBezTo>
                <a:cubicBezTo>
                  <a:pt x="4529836" y="2216938"/>
                  <a:pt x="4156487" y="2617512"/>
                  <a:pt x="3679930" y="2660249"/>
                </a:cubicBezTo>
                <a:lnTo>
                  <a:pt x="3679930" y="2664566"/>
                </a:lnTo>
                <a:lnTo>
                  <a:pt x="3594440" y="2664566"/>
                </a:lnTo>
                <a:lnTo>
                  <a:pt x="1043912" y="2664566"/>
                </a:lnTo>
                <a:lnTo>
                  <a:pt x="1043912" y="2657589"/>
                </a:lnTo>
                <a:cubicBezTo>
                  <a:pt x="1008374" y="2662448"/>
                  <a:pt x="972132" y="2664566"/>
                  <a:pt x="935396" y="2664566"/>
                </a:cubicBezTo>
                <a:cubicBezTo>
                  <a:pt x="418794" y="2664566"/>
                  <a:pt x="0" y="2245772"/>
                  <a:pt x="0" y="1729170"/>
                </a:cubicBezTo>
                <a:cubicBezTo>
                  <a:pt x="0" y="1212568"/>
                  <a:pt x="418794" y="793774"/>
                  <a:pt x="935396" y="793774"/>
                </a:cubicBezTo>
                <a:lnTo>
                  <a:pt x="954395" y="797612"/>
                </a:lnTo>
                <a:cubicBezTo>
                  <a:pt x="1004779" y="344999"/>
                  <a:pt x="1393085" y="0"/>
                  <a:pt x="1861969"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20" name="Rectangle 30"/>
          <p:cNvSpPr/>
          <p:nvPr/>
        </p:nvSpPr>
        <p:spPr>
          <a:xfrm>
            <a:off x="6719149" y="2061122"/>
            <a:ext cx="334274" cy="333296"/>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1" name="Rectangle 16"/>
          <p:cNvSpPr/>
          <p:nvPr/>
        </p:nvSpPr>
        <p:spPr>
          <a:xfrm>
            <a:off x="6644330" y="627534"/>
            <a:ext cx="388500" cy="255328"/>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22" name="Group 21"/>
          <p:cNvGrpSpPr/>
          <p:nvPr/>
        </p:nvGrpSpPr>
        <p:grpSpPr>
          <a:xfrm>
            <a:off x="6422324" y="2500300"/>
            <a:ext cx="2440842" cy="673514"/>
            <a:chOff x="2113657" y="4283314"/>
            <a:chExt cx="3647460" cy="673514"/>
          </a:xfrm>
        </p:grpSpPr>
        <p:sp>
          <p:nvSpPr>
            <p:cNvPr id="23" name="TextBox 22"/>
            <p:cNvSpPr txBox="1"/>
            <p:nvPr/>
          </p:nvSpPr>
          <p:spPr>
            <a:xfrm>
              <a:off x="2113657" y="4495163"/>
              <a:ext cx="3647459" cy="461665"/>
            </a:xfrm>
            <a:prstGeom prst="rect">
              <a:avLst/>
            </a:prstGeom>
            <a:noFill/>
          </p:spPr>
          <p:txBody>
            <a:bodyPr wrap="square" rtlCol="0">
              <a:spAutoFit/>
            </a:bodyPr>
            <a:lstStyle/>
            <a:p>
              <a:r>
                <a:rPr lang="en-US" altLang="ko-KR" sz="1200" dirty="0">
                  <a:solidFill>
                    <a:schemeClr val="tx1">
                      <a:lumMod val="65000"/>
                      <a:lumOff val="35000"/>
                    </a:schemeClr>
                  </a:solidFill>
                  <a:cs typeface="Arial" pitchFamily="34" charset="0"/>
                </a:rPr>
                <a:t>You can simply impress your audience and add a unique zing.</a:t>
              </a:r>
            </a:p>
          </p:txBody>
        </p:sp>
        <p:sp>
          <p:nvSpPr>
            <p:cNvPr id="24" name="TextBox 23"/>
            <p:cNvSpPr txBox="1"/>
            <p:nvPr/>
          </p:nvSpPr>
          <p:spPr>
            <a:xfrm>
              <a:off x="2113658" y="4283314"/>
              <a:ext cx="3647459" cy="276999"/>
            </a:xfrm>
            <a:prstGeom prst="rect">
              <a:avLst/>
            </a:prstGeom>
            <a:noFill/>
          </p:spPr>
          <p:txBody>
            <a:bodyPr wrap="square" rtlCol="0">
              <a:spAutoFit/>
            </a:bodyPr>
            <a:lstStyle/>
            <a:p>
              <a:r>
                <a:rPr lang="en-US" altLang="ko-KR" sz="1200" b="1" dirty="0">
                  <a:solidFill>
                    <a:schemeClr val="tx1">
                      <a:lumMod val="65000"/>
                      <a:lumOff val="35000"/>
                    </a:schemeClr>
                  </a:solidFill>
                  <a:cs typeface="Arial" pitchFamily="34" charset="0"/>
                </a:rPr>
                <a:t>Your Text  Here</a:t>
              </a:r>
              <a:endParaRPr lang="ko-KR" altLang="en-US" sz="1200" b="1" dirty="0">
                <a:solidFill>
                  <a:schemeClr val="tx1">
                    <a:lumMod val="65000"/>
                    <a:lumOff val="35000"/>
                  </a:schemeClr>
                </a:solidFill>
                <a:cs typeface="Arial" pitchFamily="34" charset="0"/>
              </a:endParaRPr>
            </a:p>
          </p:txBody>
        </p:sp>
      </p:grpSp>
      <p:grpSp>
        <p:nvGrpSpPr>
          <p:cNvPr id="25" name="Group 24"/>
          <p:cNvGrpSpPr/>
          <p:nvPr/>
        </p:nvGrpSpPr>
        <p:grpSpPr>
          <a:xfrm>
            <a:off x="6422324" y="1062287"/>
            <a:ext cx="2440842" cy="673514"/>
            <a:chOff x="2113657" y="4283314"/>
            <a:chExt cx="3647460" cy="673514"/>
          </a:xfrm>
        </p:grpSpPr>
        <p:sp>
          <p:nvSpPr>
            <p:cNvPr id="26" name="TextBox 25"/>
            <p:cNvSpPr txBox="1"/>
            <p:nvPr/>
          </p:nvSpPr>
          <p:spPr>
            <a:xfrm>
              <a:off x="2113657" y="4495163"/>
              <a:ext cx="3647459" cy="461665"/>
            </a:xfrm>
            <a:prstGeom prst="rect">
              <a:avLst/>
            </a:prstGeom>
            <a:noFill/>
          </p:spPr>
          <p:txBody>
            <a:bodyPr wrap="square" rtlCol="0">
              <a:spAutoFit/>
            </a:bodyPr>
            <a:lstStyle/>
            <a:p>
              <a:r>
                <a:rPr lang="en-US" altLang="ko-KR" sz="1200" dirty="0">
                  <a:solidFill>
                    <a:schemeClr val="tx1">
                      <a:lumMod val="65000"/>
                      <a:lumOff val="35000"/>
                    </a:schemeClr>
                  </a:solidFill>
                  <a:cs typeface="Arial" pitchFamily="34" charset="0"/>
                </a:rPr>
                <a:t>You can simply impress your audience and add a unique zing.</a:t>
              </a:r>
            </a:p>
          </p:txBody>
        </p:sp>
        <p:sp>
          <p:nvSpPr>
            <p:cNvPr id="27" name="TextBox 26"/>
            <p:cNvSpPr txBox="1"/>
            <p:nvPr/>
          </p:nvSpPr>
          <p:spPr>
            <a:xfrm>
              <a:off x="2113658" y="4283314"/>
              <a:ext cx="3647459" cy="276999"/>
            </a:xfrm>
            <a:prstGeom prst="rect">
              <a:avLst/>
            </a:prstGeom>
            <a:noFill/>
          </p:spPr>
          <p:txBody>
            <a:bodyPr wrap="square" rtlCol="0">
              <a:spAutoFit/>
            </a:bodyPr>
            <a:lstStyle/>
            <a:p>
              <a:r>
                <a:rPr lang="en-US" altLang="ko-KR" sz="1200" b="1" dirty="0">
                  <a:solidFill>
                    <a:schemeClr val="tx1">
                      <a:lumMod val="65000"/>
                      <a:lumOff val="35000"/>
                    </a:schemeClr>
                  </a:solidFill>
                  <a:cs typeface="Arial" pitchFamily="34" charset="0"/>
                </a:rPr>
                <a:t>Your Text  Here</a:t>
              </a:r>
              <a:endParaRPr lang="ko-KR" altLang="en-US" sz="1200" b="1" dirty="0">
                <a:solidFill>
                  <a:schemeClr val="tx1">
                    <a:lumMod val="65000"/>
                    <a:lumOff val="35000"/>
                  </a:schemeClr>
                </a:solidFill>
                <a:cs typeface="Arial" pitchFamily="34" charset="0"/>
              </a:endParaRPr>
            </a:p>
          </p:txBody>
        </p:sp>
      </p:grpSp>
      <p:sp>
        <p:nvSpPr>
          <p:cNvPr id="3" name="그림 개체 틀 2">
            <a:extLst>
              <a:ext uri="{FF2B5EF4-FFF2-40B4-BE49-F238E27FC236}">
                <a16:creationId xmlns:a16="http://schemas.microsoft.com/office/drawing/2014/main" xmlns="" id="{6B63ED0C-D9C2-467F-ACA7-CA41DC82D185}"/>
              </a:ext>
            </a:extLst>
          </p:cNvPr>
          <p:cNvSpPr>
            <a:spLocks noGrp="1"/>
          </p:cNvSpPr>
          <p:nvPr>
            <p:ph type="pic" idx="13"/>
          </p:nvPr>
        </p:nvSpPr>
        <p:spPr/>
      </p:sp>
      <p:sp>
        <p:nvSpPr>
          <p:cNvPr id="9" name="그림 개체 틀 8">
            <a:extLst>
              <a:ext uri="{FF2B5EF4-FFF2-40B4-BE49-F238E27FC236}">
                <a16:creationId xmlns:a16="http://schemas.microsoft.com/office/drawing/2014/main" xmlns="" id="{B5B63E38-E2E1-45E6-846C-5CA7F34F1A83}"/>
              </a:ext>
            </a:extLst>
          </p:cNvPr>
          <p:cNvSpPr>
            <a:spLocks noGrp="1"/>
          </p:cNvSpPr>
          <p:nvPr>
            <p:ph type="pic" idx="15"/>
          </p:nvPr>
        </p:nvSpPr>
        <p:spPr/>
      </p:sp>
      <p:sp>
        <p:nvSpPr>
          <p:cNvPr id="11" name="그림 개체 틀 10">
            <a:extLst>
              <a:ext uri="{FF2B5EF4-FFF2-40B4-BE49-F238E27FC236}">
                <a16:creationId xmlns:a16="http://schemas.microsoft.com/office/drawing/2014/main" xmlns="" id="{27292CB6-67E7-437C-89F8-7A7F3638133A}"/>
              </a:ext>
            </a:extLst>
          </p:cNvPr>
          <p:cNvSpPr>
            <a:spLocks noGrp="1"/>
          </p:cNvSpPr>
          <p:nvPr>
            <p:ph type="pic" idx="14"/>
          </p:nvPr>
        </p:nvSpPr>
        <p:spPr/>
      </p:sp>
    </p:spTree>
    <p:extLst>
      <p:ext uri="{BB962C8B-B14F-4D97-AF65-F5344CB8AC3E}">
        <p14:creationId xmlns:p14="http://schemas.microsoft.com/office/powerpoint/2010/main" val="19582252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ko-KR" dirty="0">
                <a:solidFill>
                  <a:schemeClr val="accent5"/>
                </a:solidFill>
              </a:rPr>
              <a:t>Table</a:t>
            </a:r>
            <a:r>
              <a:rPr lang="en-US" altLang="ko-KR" dirty="0"/>
              <a:t> Layout</a:t>
            </a:r>
            <a:endParaRPr lang="ko-KR" altLang="en-US" dirty="0"/>
          </a:p>
        </p:txBody>
      </p:sp>
      <p:graphicFrame>
        <p:nvGraphicFramePr>
          <p:cNvPr id="3" name="Table 2"/>
          <p:cNvGraphicFramePr>
            <a:graphicFrameLocks noGrp="1"/>
          </p:cNvGraphicFramePr>
          <p:nvPr>
            <p:extLst>
              <p:ext uri="{D42A27DB-BD31-4B8C-83A1-F6EECF244321}">
                <p14:modId xmlns:p14="http://schemas.microsoft.com/office/powerpoint/2010/main" val="311999563"/>
              </p:ext>
            </p:extLst>
          </p:nvPr>
        </p:nvGraphicFramePr>
        <p:xfrm>
          <a:off x="2087896" y="1180207"/>
          <a:ext cx="1548000" cy="3037507"/>
        </p:xfrm>
        <a:graphic>
          <a:graphicData uri="http://schemas.openxmlformats.org/drawingml/2006/table">
            <a:tbl>
              <a:tblPr firstRow="1" bandRow="1">
                <a:tableStyleId>{5C22544A-7EE6-4342-B048-85BDC9FD1C3A}</a:tableStyleId>
              </a:tblPr>
              <a:tblGrid>
                <a:gridCol w="1548000">
                  <a:extLst>
                    <a:ext uri="{9D8B030D-6E8A-4147-A177-3AD203B41FA5}">
                      <a16:colId xmlns:a16="http://schemas.microsoft.com/office/drawing/2014/main" xmlns="" val="20000"/>
                    </a:ext>
                  </a:extLst>
                </a:gridCol>
              </a:tblGrid>
              <a:tr h="796722">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400" b="1" dirty="0">
                          <a:solidFill>
                            <a:schemeClr val="bg1"/>
                          </a:solidFill>
                          <a:latin typeface="+mn-lt"/>
                          <a:cs typeface="Arial" pitchFamily="34" charset="0"/>
                        </a:rPr>
                        <a:t>Your Text Here</a:t>
                      </a:r>
                      <a:endParaRPr lang="ko-KR" altLang="en-US" sz="1400" b="1" dirty="0">
                        <a:solidFill>
                          <a:schemeClr val="bg1"/>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9050" cap="flat" cmpd="sng" algn="ctr">
                      <a:solidFill>
                        <a:schemeClr val="accent2"/>
                      </a:solidFill>
                      <a:prstDash val="solid"/>
                      <a:round/>
                      <a:headEnd type="none" w="med" len="med"/>
                      <a:tailEnd type="none" w="med" len="med"/>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xmlns="" val="10000"/>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1"/>
                  </a:ext>
                </a:extLst>
              </a:tr>
              <a:tr h="448157">
                <a:tc>
                  <a:txBody>
                    <a:bodyPr/>
                    <a:lstStyle/>
                    <a:p>
                      <a:pPr algn="ctr" latinLnBrk="1"/>
                      <a:r>
                        <a:rPr lang="en-US" altLang="ko-KR" sz="1200" b="0" dirty="0">
                          <a:solidFill>
                            <a:schemeClr val="tx1">
                              <a:lumMod val="75000"/>
                              <a:lumOff val="25000"/>
                            </a:schemeClr>
                          </a:solidFill>
                          <a:latin typeface="+mn-lt"/>
                          <a:cs typeface="Arial" pitchFamily="34" charset="0"/>
                        </a:rPr>
                        <a:t>Content</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2"/>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3"/>
                  </a:ext>
                </a:extLst>
              </a:tr>
              <a:tr h="448157">
                <a:tc>
                  <a:txBody>
                    <a:bodyPr/>
                    <a:lstStyle/>
                    <a:p>
                      <a:pPr algn="ctr" latinLnBrk="1"/>
                      <a:r>
                        <a:rPr lang="en-US" altLang="ko-KR" sz="1200" b="0" dirty="0">
                          <a:solidFill>
                            <a:schemeClr val="tx1">
                              <a:lumMod val="75000"/>
                              <a:lumOff val="25000"/>
                            </a:schemeClr>
                          </a:solidFill>
                          <a:latin typeface="+mn-lt"/>
                          <a:cs typeface="Arial" pitchFamily="34" charset="0"/>
                        </a:rPr>
                        <a:t>Content</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4"/>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2"/>
                      </a:solidFill>
                      <a:prstDash val="solid"/>
                      <a:round/>
                      <a:headEnd type="none" w="med" len="med"/>
                      <a:tailEnd type="none" w="med" len="med"/>
                    </a:lnL>
                    <a:lnR w="19050" cap="flat" cmpd="sng" algn="ctr">
                      <a:solidFill>
                        <a:schemeClr val="accent2"/>
                      </a:solidFill>
                      <a:prstDash val="solid"/>
                      <a:round/>
                      <a:headEnd type="none" w="med" len="med"/>
                      <a:tailEnd type="none" w="med" len="med"/>
                    </a:lnR>
                    <a:lnT w="12700" cmpd="sng">
                      <a:noFill/>
                    </a:lnT>
                    <a:lnB w="19050" cap="flat" cmpd="sng" algn="ctr">
                      <a:solidFill>
                        <a:schemeClr val="accent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5"/>
                  </a:ext>
                </a:extLst>
              </a:tr>
            </a:tbl>
          </a:graphicData>
        </a:graphic>
      </p:graphicFrame>
      <p:graphicFrame>
        <p:nvGraphicFramePr>
          <p:cNvPr id="12" name="Table 11"/>
          <p:cNvGraphicFramePr>
            <a:graphicFrameLocks noGrp="1"/>
          </p:cNvGraphicFramePr>
          <p:nvPr>
            <p:extLst>
              <p:ext uri="{D42A27DB-BD31-4B8C-83A1-F6EECF244321}">
                <p14:modId xmlns:p14="http://schemas.microsoft.com/office/powerpoint/2010/main" val="1026938392"/>
              </p:ext>
            </p:extLst>
          </p:nvPr>
        </p:nvGraphicFramePr>
        <p:xfrm>
          <a:off x="3743931" y="1180207"/>
          <a:ext cx="1548000" cy="3037507"/>
        </p:xfrm>
        <a:graphic>
          <a:graphicData uri="http://schemas.openxmlformats.org/drawingml/2006/table">
            <a:tbl>
              <a:tblPr firstRow="1" bandRow="1">
                <a:tableStyleId>{5C22544A-7EE6-4342-B048-85BDC9FD1C3A}</a:tableStyleId>
              </a:tblPr>
              <a:tblGrid>
                <a:gridCol w="1548000">
                  <a:extLst>
                    <a:ext uri="{9D8B030D-6E8A-4147-A177-3AD203B41FA5}">
                      <a16:colId xmlns:a16="http://schemas.microsoft.com/office/drawing/2014/main" xmlns="" val="20000"/>
                    </a:ext>
                  </a:extLst>
                </a:gridCol>
              </a:tblGrid>
              <a:tr h="796722">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400" b="1" dirty="0">
                          <a:solidFill>
                            <a:schemeClr val="bg1"/>
                          </a:solidFill>
                          <a:latin typeface="+mn-lt"/>
                          <a:cs typeface="Arial" pitchFamily="34" charset="0"/>
                        </a:rPr>
                        <a:t>Your Text Here</a:t>
                      </a:r>
                      <a:endParaRPr lang="ko-KR" altLang="en-US" sz="1400" b="1" dirty="0">
                        <a:solidFill>
                          <a:schemeClr val="bg1"/>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19050" cap="flat" cmpd="sng" algn="ctr">
                      <a:solidFill>
                        <a:schemeClr val="accent3"/>
                      </a:solidFill>
                      <a:prstDash val="solid"/>
                      <a:round/>
                      <a:headEnd type="none" w="med" len="med"/>
                      <a:tailEnd type="none" w="med" len="med"/>
                    </a:lnT>
                    <a:lnB w="38100" cmpd="sng">
                      <a:noFill/>
                    </a:lnB>
                    <a:lnTlToBr w="12700" cmpd="sng">
                      <a:noFill/>
                      <a:prstDash val="solid"/>
                    </a:lnTlToBr>
                    <a:lnBlToTr w="12700" cmpd="sng">
                      <a:noFill/>
                      <a:prstDash val="solid"/>
                    </a:lnBlToTr>
                    <a:solidFill>
                      <a:schemeClr val="accent3"/>
                    </a:solidFill>
                  </a:tcPr>
                </a:tc>
                <a:extLst>
                  <a:ext uri="{0D108BD9-81ED-4DB2-BD59-A6C34878D82A}">
                    <a16:rowId xmlns:a16="http://schemas.microsoft.com/office/drawing/2014/main" xmlns="" val="10000"/>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1"/>
                  </a:ext>
                </a:extLst>
              </a:tr>
              <a:tr h="448157">
                <a:tc>
                  <a:txBody>
                    <a:bodyPr/>
                    <a:lstStyle/>
                    <a:p>
                      <a:pPr algn="ctr" latinLnBrk="1"/>
                      <a:r>
                        <a:rPr lang="en-US" altLang="ko-KR" sz="1200" b="0" dirty="0">
                          <a:solidFill>
                            <a:schemeClr val="tx1">
                              <a:lumMod val="75000"/>
                              <a:lumOff val="25000"/>
                            </a:schemeClr>
                          </a:solidFill>
                          <a:latin typeface="+mn-lt"/>
                          <a:cs typeface="Arial" pitchFamily="34" charset="0"/>
                        </a:rPr>
                        <a:t>Content</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2"/>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3"/>
                  </a:ext>
                </a:extLst>
              </a:tr>
              <a:tr h="448157">
                <a:tc>
                  <a:txBody>
                    <a:bodyPr/>
                    <a:lstStyle/>
                    <a:p>
                      <a:pPr algn="ctr" latinLnBrk="1"/>
                      <a:r>
                        <a:rPr lang="en-US" altLang="ko-KR" sz="1200" b="0" dirty="0">
                          <a:solidFill>
                            <a:schemeClr val="tx1">
                              <a:lumMod val="75000"/>
                              <a:lumOff val="25000"/>
                            </a:schemeClr>
                          </a:solidFill>
                          <a:latin typeface="+mn-lt"/>
                          <a:cs typeface="Arial" pitchFamily="34" charset="0"/>
                        </a:rPr>
                        <a:t>Content</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4"/>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3"/>
                      </a:solidFill>
                      <a:prstDash val="solid"/>
                      <a:round/>
                      <a:headEnd type="none" w="med" len="med"/>
                      <a:tailEnd type="none" w="med" len="med"/>
                    </a:lnL>
                    <a:lnR w="19050" cap="flat" cmpd="sng" algn="ctr">
                      <a:solidFill>
                        <a:schemeClr val="accent3"/>
                      </a:solidFill>
                      <a:prstDash val="solid"/>
                      <a:round/>
                      <a:headEnd type="none" w="med" len="med"/>
                      <a:tailEnd type="none" w="med" len="med"/>
                    </a:lnR>
                    <a:lnT w="12700" cmpd="sng">
                      <a:noFill/>
                    </a:lnT>
                    <a:lnB w="19050" cap="flat" cmpd="sng" algn="ctr">
                      <a:solidFill>
                        <a:schemeClr val="accent3"/>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5"/>
                  </a:ext>
                </a:extLst>
              </a:tr>
            </a:tbl>
          </a:graphicData>
        </a:graphic>
      </p:graphicFrame>
      <p:graphicFrame>
        <p:nvGraphicFramePr>
          <p:cNvPr id="13" name="Table 12"/>
          <p:cNvGraphicFramePr>
            <a:graphicFrameLocks noGrp="1"/>
          </p:cNvGraphicFramePr>
          <p:nvPr>
            <p:extLst>
              <p:ext uri="{D42A27DB-BD31-4B8C-83A1-F6EECF244321}">
                <p14:modId xmlns:p14="http://schemas.microsoft.com/office/powerpoint/2010/main" val="4144992641"/>
              </p:ext>
            </p:extLst>
          </p:nvPr>
        </p:nvGraphicFramePr>
        <p:xfrm>
          <a:off x="7056000" y="1180207"/>
          <a:ext cx="1548000" cy="3037507"/>
        </p:xfrm>
        <a:graphic>
          <a:graphicData uri="http://schemas.openxmlformats.org/drawingml/2006/table">
            <a:tbl>
              <a:tblPr firstRow="1" bandRow="1">
                <a:tableStyleId>{5C22544A-7EE6-4342-B048-85BDC9FD1C3A}</a:tableStyleId>
              </a:tblPr>
              <a:tblGrid>
                <a:gridCol w="1548000">
                  <a:extLst>
                    <a:ext uri="{9D8B030D-6E8A-4147-A177-3AD203B41FA5}">
                      <a16:colId xmlns:a16="http://schemas.microsoft.com/office/drawing/2014/main" xmlns="" val="20000"/>
                    </a:ext>
                  </a:extLst>
                </a:gridCol>
              </a:tblGrid>
              <a:tr h="796722">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400" b="1" dirty="0">
                          <a:solidFill>
                            <a:schemeClr val="bg1"/>
                          </a:solidFill>
                          <a:latin typeface="+mn-lt"/>
                          <a:cs typeface="Arial" pitchFamily="34" charset="0"/>
                        </a:rPr>
                        <a:t>Your Text Here</a:t>
                      </a:r>
                      <a:endParaRPr lang="ko-KR" altLang="en-US" sz="1400" b="1" dirty="0">
                        <a:solidFill>
                          <a:schemeClr val="bg1"/>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19050" cap="flat" cmpd="sng" algn="ctr">
                      <a:solidFill>
                        <a:schemeClr val="accent5"/>
                      </a:solidFill>
                      <a:prstDash val="solid"/>
                      <a:round/>
                      <a:headEnd type="none" w="med" len="med"/>
                      <a:tailEnd type="none" w="med" len="med"/>
                    </a:lnT>
                    <a:lnB w="38100" cmpd="sng">
                      <a:noFill/>
                    </a:lnB>
                    <a:lnTlToBr w="12700" cmpd="sng">
                      <a:noFill/>
                      <a:prstDash val="solid"/>
                    </a:lnTlToBr>
                    <a:lnBlToTr w="12700" cmpd="sng">
                      <a:noFill/>
                      <a:prstDash val="solid"/>
                    </a:lnBlToTr>
                    <a:solidFill>
                      <a:schemeClr val="accent5"/>
                    </a:solidFill>
                  </a:tcPr>
                </a:tc>
                <a:extLst>
                  <a:ext uri="{0D108BD9-81ED-4DB2-BD59-A6C34878D82A}">
                    <a16:rowId xmlns:a16="http://schemas.microsoft.com/office/drawing/2014/main" xmlns="" val="10000"/>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1"/>
                  </a:ext>
                </a:extLst>
              </a:tr>
              <a:tr h="448157">
                <a:tc>
                  <a:txBody>
                    <a:bodyPr/>
                    <a:lstStyle/>
                    <a:p>
                      <a:pPr algn="ctr" latinLnBrk="1"/>
                      <a:r>
                        <a:rPr lang="en-US" altLang="ko-KR" sz="1200" b="0" dirty="0">
                          <a:solidFill>
                            <a:schemeClr val="tx1">
                              <a:lumMod val="75000"/>
                              <a:lumOff val="25000"/>
                            </a:schemeClr>
                          </a:solidFill>
                          <a:latin typeface="+mn-lt"/>
                          <a:cs typeface="Arial" pitchFamily="34" charset="0"/>
                        </a:rPr>
                        <a:t>Content</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2"/>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3"/>
                  </a:ext>
                </a:extLst>
              </a:tr>
              <a:tr h="448157">
                <a:tc>
                  <a:txBody>
                    <a:bodyPr/>
                    <a:lstStyle/>
                    <a:p>
                      <a:pPr algn="ctr" latinLnBrk="1"/>
                      <a:r>
                        <a:rPr lang="en-US" altLang="ko-KR" sz="1200" b="0" dirty="0">
                          <a:solidFill>
                            <a:schemeClr val="tx1">
                              <a:lumMod val="75000"/>
                              <a:lumOff val="25000"/>
                            </a:schemeClr>
                          </a:solidFill>
                          <a:latin typeface="+mn-lt"/>
                          <a:cs typeface="Arial" pitchFamily="34" charset="0"/>
                        </a:rPr>
                        <a:t>Content</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4"/>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5"/>
                      </a:solidFill>
                      <a:prstDash val="solid"/>
                      <a:round/>
                      <a:headEnd type="none" w="med" len="med"/>
                      <a:tailEnd type="none" w="med" len="med"/>
                    </a:lnL>
                    <a:lnR w="19050" cap="flat" cmpd="sng" algn="ctr">
                      <a:solidFill>
                        <a:schemeClr val="accent5"/>
                      </a:solidFill>
                      <a:prstDash val="solid"/>
                      <a:round/>
                      <a:headEnd type="none" w="med" len="med"/>
                      <a:tailEnd type="none" w="med" len="med"/>
                    </a:lnR>
                    <a:lnT w="12700" cmpd="sng">
                      <a:noFill/>
                    </a:lnT>
                    <a:lnB w="1905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5"/>
                  </a:ext>
                </a:extLst>
              </a:tr>
            </a:tbl>
          </a:graphicData>
        </a:graphic>
      </p:graphicFrame>
      <p:graphicFrame>
        <p:nvGraphicFramePr>
          <p:cNvPr id="14" name="Table 13"/>
          <p:cNvGraphicFramePr>
            <a:graphicFrameLocks noGrp="1"/>
          </p:cNvGraphicFramePr>
          <p:nvPr>
            <p:extLst>
              <p:ext uri="{D42A27DB-BD31-4B8C-83A1-F6EECF244321}">
                <p14:modId xmlns:p14="http://schemas.microsoft.com/office/powerpoint/2010/main" val="2309201385"/>
              </p:ext>
            </p:extLst>
          </p:nvPr>
        </p:nvGraphicFramePr>
        <p:xfrm>
          <a:off x="5399966" y="1180207"/>
          <a:ext cx="1548000" cy="3037507"/>
        </p:xfrm>
        <a:graphic>
          <a:graphicData uri="http://schemas.openxmlformats.org/drawingml/2006/table">
            <a:tbl>
              <a:tblPr firstRow="1" bandRow="1">
                <a:tableStyleId>{5C22544A-7EE6-4342-B048-85BDC9FD1C3A}</a:tableStyleId>
              </a:tblPr>
              <a:tblGrid>
                <a:gridCol w="1548000">
                  <a:extLst>
                    <a:ext uri="{9D8B030D-6E8A-4147-A177-3AD203B41FA5}">
                      <a16:colId xmlns:a16="http://schemas.microsoft.com/office/drawing/2014/main" xmlns="" val="20000"/>
                    </a:ext>
                  </a:extLst>
                </a:gridCol>
              </a:tblGrid>
              <a:tr h="796722">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400" b="1" dirty="0">
                          <a:solidFill>
                            <a:schemeClr val="bg1"/>
                          </a:solidFill>
                          <a:latin typeface="+mn-lt"/>
                          <a:cs typeface="Arial" pitchFamily="34" charset="0"/>
                        </a:rPr>
                        <a:t>Your Text Here</a:t>
                      </a:r>
                      <a:endParaRPr lang="ko-KR" altLang="en-US" sz="1400" b="1" dirty="0">
                        <a:solidFill>
                          <a:schemeClr val="bg1"/>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19050" cap="flat" cmpd="sng" algn="ctr">
                      <a:solidFill>
                        <a:schemeClr val="accent4"/>
                      </a:solidFill>
                      <a:prstDash val="solid"/>
                      <a:round/>
                      <a:headEnd type="none" w="med" len="med"/>
                      <a:tailEnd type="none" w="med" len="med"/>
                    </a:lnT>
                    <a:lnB w="38100" cmpd="sng">
                      <a:noFill/>
                    </a:lnB>
                    <a:lnTlToBr w="12700" cmpd="sng">
                      <a:noFill/>
                      <a:prstDash val="solid"/>
                    </a:lnTlToBr>
                    <a:lnBlToTr w="12700" cmpd="sng">
                      <a:noFill/>
                      <a:prstDash val="solid"/>
                    </a:lnBlToTr>
                    <a:solidFill>
                      <a:schemeClr val="accent4"/>
                    </a:solidFill>
                  </a:tcPr>
                </a:tc>
                <a:extLst>
                  <a:ext uri="{0D108BD9-81ED-4DB2-BD59-A6C34878D82A}">
                    <a16:rowId xmlns:a16="http://schemas.microsoft.com/office/drawing/2014/main" xmlns="" val="10000"/>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1"/>
                  </a:ext>
                </a:extLst>
              </a:tr>
              <a:tr h="448157">
                <a:tc>
                  <a:txBody>
                    <a:bodyPr/>
                    <a:lstStyle/>
                    <a:p>
                      <a:pPr algn="ctr" latinLnBrk="1"/>
                      <a:r>
                        <a:rPr lang="en-US" altLang="ko-KR" sz="1200" b="0" dirty="0">
                          <a:solidFill>
                            <a:schemeClr val="tx1">
                              <a:lumMod val="75000"/>
                              <a:lumOff val="25000"/>
                            </a:schemeClr>
                          </a:solidFill>
                          <a:latin typeface="+mn-lt"/>
                          <a:cs typeface="Arial" pitchFamily="34" charset="0"/>
                        </a:rPr>
                        <a:t>Content</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2"/>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3"/>
                  </a:ext>
                </a:extLst>
              </a:tr>
              <a:tr h="448157">
                <a:tc>
                  <a:txBody>
                    <a:bodyPr/>
                    <a:lstStyle/>
                    <a:p>
                      <a:pPr algn="ctr" latinLnBrk="1"/>
                      <a:r>
                        <a:rPr lang="en-US" altLang="ko-KR" sz="1200" b="0" dirty="0">
                          <a:solidFill>
                            <a:schemeClr val="tx1">
                              <a:lumMod val="75000"/>
                              <a:lumOff val="25000"/>
                            </a:schemeClr>
                          </a:solidFill>
                          <a:latin typeface="+mn-lt"/>
                          <a:cs typeface="Arial" pitchFamily="34" charset="0"/>
                        </a:rPr>
                        <a:t>Content</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xmlns="" val="10004"/>
                  </a:ext>
                </a:extLst>
              </a:tr>
              <a:tr h="448157">
                <a:tc>
                  <a:txBody>
                    <a:bodyPr/>
                    <a:lstStyle/>
                    <a:p>
                      <a:pPr marL="0" marR="0" indent="0" algn="ctr" defTabSz="914400" rtl="0" eaLnBrk="1" fontAlgn="auto" latinLnBrk="1" hangingPunct="1">
                        <a:lnSpc>
                          <a:spcPct val="100000"/>
                        </a:lnSpc>
                        <a:spcBef>
                          <a:spcPts val="0"/>
                        </a:spcBef>
                        <a:spcAft>
                          <a:spcPts val="0"/>
                        </a:spcAft>
                        <a:buClrTx/>
                        <a:buSzTx/>
                        <a:buFontTx/>
                        <a:buNone/>
                        <a:tabLst/>
                        <a:defRPr/>
                      </a:pPr>
                      <a:r>
                        <a:rPr lang="en-US" altLang="ko-KR" sz="1200" b="0" dirty="0">
                          <a:solidFill>
                            <a:schemeClr val="tx1">
                              <a:lumMod val="75000"/>
                              <a:lumOff val="25000"/>
                            </a:schemeClr>
                          </a:solidFill>
                          <a:latin typeface="+mn-lt"/>
                          <a:cs typeface="Arial" pitchFamily="34" charset="0"/>
                        </a:rPr>
                        <a:t>Text Here</a:t>
                      </a:r>
                      <a:endParaRPr lang="ko-KR" altLang="en-US" sz="1200" b="0" dirty="0">
                        <a:solidFill>
                          <a:schemeClr val="tx1">
                            <a:lumMod val="75000"/>
                            <a:lumOff val="25000"/>
                          </a:schemeClr>
                        </a:solidFill>
                        <a:latin typeface="+mn-lt"/>
                        <a:cs typeface="Arial" pitchFamily="34" charset="0"/>
                      </a:endParaRPr>
                    </a:p>
                  </a:txBody>
                  <a:tcPr anchor="ctr">
                    <a:lnL w="19050" cap="flat" cmpd="sng" algn="ctr">
                      <a:solidFill>
                        <a:schemeClr val="accent4"/>
                      </a:solidFill>
                      <a:prstDash val="solid"/>
                      <a:round/>
                      <a:headEnd type="none" w="med" len="med"/>
                      <a:tailEnd type="none" w="med" len="med"/>
                    </a:lnL>
                    <a:lnR w="19050" cap="flat" cmpd="sng" algn="ctr">
                      <a:solidFill>
                        <a:schemeClr val="accent4"/>
                      </a:solidFill>
                      <a:prstDash val="solid"/>
                      <a:round/>
                      <a:headEnd type="none" w="med" len="med"/>
                      <a:tailEnd type="none" w="med" len="med"/>
                    </a:lnR>
                    <a:lnT w="12700" cmpd="sng">
                      <a:noFill/>
                    </a:lnT>
                    <a:lnB w="19050" cap="flat" cmpd="sng" algn="ctr">
                      <a:solidFill>
                        <a:schemeClr val="accent4"/>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xmlns="" val="10005"/>
                  </a:ext>
                </a:extLst>
              </a:tr>
            </a:tbl>
          </a:graphicData>
        </a:graphic>
      </p:graphicFrame>
      <p:sp>
        <p:nvSpPr>
          <p:cNvPr id="17" name="TextBox 16"/>
          <p:cNvSpPr txBox="1"/>
          <p:nvPr/>
        </p:nvSpPr>
        <p:spPr>
          <a:xfrm>
            <a:off x="530926" y="2024798"/>
            <a:ext cx="1439712" cy="276999"/>
          </a:xfrm>
          <a:prstGeom prst="rect">
            <a:avLst/>
          </a:prstGeom>
          <a:solidFill>
            <a:schemeClr val="accent1"/>
          </a:solidFill>
        </p:spPr>
        <p:txBody>
          <a:bodyPr wrap="square" rtlCol="0" anchor="ctr">
            <a:spAutoFit/>
          </a:bodyPr>
          <a:lstStyle/>
          <a:p>
            <a:pPr algn="ctr"/>
            <a:r>
              <a:rPr lang="en-US" altLang="ko-KR" sz="1200" b="1" dirty="0">
                <a:solidFill>
                  <a:schemeClr val="bg1"/>
                </a:solidFill>
                <a:cs typeface="Calibri" pitchFamily="34" charset="0"/>
              </a:rPr>
              <a:t>Your Text Here</a:t>
            </a:r>
            <a:endParaRPr lang="ko-KR" altLang="en-US" sz="1200" b="1" dirty="0">
              <a:solidFill>
                <a:schemeClr val="bg1"/>
              </a:solidFill>
              <a:cs typeface="Calibri" pitchFamily="34" charset="0"/>
            </a:endParaRPr>
          </a:p>
        </p:txBody>
      </p:sp>
      <p:sp>
        <p:nvSpPr>
          <p:cNvPr id="18" name="TextBox 17"/>
          <p:cNvSpPr txBox="1"/>
          <p:nvPr/>
        </p:nvSpPr>
        <p:spPr>
          <a:xfrm>
            <a:off x="530926" y="2480813"/>
            <a:ext cx="1439712" cy="276999"/>
          </a:xfrm>
          <a:prstGeom prst="rect">
            <a:avLst/>
          </a:prstGeom>
          <a:solidFill>
            <a:schemeClr val="accent1"/>
          </a:solidFill>
        </p:spPr>
        <p:txBody>
          <a:bodyPr wrap="square" rtlCol="0" anchor="ctr">
            <a:spAutoFit/>
          </a:bodyPr>
          <a:lstStyle/>
          <a:p>
            <a:pPr algn="ctr"/>
            <a:r>
              <a:rPr lang="en-US" altLang="ko-KR" sz="1200" b="1" dirty="0">
                <a:solidFill>
                  <a:schemeClr val="bg1"/>
                </a:solidFill>
                <a:cs typeface="Calibri" pitchFamily="34" charset="0"/>
              </a:rPr>
              <a:t>Your Text Here</a:t>
            </a:r>
            <a:endParaRPr lang="ko-KR" altLang="en-US" sz="1200" b="1" dirty="0">
              <a:solidFill>
                <a:schemeClr val="bg1"/>
              </a:solidFill>
              <a:cs typeface="Calibri" pitchFamily="34" charset="0"/>
            </a:endParaRPr>
          </a:p>
        </p:txBody>
      </p:sp>
      <p:sp>
        <p:nvSpPr>
          <p:cNvPr id="19" name="TextBox 18"/>
          <p:cNvSpPr txBox="1"/>
          <p:nvPr/>
        </p:nvSpPr>
        <p:spPr>
          <a:xfrm>
            <a:off x="530926" y="2936828"/>
            <a:ext cx="1439712" cy="276999"/>
          </a:xfrm>
          <a:prstGeom prst="rect">
            <a:avLst/>
          </a:prstGeom>
          <a:solidFill>
            <a:schemeClr val="accent1"/>
          </a:solidFill>
        </p:spPr>
        <p:txBody>
          <a:bodyPr wrap="square" rtlCol="0" anchor="ctr">
            <a:spAutoFit/>
          </a:bodyPr>
          <a:lstStyle/>
          <a:p>
            <a:pPr algn="ctr"/>
            <a:r>
              <a:rPr lang="en-US" altLang="ko-KR" sz="1200" b="1" dirty="0">
                <a:solidFill>
                  <a:schemeClr val="bg1"/>
                </a:solidFill>
                <a:cs typeface="Calibri" pitchFamily="34" charset="0"/>
              </a:rPr>
              <a:t>Your Text Here</a:t>
            </a:r>
            <a:endParaRPr lang="ko-KR" altLang="en-US" sz="1200" b="1" dirty="0">
              <a:solidFill>
                <a:schemeClr val="bg1"/>
              </a:solidFill>
              <a:cs typeface="Calibri" pitchFamily="34" charset="0"/>
            </a:endParaRPr>
          </a:p>
        </p:txBody>
      </p:sp>
      <p:sp>
        <p:nvSpPr>
          <p:cNvPr id="20" name="TextBox 19"/>
          <p:cNvSpPr txBox="1"/>
          <p:nvPr/>
        </p:nvSpPr>
        <p:spPr>
          <a:xfrm>
            <a:off x="530926" y="3392843"/>
            <a:ext cx="1439712" cy="276999"/>
          </a:xfrm>
          <a:prstGeom prst="rect">
            <a:avLst/>
          </a:prstGeom>
          <a:solidFill>
            <a:schemeClr val="accent1"/>
          </a:solidFill>
        </p:spPr>
        <p:txBody>
          <a:bodyPr wrap="square" rtlCol="0" anchor="ctr">
            <a:spAutoFit/>
          </a:bodyPr>
          <a:lstStyle/>
          <a:p>
            <a:pPr algn="ctr"/>
            <a:r>
              <a:rPr lang="en-US" altLang="ko-KR" sz="1200" b="1" dirty="0">
                <a:solidFill>
                  <a:schemeClr val="bg1"/>
                </a:solidFill>
                <a:cs typeface="Calibri" pitchFamily="34" charset="0"/>
              </a:rPr>
              <a:t>Your Text Here</a:t>
            </a:r>
            <a:endParaRPr lang="ko-KR" altLang="en-US" sz="1200" b="1" dirty="0">
              <a:solidFill>
                <a:schemeClr val="bg1"/>
              </a:solidFill>
              <a:cs typeface="Calibri" pitchFamily="34" charset="0"/>
            </a:endParaRPr>
          </a:p>
        </p:txBody>
      </p:sp>
      <p:sp>
        <p:nvSpPr>
          <p:cNvPr id="21" name="TextBox 20"/>
          <p:cNvSpPr txBox="1"/>
          <p:nvPr/>
        </p:nvSpPr>
        <p:spPr>
          <a:xfrm>
            <a:off x="530926" y="3848858"/>
            <a:ext cx="1439712" cy="276999"/>
          </a:xfrm>
          <a:prstGeom prst="rect">
            <a:avLst/>
          </a:prstGeom>
          <a:solidFill>
            <a:schemeClr val="accent1"/>
          </a:solidFill>
        </p:spPr>
        <p:txBody>
          <a:bodyPr wrap="square" rtlCol="0" anchor="ctr">
            <a:spAutoFit/>
          </a:bodyPr>
          <a:lstStyle/>
          <a:p>
            <a:pPr algn="ctr"/>
            <a:r>
              <a:rPr lang="en-US" altLang="ko-KR" sz="1200" b="1" dirty="0">
                <a:solidFill>
                  <a:schemeClr val="bg1"/>
                </a:solidFill>
                <a:cs typeface="Calibri" pitchFamily="34" charset="0"/>
              </a:rPr>
              <a:t>Your Text Here</a:t>
            </a:r>
            <a:endParaRPr lang="ko-KR" altLang="en-US" sz="1200" b="1" dirty="0">
              <a:solidFill>
                <a:schemeClr val="bg1"/>
              </a:solidFill>
              <a:cs typeface="Calibri" pitchFamily="34" charset="0"/>
            </a:endParaRPr>
          </a:p>
        </p:txBody>
      </p:sp>
    </p:spTree>
    <p:extLst>
      <p:ext uri="{BB962C8B-B14F-4D97-AF65-F5344CB8AC3E}">
        <p14:creationId xmlns:p14="http://schemas.microsoft.com/office/powerpoint/2010/main" val="24246091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9" name="그룹 298">
            <a:extLst>
              <a:ext uri="{FF2B5EF4-FFF2-40B4-BE49-F238E27FC236}">
                <a16:creationId xmlns:a16="http://schemas.microsoft.com/office/drawing/2014/main" xmlns="" id="{35402EEE-AA41-4F62-BC14-3A684B01140C}"/>
              </a:ext>
            </a:extLst>
          </p:cNvPr>
          <p:cNvGrpSpPr/>
          <p:nvPr/>
        </p:nvGrpSpPr>
        <p:grpSpPr>
          <a:xfrm>
            <a:off x="3768931" y="1165725"/>
            <a:ext cx="5109877" cy="2981022"/>
            <a:chOff x="635000" y="1382713"/>
            <a:chExt cx="7869238" cy="4572000"/>
          </a:xfrm>
          <a:solidFill>
            <a:schemeClr val="bg1">
              <a:lumMod val="85000"/>
            </a:schemeClr>
          </a:solidFill>
        </p:grpSpPr>
        <p:sp>
          <p:nvSpPr>
            <p:cNvPr id="300" name="Freeform 8">
              <a:extLst>
                <a:ext uri="{FF2B5EF4-FFF2-40B4-BE49-F238E27FC236}">
                  <a16:creationId xmlns:a16="http://schemas.microsoft.com/office/drawing/2014/main" xmlns="" id="{5F2332E8-FD47-4B0B-8970-F0D879CD6D23}"/>
                </a:ext>
              </a:extLst>
            </p:cNvPr>
            <p:cNvSpPr>
              <a:spLocks noEditPoints="1"/>
            </p:cNvSpPr>
            <p:nvPr/>
          </p:nvSpPr>
          <p:spPr bwMode="auto">
            <a:xfrm>
              <a:off x="811213" y="3267075"/>
              <a:ext cx="7478713" cy="2654300"/>
            </a:xfrm>
            <a:custGeom>
              <a:avLst/>
              <a:gdLst>
                <a:gd name="T0" fmla="*/ 1383 w 4711"/>
                <a:gd name="T1" fmla="*/ 1616 h 1672"/>
                <a:gd name="T2" fmla="*/ 4289 w 4711"/>
                <a:gd name="T3" fmla="*/ 1370 h 1672"/>
                <a:gd name="T4" fmla="*/ 4547 w 4711"/>
                <a:gd name="T5" fmla="*/ 1482 h 1672"/>
                <a:gd name="T6" fmla="*/ 4645 w 4711"/>
                <a:gd name="T7" fmla="*/ 1305 h 1672"/>
                <a:gd name="T8" fmla="*/ 4596 w 4711"/>
                <a:gd name="T9" fmla="*/ 1330 h 1672"/>
                <a:gd name="T10" fmla="*/ 4699 w 4711"/>
                <a:gd name="T11" fmla="*/ 1014 h 1672"/>
                <a:gd name="T12" fmla="*/ 2870 w 4711"/>
                <a:gd name="T13" fmla="*/ 1134 h 1672"/>
                <a:gd name="T14" fmla="*/ 4455 w 4711"/>
                <a:gd name="T15" fmla="*/ 918 h 1672"/>
                <a:gd name="T16" fmla="*/ 4359 w 4711"/>
                <a:gd name="T17" fmla="*/ 1140 h 1672"/>
                <a:gd name="T18" fmla="*/ 4144 w 4711"/>
                <a:gd name="T19" fmla="*/ 1286 h 1672"/>
                <a:gd name="T20" fmla="*/ 3936 w 4711"/>
                <a:gd name="T21" fmla="*/ 1271 h 1672"/>
                <a:gd name="T22" fmla="*/ 3802 w 4711"/>
                <a:gd name="T23" fmla="*/ 1080 h 1672"/>
                <a:gd name="T24" fmla="*/ 4059 w 4711"/>
                <a:gd name="T25" fmla="*/ 932 h 1672"/>
                <a:gd name="T26" fmla="*/ 4430 w 4711"/>
                <a:gd name="T27" fmla="*/ 909 h 1672"/>
                <a:gd name="T28" fmla="*/ 3982 w 4711"/>
                <a:gd name="T29" fmla="*/ 883 h 1672"/>
                <a:gd name="T30" fmla="*/ 3891 w 4711"/>
                <a:gd name="T31" fmla="*/ 883 h 1672"/>
                <a:gd name="T32" fmla="*/ 4388 w 4711"/>
                <a:gd name="T33" fmla="*/ 864 h 1672"/>
                <a:gd name="T34" fmla="*/ 4362 w 4711"/>
                <a:gd name="T35" fmla="*/ 825 h 1672"/>
                <a:gd name="T36" fmla="*/ 3994 w 4711"/>
                <a:gd name="T37" fmla="*/ 817 h 1672"/>
                <a:gd name="T38" fmla="*/ 4270 w 4711"/>
                <a:gd name="T39" fmla="*/ 855 h 1672"/>
                <a:gd name="T40" fmla="*/ 4132 w 4711"/>
                <a:gd name="T41" fmla="*/ 887 h 1672"/>
                <a:gd name="T42" fmla="*/ 1563 w 4711"/>
                <a:gd name="T43" fmla="*/ 787 h 1672"/>
                <a:gd name="T44" fmla="*/ 3886 w 4711"/>
                <a:gd name="T45" fmla="*/ 778 h 1672"/>
                <a:gd name="T46" fmla="*/ 3870 w 4711"/>
                <a:gd name="T47" fmla="*/ 845 h 1672"/>
                <a:gd name="T48" fmla="*/ 3987 w 4711"/>
                <a:gd name="T49" fmla="*/ 764 h 1672"/>
                <a:gd name="T50" fmla="*/ 3821 w 4711"/>
                <a:gd name="T51" fmla="*/ 885 h 1672"/>
                <a:gd name="T52" fmla="*/ 3860 w 4711"/>
                <a:gd name="T53" fmla="*/ 710 h 1672"/>
                <a:gd name="T54" fmla="*/ 3786 w 4711"/>
                <a:gd name="T55" fmla="*/ 726 h 1672"/>
                <a:gd name="T56" fmla="*/ 3331 w 4711"/>
                <a:gd name="T57" fmla="*/ 700 h 1672"/>
                <a:gd name="T58" fmla="*/ 3957 w 4711"/>
                <a:gd name="T59" fmla="*/ 677 h 1672"/>
                <a:gd name="T60" fmla="*/ 1245 w 4711"/>
                <a:gd name="T61" fmla="*/ 637 h 1672"/>
                <a:gd name="T62" fmla="*/ 1351 w 4711"/>
                <a:gd name="T63" fmla="*/ 529 h 1672"/>
                <a:gd name="T64" fmla="*/ 3942 w 4711"/>
                <a:gd name="T65" fmla="*/ 620 h 1672"/>
                <a:gd name="T66" fmla="*/ 3942 w 4711"/>
                <a:gd name="T67" fmla="*/ 602 h 1672"/>
                <a:gd name="T68" fmla="*/ 1173 w 4711"/>
                <a:gd name="T69" fmla="*/ 511 h 1672"/>
                <a:gd name="T70" fmla="*/ 1255 w 4711"/>
                <a:gd name="T71" fmla="*/ 515 h 1672"/>
                <a:gd name="T72" fmla="*/ 96 w 4711"/>
                <a:gd name="T73" fmla="*/ 454 h 1672"/>
                <a:gd name="T74" fmla="*/ 1088 w 4711"/>
                <a:gd name="T75" fmla="*/ 445 h 1672"/>
                <a:gd name="T76" fmla="*/ 1166 w 4711"/>
                <a:gd name="T77" fmla="*/ 429 h 1672"/>
                <a:gd name="T78" fmla="*/ 1149 w 4711"/>
                <a:gd name="T79" fmla="*/ 400 h 1672"/>
                <a:gd name="T80" fmla="*/ 2694 w 4711"/>
                <a:gd name="T81" fmla="*/ 262 h 1672"/>
                <a:gd name="T82" fmla="*/ 2256 w 4711"/>
                <a:gd name="T83" fmla="*/ 181 h 1672"/>
                <a:gd name="T84" fmla="*/ 2353 w 4711"/>
                <a:gd name="T85" fmla="*/ 119 h 1672"/>
                <a:gd name="T86" fmla="*/ 4183 w 4711"/>
                <a:gd name="T87" fmla="*/ 162 h 1672"/>
                <a:gd name="T88" fmla="*/ 4046 w 4711"/>
                <a:gd name="T89" fmla="*/ 288 h 1672"/>
                <a:gd name="T90" fmla="*/ 4128 w 4711"/>
                <a:gd name="T91" fmla="*/ 225 h 1672"/>
                <a:gd name="T92" fmla="*/ 2400 w 4711"/>
                <a:gd name="T93" fmla="*/ 78 h 1672"/>
                <a:gd name="T94" fmla="*/ 2425 w 4711"/>
                <a:gd name="T95" fmla="*/ 227 h 1672"/>
                <a:gd name="T96" fmla="*/ 2247 w 4711"/>
                <a:gd name="T97" fmla="*/ 148 h 1672"/>
                <a:gd name="T98" fmla="*/ 2167 w 4711"/>
                <a:gd name="T99" fmla="*/ 232 h 1672"/>
                <a:gd name="T100" fmla="*/ 2489 w 4711"/>
                <a:gd name="T101" fmla="*/ 332 h 1672"/>
                <a:gd name="T102" fmla="*/ 2720 w 4711"/>
                <a:gd name="T103" fmla="*/ 234 h 1672"/>
                <a:gd name="T104" fmla="*/ 2577 w 4711"/>
                <a:gd name="T105" fmla="*/ 157 h 1672"/>
                <a:gd name="T106" fmla="*/ 2533 w 4711"/>
                <a:gd name="T107" fmla="*/ 232 h 1672"/>
                <a:gd name="T108" fmla="*/ 1210 w 4711"/>
                <a:gd name="T109" fmla="*/ 78 h 1672"/>
                <a:gd name="T110" fmla="*/ 2798 w 4711"/>
                <a:gd name="T111" fmla="*/ 145 h 1672"/>
                <a:gd name="T112" fmla="*/ 2903 w 4711"/>
                <a:gd name="T113" fmla="*/ 147 h 1672"/>
                <a:gd name="T114" fmla="*/ 2943 w 4711"/>
                <a:gd name="T115" fmla="*/ 127 h 1672"/>
                <a:gd name="T116" fmla="*/ 1393 w 4711"/>
                <a:gd name="T117" fmla="*/ 66 h 1672"/>
                <a:gd name="T118" fmla="*/ 1028 w 4711"/>
                <a:gd name="T119" fmla="*/ 126 h 1672"/>
                <a:gd name="T120" fmla="*/ 1194 w 4711"/>
                <a:gd name="T121" fmla="*/ 89 h 1672"/>
                <a:gd name="T122" fmla="*/ 1076 w 4711"/>
                <a:gd name="T123" fmla="*/ 54 h 16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711" h="1672">
                  <a:moveTo>
                    <a:pt x="1290" y="1620"/>
                  </a:moveTo>
                  <a:lnTo>
                    <a:pt x="1304" y="1628"/>
                  </a:lnTo>
                  <a:lnTo>
                    <a:pt x="1318" y="1641"/>
                  </a:lnTo>
                  <a:lnTo>
                    <a:pt x="1332" y="1653"/>
                  </a:lnTo>
                  <a:lnTo>
                    <a:pt x="1348" y="1662"/>
                  </a:lnTo>
                  <a:lnTo>
                    <a:pt x="1348" y="1670"/>
                  </a:lnTo>
                  <a:lnTo>
                    <a:pt x="1339" y="1670"/>
                  </a:lnTo>
                  <a:lnTo>
                    <a:pt x="1330" y="1672"/>
                  </a:lnTo>
                  <a:lnTo>
                    <a:pt x="1316" y="1672"/>
                  </a:lnTo>
                  <a:lnTo>
                    <a:pt x="1304" y="1669"/>
                  </a:lnTo>
                  <a:lnTo>
                    <a:pt x="1297" y="1667"/>
                  </a:lnTo>
                  <a:lnTo>
                    <a:pt x="1294" y="1653"/>
                  </a:lnTo>
                  <a:lnTo>
                    <a:pt x="1290" y="1635"/>
                  </a:lnTo>
                  <a:lnTo>
                    <a:pt x="1290" y="1620"/>
                  </a:lnTo>
                  <a:close/>
                  <a:moveTo>
                    <a:pt x="1402" y="1590"/>
                  </a:moveTo>
                  <a:lnTo>
                    <a:pt x="1416" y="1593"/>
                  </a:lnTo>
                  <a:lnTo>
                    <a:pt x="1432" y="1599"/>
                  </a:lnTo>
                  <a:lnTo>
                    <a:pt x="1444" y="1604"/>
                  </a:lnTo>
                  <a:lnTo>
                    <a:pt x="1440" y="1604"/>
                  </a:lnTo>
                  <a:lnTo>
                    <a:pt x="1428" y="1611"/>
                  </a:lnTo>
                  <a:lnTo>
                    <a:pt x="1416" y="1616"/>
                  </a:lnTo>
                  <a:lnTo>
                    <a:pt x="1402" y="1620"/>
                  </a:lnTo>
                  <a:lnTo>
                    <a:pt x="1402" y="1613"/>
                  </a:lnTo>
                  <a:lnTo>
                    <a:pt x="1404" y="1611"/>
                  </a:lnTo>
                  <a:lnTo>
                    <a:pt x="1407" y="1609"/>
                  </a:lnTo>
                  <a:lnTo>
                    <a:pt x="1409" y="1607"/>
                  </a:lnTo>
                  <a:lnTo>
                    <a:pt x="1409" y="1606"/>
                  </a:lnTo>
                  <a:lnTo>
                    <a:pt x="1411" y="1604"/>
                  </a:lnTo>
                  <a:lnTo>
                    <a:pt x="1412" y="1600"/>
                  </a:lnTo>
                  <a:lnTo>
                    <a:pt x="1409" y="1600"/>
                  </a:lnTo>
                  <a:lnTo>
                    <a:pt x="1400" y="1609"/>
                  </a:lnTo>
                  <a:lnTo>
                    <a:pt x="1392" y="1614"/>
                  </a:lnTo>
                  <a:lnTo>
                    <a:pt x="1383" y="1616"/>
                  </a:lnTo>
                  <a:lnTo>
                    <a:pt x="1371" y="1620"/>
                  </a:lnTo>
                  <a:lnTo>
                    <a:pt x="1371" y="1604"/>
                  </a:lnTo>
                  <a:lnTo>
                    <a:pt x="1381" y="1600"/>
                  </a:lnTo>
                  <a:lnTo>
                    <a:pt x="1392" y="1595"/>
                  </a:lnTo>
                  <a:lnTo>
                    <a:pt x="1402" y="1590"/>
                  </a:lnTo>
                  <a:close/>
                  <a:moveTo>
                    <a:pt x="1374" y="1393"/>
                  </a:moveTo>
                  <a:lnTo>
                    <a:pt x="1378" y="1396"/>
                  </a:lnTo>
                  <a:lnTo>
                    <a:pt x="1381" y="1398"/>
                  </a:lnTo>
                  <a:lnTo>
                    <a:pt x="1383" y="1400"/>
                  </a:lnTo>
                  <a:lnTo>
                    <a:pt x="1385" y="1403"/>
                  </a:lnTo>
                  <a:lnTo>
                    <a:pt x="1385" y="1407"/>
                  </a:lnTo>
                  <a:lnTo>
                    <a:pt x="1386" y="1412"/>
                  </a:lnTo>
                  <a:lnTo>
                    <a:pt x="1378" y="1412"/>
                  </a:lnTo>
                  <a:lnTo>
                    <a:pt x="1376" y="1408"/>
                  </a:lnTo>
                  <a:lnTo>
                    <a:pt x="1374" y="1405"/>
                  </a:lnTo>
                  <a:lnTo>
                    <a:pt x="1374" y="1403"/>
                  </a:lnTo>
                  <a:lnTo>
                    <a:pt x="1372" y="1401"/>
                  </a:lnTo>
                  <a:lnTo>
                    <a:pt x="1374" y="1398"/>
                  </a:lnTo>
                  <a:lnTo>
                    <a:pt x="1374" y="1393"/>
                  </a:lnTo>
                  <a:close/>
                  <a:moveTo>
                    <a:pt x="4289" y="1370"/>
                  </a:moveTo>
                  <a:lnTo>
                    <a:pt x="4294" y="1384"/>
                  </a:lnTo>
                  <a:lnTo>
                    <a:pt x="4296" y="1400"/>
                  </a:lnTo>
                  <a:lnTo>
                    <a:pt x="4292" y="1415"/>
                  </a:lnTo>
                  <a:lnTo>
                    <a:pt x="4284" y="1424"/>
                  </a:lnTo>
                  <a:lnTo>
                    <a:pt x="4275" y="1429"/>
                  </a:lnTo>
                  <a:lnTo>
                    <a:pt x="4263" y="1435"/>
                  </a:lnTo>
                  <a:lnTo>
                    <a:pt x="4258" y="1414"/>
                  </a:lnTo>
                  <a:lnTo>
                    <a:pt x="4251" y="1393"/>
                  </a:lnTo>
                  <a:lnTo>
                    <a:pt x="4244" y="1374"/>
                  </a:lnTo>
                  <a:lnTo>
                    <a:pt x="4258" y="1374"/>
                  </a:lnTo>
                  <a:lnTo>
                    <a:pt x="4270" y="1381"/>
                  </a:lnTo>
                  <a:lnTo>
                    <a:pt x="4280" y="1379"/>
                  </a:lnTo>
                  <a:lnTo>
                    <a:pt x="4289" y="1370"/>
                  </a:lnTo>
                  <a:close/>
                  <a:moveTo>
                    <a:pt x="4577" y="1367"/>
                  </a:moveTo>
                  <a:lnTo>
                    <a:pt x="4580" y="1368"/>
                  </a:lnTo>
                  <a:lnTo>
                    <a:pt x="4584" y="1370"/>
                  </a:lnTo>
                  <a:lnTo>
                    <a:pt x="4586" y="1372"/>
                  </a:lnTo>
                  <a:lnTo>
                    <a:pt x="4587" y="1374"/>
                  </a:lnTo>
                  <a:lnTo>
                    <a:pt x="4589" y="1375"/>
                  </a:lnTo>
                  <a:lnTo>
                    <a:pt x="4593" y="1379"/>
                  </a:lnTo>
                  <a:lnTo>
                    <a:pt x="4593" y="1377"/>
                  </a:lnTo>
                  <a:lnTo>
                    <a:pt x="4594" y="1375"/>
                  </a:lnTo>
                  <a:lnTo>
                    <a:pt x="4596" y="1372"/>
                  </a:lnTo>
                  <a:lnTo>
                    <a:pt x="4596" y="1370"/>
                  </a:lnTo>
                  <a:lnTo>
                    <a:pt x="4598" y="1370"/>
                  </a:lnTo>
                  <a:lnTo>
                    <a:pt x="4600" y="1370"/>
                  </a:lnTo>
                  <a:lnTo>
                    <a:pt x="4600" y="1374"/>
                  </a:lnTo>
                  <a:lnTo>
                    <a:pt x="4601" y="1377"/>
                  </a:lnTo>
                  <a:lnTo>
                    <a:pt x="4603" y="1382"/>
                  </a:lnTo>
                  <a:lnTo>
                    <a:pt x="4603" y="1388"/>
                  </a:lnTo>
                  <a:lnTo>
                    <a:pt x="4603" y="1393"/>
                  </a:lnTo>
                  <a:lnTo>
                    <a:pt x="4591" y="1407"/>
                  </a:lnTo>
                  <a:lnTo>
                    <a:pt x="4580" y="1424"/>
                  </a:lnTo>
                  <a:lnTo>
                    <a:pt x="4584" y="1435"/>
                  </a:lnTo>
                  <a:lnTo>
                    <a:pt x="4582" y="1438"/>
                  </a:lnTo>
                  <a:lnTo>
                    <a:pt x="4577" y="1442"/>
                  </a:lnTo>
                  <a:lnTo>
                    <a:pt x="4572" y="1443"/>
                  </a:lnTo>
                  <a:lnTo>
                    <a:pt x="4567" y="1445"/>
                  </a:lnTo>
                  <a:lnTo>
                    <a:pt x="4561" y="1449"/>
                  </a:lnTo>
                  <a:lnTo>
                    <a:pt x="4558" y="1450"/>
                  </a:lnTo>
                  <a:lnTo>
                    <a:pt x="4554" y="1456"/>
                  </a:lnTo>
                  <a:lnTo>
                    <a:pt x="4554" y="1461"/>
                  </a:lnTo>
                  <a:lnTo>
                    <a:pt x="4553" y="1466"/>
                  </a:lnTo>
                  <a:lnTo>
                    <a:pt x="4553" y="1471"/>
                  </a:lnTo>
                  <a:lnTo>
                    <a:pt x="4551" y="1478"/>
                  </a:lnTo>
                  <a:lnTo>
                    <a:pt x="4547" y="1482"/>
                  </a:lnTo>
                  <a:lnTo>
                    <a:pt x="4542" y="1485"/>
                  </a:lnTo>
                  <a:lnTo>
                    <a:pt x="4537" y="1489"/>
                  </a:lnTo>
                  <a:lnTo>
                    <a:pt x="4532" y="1492"/>
                  </a:lnTo>
                  <a:lnTo>
                    <a:pt x="4526" y="1497"/>
                  </a:lnTo>
                  <a:lnTo>
                    <a:pt x="4519" y="1497"/>
                  </a:lnTo>
                  <a:lnTo>
                    <a:pt x="4511" y="1491"/>
                  </a:lnTo>
                  <a:lnTo>
                    <a:pt x="4502" y="1485"/>
                  </a:lnTo>
                  <a:lnTo>
                    <a:pt x="4495" y="1480"/>
                  </a:lnTo>
                  <a:lnTo>
                    <a:pt x="4488" y="1470"/>
                  </a:lnTo>
                  <a:lnTo>
                    <a:pt x="4493" y="1466"/>
                  </a:lnTo>
                  <a:lnTo>
                    <a:pt x="4495" y="1461"/>
                  </a:lnTo>
                  <a:lnTo>
                    <a:pt x="4497" y="1457"/>
                  </a:lnTo>
                  <a:lnTo>
                    <a:pt x="4498" y="1452"/>
                  </a:lnTo>
                  <a:lnTo>
                    <a:pt x="4500" y="1447"/>
                  </a:lnTo>
                  <a:lnTo>
                    <a:pt x="4504" y="1443"/>
                  </a:lnTo>
                  <a:lnTo>
                    <a:pt x="4514" y="1440"/>
                  </a:lnTo>
                  <a:lnTo>
                    <a:pt x="4525" y="1438"/>
                  </a:lnTo>
                  <a:lnTo>
                    <a:pt x="4535" y="1435"/>
                  </a:lnTo>
                  <a:lnTo>
                    <a:pt x="4540" y="1429"/>
                  </a:lnTo>
                  <a:lnTo>
                    <a:pt x="4549" y="1417"/>
                  </a:lnTo>
                  <a:lnTo>
                    <a:pt x="4556" y="1403"/>
                  </a:lnTo>
                  <a:lnTo>
                    <a:pt x="4565" y="1389"/>
                  </a:lnTo>
                  <a:lnTo>
                    <a:pt x="4572" y="1375"/>
                  </a:lnTo>
                  <a:lnTo>
                    <a:pt x="4577" y="1367"/>
                  </a:lnTo>
                  <a:close/>
                  <a:moveTo>
                    <a:pt x="4570" y="1239"/>
                  </a:moveTo>
                  <a:lnTo>
                    <a:pt x="4577" y="1239"/>
                  </a:lnTo>
                  <a:lnTo>
                    <a:pt x="4593" y="1255"/>
                  </a:lnTo>
                  <a:lnTo>
                    <a:pt x="4607" y="1269"/>
                  </a:lnTo>
                  <a:lnTo>
                    <a:pt x="4621" y="1285"/>
                  </a:lnTo>
                  <a:lnTo>
                    <a:pt x="4631" y="1305"/>
                  </a:lnTo>
                  <a:lnTo>
                    <a:pt x="4636" y="1305"/>
                  </a:lnTo>
                  <a:lnTo>
                    <a:pt x="4642" y="1305"/>
                  </a:lnTo>
                  <a:lnTo>
                    <a:pt x="4645" y="1305"/>
                  </a:lnTo>
                  <a:lnTo>
                    <a:pt x="4647" y="1305"/>
                  </a:lnTo>
                  <a:lnTo>
                    <a:pt x="4650" y="1305"/>
                  </a:lnTo>
                  <a:lnTo>
                    <a:pt x="4654" y="1302"/>
                  </a:lnTo>
                  <a:lnTo>
                    <a:pt x="4656" y="1299"/>
                  </a:lnTo>
                  <a:lnTo>
                    <a:pt x="4657" y="1293"/>
                  </a:lnTo>
                  <a:lnTo>
                    <a:pt x="4661" y="1293"/>
                  </a:lnTo>
                  <a:lnTo>
                    <a:pt x="4661" y="1316"/>
                  </a:lnTo>
                  <a:lnTo>
                    <a:pt x="4659" y="1321"/>
                  </a:lnTo>
                  <a:lnTo>
                    <a:pt x="4657" y="1326"/>
                  </a:lnTo>
                  <a:lnTo>
                    <a:pt x="4656" y="1332"/>
                  </a:lnTo>
                  <a:lnTo>
                    <a:pt x="4654" y="1335"/>
                  </a:lnTo>
                  <a:lnTo>
                    <a:pt x="4642" y="1335"/>
                  </a:lnTo>
                  <a:lnTo>
                    <a:pt x="4642" y="1347"/>
                  </a:lnTo>
                  <a:lnTo>
                    <a:pt x="4631" y="1358"/>
                  </a:lnTo>
                  <a:lnTo>
                    <a:pt x="4622" y="1368"/>
                  </a:lnTo>
                  <a:lnTo>
                    <a:pt x="4612" y="1379"/>
                  </a:lnTo>
                  <a:lnTo>
                    <a:pt x="4612" y="1374"/>
                  </a:lnTo>
                  <a:lnTo>
                    <a:pt x="4610" y="1370"/>
                  </a:lnTo>
                  <a:lnTo>
                    <a:pt x="4610" y="1367"/>
                  </a:lnTo>
                  <a:lnTo>
                    <a:pt x="4610" y="1361"/>
                  </a:lnTo>
                  <a:lnTo>
                    <a:pt x="4612" y="1358"/>
                  </a:lnTo>
                  <a:lnTo>
                    <a:pt x="4612" y="1354"/>
                  </a:lnTo>
                  <a:lnTo>
                    <a:pt x="4612" y="1351"/>
                  </a:lnTo>
                  <a:lnTo>
                    <a:pt x="4610" y="1349"/>
                  </a:lnTo>
                  <a:lnTo>
                    <a:pt x="4607" y="1347"/>
                  </a:lnTo>
                  <a:lnTo>
                    <a:pt x="4603" y="1346"/>
                  </a:lnTo>
                  <a:lnTo>
                    <a:pt x="4600" y="1344"/>
                  </a:lnTo>
                  <a:lnTo>
                    <a:pt x="4596" y="1342"/>
                  </a:lnTo>
                  <a:lnTo>
                    <a:pt x="4593" y="1340"/>
                  </a:lnTo>
                  <a:lnTo>
                    <a:pt x="4591" y="1339"/>
                  </a:lnTo>
                  <a:lnTo>
                    <a:pt x="4591" y="1337"/>
                  </a:lnTo>
                  <a:lnTo>
                    <a:pt x="4593" y="1335"/>
                  </a:lnTo>
                  <a:lnTo>
                    <a:pt x="4596" y="1330"/>
                  </a:lnTo>
                  <a:lnTo>
                    <a:pt x="4601" y="1326"/>
                  </a:lnTo>
                  <a:lnTo>
                    <a:pt x="4607" y="1321"/>
                  </a:lnTo>
                  <a:lnTo>
                    <a:pt x="4612" y="1316"/>
                  </a:lnTo>
                  <a:lnTo>
                    <a:pt x="4605" y="1309"/>
                  </a:lnTo>
                  <a:lnTo>
                    <a:pt x="4598" y="1297"/>
                  </a:lnTo>
                  <a:lnTo>
                    <a:pt x="4587" y="1279"/>
                  </a:lnTo>
                  <a:lnTo>
                    <a:pt x="4579" y="1264"/>
                  </a:lnTo>
                  <a:lnTo>
                    <a:pt x="4574" y="1250"/>
                  </a:lnTo>
                  <a:lnTo>
                    <a:pt x="4570" y="1239"/>
                  </a:lnTo>
                  <a:close/>
                  <a:moveTo>
                    <a:pt x="4507" y="1056"/>
                  </a:moveTo>
                  <a:lnTo>
                    <a:pt x="4516" y="1056"/>
                  </a:lnTo>
                  <a:lnTo>
                    <a:pt x="4532" y="1068"/>
                  </a:lnTo>
                  <a:lnTo>
                    <a:pt x="4551" y="1079"/>
                  </a:lnTo>
                  <a:lnTo>
                    <a:pt x="4551" y="1089"/>
                  </a:lnTo>
                  <a:lnTo>
                    <a:pt x="4539" y="1089"/>
                  </a:lnTo>
                  <a:lnTo>
                    <a:pt x="4530" y="1082"/>
                  </a:lnTo>
                  <a:lnTo>
                    <a:pt x="4521" y="1075"/>
                  </a:lnTo>
                  <a:lnTo>
                    <a:pt x="4514" y="1066"/>
                  </a:lnTo>
                  <a:lnTo>
                    <a:pt x="4507" y="1056"/>
                  </a:lnTo>
                  <a:close/>
                  <a:moveTo>
                    <a:pt x="4692" y="995"/>
                  </a:moveTo>
                  <a:lnTo>
                    <a:pt x="4696" y="995"/>
                  </a:lnTo>
                  <a:lnTo>
                    <a:pt x="4699" y="997"/>
                  </a:lnTo>
                  <a:lnTo>
                    <a:pt x="4699" y="997"/>
                  </a:lnTo>
                  <a:lnTo>
                    <a:pt x="4701" y="998"/>
                  </a:lnTo>
                  <a:lnTo>
                    <a:pt x="4701" y="1000"/>
                  </a:lnTo>
                  <a:lnTo>
                    <a:pt x="4703" y="1002"/>
                  </a:lnTo>
                  <a:lnTo>
                    <a:pt x="4704" y="1005"/>
                  </a:lnTo>
                  <a:lnTo>
                    <a:pt x="4708" y="1011"/>
                  </a:lnTo>
                  <a:lnTo>
                    <a:pt x="4710" y="1017"/>
                  </a:lnTo>
                  <a:lnTo>
                    <a:pt x="4711" y="1024"/>
                  </a:lnTo>
                  <a:lnTo>
                    <a:pt x="4704" y="1024"/>
                  </a:lnTo>
                  <a:lnTo>
                    <a:pt x="4704" y="1017"/>
                  </a:lnTo>
                  <a:lnTo>
                    <a:pt x="4699" y="1014"/>
                  </a:lnTo>
                  <a:lnTo>
                    <a:pt x="4697" y="1009"/>
                  </a:lnTo>
                  <a:lnTo>
                    <a:pt x="4696" y="1005"/>
                  </a:lnTo>
                  <a:lnTo>
                    <a:pt x="4694" y="1000"/>
                  </a:lnTo>
                  <a:lnTo>
                    <a:pt x="4692" y="995"/>
                  </a:lnTo>
                  <a:close/>
                  <a:moveTo>
                    <a:pt x="4532" y="974"/>
                  </a:moveTo>
                  <a:lnTo>
                    <a:pt x="4535" y="974"/>
                  </a:lnTo>
                  <a:lnTo>
                    <a:pt x="4537" y="976"/>
                  </a:lnTo>
                  <a:lnTo>
                    <a:pt x="4537" y="977"/>
                  </a:lnTo>
                  <a:lnTo>
                    <a:pt x="4539" y="977"/>
                  </a:lnTo>
                  <a:lnTo>
                    <a:pt x="4540" y="977"/>
                  </a:lnTo>
                  <a:lnTo>
                    <a:pt x="4542" y="979"/>
                  </a:lnTo>
                  <a:lnTo>
                    <a:pt x="4544" y="984"/>
                  </a:lnTo>
                  <a:lnTo>
                    <a:pt x="4544" y="990"/>
                  </a:lnTo>
                  <a:lnTo>
                    <a:pt x="4546" y="993"/>
                  </a:lnTo>
                  <a:lnTo>
                    <a:pt x="4547" y="997"/>
                  </a:lnTo>
                  <a:lnTo>
                    <a:pt x="4549" y="1000"/>
                  </a:lnTo>
                  <a:lnTo>
                    <a:pt x="4551" y="1005"/>
                  </a:lnTo>
                  <a:lnTo>
                    <a:pt x="4539" y="1005"/>
                  </a:lnTo>
                  <a:lnTo>
                    <a:pt x="4537" y="997"/>
                  </a:lnTo>
                  <a:lnTo>
                    <a:pt x="4533" y="991"/>
                  </a:lnTo>
                  <a:lnTo>
                    <a:pt x="4532" y="984"/>
                  </a:lnTo>
                  <a:lnTo>
                    <a:pt x="4532" y="974"/>
                  </a:lnTo>
                  <a:close/>
                  <a:moveTo>
                    <a:pt x="2907" y="967"/>
                  </a:moveTo>
                  <a:lnTo>
                    <a:pt x="2907" y="974"/>
                  </a:lnTo>
                  <a:lnTo>
                    <a:pt x="2915" y="993"/>
                  </a:lnTo>
                  <a:lnTo>
                    <a:pt x="2915" y="1014"/>
                  </a:lnTo>
                  <a:lnTo>
                    <a:pt x="2910" y="1033"/>
                  </a:lnTo>
                  <a:lnTo>
                    <a:pt x="2901" y="1052"/>
                  </a:lnTo>
                  <a:lnTo>
                    <a:pt x="2891" y="1070"/>
                  </a:lnTo>
                  <a:lnTo>
                    <a:pt x="2882" y="1087"/>
                  </a:lnTo>
                  <a:lnTo>
                    <a:pt x="2875" y="1101"/>
                  </a:lnTo>
                  <a:lnTo>
                    <a:pt x="2872" y="1119"/>
                  </a:lnTo>
                  <a:lnTo>
                    <a:pt x="2870" y="1134"/>
                  </a:lnTo>
                  <a:lnTo>
                    <a:pt x="2868" y="1147"/>
                  </a:lnTo>
                  <a:lnTo>
                    <a:pt x="2861" y="1157"/>
                  </a:lnTo>
                  <a:lnTo>
                    <a:pt x="2849" y="1166"/>
                  </a:lnTo>
                  <a:lnTo>
                    <a:pt x="2849" y="1162"/>
                  </a:lnTo>
                  <a:lnTo>
                    <a:pt x="2842" y="1161"/>
                  </a:lnTo>
                  <a:lnTo>
                    <a:pt x="2837" y="1159"/>
                  </a:lnTo>
                  <a:lnTo>
                    <a:pt x="2832" y="1155"/>
                  </a:lnTo>
                  <a:lnTo>
                    <a:pt x="2828" y="1150"/>
                  </a:lnTo>
                  <a:lnTo>
                    <a:pt x="2826" y="1143"/>
                  </a:lnTo>
                  <a:lnTo>
                    <a:pt x="2819" y="1129"/>
                  </a:lnTo>
                  <a:lnTo>
                    <a:pt x="2818" y="1115"/>
                  </a:lnTo>
                  <a:lnTo>
                    <a:pt x="2823" y="1103"/>
                  </a:lnTo>
                  <a:lnTo>
                    <a:pt x="2828" y="1089"/>
                  </a:lnTo>
                  <a:lnTo>
                    <a:pt x="2833" y="1075"/>
                  </a:lnTo>
                  <a:lnTo>
                    <a:pt x="2833" y="1066"/>
                  </a:lnTo>
                  <a:lnTo>
                    <a:pt x="2832" y="1052"/>
                  </a:lnTo>
                  <a:lnTo>
                    <a:pt x="2830" y="1038"/>
                  </a:lnTo>
                  <a:lnTo>
                    <a:pt x="2830" y="1024"/>
                  </a:lnTo>
                  <a:lnTo>
                    <a:pt x="2849" y="1024"/>
                  </a:lnTo>
                  <a:lnTo>
                    <a:pt x="2854" y="1016"/>
                  </a:lnTo>
                  <a:lnTo>
                    <a:pt x="2865" y="1005"/>
                  </a:lnTo>
                  <a:lnTo>
                    <a:pt x="2875" y="993"/>
                  </a:lnTo>
                  <a:lnTo>
                    <a:pt x="2887" y="981"/>
                  </a:lnTo>
                  <a:lnTo>
                    <a:pt x="2898" y="972"/>
                  </a:lnTo>
                  <a:lnTo>
                    <a:pt x="2907" y="967"/>
                  </a:lnTo>
                  <a:close/>
                  <a:moveTo>
                    <a:pt x="4455" y="913"/>
                  </a:moveTo>
                  <a:lnTo>
                    <a:pt x="4469" y="918"/>
                  </a:lnTo>
                  <a:lnTo>
                    <a:pt x="4469" y="925"/>
                  </a:lnTo>
                  <a:lnTo>
                    <a:pt x="4458" y="925"/>
                  </a:lnTo>
                  <a:lnTo>
                    <a:pt x="4458" y="921"/>
                  </a:lnTo>
                  <a:lnTo>
                    <a:pt x="4457" y="920"/>
                  </a:lnTo>
                  <a:lnTo>
                    <a:pt x="4457" y="918"/>
                  </a:lnTo>
                  <a:lnTo>
                    <a:pt x="4455" y="918"/>
                  </a:lnTo>
                  <a:lnTo>
                    <a:pt x="4455" y="916"/>
                  </a:lnTo>
                  <a:lnTo>
                    <a:pt x="4455" y="913"/>
                  </a:lnTo>
                  <a:close/>
                  <a:moveTo>
                    <a:pt x="4205" y="909"/>
                  </a:moveTo>
                  <a:lnTo>
                    <a:pt x="4209" y="909"/>
                  </a:lnTo>
                  <a:lnTo>
                    <a:pt x="4210" y="918"/>
                  </a:lnTo>
                  <a:lnTo>
                    <a:pt x="4212" y="930"/>
                  </a:lnTo>
                  <a:lnTo>
                    <a:pt x="4217" y="944"/>
                  </a:lnTo>
                  <a:lnTo>
                    <a:pt x="4221" y="956"/>
                  </a:lnTo>
                  <a:lnTo>
                    <a:pt x="4224" y="963"/>
                  </a:lnTo>
                  <a:lnTo>
                    <a:pt x="4226" y="965"/>
                  </a:lnTo>
                  <a:lnTo>
                    <a:pt x="4231" y="967"/>
                  </a:lnTo>
                  <a:lnTo>
                    <a:pt x="4235" y="967"/>
                  </a:lnTo>
                  <a:lnTo>
                    <a:pt x="4240" y="969"/>
                  </a:lnTo>
                  <a:lnTo>
                    <a:pt x="4244" y="969"/>
                  </a:lnTo>
                  <a:lnTo>
                    <a:pt x="4247" y="970"/>
                  </a:lnTo>
                  <a:lnTo>
                    <a:pt x="4247" y="976"/>
                  </a:lnTo>
                  <a:lnTo>
                    <a:pt x="4251" y="988"/>
                  </a:lnTo>
                  <a:lnTo>
                    <a:pt x="4254" y="1002"/>
                  </a:lnTo>
                  <a:lnTo>
                    <a:pt x="4259" y="1019"/>
                  </a:lnTo>
                  <a:lnTo>
                    <a:pt x="4263" y="1031"/>
                  </a:lnTo>
                  <a:lnTo>
                    <a:pt x="4266" y="1040"/>
                  </a:lnTo>
                  <a:lnTo>
                    <a:pt x="4275" y="1040"/>
                  </a:lnTo>
                  <a:lnTo>
                    <a:pt x="4280" y="1042"/>
                  </a:lnTo>
                  <a:lnTo>
                    <a:pt x="4286" y="1044"/>
                  </a:lnTo>
                  <a:lnTo>
                    <a:pt x="4289" y="1047"/>
                  </a:lnTo>
                  <a:lnTo>
                    <a:pt x="4292" y="1052"/>
                  </a:lnTo>
                  <a:lnTo>
                    <a:pt x="4301" y="1065"/>
                  </a:lnTo>
                  <a:lnTo>
                    <a:pt x="4305" y="1082"/>
                  </a:lnTo>
                  <a:lnTo>
                    <a:pt x="4324" y="1082"/>
                  </a:lnTo>
                  <a:lnTo>
                    <a:pt x="4331" y="1100"/>
                  </a:lnTo>
                  <a:lnTo>
                    <a:pt x="4341" y="1112"/>
                  </a:lnTo>
                  <a:lnTo>
                    <a:pt x="4350" y="1124"/>
                  </a:lnTo>
                  <a:lnTo>
                    <a:pt x="4359" y="1140"/>
                  </a:lnTo>
                  <a:lnTo>
                    <a:pt x="4362" y="1166"/>
                  </a:lnTo>
                  <a:lnTo>
                    <a:pt x="4361" y="1187"/>
                  </a:lnTo>
                  <a:lnTo>
                    <a:pt x="4355" y="1208"/>
                  </a:lnTo>
                  <a:lnTo>
                    <a:pt x="4347" y="1227"/>
                  </a:lnTo>
                  <a:lnTo>
                    <a:pt x="4338" y="1248"/>
                  </a:lnTo>
                  <a:lnTo>
                    <a:pt x="4327" y="1271"/>
                  </a:lnTo>
                  <a:lnTo>
                    <a:pt x="4324" y="1285"/>
                  </a:lnTo>
                  <a:lnTo>
                    <a:pt x="4319" y="1299"/>
                  </a:lnTo>
                  <a:lnTo>
                    <a:pt x="4315" y="1314"/>
                  </a:lnTo>
                  <a:lnTo>
                    <a:pt x="4310" y="1326"/>
                  </a:lnTo>
                  <a:lnTo>
                    <a:pt x="4301" y="1335"/>
                  </a:lnTo>
                  <a:lnTo>
                    <a:pt x="4291" y="1340"/>
                  </a:lnTo>
                  <a:lnTo>
                    <a:pt x="4279" y="1346"/>
                  </a:lnTo>
                  <a:lnTo>
                    <a:pt x="4266" y="1351"/>
                  </a:lnTo>
                  <a:lnTo>
                    <a:pt x="4258" y="1354"/>
                  </a:lnTo>
                  <a:lnTo>
                    <a:pt x="4247" y="1346"/>
                  </a:lnTo>
                  <a:lnTo>
                    <a:pt x="4235" y="1335"/>
                  </a:lnTo>
                  <a:lnTo>
                    <a:pt x="4226" y="1342"/>
                  </a:lnTo>
                  <a:lnTo>
                    <a:pt x="4216" y="1346"/>
                  </a:lnTo>
                  <a:lnTo>
                    <a:pt x="4203" y="1344"/>
                  </a:lnTo>
                  <a:lnTo>
                    <a:pt x="4190" y="1342"/>
                  </a:lnTo>
                  <a:lnTo>
                    <a:pt x="4174" y="1340"/>
                  </a:lnTo>
                  <a:lnTo>
                    <a:pt x="4167" y="1305"/>
                  </a:lnTo>
                  <a:lnTo>
                    <a:pt x="4162" y="1304"/>
                  </a:lnTo>
                  <a:lnTo>
                    <a:pt x="4156" y="1302"/>
                  </a:lnTo>
                  <a:lnTo>
                    <a:pt x="4151" y="1300"/>
                  </a:lnTo>
                  <a:lnTo>
                    <a:pt x="4148" y="1297"/>
                  </a:lnTo>
                  <a:lnTo>
                    <a:pt x="4144" y="1295"/>
                  </a:lnTo>
                  <a:lnTo>
                    <a:pt x="4142" y="1293"/>
                  </a:lnTo>
                  <a:lnTo>
                    <a:pt x="4142" y="1292"/>
                  </a:lnTo>
                  <a:lnTo>
                    <a:pt x="4144" y="1290"/>
                  </a:lnTo>
                  <a:lnTo>
                    <a:pt x="4144" y="1288"/>
                  </a:lnTo>
                  <a:lnTo>
                    <a:pt x="4144" y="1286"/>
                  </a:lnTo>
                  <a:lnTo>
                    <a:pt x="4142" y="1285"/>
                  </a:lnTo>
                  <a:lnTo>
                    <a:pt x="4141" y="1283"/>
                  </a:lnTo>
                  <a:lnTo>
                    <a:pt x="4135" y="1281"/>
                  </a:lnTo>
                  <a:lnTo>
                    <a:pt x="4134" y="1283"/>
                  </a:lnTo>
                  <a:lnTo>
                    <a:pt x="4134" y="1285"/>
                  </a:lnTo>
                  <a:lnTo>
                    <a:pt x="4134" y="1285"/>
                  </a:lnTo>
                  <a:lnTo>
                    <a:pt x="4132" y="1286"/>
                  </a:lnTo>
                  <a:lnTo>
                    <a:pt x="4130" y="1286"/>
                  </a:lnTo>
                  <a:lnTo>
                    <a:pt x="4128" y="1286"/>
                  </a:lnTo>
                  <a:lnTo>
                    <a:pt x="4128" y="1281"/>
                  </a:lnTo>
                  <a:lnTo>
                    <a:pt x="4123" y="1281"/>
                  </a:lnTo>
                  <a:lnTo>
                    <a:pt x="4123" y="1278"/>
                  </a:lnTo>
                  <a:lnTo>
                    <a:pt x="4130" y="1274"/>
                  </a:lnTo>
                  <a:lnTo>
                    <a:pt x="4135" y="1269"/>
                  </a:lnTo>
                  <a:lnTo>
                    <a:pt x="4139" y="1264"/>
                  </a:lnTo>
                  <a:lnTo>
                    <a:pt x="4135" y="1264"/>
                  </a:lnTo>
                  <a:lnTo>
                    <a:pt x="4135" y="1258"/>
                  </a:lnTo>
                  <a:lnTo>
                    <a:pt x="4127" y="1267"/>
                  </a:lnTo>
                  <a:lnTo>
                    <a:pt x="4118" y="1272"/>
                  </a:lnTo>
                  <a:lnTo>
                    <a:pt x="4104" y="1278"/>
                  </a:lnTo>
                  <a:lnTo>
                    <a:pt x="4099" y="1267"/>
                  </a:lnTo>
                  <a:lnTo>
                    <a:pt x="4092" y="1257"/>
                  </a:lnTo>
                  <a:lnTo>
                    <a:pt x="4083" y="1248"/>
                  </a:lnTo>
                  <a:lnTo>
                    <a:pt x="4071" y="1241"/>
                  </a:lnTo>
                  <a:lnTo>
                    <a:pt x="4055" y="1239"/>
                  </a:lnTo>
                  <a:lnTo>
                    <a:pt x="4045" y="1236"/>
                  </a:lnTo>
                  <a:lnTo>
                    <a:pt x="4031" y="1234"/>
                  </a:lnTo>
                  <a:lnTo>
                    <a:pt x="4011" y="1236"/>
                  </a:lnTo>
                  <a:lnTo>
                    <a:pt x="3992" y="1237"/>
                  </a:lnTo>
                  <a:lnTo>
                    <a:pt x="3973" y="1241"/>
                  </a:lnTo>
                  <a:lnTo>
                    <a:pt x="3956" y="1244"/>
                  </a:lnTo>
                  <a:lnTo>
                    <a:pt x="3943" y="1248"/>
                  </a:lnTo>
                  <a:lnTo>
                    <a:pt x="3936" y="1271"/>
                  </a:lnTo>
                  <a:lnTo>
                    <a:pt x="3919" y="1271"/>
                  </a:lnTo>
                  <a:lnTo>
                    <a:pt x="3903" y="1269"/>
                  </a:lnTo>
                  <a:lnTo>
                    <a:pt x="3886" y="1271"/>
                  </a:lnTo>
                  <a:lnTo>
                    <a:pt x="3874" y="1274"/>
                  </a:lnTo>
                  <a:lnTo>
                    <a:pt x="3861" y="1279"/>
                  </a:lnTo>
                  <a:lnTo>
                    <a:pt x="3851" y="1285"/>
                  </a:lnTo>
                  <a:lnTo>
                    <a:pt x="3839" y="1286"/>
                  </a:lnTo>
                  <a:lnTo>
                    <a:pt x="3825" y="1286"/>
                  </a:lnTo>
                  <a:lnTo>
                    <a:pt x="3821" y="1279"/>
                  </a:lnTo>
                  <a:lnTo>
                    <a:pt x="3818" y="1274"/>
                  </a:lnTo>
                  <a:lnTo>
                    <a:pt x="3812" y="1269"/>
                  </a:lnTo>
                  <a:lnTo>
                    <a:pt x="3809" y="1264"/>
                  </a:lnTo>
                  <a:lnTo>
                    <a:pt x="3818" y="1251"/>
                  </a:lnTo>
                  <a:lnTo>
                    <a:pt x="3819" y="1236"/>
                  </a:lnTo>
                  <a:lnTo>
                    <a:pt x="3818" y="1218"/>
                  </a:lnTo>
                  <a:lnTo>
                    <a:pt x="3811" y="1201"/>
                  </a:lnTo>
                  <a:lnTo>
                    <a:pt x="3804" y="1182"/>
                  </a:lnTo>
                  <a:lnTo>
                    <a:pt x="3795" y="1164"/>
                  </a:lnTo>
                  <a:lnTo>
                    <a:pt x="3790" y="1148"/>
                  </a:lnTo>
                  <a:lnTo>
                    <a:pt x="3786" y="1136"/>
                  </a:lnTo>
                  <a:lnTo>
                    <a:pt x="3790" y="1136"/>
                  </a:lnTo>
                  <a:lnTo>
                    <a:pt x="3793" y="1138"/>
                  </a:lnTo>
                  <a:lnTo>
                    <a:pt x="3795" y="1138"/>
                  </a:lnTo>
                  <a:lnTo>
                    <a:pt x="3797" y="1140"/>
                  </a:lnTo>
                  <a:lnTo>
                    <a:pt x="3797" y="1140"/>
                  </a:lnTo>
                  <a:lnTo>
                    <a:pt x="3799" y="1138"/>
                  </a:lnTo>
                  <a:lnTo>
                    <a:pt x="3800" y="1136"/>
                  </a:lnTo>
                  <a:lnTo>
                    <a:pt x="3802" y="1133"/>
                  </a:lnTo>
                  <a:lnTo>
                    <a:pt x="3793" y="1124"/>
                  </a:lnTo>
                  <a:lnTo>
                    <a:pt x="3790" y="1113"/>
                  </a:lnTo>
                  <a:lnTo>
                    <a:pt x="3786" y="1101"/>
                  </a:lnTo>
                  <a:lnTo>
                    <a:pt x="3795" y="1091"/>
                  </a:lnTo>
                  <a:lnTo>
                    <a:pt x="3802" y="1080"/>
                  </a:lnTo>
                  <a:lnTo>
                    <a:pt x="3809" y="1070"/>
                  </a:lnTo>
                  <a:lnTo>
                    <a:pt x="3819" y="1061"/>
                  </a:lnTo>
                  <a:lnTo>
                    <a:pt x="3832" y="1056"/>
                  </a:lnTo>
                  <a:lnTo>
                    <a:pt x="3840" y="1056"/>
                  </a:lnTo>
                  <a:lnTo>
                    <a:pt x="3854" y="1054"/>
                  </a:lnTo>
                  <a:lnTo>
                    <a:pt x="3872" y="1051"/>
                  </a:lnTo>
                  <a:lnTo>
                    <a:pt x="3888" y="1047"/>
                  </a:lnTo>
                  <a:lnTo>
                    <a:pt x="3902" y="1044"/>
                  </a:lnTo>
                  <a:lnTo>
                    <a:pt x="3907" y="1031"/>
                  </a:lnTo>
                  <a:lnTo>
                    <a:pt x="3915" y="1017"/>
                  </a:lnTo>
                  <a:lnTo>
                    <a:pt x="3926" y="1007"/>
                  </a:lnTo>
                  <a:lnTo>
                    <a:pt x="3940" y="1002"/>
                  </a:lnTo>
                  <a:lnTo>
                    <a:pt x="3940" y="990"/>
                  </a:lnTo>
                  <a:lnTo>
                    <a:pt x="3947" y="986"/>
                  </a:lnTo>
                  <a:lnTo>
                    <a:pt x="3956" y="977"/>
                  </a:lnTo>
                  <a:lnTo>
                    <a:pt x="3966" y="969"/>
                  </a:lnTo>
                  <a:lnTo>
                    <a:pt x="3977" y="962"/>
                  </a:lnTo>
                  <a:lnTo>
                    <a:pt x="3987" y="956"/>
                  </a:lnTo>
                  <a:lnTo>
                    <a:pt x="3994" y="960"/>
                  </a:lnTo>
                  <a:lnTo>
                    <a:pt x="3996" y="962"/>
                  </a:lnTo>
                  <a:lnTo>
                    <a:pt x="3996" y="965"/>
                  </a:lnTo>
                  <a:lnTo>
                    <a:pt x="3996" y="969"/>
                  </a:lnTo>
                  <a:lnTo>
                    <a:pt x="3998" y="974"/>
                  </a:lnTo>
                  <a:lnTo>
                    <a:pt x="4003" y="976"/>
                  </a:lnTo>
                  <a:lnTo>
                    <a:pt x="4008" y="976"/>
                  </a:lnTo>
                  <a:lnTo>
                    <a:pt x="4011" y="977"/>
                  </a:lnTo>
                  <a:lnTo>
                    <a:pt x="4017" y="979"/>
                  </a:lnTo>
                  <a:lnTo>
                    <a:pt x="4020" y="963"/>
                  </a:lnTo>
                  <a:lnTo>
                    <a:pt x="4025" y="955"/>
                  </a:lnTo>
                  <a:lnTo>
                    <a:pt x="4032" y="949"/>
                  </a:lnTo>
                  <a:lnTo>
                    <a:pt x="4041" y="944"/>
                  </a:lnTo>
                  <a:lnTo>
                    <a:pt x="4050" y="941"/>
                  </a:lnTo>
                  <a:lnTo>
                    <a:pt x="4059" y="932"/>
                  </a:lnTo>
                  <a:lnTo>
                    <a:pt x="4055" y="930"/>
                  </a:lnTo>
                  <a:lnTo>
                    <a:pt x="4055" y="928"/>
                  </a:lnTo>
                  <a:lnTo>
                    <a:pt x="4053" y="927"/>
                  </a:lnTo>
                  <a:lnTo>
                    <a:pt x="4052" y="925"/>
                  </a:lnTo>
                  <a:lnTo>
                    <a:pt x="4066" y="925"/>
                  </a:lnTo>
                  <a:lnTo>
                    <a:pt x="4080" y="932"/>
                  </a:lnTo>
                  <a:lnTo>
                    <a:pt x="4095" y="934"/>
                  </a:lnTo>
                  <a:lnTo>
                    <a:pt x="4111" y="934"/>
                  </a:lnTo>
                  <a:lnTo>
                    <a:pt x="4128" y="932"/>
                  </a:lnTo>
                  <a:lnTo>
                    <a:pt x="4128" y="941"/>
                  </a:lnTo>
                  <a:lnTo>
                    <a:pt x="4116" y="956"/>
                  </a:lnTo>
                  <a:lnTo>
                    <a:pt x="4109" y="979"/>
                  </a:lnTo>
                  <a:lnTo>
                    <a:pt x="4121" y="986"/>
                  </a:lnTo>
                  <a:lnTo>
                    <a:pt x="4137" y="995"/>
                  </a:lnTo>
                  <a:lnTo>
                    <a:pt x="4153" y="1004"/>
                  </a:lnTo>
                  <a:lnTo>
                    <a:pt x="4169" y="1009"/>
                  </a:lnTo>
                  <a:lnTo>
                    <a:pt x="4181" y="1009"/>
                  </a:lnTo>
                  <a:lnTo>
                    <a:pt x="4190" y="995"/>
                  </a:lnTo>
                  <a:lnTo>
                    <a:pt x="4195" y="972"/>
                  </a:lnTo>
                  <a:lnTo>
                    <a:pt x="4196" y="949"/>
                  </a:lnTo>
                  <a:lnTo>
                    <a:pt x="4200" y="927"/>
                  </a:lnTo>
                  <a:lnTo>
                    <a:pt x="4205" y="909"/>
                  </a:lnTo>
                  <a:close/>
                  <a:moveTo>
                    <a:pt x="4439" y="897"/>
                  </a:moveTo>
                  <a:lnTo>
                    <a:pt x="4443" y="901"/>
                  </a:lnTo>
                  <a:lnTo>
                    <a:pt x="4446" y="904"/>
                  </a:lnTo>
                  <a:lnTo>
                    <a:pt x="4450" y="906"/>
                  </a:lnTo>
                  <a:lnTo>
                    <a:pt x="4450" y="913"/>
                  </a:lnTo>
                  <a:lnTo>
                    <a:pt x="4443" y="913"/>
                  </a:lnTo>
                  <a:lnTo>
                    <a:pt x="4441" y="913"/>
                  </a:lnTo>
                  <a:lnTo>
                    <a:pt x="4439" y="911"/>
                  </a:lnTo>
                  <a:lnTo>
                    <a:pt x="4437" y="911"/>
                  </a:lnTo>
                  <a:lnTo>
                    <a:pt x="4436" y="911"/>
                  </a:lnTo>
                  <a:lnTo>
                    <a:pt x="4430" y="909"/>
                  </a:lnTo>
                  <a:lnTo>
                    <a:pt x="4432" y="906"/>
                  </a:lnTo>
                  <a:lnTo>
                    <a:pt x="4432" y="902"/>
                  </a:lnTo>
                  <a:lnTo>
                    <a:pt x="4432" y="902"/>
                  </a:lnTo>
                  <a:lnTo>
                    <a:pt x="4432" y="901"/>
                  </a:lnTo>
                  <a:lnTo>
                    <a:pt x="4434" y="901"/>
                  </a:lnTo>
                  <a:lnTo>
                    <a:pt x="4436" y="901"/>
                  </a:lnTo>
                  <a:lnTo>
                    <a:pt x="4439" y="897"/>
                  </a:lnTo>
                  <a:close/>
                  <a:moveTo>
                    <a:pt x="3867" y="897"/>
                  </a:moveTo>
                  <a:lnTo>
                    <a:pt x="3874" y="899"/>
                  </a:lnTo>
                  <a:lnTo>
                    <a:pt x="3879" y="899"/>
                  </a:lnTo>
                  <a:lnTo>
                    <a:pt x="3884" y="899"/>
                  </a:lnTo>
                  <a:lnTo>
                    <a:pt x="3888" y="901"/>
                  </a:lnTo>
                  <a:lnTo>
                    <a:pt x="3893" y="902"/>
                  </a:lnTo>
                  <a:lnTo>
                    <a:pt x="3893" y="909"/>
                  </a:lnTo>
                  <a:lnTo>
                    <a:pt x="3889" y="909"/>
                  </a:lnTo>
                  <a:lnTo>
                    <a:pt x="3889" y="913"/>
                  </a:lnTo>
                  <a:lnTo>
                    <a:pt x="3884" y="911"/>
                  </a:lnTo>
                  <a:lnTo>
                    <a:pt x="3879" y="909"/>
                  </a:lnTo>
                  <a:lnTo>
                    <a:pt x="3874" y="906"/>
                  </a:lnTo>
                  <a:lnTo>
                    <a:pt x="3870" y="902"/>
                  </a:lnTo>
                  <a:lnTo>
                    <a:pt x="3867" y="897"/>
                  </a:lnTo>
                  <a:close/>
                  <a:moveTo>
                    <a:pt x="4443" y="887"/>
                  </a:moveTo>
                  <a:lnTo>
                    <a:pt x="4455" y="887"/>
                  </a:lnTo>
                  <a:lnTo>
                    <a:pt x="4462" y="909"/>
                  </a:lnTo>
                  <a:lnTo>
                    <a:pt x="4455" y="909"/>
                  </a:lnTo>
                  <a:lnTo>
                    <a:pt x="4455" y="906"/>
                  </a:lnTo>
                  <a:lnTo>
                    <a:pt x="4450" y="902"/>
                  </a:lnTo>
                  <a:lnTo>
                    <a:pt x="4448" y="899"/>
                  </a:lnTo>
                  <a:lnTo>
                    <a:pt x="4446" y="895"/>
                  </a:lnTo>
                  <a:lnTo>
                    <a:pt x="4444" y="892"/>
                  </a:lnTo>
                  <a:lnTo>
                    <a:pt x="4443" y="887"/>
                  </a:lnTo>
                  <a:close/>
                  <a:moveTo>
                    <a:pt x="3963" y="883"/>
                  </a:moveTo>
                  <a:lnTo>
                    <a:pt x="3982" y="883"/>
                  </a:lnTo>
                  <a:lnTo>
                    <a:pt x="3982" y="887"/>
                  </a:lnTo>
                  <a:lnTo>
                    <a:pt x="3978" y="887"/>
                  </a:lnTo>
                  <a:lnTo>
                    <a:pt x="3966" y="895"/>
                  </a:lnTo>
                  <a:lnTo>
                    <a:pt x="3952" y="904"/>
                  </a:lnTo>
                  <a:lnTo>
                    <a:pt x="3940" y="913"/>
                  </a:lnTo>
                  <a:lnTo>
                    <a:pt x="3936" y="913"/>
                  </a:lnTo>
                  <a:lnTo>
                    <a:pt x="3935" y="911"/>
                  </a:lnTo>
                  <a:lnTo>
                    <a:pt x="3935" y="911"/>
                  </a:lnTo>
                  <a:lnTo>
                    <a:pt x="3933" y="911"/>
                  </a:lnTo>
                  <a:lnTo>
                    <a:pt x="3931" y="909"/>
                  </a:lnTo>
                  <a:lnTo>
                    <a:pt x="3928" y="909"/>
                  </a:lnTo>
                  <a:lnTo>
                    <a:pt x="3928" y="906"/>
                  </a:lnTo>
                  <a:lnTo>
                    <a:pt x="3945" y="895"/>
                  </a:lnTo>
                  <a:lnTo>
                    <a:pt x="3963" y="883"/>
                  </a:lnTo>
                  <a:close/>
                  <a:moveTo>
                    <a:pt x="3917" y="878"/>
                  </a:moveTo>
                  <a:lnTo>
                    <a:pt x="3921" y="881"/>
                  </a:lnTo>
                  <a:lnTo>
                    <a:pt x="3922" y="881"/>
                  </a:lnTo>
                  <a:lnTo>
                    <a:pt x="3922" y="881"/>
                  </a:lnTo>
                  <a:lnTo>
                    <a:pt x="3922" y="883"/>
                  </a:lnTo>
                  <a:lnTo>
                    <a:pt x="3922" y="883"/>
                  </a:lnTo>
                  <a:lnTo>
                    <a:pt x="3922" y="887"/>
                  </a:lnTo>
                  <a:lnTo>
                    <a:pt x="3924" y="890"/>
                  </a:lnTo>
                  <a:lnTo>
                    <a:pt x="3917" y="890"/>
                  </a:lnTo>
                  <a:lnTo>
                    <a:pt x="3905" y="894"/>
                  </a:lnTo>
                  <a:lnTo>
                    <a:pt x="3891" y="894"/>
                  </a:lnTo>
                  <a:lnTo>
                    <a:pt x="3879" y="890"/>
                  </a:lnTo>
                  <a:lnTo>
                    <a:pt x="3879" y="888"/>
                  </a:lnTo>
                  <a:lnTo>
                    <a:pt x="3881" y="888"/>
                  </a:lnTo>
                  <a:lnTo>
                    <a:pt x="3881" y="888"/>
                  </a:lnTo>
                  <a:lnTo>
                    <a:pt x="3881" y="888"/>
                  </a:lnTo>
                  <a:lnTo>
                    <a:pt x="3881" y="888"/>
                  </a:lnTo>
                  <a:lnTo>
                    <a:pt x="3882" y="887"/>
                  </a:lnTo>
                  <a:lnTo>
                    <a:pt x="3891" y="883"/>
                  </a:lnTo>
                  <a:lnTo>
                    <a:pt x="3900" y="883"/>
                  </a:lnTo>
                  <a:lnTo>
                    <a:pt x="3908" y="883"/>
                  </a:lnTo>
                  <a:lnTo>
                    <a:pt x="3917" y="878"/>
                  </a:lnTo>
                  <a:close/>
                  <a:moveTo>
                    <a:pt x="3851" y="878"/>
                  </a:moveTo>
                  <a:lnTo>
                    <a:pt x="3858" y="880"/>
                  </a:lnTo>
                  <a:lnTo>
                    <a:pt x="3861" y="881"/>
                  </a:lnTo>
                  <a:lnTo>
                    <a:pt x="3865" y="883"/>
                  </a:lnTo>
                  <a:lnTo>
                    <a:pt x="3868" y="887"/>
                  </a:lnTo>
                  <a:lnTo>
                    <a:pt x="3870" y="890"/>
                  </a:lnTo>
                  <a:lnTo>
                    <a:pt x="3867" y="890"/>
                  </a:lnTo>
                  <a:lnTo>
                    <a:pt x="3858" y="894"/>
                  </a:lnTo>
                  <a:lnTo>
                    <a:pt x="3847" y="894"/>
                  </a:lnTo>
                  <a:lnTo>
                    <a:pt x="3835" y="894"/>
                  </a:lnTo>
                  <a:lnTo>
                    <a:pt x="3835" y="887"/>
                  </a:lnTo>
                  <a:lnTo>
                    <a:pt x="3840" y="885"/>
                  </a:lnTo>
                  <a:lnTo>
                    <a:pt x="3846" y="883"/>
                  </a:lnTo>
                  <a:lnTo>
                    <a:pt x="3847" y="881"/>
                  </a:lnTo>
                  <a:lnTo>
                    <a:pt x="3851" y="878"/>
                  </a:lnTo>
                  <a:close/>
                  <a:moveTo>
                    <a:pt x="4411" y="871"/>
                  </a:moveTo>
                  <a:lnTo>
                    <a:pt x="4418" y="874"/>
                  </a:lnTo>
                  <a:lnTo>
                    <a:pt x="4422" y="876"/>
                  </a:lnTo>
                  <a:lnTo>
                    <a:pt x="4427" y="880"/>
                  </a:lnTo>
                  <a:lnTo>
                    <a:pt x="4430" y="883"/>
                  </a:lnTo>
                  <a:lnTo>
                    <a:pt x="4432" y="888"/>
                  </a:lnTo>
                  <a:lnTo>
                    <a:pt x="4436" y="894"/>
                  </a:lnTo>
                  <a:lnTo>
                    <a:pt x="4430" y="894"/>
                  </a:lnTo>
                  <a:lnTo>
                    <a:pt x="4427" y="890"/>
                  </a:lnTo>
                  <a:lnTo>
                    <a:pt x="4422" y="887"/>
                  </a:lnTo>
                  <a:lnTo>
                    <a:pt x="4418" y="883"/>
                  </a:lnTo>
                  <a:lnTo>
                    <a:pt x="4415" y="878"/>
                  </a:lnTo>
                  <a:lnTo>
                    <a:pt x="4411" y="871"/>
                  </a:lnTo>
                  <a:close/>
                  <a:moveTo>
                    <a:pt x="4385" y="864"/>
                  </a:moveTo>
                  <a:lnTo>
                    <a:pt x="4388" y="864"/>
                  </a:lnTo>
                  <a:lnTo>
                    <a:pt x="4390" y="866"/>
                  </a:lnTo>
                  <a:lnTo>
                    <a:pt x="4392" y="866"/>
                  </a:lnTo>
                  <a:lnTo>
                    <a:pt x="4394" y="867"/>
                  </a:lnTo>
                  <a:lnTo>
                    <a:pt x="4394" y="869"/>
                  </a:lnTo>
                  <a:lnTo>
                    <a:pt x="4397" y="871"/>
                  </a:lnTo>
                  <a:lnTo>
                    <a:pt x="4401" y="871"/>
                  </a:lnTo>
                  <a:lnTo>
                    <a:pt x="4401" y="874"/>
                  </a:lnTo>
                  <a:lnTo>
                    <a:pt x="4395" y="873"/>
                  </a:lnTo>
                  <a:lnTo>
                    <a:pt x="4392" y="871"/>
                  </a:lnTo>
                  <a:lnTo>
                    <a:pt x="4390" y="869"/>
                  </a:lnTo>
                  <a:lnTo>
                    <a:pt x="4388" y="867"/>
                  </a:lnTo>
                  <a:lnTo>
                    <a:pt x="4385" y="864"/>
                  </a:lnTo>
                  <a:close/>
                  <a:moveTo>
                    <a:pt x="4081" y="845"/>
                  </a:moveTo>
                  <a:lnTo>
                    <a:pt x="4094" y="848"/>
                  </a:lnTo>
                  <a:lnTo>
                    <a:pt x="4094" y="855"/>
                  </a:lnTo>
                  <a:lnTo>
                    <a:pt x="4085" y="860"/>
                  </a:lnTo>
                  <a:lnTo>
                    <a:pt x="4085" y="860"/>
                  </a:lnTo>
                  <a:lnTo>
                    <a:pt x="4083" y="862"/>
                  </a:lnTo>
                  <a:lnTo>
                    <a:pt x="4083" y="862"/>
                  </a:lnTo>
                  <a:lnTo>
                    <a:pt x="4083" y="862"/>
                  </a:lnTo>
                  <a:lnTo>
                    <a:pt x="4083" y="862"/>
                  </a:lnTo>
                  <a:lnTo>
                    <a:pt x="4081" y="864"/>
                  </a:lnTo>
                  <a:lnTo>
                    <a:pt x="4081" y="845"/>
                  </a:lnTo>
                  <a:close/>
                  <a:moveTo>
                    <a:pt x="4362" y="825"/>
                  </a:moveTo>
                  <a:lnTo>
                    <a:pt x="4373" y="832"/>
                  </a:lnTo>
                  <a:lnTo>
                    <a:pt x="4380" y="843"/>
                  </a:lnTo>
                  <a:lnTo>
                    <a:pt x="4385" y="855"/>
                  </a:lnTo>
                  <a:lnTo>
                    <a:pt x="4382" y="855"/>
                  </a:lnTo>
                  <a:lnTo>
                    <a:pt x="4382" y="860"/>
                  </a:lnTo>
                  <a:lnTo>
                    <a:pt x="4369" y="855"/>
                  </a:lnTo>
                  <a:lnTo>
                    <a:pt x="4366" y="846"/>
                  </a:lnTo>
                  <a:lnTo>
                    <a:pt x="4364" y="838"/>
                  </a:lnTo>
                  <a:lnTo>
                    <a:pt x="4362" y="825"/>
                  </a:lnTo>
                  <a:close/>
                  <a:moveTo>
                    <a:pt x="4331" y="825"/>
                  </a:moveTo>
                  <a:lnTo>
                    <a:pt x="4340" y="825"/>
                  </a:lnTo>
                  <a:lnTo>
                    <a:pt x="4340" y="845"/>
                  </a:lnTo>
                  <a:lnTo>
                    <a:pt x="4305" y="855"/>
                  </a:lnTo>
                  <a:lnTo>
                    <a:pt x="4299" y="853"/>
                  </a:lnTo>
                  <a:lnTo>
                    <a:pt x="4294" y="852"/>
                  </a:lnTo>
                  <a:lnTo>
                    <a:pt x="4287" y="850"/>
                  </a:lnTo>
                  <a:lnTo>
                    <a:pt x="4282" y="848"/>
                  </a:lnTo>
                  <a:lnTo>
                    <a:pt x="4282" y="841"/>
                  </a:lnTo>
                  <a:lnTo>
                    <a:pt x="4303" y="839"/>
                  </a:lnTo>
                  <a:lnTo>
                    <a:pt x="4319" y="834"/>
                  </a:lnTo>
                  <a:lnTo>
                    <a:pt x="4331" y="825"/>
                  </a:lnTo>
                  <a:close/>
                  <a:moveTo>
                    <a:pt x="3966" y="810"/>
                  </a:moveTo>
                  <a:lnTo>
                    <a:pt x="3982" y="810"/>
                  </a:lnTo>
                  <a:lnTo>
                    <a:pt x="3984" y="812"/>
                  </a:lnTo>
                  <a:lnTo>
                    <a:pt x="3984" y="812"/>
                  </a:lnTo>
                  <a:lnTo>
                    <a:pt x="3984" y="812"/>
                  </a:lnTo>
                  <a:lnTo>
                    <a:pt x="3984" y="812"/>
                  </a:lnTo>
                  <a:lnTo>
                    <a:pt x="3984" y="812"/>
                  </a:lnTo>
                  <a:lnTo>
                    <a:pt x="3985" y="813"/>
                  </a:lnTo>
                  <a:lnTo>
                    <a:pt x="3985" y="820"/>
                  </a:lnTo>
                  <a:lnTo>
                    <a:pt x="3966" y="820"/>
                  </a:lnTo>
                  <a:lnTo>
                    <a:pt x="3966" y="810"/>
                  </a:lnTo>
                  <a:close/>
                  <a:moveTo>
                    <a:pt x="3994" y="806"/>
                  </a:moveTo>
                  <a:lnTo>
                    <a:pt x="4032" y="810"/>
                  </a:lnTo>
                  <a:lnTo>
                    <a:pt x="4032" y="813"/>
                  </a:lnTo>
                  <a:lnTo>
                    <a:pt x="4034" y="817"/>
                  </a:lnTo>
                  <a:lnTo>
                    <a:pt x="4034" y="820"/>
                  </a:lnTo>
                  <a:lnTo>
                    <a:pt x="4036" y="825"/>
                  </a:lnTo>
                  <a:lnTo>
                    <a:pt x="4032" y="825"/>
                  </a:lnTo>
                  <a:lnTo>
                    <a:pt x="4022" y="819"/>
                  </a:lnTo>
                  <a:lnTo>
                    <a:pt x="4010" y="817"/>
                  </a:lnTo>
                  <a:lnTo>
                    <a:pt x="3994" y="817"/>
                  </a:lnTo>
                  <a:lnTo>
                    <a:pt x="3994" y="806"/>
                  </a:lnTo>
                  <a:close/>
                  <a:moveTo>
                    <a:pt x="4312" y="798"/>
                  </a:moveTo>
                  <a:lnTo>
                    <a:pt x="4331" y="798"/>
                  </a:lnTo>
                  <a:lnTo>
                    <a:pt x="4340" y="808"/>
                  </a:lnTo>
                  <a:lnTo>
                    <a:pt x="4347" y="819"/>
                  </a:lnTo>
                  <a:lnTo>
                    <a:pt x="4350" y="832"/>
                  </a:lnTo>
                  <a:lnTo>
                    <a:pt x="4347" y="832"/>
                  </a:lnTo>
                  <a:lnTo>
                    <a:pt x="4338" y="824"/>
                  </a:lnTo>
                  <a:lnTo>
                    <a:pt x="4329" y="815"/>
                  </a:lnTo>
                  <a:lnTo>
                    <a:pt x="4319" y="808"/>
                  </a:lnTo>
                  <a:lnTo>
                    <a:pt x="4312" y="798"/>
                  </a:lnTo>
                  <a:close/>
                  <a:moveTo>
                    <a:pt x="4057" y="777"/>
                  </a:moveTo>
                  <a:lnTo>
                    <a:pt x="4067" y="777"/>
                  </a:lnTo>
                  <a:lnTo>
                    <a:pt x="4081" y="778"/>
                  </a:lnTo>
                  <a:lnTo>
                    <a:pt x="4085" y="791"/>
                  </a:lnTo>
                  <a:lnTo>
                    <a:pt x="4090" y="801"/>
                  </a:lnTo>
                  <a:lnTo>
                    <a:pt x="4097" y="810"/>
                  </a:lnTo>
                  <a:lnTo>
                    <a:pt x="4097" y="813"/>
                  </a:lnTo>
                  <a:lnTo>
                    <a:pt x="4100" y="813"/>
                  </a:lnTo>
                  <a:lnTo>
                    <a:pt x="4100" y="810"/>
                  </a:lnTo>
                  <a:lnTo>
                    <a:pt x="4109" y="801"/>
                  </a:lnTo>
                  <a:lnTo>
                    <a:pt x="4118" y="796"/>
                  </a:lnTo>
                  <a:lnTo>
                    <a:pt x="4130" y="792"/>
                  </a:lnTo>
                  <a:lnTo>
                    <a:pt x="4148" y="791"/>
                  </a:lnTo>
                  <a:lnTo>
                    <a:pt x="4162" y="799"/>
                  </a:lnTo>
                  <a:lnTo>
                    <a:pt x="4179" y="806"/>
                  </a:lnTo>
                  <a:lnTo>
                    <a:pt x="4200" y="813"/>
                  </a:lnTo>
                  <a:lnTo>
                    <a:pt x="4217" y="824"/>
                  </a:lnTo>
                  <a:lnTo>
                    <a:pt x="4231" y="834"/>
                  </a:lnTo>
                  <a:lnTo>
                    <a:pt x="4238" y="848"/>
                  </a:lnTo>
                  <a:lnTo>
                    <a:pt x="4251" y="850"/>
                  </a:lnTo>
                  <a:lnTo>
                    <a:pt x="4259" y="853"/>
                  </a:lnTo>
                  <a:lnTo>
                    <a:pt x="4270" y="855"/>
                  </a:lnTo>
                  <a:lnTo>
                    <a:pt x="4270" y="864"/>
                  </a:lnTo>
                  <a:lnTo>
                    <a:pt x="4268" y="864"/>
                  </a:lnTo>
                  <a:lnTo>
                    <a:pt x="4265" y="866"/>
                  </a:lnTo>
                  <a:lnTo>
                    <a:pt x="4261" y="866"/>
                  </a:lnTo>
                  <a:lnTo>
                    <a:pt x="4259" y="867"/>
                  </a:lnTo>
                  <a:lnTo>
                    <a:pt x="4258" y="869"/>
                  </a:lnTo>
                  <a:lnTo>
                    <a:pt x="4259" y="869"/>
                  </a:lnTo>
                  <a:lnTo>
                    <a:pt x="4263" y="871"/>
                  </a:lnTo>
                  <a:lnTo>
                    <a:pt x="4275" y="888"/>
                  </a:lnTo>
                  <a:lnTo>
                    <a:pt x="4292" y="902"/>
                  </a:lnTo>
                  <a:lnTo>
                    <a:pt x="4312" y="913"/>
                  </a:lnTo>
                  <a:lnTo>
                    <a:pt x="4312" y="921"/>
                  </a:lnTo>
                  <a:lnTo>
                    <a:pt x="4289" y="921"/>
                  </a:lnTo>
                  <a:lnTo>
                    <a:pt x="4286" y="918"/>
                  </a:lnTo>
                  <a:lnTo>
                    <a:pt x="4282" y="916"/>
                  </a:lnTo>
                  <a:lnTo>
                    <a:pt x="4279" y="916"/>
                  </a:lnTo>
                  <a:lnTo>
                    <a:pt x="4275" y="916"/>
                  </a:lnTo>
                  <a:lnTo>
                    <a:pt x="4272" y="915"/>
                  </a:lnTo>
                  <a:lnTo>
                    <a:pt x="4266" y="913"/>
                  </a:lnTo>
                  <a:lnTo>
                    <a:pt x="4261" y="909"/>
                  </a:lnTo>
                  <a:lnTo>
                    <a:pt x="4258" y="906"/>
                  </a:lnTo>
                  <a:lnTo>
                    <a:pt x="4254" y="899"/>
                  </a:lnTo>
                  <a:lnTo>
                    <a:pt x="4251" y="894"/>
                  </a:lnTo>
                  <a:lnTo>
                    <a:pt x="4247" y="890"/>
                  </a:lnTo>
                  <a:lnTo>
                    <a:pt x="4233" y="883"/>
                  </a:lnTo>
                  <a:lnTo>
                    <a:pt x="4223" y="883"/>
                  </a:lnTo>
                  <a:lnTo>
                    <a:pt x="4210" y="887"/>
                  </a:lnTo>
                  <a:lnTo>
                    <a:pt x="4198" y="894"/>
                  </a:lnTo>
                  <a:lnTo>
                    <a:pt x="4186" y="897"/>
                  </a:lnTo>
                  <a:lnTo>
                    <a:pt x="4174" y="890"/>
                  </a:lnTo>
                  <a:lnTo>
                    <a:pt x="4162" y="887"/>
                  </a:lnTo>
                  <a:lnTo>
                    <a:pt x="4149" y="885"/>
                  </a:lnTo>
                  <a:lnTo>
                    <a:pt x="4132" y="887"/>
                  </a:lnTo>
                  <a:lnTo>
                    <a:pt x="4134" y="880"/>
                  </a:lnTo>
                  <a:lnTo>
                    <a:pt x="4135" y="874"/>
                  </a:lnTo>
                  <a:lnTo>
                    <a:pt x="4137" y="871"/>
                  </a:lnTo>
                  <a:lnTo>
                    <a:pt x="4139" y="867"/>
                  </a:lnTo>
                  <a:lnTo>
                    <a:pt x="4141" y="864"/>
                  </a:lnTo>
                  <a:lnTo>
                    <a:pt x="4139" y="860"/>
                  </a:lnTo>
                  <a:lnTo>
                    <a:pt x="4130" y="845"/>
                  </a:lnTo>
                  <a:lnTo>
                    <a:pt x="4118" y="836"/>
                  </a:lnTo>
                  <a:lnTo>
                    <a:pt x="4104" y="832"/>
                  </a:lnTo>
                  <a:lnTo>
                    <a:pt x="4088" y="827"/>
                  </a:lnTo>
                  <a:lnTo>
                    <a:pt x="4073" y="824"/>
                  </a:lnTo>
                  <a:lnTo>
                    <a:pt x="4060" y="817"/>
                  </a:lnTo>
                  <a:lnTo>
                    <a:pt x="4052" y="806"/>
                  </a:lnTo>
                  <a:lnTo>
                    <a:pt x="4055" y="805"/>
                  </a:lnTo>
                  <a:lnTo>
                    <a:pt x="4057" y="805"/>
                  </a:lnTo>
                  <a:lnTo>
                    <a:pt x="4059" y="803"/>
                  </a:lnTo>
                  <a:lnTo>
                    <a:pt x="4059" y="803"/>
                  </a:lnTo>
                  <a:lnTo>
                    <a:pt x="4060" y="801"/>
                  </a:lnTo>
                  <a:lnTo>
                    <a:pt x="4062" y="798"/>
                  </a:lnTo>
                  <a:lnTo>
                    <a:pt x="4052" y="796"/>
                  </a:lnTo>
                  <a:lnTo>
                    <a:pt x="4041" y="791"/>
                  </a:lnTo>
                  <a:lnTo>
                    <a:pt x="4032" y="787"/>
                  </a:lnTo>
                  <a:lnTo>
                    <a:pt x="4032" y="778"/>
                  </a:lnTo>
                  <a:lnTo>
                    <a:pt x="4046" y="777"/>
                  </a:lnTo>
                  <a:lnTo>
                    <a:pt x="4057" y="777"/>
                  </a:lnTo>
                  <a:close/>
                  <a:moveTo>
                    <a:pt x="1543" y="756"/>
                  </a:moveTo>
                  <a:lnTo>
                    <a:pt x="1536" y="768"/>
                  </a:lnTo>
                  <a:lnTo>
                    <a:pt x="1531" y="768"/>
                  </a:lnTo>
                  <a:lnTo>
                    <a:pt x="1531" y="771"/>
                  </a:lnTo>
                  <a:lnTo>
                    <a:pt x="1542" y="775"/>
                  </a:lnTo>
                  <a:lnTo>
                    <a:pt x="1552" y="780"/>
                  </a:lnTo>
                  <a:lnTo>
                    <a:pt x="1559" y="785"/>
                  </a:lnTo>
                  <a:lnTo>
                    <a:pt x="1563" y="787"/>
                  </a:lnTo>
                  <a:lnTo>
                    <a:pt x="1564" y="785"/>
                  </a:lnTo>
                  <a:lnTo>
                    <a:pt x="1564" y="784"/>
                  </a:lnTo>
                  <a:lnTo>
                    <a:pt x="1564" y="784"/>
                  </a:lnTo>
                  <a:lnTo>
                    <a:pt x="1566" y="782"/>
                  </a:lnTo>
                  <a:lnTo>
                    <a:pt x="1566" y="778"/>
                  </a:lnTo>
                  <a:lnTo>
                    <a:pt x="1559" y="778"/>
                  </a:lnTo>
                  <a:lnTo>
                    <a:pt x="1557" y="778"/>
                  </a:lnTo>
                  <a:lnTo>
                    <a:pt x="1556" y="777"/>
                  </a:lnTo>
                  <a:lnTo>
                    <a:pt x="1554" y="777"/>
                  </a:lnTo>
                  <a:lnTo>
                    <a:pt x="1550" y="777"/>
                  </a:lnTo>
                  <a:lnTo>
                    <a:pt x="1547" y="775"/>
                  </a:lnTo>
                  <a:lnTo>
                    <a:pt x="1547" y="756"/>
                  </a:lnTo>
                  <a:lnTo>
                    <a:pt x="1543" y="756"/>
                  </a:lnTo>
                  <a:close/>
                  <a:moveTo>
                    <a:pt x="3952" y="743"/>
                  </a:moveTo>
                  <a:lnTo>
                    <a:pt x="3954" y="743"/>
                  </a:lnTo>
                  <a:lnTo>
                    <a:pt x="3954" y="745"/>
                  </a:lnTo>
                  <a:lnTo>
                    <a:pt x="3954" y="747"/>
                  </a:lnTo>
                  <a:lnTo>
                    <a:pt x="3956" y="747"/>
                  </a:lnTo>
                  <a:lnTo>
                    <a:pt x="3956" y="749"/>
                  </a:lnTo>
                  <a:lnTo>
                    <a:pt x="3959" y="749"/>
                  </a:lnTo>
                  <a:lnTo>
                    <a:pt x="3957" y="750"/>
                  </a:lnTo>
                  <a:lnTo>
                    <a:pt x="3957" y="750"/>
                  </a:lnTo>
                  <a:lnTo>
                    <a:pt x="3957" y="750"/>
                  </a:lnTo>
                  <a:lnTo>
                    <a:pt x="3957" y="750"/>
                  </a:lnTo>
                  <a:lnTo>
                    <a:pt x="3956" y="750"/>
                  </a:lnTo>
                  <a:lnTo>
                    <a:pt x="3956" y="752"/>
                  </a:lnTo>
                  <a:lnTo>
                    <a:pt x="3950" y="757"/>
                  </a:lnTo>
                  <a:lnTo>
                    <a:pt x="3945" y="763"/>
                  </a:lnTo>
                  <a:lnTo>
                    <a:pt x="3940" y="768"/>
                  </a:lnTo>
                  <a:lnTo>
                    <a:pt x="3921" y="766"/>
                  </a:lnTo>
                  <a:lnTo>
                    <a:pt x="3905" y="766"/>
                  </a:lnTo>
                  <a:lnTo>
                    <a:pt x="3886" y="768"/>
                  </a:lnTo>
                  <a:lnTo>
                    <a:pt x="3886" y="778"/>
                  </a:lnTo>
                  <a:lnTo>
                    <a:pt x="3889" y="780"/>
                  </a:lnTo>
                  <a:lnTo>
                    <a:pt x="3889" y="782"/>
                  </a:lnTo>
                  <a:lnTo>
                    <a:pt x="3891" y="784"/>
                  </a:lnTo>
                  <a:lnTo>
                    <a:pt x="3893" y="787"/>
                  </a:lnTo>
                  <a:lnTo>
                    <a:pt x="3912" y="780"/>
                  </a:lnTo>
                  <a:lnTo>
                    <a:pt x="3931" y="775"/>
                  </a:lnTo>
                  <a:lnTo>
                    <a:pt x="3931" y="784"/>
                  </a:lnTo>
                  <a:lnTo>
                    <a:pt x="3928" y="784"/>
                  </a:lnTo>
                  <a:lnTo>
                    <a:pt x="3922" y="787"/>
                  </a:lnTo>
                  <a:lnTo>
                    <a:pt x="3915" y="791"/>
                  </a:lnTo>
                  <a:lnTo>
                    <a:pt x="3908" y="794"/>
                  </a:lnTo>
                  <a:lnTo>
                    <a:pt x="3914" y="806"/>
                  </a:lnTo>
                  <a:lnTo>
                    <a:pt x="3921" y="817"/>
                  </a:lnTo>
                  <a:lnTo>
                    <a:pt x="3924" y="827"/>
                  </a:lnTo>
                  <a:lnTo>
                    <a:pt x="3928" y="845"/>
                  </a:lnTo>
                  <a:lnTo>
                    <a:pt x="3924" y="845"/>
                  </a:lnTo>
                  <a:lnTo>
                    <a:pt x="3924" y="848"/>
                  </a:lnTo>
                  <a:lnTo>
                    <a:pt x="3921" y="846"/>
                  </a:lnTo>
                  <a:lnTo>
                    <a:pt x="3919" y="846"/>
                  </a:lnTo>
                  <a:lnTo>
                    <a:pt x="3919" y="846"/>
                  </a:lnTo>
                  <a:lnTo>
                    <a:pt x="3919" y="845"/>
                  </a:lnTo>
                  <a:lnTo>
                    <a:pt x="3917" y="845"/>
                  </a:lnTo>
                  <a:lnTo>
                    <a:pt x="3907" y="834"/>
                  </a:lnTo>
                  <a:lnTo>
                    <a:pt x="3898" y="822"/>
                  </a:lnTo>
                  <a:lnTo>
                    <a:pt x="3889" y="810"/>
                  </a:lnTo>
                  <a:lnTo>
                    <a:pt x="3889" y="848"/>
                  </a:lnTo>
                  <a:lnTo>
                    <a:pt x="3874" y="848"/>
                  </a:lnTo>
                  <a:lnTo>
                    <a:pt x="3874" y="846"/>
                  </a:lnTo>
                  <a:lnTo>
                    <a:pt x="3872" y="846"/>
                  </a:lnTo>
                  <a:lnTo>
                    <a:pt x="3872" y="846"/>
                  </a:lnTo>
                  <a:lnTo>
                    <a:pt x="3872" y="846"/>
                  </a:lnTo>
                  <a:lnTo>
                    <a:pt x="3872" y="845"/>
                  </a:lnTo>
                  <a:lnTo>
                    <a:pt x="3870" y="845"/>
                  </a:lnTo>
                  <a:lnTo>
                    <a:pt x="3872" y="832"/>
                  </a:lnTo>
                  <a:lnTo>
                    <a:pt x="3870" y="825"/>
                  </a:lnTo>
                  <a:lnTo>
                    <a:pt x="3867" y="819"/>
                  </a:lnTo>
                  <a:lnTo>
                    <a:pt x="3863" y="810"/>
                  </a:lnTo>
                  <a:lnTo>
                    <a:pt x="3863" y="801"/>
                  </a:lnTo>
                  <a:lnTo>
                    <a:pt x="3868" y="791"/>
                  </a:lnTo>
                  <a:lnTo>
                    <a:pt x="3875" y="777"/>
                  </a:lnTo>
                  <a:lnTo>
                    <a:pt x="3882" y="764"/>
                  </a:lnTo>
                  <a:lnTo>
                    <a:pt x="3889" y="754"/>
                  </a:lnTo>
                  <a:lnTo>
                    <a:pt x="3893" y="749"/>
                  </a:lnTo>
                  <a:lnTo>
                    <a:pt x="3910" y="754"/>
                  </a:lnTo>
                  <a:lnTo>
                    <a:pt x="3921" y="754"/>
                  </a:lnTo>
                  <a:lnTo>
                    <a:pt x="3929" y="752"/>
                  </a:lnTo>
                  <a:lnTo>
                    <a:pt x="3940" y="749"/>
                  </a:lnTo>
                  <a:lnTo>
                    <a:pt x="3950" y="743"/>
                  </a:lnTo>
                  <a:lnTo>
                    <a:pt x="3952" y="743"/>
                  </a:lnTo>
                  <a:close/>
                  <a:moveTo>
                    <a:pt x="3989" y="740"/>
                  </a:moveTo>
                  <a:lnTo>
                    <a:pt x="3996" y="743"/>
                  </a:lnTo>
                  <a:lnTo>
                    <a:pt x="3999" y="745"/>
                  </a:lnTo>
                  <a:lnTo>
                    <a:pt x="4003" y="749"/>
                  </a:lnTo>
                  <a:lnTo>
                    <a:pt x="4004" y="752"/>
                  </a:lnTo>
                  <a:lnTo>
                    <a:pt x="4004" y="759"/>
                  </a:lnTo>
                  <a:lnTo>
                    <a:pt x="4004" y="768"/>
                  </a:lnTo>
                  <a:lnTo>
                    <a:pt x="4001" y="770"/>
                  </a:lnTo>
                  <a:lnTo>
                    <a:pt x="3999" y="771"/>
                  </a:lnTo>
                  <a:lnTo>
                    <a:pt x="3999" y="773"/>
                  </a:lnTo>
                  <a:lnTo>
                    <a:pt x="3999" y="775"/>
                  </a:lnTo>
                  <a:lnTo>
                    <a:pt x="3999" y="777"/>
                  </a:lnTo>
                  <a:lnTo>
                    <a:pt x="3999" y="778"/>
                  </a:lnTo>
                  <a:lnTo>
                    <a:pt x="3998" y="780"/>
                  </a:lnTo>
                  <a:lnTo>
                    <a:pt x="3994" y="784"/>
                  </a:lnTo>
                  <a:lnTo>
                    <a:pt x="3994" y="775"/>
                  </a:lnTo>
                  <a:lnTo>
                    <a:pt x="3987" y="764"/>
                  </a:lnTo>
                  <a:lnTo>
                    <a:pt x="3987" y="752"/>
                  </a:lnTo>
                  <a:lnTo>
                    <a:pt x="3989" y="740"/>
                  </a:lnTo>
                  <a:close/>
                  <a:moveTo>
                    <a:pt x="3533" y="691"/>
                  </a:moveTo>
                  <a:lnTo>
                    <a:pt x="3566" y="695"/>
                  </a:lnTo>
                  <a:lnTo>
                    <a:pt x="3579" y="710"/>
                  </a:lnTo>
                  <a:lnTo>
                    <a:pt x="3593" y="719"/>
                  </a:lnTo>
                  <a:lnTo>
                    <a:pt x="3607" y="728"/>
                  </a:lnTo>
                  <a:lnTo>
                    <a:pt x="3624" y="736"/>
                  </a:lnTo>
                  <a:lnTo>
                    <a:pt x="3629" y="740"/>
                  </a:lnTo>
                  <a:lnTo>
                    <a:pt x="3629" y="742"/>
                  </a:lnTo>
                  <a:lnTo>
                    <a:pt x="3631" y="742"/>
                  </a:lnTo>
                  <a:lnTo>
                    <a:pt x="3638" y="749"/>
                  </a:lnTo>
                  <a:lnTo>
                    <a:pt x="3650" y="763"/>
                  </a:lnTo>
                  <a:lnTo>
                    <a:pt x="3661" y="778"/>
                  </a:lnTo>
                  <a:lnTo>
                    <a:pt x="3673" y="796"/>
                  </a:lnTo>
                  <a:lnTo>
                    <a:pt x="3690" y="810"/>
                  </a:lnTo>
                  <a:lnTo>
                    <a:pt x="3687" y="827"/>
                  </a:lnTo>
                  <a:lnTo>
                    <a:pt x="3687" y="848"/>
                  </a:lnTo>
                  <a:lnTo>
                    <a:pt x="3701" y="850"/>
                  </a:lnTo>
                  <a:lnTo>
                    <a:pt x="3710" y="853"/>
                  </a:lnTo>
                  <a:lnTo>
                    <a:pt x="3716" y="859"/>
                  </a:lnTo>
                  <a:lnTo>
                    <a:pt x="3725" y="864"/>
                  </a:lnTo>
                  <a:lnTo>
                    <a:pt x="3736" y="864"/>
                  </a:lnTo>
                  <a:lnTo>
                    <a:pt x="3744" y="860"/>
                  </a:lnTo>
                  <a:lnTo>
                    <a:pt x="3751" y="857"/>
                  </a:lnTo>
                  <a:lnTo>
                    <a:pt x="3758" y="855"/>
                  </a:lnTo>
                  <a:lnTo>
                    <a:pt x="3774" y="860"/>
                  </a:lnTo>
                  <a:lnTo>
                    <a:pt x="3792" y="867"/>
                  </a:lnTo>
                  <a:lnTo>
                    <a:pt x="3809" y="876"/>
                  </a:lnTo>
                  <a:lnTo>
                    <a:pt x="3825" y="883"/>
                  </a:lnTo>
                  <a:lnTo>
                    <a:pt x="3823" y="883"/>
                  </a:lnTo>
                  <a:lnTo>
                    <a:pt x="3821" y="885"/>
                  </a:lnTo>
                  <a:lnTo>
                    <a:pt x="3821" y="885"/>
                  </a:lnTo>
                  <a:lnTo>
                    <a:pt x="3819" y="885"/>
                  </a:lnTo>
                  <a:lnTo>
                    <a:pt x="3816" y="887"/>
                  </a:lnTo>
                  <a:lnTo>
                    <a:pt x="3806" y="890"/>
                  </a:lnTo>
                  <a:lnTo>
                    <a:pt x="3786" y="890"/>
                  </a:lnTo>
                  <a:lnTo>
                    <a:pt x="3764" y="887"/>
                  </a:lnTo>
                  <a:lnTo>
                    <a:pt x="3741" y="881"/>
                  </a:lnTo>
                  <a:lnTo>
                    <a:pt x="3716" y="876"/>
                  </a:lnTo>
                  <a:lnTo>
                    <a:pt x="3697" y="871"/>
                  </a:lnTo>
                  <a:lnTo>
                    <a:pt x="3682" y="864"/>
                  </a:lnTo>
                  <a:lnTo>
                    <a:pt x="3675" y="860"/>
                  </a:lnTo>
                  <a:lnTo>
                    <a:pt x="3678" y="857"/>
                  </a:lnTo>
                  <a:lnTo>
                    <a:pt x="3678" y="857"/>
                  </a:lnTo>
                  <a:lnTo>
                    <a:pt x="3680" y="855"/>
                  </a:lnTo>
                  <a:lnTo>
                    <a:pt x="3682" y="852"/>
                  </a:lnTo>
                  <a:lnTo>
                    <a:pt x="3661" y="846"/>
                  </a:lnTo>
                  <a:lnTo>
                    <a:pt x="3643" y="836"/>
                  </a:lnTo>
                  <a:lnTo>
                    <a:pt x="3627" y="820"/>
                  </a:lnTo>
                  <a:lnTo>
                    <a:pt x="3615" y="803"/>
                  </a:lnTo>
                  <a:lnTo>
                    <a:pt x="3603" y="784"/>
                  </a:lnTo>
                  <a:lnTo>
                    <a:pt x="3593" y="764"/>
                  </a:lnTo>
                  <a:lnTo>
                    <a:pt x="3582" y="749"/>
                  </a:lnTo>
                  <a:lnTo>
                    <a:pt x="3572" y="736"/>
                  </a:lnTo>
                  <a:lnTo>
                    <a:pt x="3561" y="728"/>
                  </a:lnTo>
                  <a:lnTo>
                    <a:pt x="3549" y="717"/>
                  </a:lnTo>
                  <a:lnTo>
                    <a:pt x="3538" y="707"/>
                  </a:lnTo>
                  <a:lnTo>
                    <a:pt x="3533" y="691"/>
                  </a:lnTo>
                  <a:close/>
                  <a:moveTo>
                    <a:pt x="3832" y="672"/>
                  </a:moveTo>
                  <a:lnTo>
                    <a:pt x="3842" y="675"/>
                  </a:lnTo>
                  <a:lnTo>
                    <a:pt x="3854" y="682"/>
                  </a:lnTo>
                  <a:lnTo>
                    <a:pt x="3865" y="693"/>
                  </a:lnTo>
                  <a:lnTo>
                    <a:pt x="3870" y="702"/>
                  </a:lnTo>
                  <a:lnTo>
                    <a:pt x="3865" y="705"/>
                  </a:lnTo>
                  <a:lnTo>
                    <a:pt x="3860" y="710"/>
                  </a:lnTo>
                  <a:lnTo>
                    <a:pt x="3854" y="714"/>
                  </a:lnTo>
                  <a:lnTo>
                    <a:pt x="3847" y="717"/>
                  </a:lnTo>
                  <a:lnTo>
                    <a:pt x="3853" y="733"/>
                  </a:lnTo>
                  <a:lnTo>
                    <a:pt x="3860" y="745"/>
                  </a:lnTo>
                  <a:lnTo>
                    <a:pt x="3867" y="759"/>
                  </a:lnTo>
                  <a:lnTo>
                    <a:pt x="3861" y="761"/>
                  </a:lnTo>
                  <a:lnTo>
                    <a:pt x="3858" y="761"/>
                  </a:lnTo>
                  <a:lnTo>
                    <a:pt x="3856" y="761"/>
                  </a:lnTo>
                  <a:lnTo>
                    <a:pt x="3856" y="761"/>
                  </a:lnTo>
                  <a:lnTo>
                    <a:pt x="3854" y="763"/>
                  </a:lnTo>
                  <a:lnTo>
                    <a:pt x="3853" y="764"/>
                  </a:lnTo>
                  <a:lnTo>
                    <a:pt x="3851" y="768"/>
                  </a:lnTo>
                  <a:lnTo>
                    <a:pt x="3842" y="784"/>
                  </a:lnTo>
                  <a:lnTo>
                    <a:pt x="3837" y="803"/>
                  </a:lnTo>
                  <a:lnTo>
                    <a:pt x="3828" y="820"/>
                  </a:lnTo>
                  <a:lnTo>
                    <a:pt x="3823" y="824"/>
                  </a:lnTo>
                  <a:lnTo>
                    <a:pt x="3818" y="824"/>
                  </a:lnTo>
                  <a:lnTo>
                    <a:pt x="3812" y="825"/>
                  </a:lnTo>
                  <a:lnTo>
                    <a:pt x="3806" y="825"/>
                  </a:lnTo>
                  <a:lnTo>
                    <a:pt x="3795" y="819"/>
                  </a:lnTo>
                  <a:lnTo>
                    <a:pt x="3785" y="817"/>
                  </a:lnTo>
                  <a:lnTo>
                    <a:pt x="3772" y="817"/>
                  </a:lnTo>
                  <a:lnTo>
                    <a:pt x="3760" y="815"/>
                  </a:lnTo>
                  <a:lnTo>
                    <a:pt x="3748" y="810"/>
                  </a:lnTo>
                  <a:lnTo>
                    <a:pt x="3736" y="794"/>
                  </a:lnTo>
                  <a:lnTo>
                    <a:pt x="3727" y="773"/>
                  </a:lnTo>
                  <a:lnTo>
                    <a:pt x="3725" y="749"/>
                  </a:lnTo>
                  <a:lnTo>
                    <a:pt x="3734" y="745"/>
                  </a:lnTo>
                  <a:lnTo>
                    <a:pt x="3741" y="745"/>
                  </a:lnTo>
                  <a:lnTo>
                    <a:pt x="3748" y="747"/>
                  </a:lnTo>
                  <a:lnTo>
                    <a:pt x="3755" y="743"/>
                  </a:lnTo>
                  <a:lnTo>
                    <a:pt x="3764" y="729"/>
                  </a:lnTo>
                  <a:lnTo>
                    <a:pt x="3786" y="726"/>
                  </a:lnTo>
                  <a:lnTo>
                    <a:pt x="3790" y="723"/>
                  </a:lnTo>
                  <a:lnTo>
                    <a:pt x="3793" y="719"/>
                  </a:lnTo>
                  <a:lnTo>
                    <a:pt x="3793" y="717"/>
                  </a:lnTo>
                  <a:lnTo>
                    <a:pt x="3795" y="716"/>
                  </a:lnTo>
                  <a:lnTo>
                    <a:pt x="3795" y="714"/>
                  </a:lnTo>
                  <a:lnTo>
                    <a:pt x="3795" y="712"/>
                  </a:lnTo>
                  <a:lnTo>
                    <a:pt x="3797" y="710"/>
                  </a:lnTo>
                  <a:lnTo>
                    <a:pt x="3797" y="710"/>
                  </a:lnTo>
                  <a:lnTo>
                    <a:pt x="3800" y="710"/>
                  </a:lnTo>
                  <a:lnTo>
                    <a:pt x="3806" y="710"/>
                  </a:lnTo>
                  <a:lnTo>
                    <a:pt x="3812" y="710"/>
                  </a:lnTo>
                  <a:lnTo>
                    <a:pt x="3816" y="698"/>
                  </a:lnTo>
                  <a:lnTo>
                    <a:pt x="3821" y="689"/>
                  </a:lnTo>
                  <a:lnTo>
                    <a:pt x="3826" y="681"/>
                  </a:lnTo>
                  <a:lnTo>
                    <a:pt x="3832" y="672"/>
                  </a:lnTo>
                  <a:close/>
                  <a:moveTo>
                    <a:pt x="3329" y="649"/>
                  </a:moveTo>
                  <a:lnTo>
                    <a:pt x="3339" y="656"/>
                  </a:lnTo>
                  <a:lnTo>
                    <a:pt x="3345" y="668"/>
                  </a:lnTo>
                  <a:lnTo>
                    <a:pt x="3345" y="686"/>
                  </a:lnTo>
                  <a:lnTo>
                    <a:pt x="3345" y="688"/>
                  </a:lnTo>
                  <a:lnTo>
                    <a:pt x="3346" y="688"/>
                  </a:lnTo>
                  <a:lnTo>
                    <a:pt x="3348" y="689"/>
                  </a:lnTo>
                  <a:lnTo>
                    <a:pt x="3348" y="689"/>
                  </a:lnTo>
                  <a:lnTo>
                    <a:pt x="3348" y="691"/>
                  </a:lnTo>
                  <a:lnTo>
                    <a:pt x="3348" y="695"/>
                  </a:lnTo>
                  <a:lnTo>
                    <a:pt x="3345" y="695"/>
                  </a:lnTo>
                  <a:lnTo>
                    <a:pt x="3341" y="696"/>
                  </a:lnTo>
                  <a:lnTo>
                    <a:pt x="3339" y="700"/>
                  </a:lnTo>
                  <a:lnTo>
                    <a:pt x="3336" y="702"/>
                  </a:lnTo>
                  <a:lnTo>
                    <a:pt x="3334" y="702"/>
                  </a:lnTo>
                  <a:lnTo>
                    <a:pt x="3332" y="700"/>
                  </a:lnTo>
                  <a:lnTo>
                    <a:pt x="3331" y="700"/>
                  </a:lnTo>
                  <a:lnTo>
                    <a:pt x="3331" y="700"/>
                  </a:lnTo>
                  <a:lnTo>
                    <a:pt x="3329" y="698"/>
                  </a:lnTo>
                  <a:lnTo>
                    <a:pt x="3322" y="684"/>
                  </a:lnTo>
                  <a:lnTo>
                    <a:pt x="3322" y="663"/>
                  </a:lnTo>
                  <a:lnTo>
                    <a:pt x="3324" y="660"/>
                  </a:lnTo>
                  <a:lnTo>
                    <a:pt x="3326" y="658"/>
                  </a:lnTo>
                  <a:lnTo>
                    <a:pt x="3327" y="654"/>
                  </a:lnTo>
                  <a:lnTo>
                    <a:pt x="3329" y="649"/>
                  </a:lnTo>
                  <a:close/>
                  <a:moveTo>
                    <a:pt x="3956" y="628"/>
                  </a:moveTo>
                  <a:lnTo>
                    <a:pt x="3964" y="637"/>
                  </a:lnTo>
                  <a:lnTo>
                    <a:pt x="3970" y="647"/>
                  </a:lnTo>
                  <a:lnTo>
                    <a:pt x="3970" y="663"/>
                  </a:lnTo>
                  <a:lnTo>
                    <a:pt x="3971" y="667"/>
                  </a:lnTo>
                  <a:lnTo>
                    <a:pt x="3973" y="667"/>
                  </a:lnTo>
                  <a:lnTo>
                    <a:pt x="3973" y="668"/>
                  </a:lnTo>
                  <a:lnTo>
                    <a:pt x="3973" y="668"/>
                  </a:lnTo>
                  <a:lnTo>
                    <a:pt x="3971" y="668"/>
                  </a:lnTo>
                  <a:lnTo>
                    <a:pt x="3970" y="672"/>
                  </a:lnTo>
                  <a:lnTo>
                    <a:pt x="3970" y="675"/>
                  </a:lnTo>
                  <a:lnTo>
                    <a:pt x="3968" y="675"/>
                  </a:lnTo>
                  <a:lnTo>
                    <a:pt x="3968" y="677"/>
                  </a:lnTo>
                  <a:lnTo>
                    <a:pt x="3968" y="677"/>
                  </a:lnTo>
                  <a:lnTo>
                    <a:pt x="3968" y="677"/>
                  </a:lnTo>
                  <a:lnTo>
                    <a:pt x="3966" y="677"/>
                  </a:lnTo>
                  <a:lnTo>
                    <a:pt x="3963" y="679"/>
                  </a:lnTo>
                  <a:lnTo>
                    <a:pt x="3961" y="675"/>
                  </a:lnTo>
                  <a:lnTo>
                    <a:pt x="3961" y="674"/>
                  </a:lnTo>
                  <a:lnTo>
                    <a:pt x="3961" y="674"/>
                  </a:lnTo>
                  <a:lnTo>
                    <a:pt x="3961" y="674"/>
                  </a:lnTo>
                  <a:lnTo>
                    <a:pt x="3959" y="674"/>
                  </a:lnTo>
                  <a:lnTo>
                    <a:pt x="3957" y="674"/>
                  </a:lnTo>
                  <a:lnTo>
                    <a:pt x="3956" y="672"/>
                  </a:lnTo>
                  <a:lnTo>
                    <a:pt x="3956" y="675"/>
                  </a:lnTo>
                  <a:lnTo>
                    <a:pt x="3957" y="677"/>
                  </a:lnTo>
                  <a:lnTo>
                    <a:pt x="3959" y="679"/>
                  </a:lnTo>
                  <a:lnTo>
                    <a:pt x="3961" y="681"/>
                  </a:lnTo>
                  <a:lnTo>
                    <a:pt x="3961" y="681"/>
                  </a:lnTo>
                  <a:lnTo>
                    <a:pt x="3959" y="682"/>
                  </a:lnTo>
                  <a:lnTo>
                    <a:pt x="3959" y="684"/>
                  </a:lnTo>
                  <a:lnTo>
                    <a:pt x="3959" y="686"/>
                  </a:lnTo>
                  <a:lnTo>
                    <a:pt x="3959" y="691"/>
                  </a:lnTo>
                  <a:lnTo>
                    <a:pt x="3950" y="691"/>
                  </a:lnTo>
                  <a:lnTo>
                    <a:pt x="3950" y="686"/>
                  </a:lnTo>
                  <a:lnTo>
                    <a:pt x="3945" y="684"/>
                  </a:lnTo>
                  <a:lnTo>
                    <a:pt x="3940" y="681"/>
                  </a:lnTo>
                  <a:lnTo>
                    <a:pt x="3938" y="677"/>
                  </a:lnTo>
                  <a:lnTo>
                    <a:pt x="3936" y="672"/>
                  </a:lnTo>
                  <a:lnTo>
                    <a:pt x="3935" y="667"/>
                  </a:lnTo>
                  <a:lnTo>
                    <a:pt x="3931" y="660"/>
                  </a:lnTo>
                  <a:lnTo>
                    <a:pt x="3926" y="663"/>
                  </a:lnTo>
                  <a:lnTo>
                    <a:pt x="3919" y="667"/>
                  </a:lnTo>
                  <a:lnTo>
                    <a:pt x="3912" y="668"/>
                  </a:lnTo>
                  <a:lnTo>
                    <a:pt x="3905" y="672"/>
                  </a:lnTo>
                  <a:lnTo>
                    <a:pt x="3905" y="663"/>
                  </a:lnTo>
                  <a:lnTo>
                    <a:pt x="3907" y="661"/>
                  </a:lnTo>
                  <a:lnTo>
                    <a:pt x="3907" y="661"/>
                  </a:lnTo>
                  <a:lnTo>
                    <a:pt x="3907" y="660"/>
                  </a:lnTo>
                  <a:lnTo>
                    <a:pt x="3908" y="660"/>
                  </a:lnTo>
                  <a:lnTo>
                    <a:pt x="3908" y="656"/>
                  </a:lnTo>
                  <a:lnTo>
                    <a:pt x="3922" y="651"/>
                  </a:lnTo>
                  <a:lnTo>
                    <a:pt x="3935" y="647"/>
                  </a:lnTo>
                  <a:lnTo>
                    <a:pt x="3947" y="640"/>
                  </a:lnTo>
                  <a:lnTo>
                    <a:pt x="3956" y="628"/>
                  </a:lnTo>
                  <a:close/>
                  <a:moveTo>
                    <a:pt x="1243" y="628"/>
                  </a:moveTo>
                  <a:lnTo>
                    <a:pt x="1245" y="633"/>
                  </a:lnTo>
                  <a:lnTo>
                    <a:pt x="1245" y="635"/>
                  </a:lnTo>
                  <a:lnTo>
                    <a:pt x="1245" y="637"/>
                  </a:lnTo>
                  <a:lnTo>
                    <a:pt x="1245" y="637"/>
                  </a:lnTo>
                  <a:lnTo>
                    <a:pt x="1247" y="639"/>
                  </a:lnTo>
                  <a:lnTo>
                    <a:pt x="1248" y="639"/>
                  </a:lnTo>
                  <a:lnTo>
                    <a:pt x="1252" y="640"/>
                  </a:lnTo>
                  <a:lnTo>
                    <a:pt x="1252" y="633"/>
                  </a:lnTo>
                  <a:lnTo>
                    <a:pt x="1243" y="628"/>
                  </a:lnTo>
                  <a:close/>
                  <a:moveTo>
                    <a:pt x="3870" y="609"/>
                  </a:moveTo>
                  <a:lnTo>
                    <a:pt x="3874" y="613"/>
                  </a:lnTo>
                  <a:lnTo>
                    <a:pt x="3875" y="613"/>
                  </a:lnTo>
                  <a:lnTo>
                    <a:pt x="3877" y="613"/>
                  </a:lnTo>
                  <a:lnTo>
                    <a:pt x="3877" y="614"/>
                  </a:lnTo>
                  <a:lnTo>
                    <a:pt x="3877" y="614"/>
                  </a:lnTo>
                  <a:lnTo>
                    <a:pt x="3877" y="618"/>
                  </a:lnTo>
                  <a:lnTo>
                    <a:pt x="3879" y="621"/>
                  </a:lnTo>
                  <a:lnTo>
                    <a:pt x="3868" y="630"/>
                  </a:lnTo>
                  <a:lnTo>
                    <a:pt x="3861" y="639"/>
                  </a:lnTo>
                  <a:lnTo>
                    <a:pt x="3853" y="646"/>
                  </a:lnTo>
                  <a:lnTo>
                    <a:pt x="3840" y="653"/>
                  </a:lnTo>
                  <a:lnTo>
                    <a:pt x="3840" y="649"/>
                  </a:lnTo>
                  <a:lnTo>
                    <a:pt x="3851" y="637"/>
                  </a:lnTo>
                  <a:lnTo>
                    <a:pt x="3863" y="625"/>
                  </a:lnTo>
                  <a:lnTo>
                    <a:pt x="3870" y="609"/>
                  </a:lnTo>
                  <a:close/>
                  <a:moveTo>
                    <a:pt x="1371" y="517"/>
                  </a:moveTo>
                  <a:lnTo>
                    <a:pt x="1378" y="518"/>
                  </a:lnTo>
                  <a:lnTo>
                    <a:pt x="1386" y="522"/>
                  </a:lnTo>
                  <a:lnTo>
                    <a:pt x="1383" y="524"/>
                  </a:lnTo>
                  <a:lnTo>
                    <a:pt x="1381" y="527"/>
                  </a:lnTo>
                  <a:lnTo>
                    <a:pt x="1378" y="529"/>
                  </a:lnTo>
                  <a:lnTo>
                    <a:pt x="1372" y="529"/>
                  </a:lnTo>
                  <a:lnTo>
                    <a:pt x="1367" y="527"/>
                  </a:lnTo>
                  <a:lnTo>
                    <a:pt x="1362" y="527"/>
                  </a:lnTo>
                  <a:lnTo>
                    <a:pt x="1357" y="527"/>
                  </a:lnTo>
                  <a:lnTo>
                    <a:pt x="1351" y="529"/>
                  </a:lnTo>
                  <a:lnTo>
                    <a:pt x="1351" y="518"/>
                  </a:lnTo>
                  <a:lnTo>
                    <a:pt x="1364" y="517"/>
                  </a:lnTo>
                  <a:lnTo>
                    <a:pt x="1371" y="517"/>
                  </a:lnTo>
                  <a:close/>
                  <a:moveTo>
                    <a:pt x="3912" y="506"/>
                  </a:moveTo>
                  <a:lnTo>
                    <a:pt x="3912" y="524"/>
                  </a:lnTo>
                  <a:lnTo>
                    <a:pt x="3910" y="536"/>
                  </a:lnTo>
                  <a:lnTo>
                    <a:pt x="3907" y="546"/>
                  </a:lnTo>
                  <a:lnTo>
                    <a:pt x="3905" y="564"/>
                  </a:lnTo>
                  <a:lnTo>
                    <a:pt x="3908" y="564"/>
                  </a:lnTo>
                  <a:lnTo>
                    <a:pt x="3908" y="567"/>
                  </a:lnTo>
                  <a:lnTo>
                    <a:pt x="3915" y="567"/>
                  </a:lnTo>
                  <a:lnTo>
                    <a:pt x="3919" y="567"/>
                  </a:lnTo>
                  <a:lnTo>
                    <a:pt x="3922" y="567"/>
                  </a:lnTo>
                  <a:lnTo>
                    <a:pt x="3926" y="569"/>
                  </a:lnTo>
                  <a:lnTo>
                    <a:pt x="3929" y="571"/>
                  </a:lnTo>
                  <a:lnTo>
                    <a:pt x="3936" y="572"/>
                  </a:lnTo>
                  <a:lnTo>
                    <a:pt x="3940" y="585"/>
                  </a:lnTo>
                  <a:lnTo>
                    <a:pt x="3947" y="593"/>
                  </a:lnTo>
                  <a:lnTo>
                    <a:pt x="3956" y="602"/>
                  </a:lnTo>
                  <a:lnTo>
                    <a:pt x="3963" y="614"/>
                  </a:lnTo>
                  <a:lnTo>
                    <a:pt x="3957" y="616"/>
                  </a:lnTo>
                  <a:lnTo>
                    <a:pt x="3954" y="618"/>
                  </a:lnTo>
                  <a:lnTo>
                    <a:pt x="3952" y="618"/>
                  </a:lnTo>
                  <a:lnTo>
                    <a:pt x="3952" y="620"/>
                  </a:lnTo>
                  <a:lnTo>
                    <a:pt x="3952" y="621"/>
                  </a:lnTo>
                  <a:lnTo>
                    <a:pt x="3952" y="621"/>
                  </a:lnTo>
                  <a:lnTo>
                    <a:pt x="3952" y="623"/>
                  </a:lnTo>
                  <a:lnTo>
                    <a:pt x="3949" y="623"/>
                  </a:lnTo>
                  <a:lnTo>
                    <a:pt x="3943" y="625"/>
                  </a:lnTo>
                  <a:lnTo>
                    <a:pt x="3942" y="621"/>
                  </a:lnTo>
                  <a:lnTo>
                    <a:pt x="3942" y="621"/>
                  </a:lnTo>
                  <a:lnTo>
                    <a:pt x="3942" y="620"/>
                  </a:lnTo>
                  <a:lnTo>
                    <a:pt x="3942" y="620"/>
                  </a:lnTo>
                  <a:lnTo>
                    <a:pt x="3940" y="620"/>
                  </a:lnTo>
                  <a:lnTo>
                    <a:pt x="3938" y="620"/>
                  </a:lnTo>
                  <a:lnTo>
                    <a:pt x="3936" y="618"/>
                  </a:lnTo>
                  <a:lnTo>
                    <a:pt x="3933" y="625"/>
                  </a:lnTo>
                  <a:lnTo>
                    <a:pt x="3931" y="630"/>
                  </a:lnTo>
                  <a:lnTo>
                    <a:pt x="3928" y="635"/>
                  </a:lnTo>
                  <a:lnTo>
                    <a:pt x="3922" y="637"/>
                  </a:lnTo>
                  <a:lnTo>
                    <a:pt x="3917" y="640"/>
                  </a:lnTo>
                  <a:lnTo>
                    <a:pt x="3917" y="637"/>
                  </a:lnTo>
                  <a:lnTo>
                    <a:pt x="3914" y="633"/>
                  </a:lnTo>
                  <a:lnTo>
                    <a:pt x="3914" y="630"/>
                  </a:lnTo>
                  <a:lnTo>
                    <a:pt x="3914" y="628"/>
                  </a:lnTo>
                  <a:lnTo>
                    <a:pt x="3914" y="627"/>
                  </a:lnTo>
                  <a:lnTo>
                    <a:pt x="3914" y="627"/>
                  </a:lnTo>
                  <a:lnTo>
                    <a:pt x="3914" y="625"/>
                  </a:lnTo>
                  <a:lnTo>
                    <a:pt x="3912" y="623"/>
                  </a:lnTo>
                  <a:lnTo>
                    <a:pt x="3910" y="623"/>
                  </a:lnTo>
                  <a:lnTo>
                    <a:pt x="3905" y="621"/>
                  </a:lnTo>
                  <a:lnTo>
                    <a:pt x="3905" y="616"/>
                  </a:lnTo>
                  <a:lnTo>
                    <a:pt x="3905" y="611"/>
                  </a:lnTo>
                  <a:lnTo>
                    <a:pt x="3907" y="607"/>
                  </a:lnTo>
                  <a:lnTo>
                    <a:pt x="3907" y="606"/>
                  </a:lnTo>
                  <a:lnTo>
                    <a:pt x="3908" y="604"/>
                  </a:lnTo>
                  <a:lnTo>
                    <a:pt x="3912" y="604"/>
                  </a:lnTo>
                  <a:lnTo>
                    <a:pt x="3917" y="602"/>
                  </a:lnTo>
                  <a:lnTo>
                    <a:pt x="3924" y="602"/>
                  </a:lnTo>
                  <a:lnTo>
                    <a:pt x="3924" y="614"/>
                  </a:lnTo>
                  <a:lnTo>
                    <a:pt x="3936" y="614"/>
                  </a:lnTo>
                  <a:lnTo>
                    <a:pt x="3936" y="611"/>
                  </a:lnTo>
                  <a:lnTo>
                    <a:pt x="3938" y="607"/>
                  </a:lnTo>
                  <a:lnTo>
                    <a:pt x="3940" y="606"/>
                  </a:lnTo>
                  <a:lnTo>
                    <a:pt x="3940" y="604"/>
                  </a:lnTo>
                  <a:lnTo>
                    <a:pt x="3942" y="602"/>
                  </a:lnTo>
                  <a:lnTo>
                    <a:pt x="3943" y="599"/>
                  </a:lnTo>
                  <a:lnTo>
                    <a:pt x="3940" y="599"/>
                  </a:lnTo>
                  <a:lnTo>
                    <a:pt x="3922" y="585"/>
                  </a:lnTo>
                  <a:lnTo>
                    <a:pt x="3902" y="576"/>
                  </a:lnTo>
                  <a:lnTo>
                    <a:pt x="3902" y="583"/>
                  </a:lnTo>
                  <a:lnTo>
                    <a:pt x="3900" y="588"/>
                  </a:lnTo>
                  <a:lnTo>
                    <a:pt x="3898" y="593"/>
                  </a:lnTo>
                  <a:lnTo>
                    <a:pt x="3898" y="599"/>
                  </a:lnTo>
                  <a:lnTo>
                    <a:pt x="3896" y="597"/>
                  </a:lnTo>
                  <a:lnTo>
                    <a:pt x="3895" y="595"/>
                  </a:lnTo>
                  <a:lnTo>
                    <a:pt x="3895" y="595"/>
                  </a:lnTo>
                  <a:lnTo>
                    <a:pt x="3895" y="593"/>
                  </a:lnTo>
                  <a:lnTo>
                    <a:pt x="3893" y="592"/>
                  </a:lnTo>
                  <a:lnTo>
                    <a:pt x="3888" y="579"/>
                  </a:lnTo>
                  <a:lnTo>
                    <a:pt x="3882" y="564"/>
                  </a:lnTo>
                  <a:lnTo>
                    <a:pt x="3881" y="544"/>
                  </a:lnTo>
                  <a:lnTo>
                    <a:pt x="3882" y="527"/>
                  </a:lnTo>
                  <a:lnTo>
                    <a:pt x="3889" y="510"/>
                  </a:lnTo>
                  <a:lnTo>
                    <a:pt x="3895" y="508"/>
                  </a:lnTo>
                  <a:lnTo>
                    <a:pt x="3900" y="506"/>
                  </a:lnTo>
                  <a:lnTo>
                    <a:pt x="3905" y="506"/>
                  </a:lnTo>
                  <a:lnTo>
                    <a:pt x="3912" y="506"/>
                  </a:lnTo>
                  <a:close/>
                  <a:moveTo>
                    <a:pt x="1306" y="506"/>
                  </a:moveTo>
                  <a:lnTo>
                    <a:pt x="1313" y="506"/>
                  </a:lnTo>
                  <a:lnTo>
                    <a:pt x="1320" y="508"/>
                  </a:lnTo>
                  <a:lnTo>
                    <a:pt x="1327" y="508"/>
                  </a:lnTo>
                  <a:lnTo>
                    <a:pt x="1332" y="510"/>
                  </a:lnTo>
                  <a:lnTo>
                    <a:pt x="1332" y="518"/>
                  </a:lnTo>
                  <a:lnTo>
                    <a:pt x="1306" y="518"/>
                  </a:lnTo>
                  <a:lnTo>
                    <a:pt x="1306" y="506"/>
                  </a:lnTo>
                  <a:close/>
                  <a:moveTo>
                    <a:pt x="1159" y="506"/>
                  </a:moveTo>
                  <a:lnTo>
                    <a:pt x="1168" y="508"/>
                  </a:lnTo>
                  <a:lnTo>
                    <a:pt x="1173" y="511"/>
                  </a:lnTo>
                  <a:lnTo>
                    <a:pt x="1180" y="515"/>
                  </a:lnTo>
                  <a:lnTo>
                    <a:pt x="1186" y="518"/>
                  </a:lnTo>
                  <a:lnTo>
                    <a:pt x="1186" y="522"/>
                  </a:lnTo>
                  <a:lnTo>
                    <a:pt x="1179" y="522"/>
                  </a:lnTo>
                  <a:lnTo>
                    <a:pt x="1173" y="524"/>
                  </a:lnTo>
                  <a:lnTo>
                    <a:pt x="1168" y="525"/>
                  </a:lnTo>
                  <a:lnTo>
                    <a:pt x="1165" y="524"/>
                  </a:lnTo>
                  <a:lnTo>
                    <a:pt x="1158" y="524"/>
                  </a:lnTo>
                  <a:lnTo>
                    <a:pt x="1152" y="522"/>
                  </a:lnTo>
                  <a:lnTo>
                    <a:pt x="1152" y="510"/>
                  </a:lnTo>
                  <a:lnTo>
                    <a:pt x="1154" y="510"/>
                  </a:lnTo>
                  <a:lnTo>
                    <a:pt x="1156" y="508"/>
                  </a:lnTo>
                  <a:lnTo>
                    <a:pt x="1158" y="508"/>
                  </a:lnTo>
                  <a:lnTo>
                    <a:pt x="1158" y="508"/>
                  </a:lnTo>
                  <a:lnTo>
                    <a:pt x="1159" y="506"/>
                  </a:lnTo>
                  <a:close/>
                  <a:moveTo>
                    <a:pt x="1220" y="490"/>
                  </a:moveTo>
                  <a:lnTo>
                    <a:pt x="1241" y="492"/>
                  </a:lnTo>
                  <a:lnTo>
                    <a:pt x="1259" y="496"/>
                  </a:lnTo>
                  <a:lnTo>
                    <a:pt x="1273" y="501"/>
                  </a:lnTo>
                  <a:lnTo>
                    <a:pt x="1290" y="506"/>
                  </a:lnTo>
                  <a:lnTo>
                    <a:pt x="1290" y="515"/>
                  </a:lnTo>
                  <a:lnTo>
                    <a:pt x="1283" y="515"/>
                  </a:lnTo>
                  <a:lnTo>
                    <a:pt x="1280" y="517"/>
                  </a:lnTo>
                  <a:lnTo>
                    <a:pt x="1275" y="518"/>
                  </a:lnTo>
                  <a:lnTo>
                    <a:pt x="1271" y="520"/>
                  </a:lnTo>
                  <a:lnTo>
                    <a:pt x="1268" y="522"/>
                  </a:lnTo>
                  <a:lnTo>
                    <a:pt x="1262" y="522"/>
                  </a:lnTo>
                  <a:lnTo>
                    <a:pt x="1262" y="520"/>
                  </a:lnTo>
                  <a:lnTo>
                    <a:pt x="1262" y="518"/>
                  </a:lnTo>
                  <a:lnTo>
                    <a:pt x="1261" y="517"/>
                  </a:lnTo>
                  <a:lnTo>
                    <a:pt x="1259" y="515"/>
                  </a:lnTo>
                  <a:lnTo>
                    <a:pt x="1257" y="513"/>
                  </a:lnTo>
                  <a:lnTo>
                    <a:pt x="1255" y="515"/>
                  </a:lnTo>
                  <a:lnTo>
                    <a:pt x="1252" y="525"/>
                  </a:lnTo>
                  <a:lnTo>
                    <a:pt x="1247" y="525"/>
                  </a:lnTo>
                  <a:lnTo>
                    <a:pt x="1234" y="524"/>
                  </a:lnTo>
                  <a:lnTo>
                    <a:pt x="1220" y="522"/>
                  </a:lnTo>
                  <a:lnTo>
                    <a:pt x="1210" y="522"/>
                  </a:lnTo>
                  <a:lnTo>
                    <a:pt x="1205" y="510"/>
                  </a:lnTo>
                  <a:lnTo>
                    <a:pt x="1214" y="510"/>
                  </a:lnTo>
                  <a:lnTo>
                    <a:pt x="1220" y="510"/>
                  </a:lnTo>
                  <a:lnTo>
                    <a:pt x="1227" y="508"/>
                  </a:lnTo>
                  <a:lnTo>
                    <a:pt x="1233" y="506"/>
                  </a:lnTo>
                  <a:lnTo>
                    <a:pt x="1229" y="504"/>
                  </a:lnTo>
                  <a:lnTo>
                    <a:pt x="1226" y="501"/>
                  </a:lnTo>
                  <a:lnTo>
                    <a:pt x="1224" y="499"/>
                  </a:lnTo>
                  <a:lnTo>
                    <a:pt x="1222" y="496"/>
                  </a:lnTo>
                  <a:lnTo>
                    <a:pt x="1220" y="490"/>
                  </a:lnTo>
                  <a:close/>
                  <a:moveTo>
                    <a:pt x="100" y="452"/>
                  </a:moveTo>
                  <a:lnTo>
                    <a:pt x="116" y="457"/>
                  </a:lnTo>
                  <a:lnTo>
                    <a:pt x="128" y="464"/>
                  </a:lnTo>
                  <a:lnTo>
                    <a:pt x="142" y="471"/>
                  </a:lnTo>
                  <a:lnTo>
                    <a:pt x="142" y="475"/>
                  </a:lnTo>
                  <a:lnTo>
                    <a:pt x="138" y="475"/>
                  </a:lnTo>
                  <a:lnTo>
                    <a:pt x="126" y="483"/>
                  </a:lnTo>
                  <a:lnTo>
                    <a:pt x="114" y="485"/>
                  </a:lnTo>
                  <a:lnTo>
                    <a:pt x="103" y="487"/>
                  </a:lnTo>
                  <a:lnTo>
                    <a:pt x="91" y="490"/>
                  </a:lnTo>
                  <a:lnTo>
                    <a:pt x="91" y="487"/>
                  </a:lnTo>
                  <a:lnTo>
                    <a:pt x="88" y="487"/>
                  </a:lnTo>
                  <a:lnTo>
                    <a:pt x="91" y="478"/>
                  </a:lnTo>
                  <a:lnTo>
                    <a:pt x="91" y="469"/>
                  </a:lnTo>
                  <a:lnTo>
                    <a:pt x="91" y="457"/>
                  </a:lnTo>
                  <a:lnTo>
                    <a:pt x="95" y="455"/>
                  </a:lnTo>
                  <a:lnTo>
                    <a:pt x="96" y="455"/>
                  </a:lnTo>
                  <a:lnTo>
                    <a:pt x="96" y="454"/>
                  </a:lnTo>
                  <a:lnTo>
                    <a:pt x="98" y="454"/>
                  </a:lnTo>
                  <a:lnTo>
                    <a:pt x="100" y="452"/>
                  </a:lnTo>
                  <a:close/>
                  <a:moveTo>
                    <a:pt x="1098" y="441"/>
                  </a:moveTo>
                  <a:lnTo>
                    <a:pt x="1126" y="447"/>
                  </a:lnTo>
                  <a:lnTo>
                    <a:pt x="1151" y="455"/>
                  </a:lnTo>
                  <a:lnTo>
                    <a:pt x="1170" y="464"/>
                  </a:lnTo>
                  <a:lnTo>
                    <a:pt x="1189" y="473"/>
                  </a:lnTo>
                  <a:lnTo>
                    <a:pt x="1210" y="483"/>
                  </a:lnTo>
                  <a:lnTo>
                    <a:pt x="1210" y="490"/>
                  </a:lnTo>
                  <a:lnTo>
                    <a:pt x="1201" y="490"/>
                  </a:lnTo>
                  <a:lnTo>
                    <a:pt x="1191" y="494"/>
                  </a:lnTo>
                  <a:lnTo>
                    <a:pt x="1179" y="497"/>
                  </a:lnTo>
                  <a:lnTo>
                    <a:pt x="1166" y="499"/>
                  </a:lnTo>
                  <a:lnTo>
                    <a:pt x="1168" y="496"/>
                  </a:lnTo>
                  <a:lnTo>
                    <a:pt x="1168" y="492"/>
                  </a:lnTo>
                  <a:lnTo>
                    <a:pt x="1168" y="490"/>
                  </a:lnTo>
                  <a:lnTo>
                    <a:pt x="1168" y="489"/>
                  </a:lnTo>
                  <a:lnTo>
                    <a:pt x="1168" y="487"/>
                  </a:lnTo>
                  <a:lnTo>
                    <a:pt x="1166" y="483"/>
                  </a:lnTo>
                  <a:lnTo>
                    <a:pt x="1140" y="476"/>
                  </a:lnTo>
                  <a:lnTo>
                    <a:pt x="1116" y="464"/>
                  </a:lnTo>
                  <a:lnTo>
                    <a:pt x="1090" y="452"/>
                  </a:lnTo>
                  <a:lnTo>
                    <a:pt x="1084" y="457"/>
                  </a:lnTo>
                  <a:lnTo>
                    <a:pt x="1081" y="462"/>
                  </a:lnTo>
                  <a:lnTo>
                    <a:pt x="1076" y="468"/>
                  </a:lnTo>
                  <a:lnTo>
                    <a:pt x="1070" y="466"/>
                  </a:lnTo>
                  <a:lnTo>
                    <a:pt x="1063" y="462"/>
                  </a:lnTo>
                  <a:lnTo>
                    <a:pt x="1060" y="461"/>
                  </a:lnTo>
                  <a:lnTo>
                    <a:pt x="1067" y="461"/>
                  </a:lnTo>
                  <a:lnTo>
                    <a:pt x="1072" y="454"/>
                  </a:lnTo>
                  <a:lnTo>
                    <a:pt x="1077" y="450"/>
                  </a:lnTo>
                  <a:lnTo>
                    <a:pt x="1083" y="445"/>
                  </a:lnTo>
                  <a:lnTo>
                    <a:pt x="1088" y="445"/>
                  </a:lnTo>
                  <a:lnTo>
                    <a:pt x="1091" y="443"/>
                  </a:lnTo>
                  <a:lnTo>
                    <a:pt x="1095" y="443"/>
                  </a:lnTo>
                  <a:lnTo>
                    <a:pt x="1098" y="441"/>
                  </a:lnTo>
                  <a:close/>
                  <a:moveTo>
                    <a:pt x="77" y="433"/>
                  </a:moveTo>
                  <a:lnTo>
                    <a:pt x="91" y="438"/>
                  </a:lnTo>
                  <a:lnTo>
                    <a:pt x="91" y="441"/>
                  </a:lnTo>
                  <a:lnTo>
                    <a:pt x="88" y="441"/>
                  </a:lnTo>
                  <a:lnTo>
                    <a:pt x="77" y="445"/>
                  </a:lnTo>
                  <a:lnTo>
                    <a:pt x="67" y="445"/>
                  </a:lnTo>
                  <a:lnTo>
                    <a:pt x="58" y="445"/>
                  </a:lnTo>
                  <a:lnTo>
                    <a:pt x="58" y="438"/>
                  </a:lnTo>
                  <a:lnTo>
                    <a:pt x="63" y="436"/>
                  </a:lnTo>
                  <a:lnTo>
                    <a:pt x="68" y="436"/>
                  </a:lnTo>
                  <a:lnTo>
                    <a:pt x="72" y="435"/>
                  </a:lnTo>
                  <a:lnTo>
                    <a:pt x="77" y="433"/>
                  </a:lnTo>
                  <a:close/>
                  <a:moveTo>
                    <a:pt x="0" y="417"/>
                  </a:moveTo>
                  <a:lnTo>
                    <a:pt x="6" y="419"/>
                  </a:lnTo>
                  <a:lnTo>
                    <a:pt x="13" y="419"/>
                  </a:lnTo>
                  <a:lnTo>
                    <a:pt x="16" y="419"/>
                  </a:lnTo>
                  <a:lnTo>
                    <a:pt x="21" y="421"/>
                  </a:lnTo>
                  <a:lnTo>
                    <a:pt x="27" y="422"/>
                  </a:lnTo>
                  <a:lnTo>
                    <a:pt x="27" y="429"/>
                  </a:lnTo>
                  <a:lnTo>
                    <a:pt x="23" y="429"/>
                  </a:lnTo>
                  <a:lnTo>
                    <a:pt x="18" y="431"/>
                  </a:lnTo>
                  <a:lnTo>
                    <a:pt x="13" y="433"/>
                  </a:lnTo>
                  <a:lnTo>
                    <a:pt x="7" y="433"/>
                  </a:lnTo>
                  <a:lnTo>
                    <a:pt x="0" y="433"/>
                  </a:lnTo>
                  <a:lnTo>
                    <a:pt x="0" y="417"/>
                  </a:lnTo>
                  <a:close/>
                  <a:moveTo>
                    <a:pt x="1152" y="414"/>
                  </a:moveTo>
                  <a:lnTo>
                    <a:pt x="1158" y="417"/>
                  </a:lnTo>
                  <a:lnTo>
                    <a:pt x="1161" y="421"/>
                  </a:lnTo>
                  <a:lnTo>
                    <a:pt x="1165" y="424"/>
                  </a:lnTo>
                  <a:lnTo>
                    <a:pt x="1166" y="429"/>
                  </a:lnTo>
                  <a:lnTo>
                    <a:pt x="1166" y="438"/>
                  </a:lnTo>
                  <a:lnTo>
                    <a:pt x="1159" y="438"/>
                  </a:lnTo>
                  <a:lnTo>
                    <a:pt x="1158" y="433"/>
                  </a:lnTo>
                  <a:lnTo>
                    <a:pt x="1156" y="431"/>
                  </a:lnTo>
                  <a:lnTo>
                    <a:pt x="1154" y="428"/>
                  </a:lnTo>
                  <a:lnTo>
                    <a:pt x="1152" y="424"/>
                  </a:lnTo>
                  <a:lnTo>
                    <a:pt x="1152" y="421"/>
                  </a:lnTo>
                  <a:lnTo>
                    <a:pt x="1152" y="414"/>
                  </a:lnTo>
                  <a:close/>
                  <a:moveTo>
                    <a:pt x="3905" y="407"/>
                  </a:moveTo>
                  <a:lnTo>
                    <a:pt x="3908" y="410"/>
                  </a:lnTo>
                  <a:lnTo>
                    <a:pt x="3910" y="414"/>
                  </a:lnTo>
                  <a:lnTo>
                    <a:pt x="3912" y="417"/>
                  </a:lnTo>
                  <a:lnTo>
                    <a:pt x="3912" y="422"/>
                  </a:lnTo>
                  <a:lnTo>
                    <a:pt x="3912" y="429"/>
                  </a:lnTo>
                  <a:lnTo>
                    <a:pt x="3898" y="464"/>
                  </a:lnTo>
                  <a:lnTo>
                    <a:pt x="3891" y="455"/>
                  </a:lnTo>
                  <a:lnTo>
                    <a:pt x="3888" y="447"/>
                  </a:lnTo>
                  <a:lnTo>
                    <a:pt x="3886" y="433"/>
                  </a:lnTo>
                  <a:lnTo>
                    <a:pt x="3905" y="407"/>
                  </a:lnTo>
                  <a:close/>
                  <a:moveTo>
                    <a:pt x="1144" y="391"/>
                  </a:moveTo>
                  <a:lnTo>
                    <a:pt x="1166" y="391"/>
                  </a:lnTo>
                  <a:lnTo>
                    <a:pt x="1168" y="394"/>
                  </a:lnTo>
                  <a:lnTo>
                    <a:pt x="1172" y="396"/>
                  </a:lnTo>
                  <a:lnTo>
                    <a:pt x="1172" y="398"/>
                  </a:lnTo>
                  <a:lnTo>
                    <a:pt x="1173" y="400"/>
                  </a:lnTo>
                  <a:lnTo>
                    <a:pt x="1173" y="401"/>
                  </a:lnTo>
                  <a:lnTo>
                    <a:pt x="1172" y="403"/>
                  </a:lnTo>
                  <a:lnTo>
                    <a:pt x="1172" y="407"/>
                  </a:lnTo>
                  <a:lnTo>
                    <a:pt x="1166" y="403"/>
                  </a:lnTo>
                  <a:lnTo>
                    <a:pt x="1161" y="401"/>
                  </a:lnTo>
                  <a:lnTo>
                    <a:pt x="1156" y="401"/>
                  </a:lnTo>
                  <a:lnTo>
                    <a:pt x="1152" y="400"/>
                  </a:lnTo>
                  <a:lnTo>
                    <a:pt x="1149" y="400"/>
                  </a:lnTo>
                  <a:lnTo>
                    <a:pt x="1145" y="398"/>
                  </a:lnTo>
                  <a:lnTo>
                    <a:pt x="1144" y="394"/>
                  </a:lnTo>
                  <a:lnTo>
                    <a:pt x="1144" y="391"/>
                  </a:lnTo>
                  <a:close/>
                  <a:moveTo>
                    <a:pt x="4017" y="326"/>
                  </a:moveTo>
                  <a:lnTo>
                    <a:pt x="4020" y="328"/>
                  </a:lnTo>
                  <a:lnTo>
                    <a:pt x="4022" y="328"/>
                  </a:lnTo>
                  <a:lnTo>
                    <a:pt x="4022" y="328"/>
                  </a:lnTo>
                  <a:lnTo>
                    <a:pt x="4022" y="330"/>
                  </a:lnTo>
                  <a:lnTo>
                    <a:pt x="4022" y="330"/>
                  </a:lnTo>
                  <a:lnTo>
                    <a:pt x="4024" y="333"/>
                  </a:lnTo>
                  <a:lnTo>
                    <a:pt x="4024" y="337"/>
                  </a:lnTo>
                  <a:lnTo>
                    <a:pt x="4022" y="342"/>
                  </a:lnTo>
                  <a:lnTo>
                    <a:pt x="4018" y="347"/>
                  </a:lnTo>
                  <a:lnTo>
                    <a:pt x="4017" y="352"/>
                  </a:lnTo>
                  <a:lnTo>
                    <a:pt x="4008" y="352"/>
                  </a:lnTo>
                  <a:lnTo>
                    <a:pt x="4008" y="340"/>
                  </a:lnTo>
                  <a:lnTo>
                    <a:pt x="4011" y="339"/>
                  </a:lnTo>
                  <a:lnTo>
                    <a:pt x="4013" y="335"/>
                  </a:lnTo>
                  <a:lnTo>
                    <a:pt x="4015" y="332"/>
                  </a:lnTo>
                  <a:lnTo>
                    <a:pt x="4017" y="326"/>
                  </a:lnTo>
                  <a:close/>
                  <a:moveTo>
                    <a:pt x="3970" y="279"/>
                  </a:moveTo>
                  <a:lnTo>
                    <a:pt x="3982" y="279"/>
                  </a:lnTo>
                  <a:lnTo>
                    <a:pt x="3982" y="291"/>
                  </a:lnTo>
                  <a:lnTo>
                    <a:pt x="3966" y="291"/>
                  </a:lnTo>
                  <a:lnTo>
                    <a:pt x="3966" y="283"/>
                  </a:lnTo>
                  <a:lnTo>
                    <a:pt x="3970" y="283"/>
                  </a:lnTo>
                  <a:lnTo>
                    <a:pt x="3970" y="279"/>
                  </a:lnTo>
                  <a:close/>
                  <a:moveTo>
                    <a:pt x="2699" y="246"/>
                  </a:moveTo>
                  <a:lnTo>
                    <a:pt x="2708" y="246"/>
                  </a:lnTo>
                  <a:lnTo>
                    <a:pt x="2704" y="251"/>
                  </a:lnTo>
                  <a:lnTo>
                    <a:pt x="2701" y="255"/>
                  </a:lnTo>
                  <a:lnTo>
                    <a:pt x="2697" y="258"/>
                  </a:lnTo>
                  <a:lnTo>
                    <a:pt x="2694" y="262"/>
                  </a:lnTo>
                  <a:lnTo>
                    <a:pt x="2688" y="265"/>
                  </a:lnTo>
                  <a:lnTo>
                    <a:pt x="2685" y="265"/>
                  </a:lnTo>
                  <a:lnTo>
                    <a:pt x="2685" y="267"/>
                  </a:lnTo>
                  <a:lnTo>
                    <a:pt x="2683" y="267"/>
                  </a:lnTo>
                  <a:lnTo>
                    <a:pt x="2680" y="267"/>
                  </a:lnTo>
                  <a:lnTo>
                    <a:pt x="2676" y="269"/>
                  </a:lnTo>
                  <a:lnTo>
                    <a:pt x="2673" y="256"/>
                  </a:lnTo>
                  <a:lnTo>
                    <a:pt x="2680" y="255"/>
                  </a:lnTo>
                  <a:lnTo>
                    <a:pt x="2687" y="251"/>
                  </a:lnTo>
                  <a:lnTo>
                    <a:pt x="2694" y="249"/>
                  </a:lnTo>
                  <a:lnTo>
                    <a:pt x="2699" y="246"/>
                  </a:lnTo>
                  <a:close/>
                  <a:moveTo>
                    <a:pt x="2554" y="241"/>
                  </a:moveTo>
                  <a:lnTo>
                    <a:pt x="2563" y="244"/>
                  </a:lnTo>
                  <a:lnTo>
                    <a:pt x="2573" y="248"/>
                  </a:lnTo>
                  <a:lnTo>
                    <a:pt x="2585" y="251"/>
                  </a:lnTo>
                  <a:lnTo>
                    <a:pt x="2592" y="256"/>
                  </a:lnTo>
                  <a:lnTo>
                    <a:pt x="2564" y="256"/>
                  </a:lnTo>
                  <a:lnTo>
                    <a:pt x="2561" y="255"/>
                  </a:lnTo>
                  <a:lnTo>
                    <a:pt x="2559" y="255"/>
                  </a:lnTo>
                  <a:lnTo>
                    <a:pt x="2556" y="253"/>
                  </a:lnTo>
                  <a:lnTo>
                    <a:pt x="2549" y="253"/>
                  </a:lnTo>
                  <a:lnTo>
                    <a:pt x="2549" y="249"/>
                  </a:lnTo>
                  <a:lnTo>
                    <a:pt x="2551" y="248"/>
                  </a:lnTo>
                  <a:lnTo>
                    <a:pt x="2552" y="246"/>
                  </a:lnTo>
                  <a:lnTo>
                    <a:pt x="2552" y="246"/>
                  </a:lnTo>
                  <a:lnTo>
                    <a:pt x="2552" y="244"/>
                  </a:lnTo>
                  <a:lnTo>
                    <a:pt x="2554" y="241"/>
                  </a:lnTo>
                  <a:close/>
                  <a:moveTo>
                    <a:pt x="2242" y="173"/>
                  </a:moveTo>
                  <a:lnTo>
                    <a:pt x="2266" y="173"/>
                  </a:lnTo>
                  <a:lnTo>
                    <a:pt x="2266" y="176"/>
                  </a:lnTo>
                  <a:lnTo>
                    <a:pt x="2261" y="178"/>
                  </a:lnTo>
                  <a:lnTo>
                    <a:pt x="2259" y="180"/>
                  </a:lnTo>
                  <a:lnTo>
                    <a:pt x="2256" y="181"/>
                  </a:lnTo>
                  <a:lnTo>
                    <a:pt x="2252" y="183"/>
                  </a:lnTo>
                  <a:lnTo>
                    <a:pt x="2247" y="183"/>
                  </a:lnTo>
                  <a:lnTo>
                    <a:pt x="2242" y="173"/>
                  </a:lnTo>
                  <a:close/>
                  <a:moveTo>
                    <a:pt x="2612" y="153"/>
                  </a:moveTo>
                  <a:lnTo>
                    <a:pt x="2610" y="155"/>
                  </a:lnTo>
                  <a:lnTo>
                    <a:pt x="2608" y="157"/>
                  </a:lnTo>
                  <a:lnTo>
                    <a:pt x="2606" y="157"/>
                  </a:lnTo>
                  <a:lnTo>
                    <a:pt x="2606" y="159"/>
                  </a:lnTo>
                  <a:lnTo>
                    <a:pt x="2605" y="160"/>
                  </a:lnTo>
                  <a:lnTo>
                    <a:pt x="2603" y="164"/>
                  </a:lnTo>
                  <a:lnTo>
                    <a:pt x="2606" y="164"/>
                  </a:lnTo>
                  <a:lnTo>
                    <a:pt x="2612" y="162"/>
                  </a:lnTo>
                  <a:lnTo>
                    <a:pt x="2615" y="160"/>
                  </a:lnTo>
                  <a:lnTo>
                    <a:pt x="2619" y="159"/>
                  </a:lnTo>
                  <a:lnTo>
                    <a:pt x="2622" y="157"/>
                  </a:lnTo>
                  <a:lnTo>
                    <a:pt x="2626" y="153"/>
                  </a:lnTo>
                  <a:lnTo>
                    <a:pt x="2612" y="153"/>
                  </a:lnTo>
                  <a:close/>
                  <a:moveTo>
                    <a:pt x="2362" y="153"/>
                  </a:moveTo>
                  <a:lnTo>
                    <a:pt x="2364" y="169"/>
                  </a:lnTo>
                  <a:lnTo>
                    <a:pt x="2366" y="188"/>
                  </a:lnTo>
                  <a:lnTo>
                    <a:pt x="2357" y="188"/>
                  </a:lnTo>
                  <a:lnTo>
                    <a:pt x="2355" y="190"/>
                  </a:lnTo>
                  <a:lnTo>
                    <a:pt x="2352" y="190"/>
                  </a:lnTo>
                  <a:lnTo>
                    <a:pt x="2348" y="190"/>
                  </a:lnTo>
                  <a:lnTo>
                    <a:pt x="2343" y="192"/>
                  </a:lnTo>
                  <a:lnTo>
                    <a:pt x="2341" y="178"/>
                  </a:lnTo>
                  <a:lnTo>
                    <a:pt x="2341" y="164"/>
                  </a:lnTo>
                  <a:lnTo>
                    <a:pt x="2343" y="157"/>
                  </a:lnTo>
                  <a:lnTo>
                    <a:pt x="2346" y="155"/>
                  </a:lnTo>
                  <a:lnTo>
                    <a:pt x="2350" y="153"/>
                  </a:lnTo>
                  <a:lnTo>
                    <a:pt x="2355" y="153"/>
                  </a:lnTo>
                  <a:lnTo>
                    <a:pt x="2362" y="153"/>
                  </a:lnTo>
                  <a:close/>
                  <a:moveTo>
                    <a:pt x="2353" y="119"/>
                  </a:moveTo>
                  <a:lnTo>
                    <a:pt x="2362" y="119"/>
                  </a:lnTo>
                  <a:lnTo>
                    <a:pt x="2360" y="126"/>
                  </a:lnTo>
                  <a:lnTo>
                    <a:pt x="2360" y="131"/>
                  </a:lnTo>
                  <a:lnTo>
                    <a:pt x="2360" y="136"/>
                  </a:lnTo>
                  <a:lnTo>
                    <a:pt x="2359" y="140"/>
                  </a:lnTo>
                  <a:lnTo>
                    <a:pt x="2357" y="145"/>
                  </a:lnTo>
                  <a:lnTo>
                    <a:pt x="2350" y="145"/>
                  </a:lnTo>
                  <a:lnTo>
                    <a:pt x="2350" y="138"/>
                  </a:lnTo>
                  <a:lnTo>
                    <a:pt x="2352" y="131"/>
                  </a:lnTo>
                  <a:lnTo>
                    <a:pt x="2352" y="124"/>
                  </a:lnTo>
                  <a:lnTo>
                    <a:pt x="2353" y="119"/>
                  </a:lnTo>
                  <a:close/>
                  <a:moveTo>
                    <a:pt x="4193" y="71"/>
                  </a:moveTo>
                  <a:lnTo>
                    <a:pt x="4202" y="84"/>
                  </a:lnTo>
                  <a:lnTo>
                    <a:pt x="4210" y="91"/>
                  </a:lnTo>
                  <a:lnTo>
                    <a:pt x="4221" y="94"/>
                  </a:lnTo>
                  <a:lnTo>
                    <a:pt x="4228" y="98"/>
                  </a:lnTo>
                  <a:lnTo>
                    <a:pt x="4235" y="103"/>
                  </a:lnTo>
                  <a:lnTo>
                    <a:pt x="4237" y="106"/>
                  </a:lnTo>
                  <a:lnTo>
                    <a:pt x="4238" y="110"/>
                  </a:lnTo>
                  <a:lnTo>
                    <a:pt x="4238" y="113"/>
                  </a:lnTo>
                  <a:lnTo>
                    <a:pt x="4238" y="119"/>
                  </a:lnTo>
                  <a:lnTo>
                    <a:pt x="4226" y="122"/>
                  </a:lnTo>
                  <a:lnTo>
                    <a:pt x="4217" y="129"/>
                  </a:lnTo>
                  <a:lnTo>
                    <a:pt x="4210" y="136"/>
                  </a:lnTo>
                  <a:lnTo>
                    <a:pt x="4200" y="141"/>
                  </a:lnTo>
                  <a:lnTo>
                    <a:pt x="4196" y="136"/>
                  </a:lnTo>
                  <a:lnTo>
                    <a:pt x="4193" y="134"/>
                  </a:lnTo>
                  <a:lnTo>
                    <a:pt x="4190" y="133"/>
                  </a:lnTo>
                  <a:lnTo>
                    <a:pt x="4186" y="134"/>
                  </a:lnTo>
                  <a:lnTo>
                    <a:pt x="4183" y="136"/>
                  </a:lnTo>
                  <a:lnTo>
                    <a:pt x="4181" y="140"/>
                  </a:lnTo>
                  <a:lnTo>
                    <a:pt x="4177" y="141"/>
                  </a:lnTo>
                  <a:lnTo>
                    <a:pt x="4183" y="162"/>
                  </a:lnTo>
                  <a:lnTo>
                    <a:pt x="4184" y="178"/>
                  </a:lnTo>
                  <a:lnTo>
                    <a:pt x="4184" y="190"/>
                  </a:lnTo>
                  <a:lnTo>
                    <a:pt x="4183" y="202"/>
                  </a:lnTo>
                  <a:lnTo>
                    <a:pt x="4179" y="215"/>
                  </a:lnTo>
                  <a:lnTo>
                    <a:pt x="4176" y="232"/>
                  </a:lnTo>
                  <a:lnTo>
                    <a:pt x="4174" y="253"/>
                  </a:lnTo>
                  <a:lnTo>
                    <a:pt x="4151" y="265"/>
                  </a:lnTo>
                  <a:lnTo>
                    <a:pt x="4125" y="277"/>
                  </a:lnTo>
                  <a:lnTo>
                    <a:pt x="4100" y="288"/>
                  </a:lnTo>
                  <a:lnTo>
                    <a:pt x="4095" y="279"/>
                  </a:lnTo>
                  <a:lnTo>
                    <a:pt x="4090" y="272"/>
                  </a:lnTo>
                  <a:lnTo>
                    <a:pt x="4088" y="279"/>
                  </a:lnTo>
                  <a:lnTo>
                    <a:pt x="4088" y="283"/>
                  </a:lnTo>
                  <a:lnTo>
                    <a:pt x="4087" y="288"/>
                  </a:lnTo>
                  <a:lnTo>
                    <a:pt x="4085" y="291"/>
                  </a:lnTo>
                  <a:lnTo>
                    <a:pt x="4080" y="291"/>
                  </a:lnTo>
                  <a:lnTo>
                    <a:pt x="4076" y="291"/>
                  </a:lnTo>
                  <a:lnTo>
                    <a:pt x="4074" y="293"/>
                  </a:lnTo>
                  <a:lnTo>
                    <a:pt x="4073" y="293"/>
                  </a:lnTo>
                  <a:lnTo>
                    <a:pt x="4071" y="295"/>
                  </a:lnTo>
                  <a:lnTo>
                    <a:pt x="4069" y="297"/>
                  </a:lnTo>
                  <a:lnTo>
                    <a:pt x="4064" y="297"/>
                  </a:lnTo>
                  <a:lnTo>
                    <a:pt x="4059" y="298"/>
                  </a:lnTo>
                  <a:lnTo>
                    <a:pt x="4057" y="295"/>
                  </a:lnTo>
                  <a:lnTo>
                    <a:pt x="4057" y="290"/>
                  </a:lnTo>
                  <a:lnTo>
                    <a:pt x="4057" y="288"/>
                  </a:lnTo>
                  <a:lnTo>
                    <a:pt x="4057" y="284"/>
                  </a:lnTo>
                  <a:lnTo>
                    <a:pt x="4057" y="283"/>
                  </a:lnTo>
                  <a:lnTo>
                    <a:pt x="4053" y="283"/>
                  </a:lnTo>
                  <a:lnTo>
                    <a:pt x="4050" y="281"/>
                  </a:lnTo>
                  <a:lnTo>
                    <a:pt x="4043" y="279"/>
                  </a:lnTo>
                  <a:lnTo>
                    <a:pt x="4043" y="283"/>
                  </a:lnTo>
                  <a:lnTo>
                    <a:pt x="4046" y="288"/>
                  </a:lnTo>
                  <a:lnTo>
                    <a:pt x="4050" y="290"/>
                  </a:lnTo>
                  <a:lnTo>
                    <a:pt x="4050" y="293"/>
                  </a:lnTo>
                  <a:lnTo>
                    <a:pt x="4050" y="298"/>
                  </a:lnTo>
                  <a:lnTo>
                    <a:pt x="4052" y="307"/>
                  </a:lnTo>
                  <a:lnTo>
                    <a:pt x="4046" y="312"/>
                  </a:lnTo>
                  <a:lnTo>
                    <a:pt x="4043" y="319"/>
                  </a:lnTo>
                  <a:lnTo>
                    <a:pt x="4039" y="326"/>
                  </a:lnTo>
                  <a:lnTo>
                    <a:pt x="4027" y="326"/>
                  </a:lnTo>
                  <a:lnTo>
                    <a:pt x="4025" y="312"/>
                  </a:lnTo>
                  <a:lnTo>
                    <a:pt x="4024" y="305"/>
                  </a:lnTo>
                  <a:lnTo>
                    <a:pt x="4020" y="298"/>
                  </a:lnTo>
                  <a:lnTo>
                    <a:pt x="4017" y="288"/>
                  </a:lnTo>
                  <a:lnTo>
                    <a:pt x="4027" y="288"/>
                  </a:lnTo>
                  <a:lnTo>
                    <a:pt x="4039" y="272"/>
                  </a:lnTo>
                  <a:lnTo>
                    <a:pt x="4055" y="258"/>
                  </a:lnTo>
                  <a:lnTo>
                    <a:pt x="4074" y="249"/>
                  </a:lnTo>
                  <a:lnTo>
                    <a:pt x="4081" y="248"/>
                  </a:lnTo>
                  <a:lnTo>
                    <a:pt x="4088" y="248"/>
                  </a:lnTo>
                  <a:lnTo>
                    <a:pt x="4094" y="249"/>
                  </a:lnTo>
                  <a:lnTo>
                    <a:pt x="4097" y="249"/>
                  </a:lnTo>
                  <a:lnTo>
                    <a:pt x="4100" y="249"/>
                  </a:lnTo>
                  <a:lnTo>
                    <a:pt x="4104" y="244"/>
                  </a:lnTo>
                  <a:lnTo>
                    <a:pt x="4107" y="239"/>
                  </a:lnTo>
                  <a:lnTo>
                    <a:pt x="4109" y="234"/>
                  </a:lnTo>
                  <a:lnTo>
                    <a:pt x="4111" y="230"/>
                  </a:lnTo>
                  <a:lnTo>
                    <a:pt x="4114" y="225"/>
                  </a:lnTo>
                  <a:lnTo>
                    <a:pt x="4120" y="222"/>
                  </a:lnTo>
                  <a:lnTo>
                    <a:pt x="4121" y="225"/>
                  </a:lnTo>
                  <a:lnTo>
                    <a:pt x="4123" y="227"/>
                  </a:lnTo>
                  <a:lnTo>
                    <a:pt x="4125" y="227"/>
                  </a:lnTo>
                  <a:lnTo>
                    <a:pt x="4125" y="227"/>
                  </a:lnTo>
                  <a:lnTo>
                    <a:pt x="4127" y="227"/>
                  </a:lnTo>
                  <a:lnTo>
                    <a:pt x="4128" y="225"/>
                  </a:lnTo>
                  <a:lnTo>
                    <a:pt x="4142" y="213"/>
                  </a:lnTo>
                  <a:lnTo>
                    <a:pt x="4151" y="202"/>
                  </a:lnTo>
                  <a:lnTo>
                    <a:pt x="4155" y="190"/>
                  </a:lnTo>
                  <a:lnTo>
                    <a:pt x="4158" y="176"/>
                  </a:lnTo>
                  <a:lnTo>
                    <a:pt x="4163" y="164"/>
                  </a:lnTo>
                  <a:lnTo>
                    <a:pt x="4174" y="148"/>
                  </a:lnTo>
                  <a:lnTo>
                    <a:pt x="4167" y="148"/>
                  </a:lnTo>
                  <a:lnTo>
                    <a:pt x="4162" y="145"/>
                  </a:lnTo>
                  <a:lnTo>
                    <a:pt x="4160" y="141"/>
                  </a:lnTo>
                  <a:lnTo>
                    <a:pt x="4158" y="138"/>
                  </a:lnTo>
                  <a:lnTo>
                    <a:pt x="4158" y="131"/>
                  </a:lnTo>
                  <a:lnTo>
                    <a:pt x="4158" y="122"/>
                  </a:lnTo>
                  <a:lnTo>
                    <a:pt x="4160" y="120"/>
                  </a:lnTo>
                  <a:lnTo>
                    <a:pt x="4160" y="120"/>
                  </a:lnTo>
                  <a:lnTo>
                    <a:pt x="4162" y="119"/>
                  </a:lnTo>
                  <a:lnTo>
                    <a:pt x="4162" y="117"/>
                  </a:lnTo>
                  <a:lnTo>
                    <a:pt x="4162" y="115"/>
                  </a:lnTo>
                  <a:lnTo>
                    <a:pt x="4169" y="113"/>
                  </a:lnTo>
                  <a:lnTo>
                    <a:pt x="4174" y="113"/>
                  </a:lnTo>
                  <a:lnTo>
                    <a:pt x="4177" y="112"/>
                  </a:lnTo>
                  <a:lnTo>
                    <a:pt x="4181" y="112"/>
                  </a:lnTo>
                  <a:lnTo>
                    <a:pt x="4181" y="94"/>
                  </a:lnTo>
                  <a:lnTo>
                    <a:pt x="4184" y="80"/>
                  </a:lnTo>
                  <a:lnTo>
                    <a:pt x="4193" y="71"/>
                  </a:lnTo>
                  <a:close/>
                  <a:moveTo>
                    <a:pt x="2414" y="68"/>
                  </a:moveTo>
                  <a:lnTo>
                    <a:pt x="2413" y="70"/>
                  </a:lnTo>
                  <a:lnTo>
                    <a:pt x="2411" y="70"/>
                  </a:lnTo>
                  <a:lnTo>
                    <a:pt x="2409" y="70"/>
                  </a:lnTo>
                  <a:lnTo>
                    <a:pt x="2409" y="71"/>
                  </a:lnTo>
                  <a:lnTo>
                    <a:pt x="2407" y="71"/>
                  </a:lnTo>
                  <a:lnTo>
                    <a:pt x="2404" y="75"/>
                  </a:lnTo>
                  <a:lnTo>
                    <a:pt x="2400" y="77"/>
                  </a:lnTo>
                  <a:lnTo>
                    <a:pt x="2400" y="78"/>
                  </a:lnTo>
                  <a:lnTo>
                    <a:pt x="2400" y="82"/>
                  </a:lnTo>
                  <a:lnTo>
                    <a:pt x="2400" y="85"/>
                  </a:lnTo>
                  <a:lnTo>
                    <a:pt x="2400" y="91"/>
                  </a:lnTo>
                  <a:lnTo>
                    <a:pt x="2414" y="105"/>
                  </a:lnTo>
                  <a:lnTo>
                    <a:pt x="2427" y="120"/>
                  </a:lnTo>
                  <a:lnTo>
                    <a:pt x="2439" y="138"/>
                  </a:lnTo>
                  <a:lnTo>
                    <a:pt x="2453" y="138"/>
                  </a:lnTo>
                  <a:lnTo>
                    <a:pt x="2453" y="148"/>
                  </a:lnTo>
                  <a:lnTo>
                    <a:pt x="2467" y="153"/>
                  </a:lnTo>
                  <a:lnTo>
                    <a:pt x="2477" y="160"/>
                  </a:lnTo>
                  <a:lnTo>
                    <a:pt x="2488" y="169"/>
                  </a:lnTo>
                  <a:lnTo>
                    <a:pt x="2488" y="173"/>
                  </a:lnTo>
                  <a:lnTo>
                    <a:pt x="2484" y="173"/>
                  </a:lnTo>
                  <a:lnTo>
                    <a:pt x="2481" y="173"/>
                  </a:lnTo>
                  <a:lnTo>
                    <a:pt x="2477" y="173"/>
                  </a:lnTo>
                  <a:lnTo>
                    <a:pt x="2475" y="173"/>
                  </a:lnTo>
                  <a:lnTo>
                    <a:pt x="2472" y="171"/>
                  </a:lnTo>
                  <a:lnTo>
                    <a:pt x="2467" y="169"/>
                  </a:lnTo>
                  <a:lnTo>
                    <a:pt x="2462" y="169"/>
                  </a:lnTo>
                  <a:lnTo>
                    <a:pt x="2462" y="174"/>
                  </a:lnTo>
                  <a:lnTo>
                    <a:pt x="2463" y="178"/>
                  </a:lnTo>
                  <a:lnTo>
                    <a:pt x="2465" y="181"/>
                  </a:lnTo>
                  <a:lnTo>
                    <a:pt x="2465" y="183"/>
                  </a:lnTo>
                  <a:lnTo>
                    <a:pt x="2467" y="187"/>
                  </a:lnTo>
                  <a:lnTo>
                    <a:pt x="2468" y="192"/>
                  </a:lnTo>
                  <a:lnTo>
                    <a:pt x="2463" y="195"/>
                  </a:lnTo>
                  <a:lnTo>
                    <a:pt x="2460" y="199"/>
                  </a:lnTo>
                  <a:lnTo>
                    <a:pt x="2456" y="204"/>
                  </a:lnTo>
                  <a:lnTo>
                    <a:pt x="2453" y="211"/>
                  </a:lnTo>
                  <a:lnTo>
                    <a:pt x="2442" y="211"/>
                  </a:lnTo>
                  <a:lnTo>
                    <a:pt x="2442" y="234"/>
                  </a:lnTo>
                  <a:lnTo>
                    <a:pt x="2434" y="234"/>
                  </a:lnTo>
                  <a:lnTo>
                    <a:pt x="2425" y="227"/>
                  </a:lnTo>
                  <a:lnTo>
                    <a:pt x="2414" y="223"/>
                  </a:lnTo>
                  <a:lnTo>
                    <a:pt x="2406" y="218"/>
                  </a:lnTo>
                  <a:lnTo>
                    <a:pt x="2400" y="206"/>
                  </a:lnTo>
                  <a:lnTo>
                    <a:pt x="2414" y="208"/>
                  </a:lnTo>
                  <a:lnTo>
                    <a:pt x="2428" y="206"/>
                  </a:lnTo>
                  <a:lnTo>
                    <a:pt x="2439" y="202"/>
                  </a:lnTo>
                  <a:lnTo>
                    <a:pt x="2446" y="195"/>
                  </a:lnTo>
                  <a:lnTo>
                    <a:pt x="2448" y="194"/>
                  </a:lnTo>
                  <a:lnTo>
                    <a:pt x="2448" y="192"/>
                  </a:lnTo>
                  <a:lnTo>
                    <a:pt x="2449" y="190"/>
                  </a:lnTo>
                  <a:lnTo>
                    <a:pt x="2449" y="187"/>
                  </a:lnTo>
                  <a:lnTo>
                    <a:pt x="2449" y="183"/>
                  </a:lnTo>
                  <a:lnTo>
                    <a:pt x="2423" y="164"/>
                  </a:lnTo>
                  <a:lnTo>
                    <a:pt x="2395" y="145"/>
                  </a:lnTo>
                  <a:lnTo>
                    <a:pt x="2386" y="134"/>
                  </a:lnTo>
                  <a:lnTo>
                    <a:pt x="2378" y="124"/>
                  </a:lnTo>
                  <a:lnTo>
                    <a:pt x="2371" y="112"/>
                  </a:lnTo>
                  <a:lnTo>
                    <a:pt x="2360" y="101"/>
                  </a:lnTo>
                  <a:lnTo>
                    <a:pt x="2346" y="96"/>
                  </a:lnTo>
                  <a:lnTo>
                    <a:pt x="2334" y="106"/>
                  </a:lnTo>
                  <a:lnTo>
                    <a:pt x="2318" y="115"/>
                  </a:lnTo>
                  <a:lnTo>
                    <a:pt x="2299" y="119"/>
                  </a:lnTo>
                  <a:lnTo>
                    <a:pt x="2297" y="115"/>
                  </a:lnTo>
                  <a:lnTo>
                    <a:pt x="2296" y="112"/>
                  </a:lnTo>
                  <a:lnTo>
                    <a:pt x="2294" y="110"/>
                  </a:lnTo>
                  <a:lnTo>
                    <a:pt x="2290" y="110"/>
                  </a:lnTo>
                  <a:lnTo>
                    <a:pt x="2289" y="110"/>
                  </a:lnTo>
                  <a:lnTo>
                    <a:pt x="2285" y="112"/>
                  </a:lnTo>
                  <a:lnTo>
                    <a:pt x="2276" y="119"/>
                  </a:lnTo>
                  <a:lnTo>
                    <a:pt x="2273" y="129"/>
                  </a:lnTo>
                  <a:lnTo>
                    <a:pt x="2271" y="140"/>
                  </a:lnTo>
                  <a:lnTo>
                    <a:pt x="2266" y="148"/>
                  </a:lnTo>
                  <a:lnTo>
                    <a:pt x="2247" y="148"/>
                  </a:lnTo>
                  <a:lnTo>
                    <a:pt x="2240" y="157"/>
                  </a:lnTo>
                  <a:lnTo>
                    <a:pt x="2235" y="167"/>
                  </a:lnTo>
                  <a:lnTo>
                    <a:pt x="2231" y="180"/>
                  </a:lnTo>
                  <a:lnTo>
                    <a:pt x="2229" y="181"/>
                  </a:lnTo>
                  <a:lnTo>
                    <a:pt x="2229" y="185"/>
                  </a:lnTo>
                  <a:lnTo>
                    <a:pt x="2231" y="187"/>
                  </a:lnTo>
                  <a:lnTo>
                    <a:pt x="2233" y="188"/>
                  </a:lnTo>
                  <a:lnTo>
                    <a:pt x="2236" y="192"/>
                  </a:lnTo>
                  <a:lnTo>
                    <a:pt x="2238" y="195"/>
                  </a:lnTo>
                  <a:lnTo>
                    <a:pt x="2233" y="195"/>
                  </a:lnTo>
                  <a:lnTo>
                    <a:pt x="2231" y="197"/>
                  </a:lnTo>
                  <a:lnTo>
                    <a:pt x="2229" y="197"/>
                  </a:lnTo>
                  <a:lnTo>
                    <a:pt x="2228" y="199"/>
                  </a:lnTo>
                  <a:lnTo>
                    <a:pt x="2226" y="201"/>
                  </a:lnTo>
                  <a:lnTo>
                    <a:pt x="2222" y="202"/>
                  </a:lnTo>
                  <a:lnTo>
                    <a:pt x="2222" y="206"/>
                  </a:lnTo>
                  <a:lnTo>
                    <a:pt x="2222" y="206"/>
                  </a:lnTo>
                  <a:lnTo>
                    <a:pt x="2222" y="208"/>
                  </a:lnTo>
                  <a:lnTo>
                    <a:pt x="2222" y="208"/>
                  </a:lnTo>
                  <a:lnTo>
                    <a:pt x="2222" y="209"/>
                  </a:lnTo>
                  <a:lnTo>
                    <a:pt x="2222" y="215"/>
                  </a:lnTo>
                  <a:lnTo>
                    <a:pt x="2210" y="216"/>
                  </a:lnTo>
                  <a:lnTo>
                    <a:pt x="2205" y="220"/>
                  </a:lnTo>
                  <a:lnTo>
                    <a:pt x="2201" y="223"/>
                  </a:lnTo>
                  <a:lnTo>
                    <a:pt x="2198" y="229"/>
                  </a:lnTo>
                  <a:lnTo>
                    <a:pt x="2193" y="234"/>
                  </a:lnTo>
                  <a:lnTo>
                    <a:pt x="2187" y="236"/>
                  </a:lnTo>
                  <a:lnTo>
                    <a:pt x="2184" y="236"/>
                  </a:lnTo>
                  <a:lnTo>
                    <a:pt x="2179" y="234"/>
                  </a:lnTo>
                  <a:lnTo>
                    <a:pt x="2175" y="232"/>
                  </a:lnTo>
                  <a:lnTo>
                    <a:pt x="2172" y="230"/>
                  </a:lnTo>
                  <a:lnTo>
                    <a:pt x="2170" y="230"/>
                  </a:lnTo>
                  <a:lnTo>
                    <a:pt x="2167" y="232"/>
                  </a:lnTo>
                  <a:lnTo>
                    <a:pt x="2163" y="234"/>
                  </a:lnTo>
                  <a:lnTo>
                    <a:pt x="2160" y="236"/>
                  </a:lnTo>
                  <a:lnTo>
                    <a:pt x="2154" y="237"/>
                  </a:lnTo>
                  <a:lnTo>
                    <a:pt x="2154" y="246"/>
                  </a:lnTo>
                  <a:lnTo>
                    <a:pt x="2203" y="253"/>
                  </a:lnTo>
                  <a:lnTo>
                    <a:pt x="2217" y="246"/>
                  </a:lnTo>
                  <a:lnTo>
                    <a:pt x="2231" y="237"/>
                  </a:lnTo>
                  <a:lnTo>
                    <a:pt x="2242" y="230"/>
                  </a:lnTo>
                  <a:lnTo>
                    <a:pt x="2257" y="227"/>
                  </a:lnTo>
                  <a:lnTo>
                    <a:pt x="2280" y="223"/>
                  </a:lnTo>
                  <a:lnTo>
                    <a:pt x="2304" y="222"/>
                  </a:lnTo>
                  <a:lnTo>
                    <a:pt x="2331" y="222"/>
                  </a:lnTo>
                  <a:lnTo>
                    <a:pt x="2353" y="222"/>
                  </a:lnTo>
                  <a:lnTo>
                    <a:pt x="2372" y="223"/>
                  </a:lnTo>
                  <a:lnTo>
                    <a:pt x="2381" y="225"/>
                  </a:lnTo>
                  <a:lnTo>
                    <a:pt x="2385" y="225"/>
                  </a:lnTo>
                  <a:lnTo>
                    <a:pt x="2379" y="241"/>
                  </a:lnTo>
                  <a:lnTo>
                    <a:pt x="2376" y="258"/>
                  </a:lnTo>
                  <a:lnTo>
                    <a:pt x="2372" y="276"/>
                  </a:lnTo>
                  <a:lnTo>
                    <a:pt x="2378" y="279"/>
                  </a:lnTo>
                  <a:lnTo>
                    <a:pt x="2379" y="283"/>
                  </a:lnTo>
                  <a:lnTo>
                    <a:pt x="2383" y="286"/>
                  </a:lnTo>
                  <a:lnTo>
                    <a:pt x="2385" y="288"/>
                  </a:lnTo>
                  <a:lnTo>
                    <a:pt x="2388" y="291"/>
                  </a:lnTo>
                  <a:lnTo>
                    <a:pt x="2400" y="295"/>
                  </a:lnTo>
                  <a:lnTo>
                    <a:pt x="2414" y="295"/>
                  </a:lnTo>
                  <a:lnTo>
                    <a:pt x="2428" y="297"/>
                  </a:lnTo>
                  <a:lnTo>
                    <a:pt x="2442" y="304"/>
                  </a:lnTo>
                  <a:lnTo>
                    <a:pt x="2446" y="318"/>
                  </a:lnTo>
                  <a:lnTo>
                    <a:pt x="2453" y="321"/>
                  </a:lnTo>
                  <a:lnTo>
                    <a:pt x="2463" y="325"/>
                  </a:lnTo>
                  <a:lnTo>
                    <a:pt x="2477" y="328"/>
                  </a:lnTo>
                  <a:lnTo>
                    <a:pt x="2489" y="332"/>
                  </a:lnTo>
                  <a:lnTo>
                    <a:pt x="2496" y="333"/>
                  </a:lnTo>
                  <a:lnTo>
                    <a:pt x="2498" y="323"/>
                  </a:lnTo>
                  <a:lnTo>
                    <a:pt x="2502" y="314"/>
                  </a:lnTo>
                  <a:lnTo>
                    <a:pt x="2505" y="305"/>
                  </a:lnTo>
                  <a:lnTo>
                    <a:pt x="2516" y="298"/>
                  </a:lnTo>
                  <a:lnTo>
                    <a:pt x="2531" y="295"/>
                  </a:lnTo>
                  <a:lnTo>
                    <a:pt x="2545" y="298"/>
                  </a:lnTo>
                  <a:lnTo>
                    <a:pt x="2559" y="305"/>
                  </a:lnTo>
                  <a:lnTo>
                    <a:pt x="2573" y="311"/>
                  </a:lnTo>
                  <a:lnTo>
                    <a:pt x="2580" y="312"/>
                  </a:lnTo>
                  <a:lnTo>
                    <a:pt x="2594" y="314"/>
                  </a:lnTo>
                  <a:lnTo>
                    <a:pt x="2608" y="318"/>
                  </a:lnTo>
                  <a:lnTo>
                    <a:pt x="2622" y="319"/>
                  </a:lnTo>
                  <a:lnTo>
                    <a:pt x="2633" y="321"/>
                  </a:lnTo>
                  <a:lnTo>
                    <a:pt x="2638" y="323"/>
                  </a:lnTo>
                  <a:lnTo>
                    <a:pt x="2641" y="321"/>
                  </a:lnTo>
                  <a:lnTo>
                    <a:pt x="2643" y="318"/>
                  </a:lnTo>
                  <a:lnTo>
                    <a:pt x="2645" y="316"/>
                  </a:lnTo>
                  <a:lnTo>
                    <a:pt x="2648" y="312"/>
                  </a:lnTo>
                  <a:lnTo>
                    <a:pt x="2652" y="311"/>
                  </a:lnTo>
                  <a:lnTo>
                    <a:pt x="2655" y="311"/>
                  </a:lnTo>
                  <a:lnTo>
                    <a:pt x="2660" y="311"/>
                  </a:lnTo>
                  <a:lnTo>
                    <a:pt x="2673" y="314"/>
                  </a:lnTo>
                  <a:lnTo>
                    <a:pt x="2683" y="319"/>
                  </a:lnTo>
                  <a:lnTo>
                    <a:pt x="2695" y="318"/>
                  </a:lnTo>
                  <a:lnTo>
                    <a:pt x="2708" y="314"/>
                  </a:lnTo>
                  <a:lnTo>
                    <a:pt x="2709" y="300"/>
                  </a:lnTo>
                  <a:lnTo>
                    <a:pt x="2716" y="283"/>
                  </a:lnTo>
                  <a:lnTo>
                    <a:pt x="2722" y="267"/>
                  </a:lnTo>
                  <a:lnTo>
                    <a:pt x="2725" y="253"/>
                  </a:lnTo>
                  <a:lnTo>
                    <a:pt x="2722" y="241"/>
                  </a:lnTo>
                  <a:lnTo>
                    <a:pt x="2720" y="237"/>
                  </a:lnTo>
                  <a:lnTo>
                    <a:pt x="2720" y="234"/>
                  </a:lnTo>
                  <a:lnTo>
                    <a:pt x="2718" y="232"/>
                  </a:lnTo>
                  <a:lnTo>
                    <a:pt x="2716" y="230"/>
                  </a:lnTo>
                  <a:lnTo>
                    <a:pt x="2713" y="230"/>
                  </a:lnTo>
                  <a:lnTo>
                    <a:pt x="2709" y="230"/>
                  </a:lnTo>
                  <a:lnTo>
                    <a:pt x="2702" y="230"/>
                  </a:lnTo>
                  <a:lnTo>
                    <a:pt x="2694" y="237"/>
                  </a:lnTo>
                  <a:lnTo>
                    <a:pt x="2687" y="239"/>
                  </a:lnTo>
                  <a:lnTo>
                    <a:pt x="2680" y="237"/>
                  </a:lnTo>
                  <a:lnTo>
                    <a:pt x="2673" y="234"/>
                  </a:lnTo>
                  <a:lnTo>
                    <a:pt x="2664" y="230"/>
                  </a:lnTo>
                  <a:lnTo>
                    <a:pt x="2659" y="229"/>
                  </a:lnTo>
                  <a:lnTo>
                    <a:pt x="2655" y="230"/>
                  </a:lnTo>
                  <a:lnTo>
                    <a:pt x="2650" y="232"/>
                  </a:lnTo>
                  <a:lnTo>
                    <a:pt x="2648" y="236"/>
                  </a:lnTo>
                  <a:lnTo>
                    <a:pt x="2645" y="239"/>
                  </a:lnTo>
                  <a:lnTo>
                    <a:pt x="2641" y="241"/>
                  </a:lnTo>
                  <a:lnTo>
                    <a:pt x="2626" y="237"/>
                  </a:lnTo>
                  <a:lnTo>
                    <a:pt x="2610" y="227"/>
                  </a:lnTo>
                  <a:lnTo>
                    <a:pt x="2598" y="211"/>
                  </a:lnTo>
                  <a:lnTo>
                    <a:pt x="2592" y="195"/>
                  </a:lnTo>
                  <a:lnTo>
                    <a:pt x="2592" y="192"/>
                  </a:lnTo>
                  <a:lnTo>
                    <a:pt x="2592" y="188"/>
                  </a:lnTo>
                  <a:lnTo>
                    <a:pt x="2592" y="185"/>
                  </a:lnTo>
                  <a:lnTo>
                    <a:pt x="2592" y="181"/>
                  </a:lnTo>
                  <a:lnTo>
                    <a:pt x="2592" y="178"/>
                  </a:lnTo>
                  <a:lnTo>
                    <a:pt x="2594" y="174"/>
                  </a:lnTo>
                  <a:lnTo>
                    <a:pt x="2596" y="169"/>
                  </a:lnTo>
                  <a:lnTo>
                    <a:pt x="2592" y="166"/>
                  </a:lnTo>
                  <a:lnTo>
                    <a:pt x="2589" y="164"/>
                  </a:lnTo>
                  <a:lnTo>
                    <a:pt x="2587" y="162"/>
                  </a:lnTo>
                  <a:lnTo>
                    <a:pt x="2585" y="160"/>
                  </a:lnTo>
                  <a:lnTo>
                    <a:pt x="2582" y="159"/>
                  </a:lnTo>
                  <a:lnTo>
                    <a:pt x="2577" y="157"/>
                  </a:lnTo>
                  <a:lnTo>
                    <a:pt x="2575" y="155"/>
                  </a:lnTo>
                  <a:lnTo>
                    <a:pt x="2573" y="155"/>
                  </a:lnTo>
                  <a:lnTo>
                    <a:pt x="2571" y="153"/>
                  </a:lnTo>
                  <a:lnTo>
                    <a:pt x="2568" y="153"/>
                  </a:lnTo>
                  <a:lnTo>
                    <a:pt x="2564" y="153"/>
                  </a:lnTo>
                  <a:lnTo>
                    <a:pt x="2564" y="157"/>
                  </a:lnTo>
                  <a:lnTo>
                    <a:pt x="2561" y="157"/>
                  </a:lnTo>
                  <a:lnTo>
                    <a:pt x="2561" y="162"/>
                  </a:lnTo>
                  <a:lnTo>
                    <a:pt x="2563" y="166"/>
                  </a:lnTo>
                  <a:lnTo>
                    <a:pt x="2563" y="167"/>
                  </a:lnTo>
                  <a:lnTo>
                    <a:pt x="2563" y="169"/>
                  </a:lnTo>
                  <a:lnTo>
                    <a:pt x="2561" y="171"/>
                  </a:lnTo>
                  <a:lnTo>
                    <a:pt x="2559" y="171"/>
                  </a:lnTo>
                  <a:lnTo>
                    <a:pt x="2556" y="171"/>
                  </a:lnTo>
                  <a:lnTo>
                    <a:pt x="2549" y="173"/>
                  </a:lnTo>
                  <a:lnTo>
                    <a:pt x="2547" y="169"/>
                  </a:lnTo>
                  <a:lnTo>
                    <a:pt x="2545" y="167"/>
                  </a:lnTo>
                  <a:lnTo>
                    <a:pt x="2545" y="166"/>
                  </a:lnTo>
                  <a:lnTo>
                    <a:pt x="2542" y="164"/>
                  </a:lnTo>
                  <a:lnTo>
                    <a:pt x="2542" y="169"/>
                  </a:lnTo>
                  <a:lnTo>
                    <a:pt x="2551" y="180"/>
                  </a:lnTo>
                  <a:lnTo>
                    <a:pt x="2558" y="195"/>
                  </a:lnTo>
                  <a:lnTo>
                    <a:pt x="2561" y="211"/>
                  </a:lnTo>
                  <a:lnTo>
                    <a:pt x="2556" y="215"/>
                  </a:lnTo>
                  <a:lnTo>
                    <a:pt x="2552" y="216"/>
                  </a:lnTo>
                  <a:lnTo>
                    <a:pt x="2551" y="220"/>
                  </a:lnTo>
                  <a:lnTo>
                    <a:pt x="2549" y="223"/>
                  </a:lnTo>
                  <a:lnTo>
                    <a:pt x="2549" y="225"/>
                  </a:lnTo>
                  <a:lnTo>
                    <a:pt x="2547" y="229"/>
                  </a:lnTo>
                  <a:lnTo>
                    <a:pt x="2545" y="230"/>
                  </a:lnTo>
                  <a:lnTo>
                    <a:pt x="2540" y="232"/>
                  </a:lnTo>
                  <a:lnTo>
                    <a:pt x="2535" y="234"/>
                  </a:lnTo>
                  <a:lnTo>
                    <a:pt x="2533" y="232"/>
                  </a:lnTo>
                  <a:lnTo>
                    <a:pt x="2531" y="232"/>
                  </a:lnTo>
                  <a:lnTo>
                    <a:pt x="2531" y="232"/>
                  </a:lnTo>
                  <a:lnTo>
                    <a:pt x="2530" y="230"/>
                  </a:lnTo>
                  <a:lnTo>
                    <a:pt x="2526" y="230"/>
                  </a:lnTo>
                  <a:lnTo>
                    <a:pt x="2510" y="183"/>
                  </a:lnTo>
                  <a:lnTo>
                    <a:pt x="2507" y="181"/>
                  </a:lnTo>
                  <a:lnTo>
                    <a:pt x="2503" y="178"/>
                  </a:lnTo>
                  <a:lnTo>
                    <a:pt x="2498" y="174"/>
                  </a:lnTo>
                  <a:lnTo>
                    <a:pt x="2495" y="173"/>
                  </a:lnTo>
                  <a:lnTo>
                    <a:pt x="2491" y="169"/>
                  </a:lnTo>
                  <a:lnTo>
                    <a:pt x="2489" y="159"/>
                  </a:lnTo>
                  <a:lnTo>
                    <a:pt x="2491" y="150"/>
                  </a:lnTo>
                  <a:lnTo>
                    <a:pt x="2493" y="143"/>
                  </a:lnTo>
                  <a:lnTo>
                    <a:pt x="2493" y="136"/>
                  </a:lnTo>
                  <a:lnTo>
                    <a:pt x="2488" y="131"/>
                  </a:lnTo>
                  <a:lnTo>
                    <a:pt x="2475" y="122"/>
                  </a:lnTo>
                  <a:lnTo>
                    <a:pt x="2465" y="117"/>
                  </a:lnTo>
                  <a:lnTo>
                    <a:pt x="2456" y="115"/>
                  </a:lnTo>
                  <a:lnTo>
                    <a:pt x="2448" y="110"/>
                  </a:lnTo>
                  <a:lnTo>
                    <a:pt x="2441" y="99"/>
                  </a:lnTo>
                  <a:lnTo>
                    <a:pt x="2434" y="80"/>
                  </a:lnTo>
                  <a:lnTo>
                    <a:pt x="2420" y="84"/>
                  </a:lnTo>
                  <a:lnTo>
                    <a:pt x="2418" y="78"/>
                  </a:lnTo>
                  <a:lnTo>
                    <a:pt x="2418" y="75"/>
                  </a:lnTo>
                  <a:lnTo>
                    <a:pt x="2416" y="71"/>
                  </a:lnTo>
                  <a:lnTo>
                    <a:pt x="2414" y="68"/>
                  </a:lnTo>
                  <a:close/>
                  <a:moveTo>
                    <a:pt x="1217" y="64"/>
                  </a:moveTo>
                  <a:lnTo>
                    <a:pt x="1215" y="68"/>
                  </a:lnTo>
                  <a:lnTo>
                    <a:pt x="1212" y="71"/>
                  </a:lnTo>
                  <a:lnTo>
                    <a:pt x="1210" y="73"/>
                  </a:lnTo>
                  <a:lnTo>
                    <a:pt x="1208" y="75"/>
                  </a:lnTo>
                  <a:lnTo>
                    <a:pt x="1208" y="77"/>
                  </a:lnTo>
                  <a:lnTo>
                    <a:pt x="1210" y="78"/>
                  </a:lnTo>
                  <a:lnTo>
                    <a:pt x="1214" y="80"/>
                  </a:lnTo>
                  <a:lnTo>
                    <a:pt x="1215" y="75"/>
                  </a:lnTo>
                  <a:lnTo>
                    <a:pt x="1215" y="73"/>
                  </a:lnTo>
                  <a:lnTo>
                    <a:pt x="1217" y="70"/>
                  </a:lnTo>
                  <a:lnTo>
                    <a:pt x="1219" y="68"/>
                  </a:lnTo>
                  <a:lnTo>
                    <a:pt x="1220" y="64"/>
                  </a:lnTo>
                  <a:lnTo>
                    <a:pt x="1217" y="64"/>
                  </a:lnTo>
                  <a:close/>
                  <a:moveTo>
                    <a:pt x="2654" y="49"/>
                  </a:moveTo>
                  <a:lnTo>
                    <a:pt x="2650" y="57"/>
                  </a:lnTo>
                  <a:lnTo>
                    <a:pt x="2643" y="70"/>
                  </a:lnTo>
                  <a:lnTo>
                    <a:pt x="2634" y="84"/>
                  </a:lnTo>
                  <a:lnTo>
                    <a:pt x="2626" y="98"/>
                  </a:lnTo>
                  <a:lnTo>
                    <a:pt x="2619" y="110"/>
                  </a:lnTo>
                  <a:lnTo>
                    <a:pt x="2615" y="120"/>
                  </a:lnTo>
                  <a:lnTo>
                    <a:pt x="2615" y="126"/>
                  </a:lnTo>
                  <a:lnTo>
                    <a:pt x="2617" y="133"/>
                  </a:lnTo>
                  <a:lnTo>
                    <a:pt x="2617" y="136"/>
                  </a:lnTo>
                  <a:lnTo>
                    <a:pt x="2619" y="140"/>
                  </a:lnTo>
                  <a:lnTo>
                    <a:pt x="2622" y="141"/>
                  </a:lnTo>
                  <a:lnTo>
                    <a:pt x="2626" y="143"/>
                  </a:lnTo>
                  <a:lnTo>
                    <a:pt x="2631" y="145"/>
                  </a:lnTo>
                  <a:lnTo>
                    <a:pt x="2645" y="150"/>
                  </a:lnTo>
                  <a:lnTo>
                    <a:pt x="2659" y="148"/>
                  </a:lnTo>
                  <a:lnTo>
                    <a:pt x="2671" y="143"/>
                  </a:lnTo>
                  <a:lnTo>
                    <a:pt x="2685" y="136"/>
                  </a:lnTo>
                  <a:lnTo>
                    <a:pt x="2699" y="134"/>
                  </a:lnTo>
                  <a:lnTo>
                    <a:pt x="2713" y="134"/>
                  </a:lnTo>
                  <a:lnTo>
                    <a:pt x="2722" y="140"/>
                  </a:lnTo>
                  <a:lnTo>
                    <a:pt x="2729" y="145"/>
                  </a:lnTo>
                  <a:lnTo>
                    <a:pt x="2737" y="148"/>
                  </a:lnTo>
                  <a:lnTo>
                    <a:pt x="2758" y="152"/>
                  </a:lnTo>
                  <a:lnTo>
                    <a:pt x="2779" y="150"/>
                  </a:lnTo>
                  <a:lnTo>
                    <a:pt x="2798" y="145"/>
                  </a:lnTo>
                  <a:lnTo>
                    <a:pt x="2804" y="134"/>
                  </a:lnTo>
                  <a:lnTo>
                    <a:pt x="2798" y="134"/>
                  </a:lnTo>
                  <a:lnTo>
                    <a:pt x="2790" y="120"/>
                  </a:lnTo>
                  <a:lnTo>
                    <a:pt x="2776" y="108"/>
                  </a:lnTo>
                  <a:lnTo>
                    <a:pt x="2756" y="96"/>
                  </a:lnTo>
                  <a:lnTo>
                    <a:pt x="2737" y="85"/>
                  </a:lnTo>
                  <a:lnTo>
                    <a:pt x="2722" y="80"/>
                  </a:lnTo>
                  <a:lnTo>
                    <a:pt x="2713" y="87"/>
                  </a:lnTo>
                  <a:lnTo>
                    <a:pt x="2701" y="92"/>
                  </a:lnTo>
                  <a:lnTo>
                    <a:pt x="2692" y="91"/>
                  </a:lnTo>
                  <a:lnTo>
                    <a:pt x="2687" y="84"/>
                  </a:lnTo>
                  <a:lnTo>
                    <a:pt x="2680" y="77"/>
                  </a:lnTo>
                  <a:lnTo>
                    <a:pt x="2676" y="68"/>
                  </a:lnTo>
                  <a:lnTo>
                    <a:pt x="2688" y="64"/>
                  </a:lnTo>
                  <a:lnTo>
                    <a:pt x="2687" y="63"/>
                  </a:lnTo>
                  <a:lnTo>
                    <a:pt x="2685" y="63"/>
                  </a:lnTo>
                  <a:lnTo>
                    <a:pt x="2685" y="63"/>
                  </a:lnTo>
                  <a:lnTo>
                    <a:pt x="2683" y="63"/>
                  </a:lnTo>
                  <a:lnTo>
                    <a:pt x="2680" y="61"/>
                  </a:lnTo>
                  <a:lnTo>
                    <a:pt x="2674" y="56"/>
                  </a:lnTo>
                  <a:lnTo>
                    <a:pt x="2669" y="54"/>
                  </a:lnTo>
                  <a:lnTo>
                    <a:pt x="2662" y="51"/>
                  </a:lnTo>
                  <a:lnTo>
                    <a:pt x="2654" y="49"/>
                  </a:lnTo>
                  <a:close/>
                  <a:moveTo>
                    <a:pt x="2933" y="45"/>
                  </a:moveTo>
                  <a:lnTo>
                    <a:pt x="2922" y="54"/>
                  </a:lnTo>
                  <a:lnTo>
                    <a:pt x="2910" y="59"/>
                  </a:lnTo>
                  <a:lnTo>
                    <a:pt x="2898" y="64"/>
                  </a:lnTo>
                  <a:lnTo>
                    <a:pt x="2887" y="73"/>
                  </a:lnTo>
                  <a:lnTo>
                    <a:pt x="2880" y="84"/>
                  </a:lnTo>
                  <a:lnTo>
                    <a:pt x="2877" y="99"/>
                  </a:lnTo>
                  <a:lnTo>
                    <a:pt x="2882" y="115"/>
                  </a:lnTo>
                  <a:lnTo>
                    <a:pt x="2893" y="131"/>
                  </a:lnTo>
                  <a:lnTo>
                    <a:pt x="2903" y="147"/>
                  </a:lnTo>
                  <a:lnTo>
                    <a:pt x="2915" y="160"/>
                  </a:lnTo>
                  <a:lnTo>
                    <a:pt x="2922" y="173"/>
                  </a:lnTo>
                  <a:lnTo>
                    <a:pt x="2910" y="173"/>
                  </a:lnTo>
                  <a:lnTo>
                    <a:pt x="2910" y="195"/>
                  </a:lnTo>
                  <a:lnTo>
                    <a:pt x="2914" y="211"/>
                  </a:lnTo>
                  <a:lnTo>
                    <a:pt x="2924" y="220"/>
                  </a:lnTo>
                  <a:lnTo>
                    <a:pt x="2942" y="223"/>
                  </a:lnTo>
                  <a:lnTo>
                    <a:pt x="2968" y="222"/>
                  </a:lnTo>
                  <a:lnTo>
                    <a:pt x="2966" y="202"/>
                  </a:lnTo>
                  <a:lnTo>
                    <a:pt x="2962" y="190"/>
                  </a:lnTo>
                  <a:lnTo>
                    <a:pt x="2957" y="180"/>
                  </a:lnTo>
                  <a:lnTo>
                    <a:pt x="2955" y="169"/>
                  </a:lnTo>
                  <a:lnTo>
                    <a:pt x="2957" y="153"/>
                  </a:lnTo>
                  <a:lnTo>
                    <a:pt x="2961" y="155"/>
                  </a:lnTo>
                  <a:lnTo>
                    <a:pt x="2964" y="155"/>
                  </a:lnTo>
                  <a:lnTo>
                    <a:pt x="2968" y="155"/>
                  </a:lnTo>
                  <a:lnTo>
                    <a:pt x="2971" y="155"/>
                  </a:lnTo>
                  <a:lnTo>
                    <a:pt x="2976" y="153"/>
                  </a:lnTo>
                  <a:lnTo>
                    <a:pt x="2973" y="150"/>
                  </a:lnTo>
                  <a:lnTo>
                    <a:pt x="2969" y="148"/>
                  </a:lnTo>
                  <a:lnTo>
                    <a:pt x="2968" y="147"/>
                  </a:lnTo>
                  <a:lnTo>
                    <a:pt x="2964" y="143"/>
                  </a:lnTo>
                  <a:lnTo>
                    <a:pt x="2961" y="141"/>
                  </a:lnTo>
                  <a:lnTo>
                    <a:pt x="2959" y="143"/>
                  </a:lnTo>
                  <a:lnTo>
                    <a:pt x="2959" y="147"/>
                  </a:lnTo>
                  <a:lnTo>
                    <a:pt x="2957" y="150"/>
                  </a:lnTo>
                  <a:lnTo>
                    <a:pt x="2957" y="152"/>
                  </a:lnTo>
                  <a:lnTo>
                    <a:pt x="2955" y="153"/>
                  </a:lnTo>
                  <a:lnTo>
                    <a:pt x="2954" y="152"/>
                  </a:lnTo>
                  <a:lnTo>
                    <a:pt x="2952" y="148"/>
                  </a:lnTo>
                  <a:lnTo>
                    <a:pt x="2947" y="140"/>
                  </a:lnTo>
                  <a:lnTo>
                    <a:pt x="2942" y="131"/>
                  </a:lnTo>
                  <a:lnTo>
                    <a:pt x="2943" y="127"/>
                  </a:lnTo>
                  <a:lnTo>
                    <a:pt x="2945" y="127"/>
                  </a:lnTo>
                  <a:lnTo>
                    <a:pt x="2947" y="126"/>
                  </a:lnTo>
                  <a:lnTo>
                    <a:pt x="2948" y="122"/>
                  </a:lnTo>
                  <a:lnTo>
                    <a:pt x="2933" y="113"/>
                  </a:lnTo>
                  <a:lnTo>
                    <a:pt x="2921" y="99"/>
                  </a:lnTo>
                  <a:lnTo>
                    <a:pt x="2914" y="84"/>
                  </a:lnTo>
                  <a:lnTo>
                    <a:pt x="2933" y="82"/>
                  </a:lnTo>
                  <a:lnTo>
                    <a:pt x="2947" y="77"/>
                  </a:lnTo>
                  <a:lnTo>
                    <a:pt x="2954" y="64"/>
                  </a:lnTo>
                  <a:lnTo>
                    <a:pt x="2957" y="49"/>
                  </a:lnTo>
                  <a:lnTo>
                    <a:pt x="2952" y="47"/>
                  </a:lnTo>
                  <a:lnTo>
                    <a:pt x="2947" y="47"/>
                  </a:lnTo>
                  <a:lnTo>
                    <a:pt x="2942" y="45"/>
                  </a:lnTo>
                  <a:lnTo>
                    <a:pt x="2933" y="45"/>
                  </a:lnTo>
                  <a:close/>
                  <a:moveTo>
                    <a:pt x="2746" y="42"/>
                  </a:moveTo>
                  <a:lnTo>
                    <a:pt x="2732" y="49"/>
                  </a:lnTo>
                  <a:lnTo>
                    <a:pt x="2715" y="54"/>
                  </a:lnTo>
                  <a:lnTo>
                    <a:pt x="2715" y="68"/>
                  </a:lnTo>
                  <a:lnTo>
                    <a:pt x="2722" y="70"/>
                  </a:lnTo>
                  <a:lnTo>
                    <a:pt x="2730" y="71"/>
                  </a:lnTo>
                  <a:lnTo>
                    <a:pt x="2741" y="71"/>
                  </a:lnTo>
                  <a:lnTo>
                    <a:pt x="2741" y="64"/>
                  </a:lnTo>
                  <a:lnTo>
                    <a:pt x="2744" y="59"/>
                  </a:lnTo>
                  <a:lnTo>
                    <a:pt x="2746" y="54"/>
                  </a:lnTo>
                  <a:lnTo>
                    <a:pt x="2746" y="49"/>
                  </a:lnTo>
                  <a:lnTo>
                    <a:pt x="2746" y="45"/>
                  </a:lnTo>
                  <a:lnTo>
                    <a:pt x="2746" y="42"/>
                  </a:lnTo>
                  <a:close/>
                  <a:moveTo>
                    <a:pt x="1390" y="33"/>
                  </a:moveTo>
                  <a:lnTo>
                    <a:pt x="1393" y="42"/>
                  </a:lnTo>
                  <a:lnTo>
                    <a:pt x="1395" y="54"/>
                  </a:lnTo>
                  <a:lnTo>
                    <a:pt x="1397" y="64"/>
                  </a:lnTo>
                  <a:lnTo>
                    <a:pt x="1395" y="66"/>
                  </a:lnTo>
                  <a:lnTo>
                    <a:pt x="1393" y="66"/>
                  </a:lnTo>
                  <a:lnTo>
                    <a:pt x="1392" y="66"/>
                  </a:lnTo>
                  <a:lnTo>
                    <a:pt x="1392" y="68"/>
                  </a:lnTo>
                  <a:lnTo>
                    <a:pt x="1390" y="68"/>
                  </a:lnTo>
                  <a:lnTo>
                    <a:pt x="1383" y="68"/>
                  </a:lnTo>
                  <a:lnTo>
                    <a:pt x="1381" y="66"/>
                  </a:lnTo>
                  <a:lnTo>
                    <a:pt x="1381" y="64"/>
                  </a:lnTo>
                  <a:lnTo>
                    <a:pt x="1381" y="63"/>
                  </a:lnTo>
                  <a:lnTo>
                    <a:pt x="1379" y="63"/>
                  </a:lnTo>
                  <a:lnTo>
                    <a:pt x="1378" y="61"/>
                  </a:lnTo>
                  <a:lnTo>
                    <a:pt x="1390" y="33"/>
                  </a:lnTo>
                  <a:close/>
                  <a:moveTo>
                    <a:pt x="1002" y="0"/>
                  </a:moveTo>
                  <a:lnTo>
                    <a:pt x="994" y="12"/>
                  </a:lnTo>
                  <a:lnTo>
                    <a:pt x="985" y="23"/>
                  </a:lnTo>
                  <a:lnTo>
                    <a:pt x="980" y="38"/>
                  </a:lnTo>
                  <a:lnTo>
                    <a:pt x="990" y="37"/>
                  </a:lnTo>
                  <a:lnTo>
                    <a:pt x="997" y="40"/>
                  </a:lnTo>
                  <a:lnTo>
                    <a:pt x="1002" y="45"/>
                  </a:lnTo>
                  <a:lnTo>
                    <a:pt x="1009" y="54"/>
                  </a:lnTo>
                  <a:lnTo>
                    <a:pt x="1011" y="47"/>
                  </a:lnTo>
                  <a:lnTo>
                    <a:pt x="1011" y="42"/>
                  </a:lnTo>
                  <a:lnTo>
                    <a:pt x="1013" y="38"/>
                  </a:lnTo>
                  <a:lnTo>
                    <a:pt x="1013" y="33"/>
                  </a:lnTo>
                  <a:lnTo>
                    <a:pt x="1022" y="33"/>
                  </a:lnTo>
                  <a:lnTo>
                    <a:pt x="1027" y="45"/>
                  </a:lnTo>
                  <a:lnTo>
                    <a:pt x="1035" y="49"/>
                  </a:lnTo>
                  <a:lnTo>
                    <a:pt x="1042" y="52"/>
                  </a:lnTo>
                  <a:lnTo>
                    <a:pt x="1049" y="56"/>
                  </a:lnTo>
                  <a:lnTo>
                    <a:pt x="1056" y="64"/>
                  </a:lnTo>
                  <a:lnTo>
                    <a:pt x="1049" y="75"/>
                  </a:lnTo>
                  <a:lnTo>
                    <a:pt x="1041" y="87"/>
                  </a:lnTo>
                  <a:lnTo>
                    <a:pt x="1034" y="103"/>
                  </a:lnTo>
                  <a:lnTo>
                    <a:pt x="1028" y="117"/>
                  </a:lnTo>
                  <a:lnTo>
                    <a:pt x="1028" y="126"/>
                  </a:lnTo>
                  <a:lnTo>
                    <a:pt x="1030" y="131"/>
                  </a:lnTo>
                  <a:lnTo>
                    <a:pt x="1030" y="134"/>
                  </a:lnTo>
                  <a:lnTo>
                    <a:pt x="1032" y="136"/>
                  </a:lnTo>
                  <a:lnTo>
                    <a:pt x="1034" y="138"/>
                  </a:lnTo>
                  <a:lnTo>
                    <a:pt x="1035" y="140"/>
                  </a:lnTo>
                  <a:lnTo>
                    <a:pt x="1041" y="141"/>
                  </a:lnTo>
                  <a:lnTo>
                    <a:pt x="1041" y="138"/>
                  </a:lnTo>
                  <a:lnTo>
                    <a:pt x="1044" y="131"/>
                  </a:lnTo>
                  <a:lnTo>
                    <a:pt x="1049" y="120"/>
                  </a:lnTo>
                  <a:lnTo>
                    <a:pt x="1055" y="106"/>
                  </a:lnTo>
                  <a:lnTo>
                    <a:pt x="1060" y="94"/>
                  </a:lnTo>
                  <a:lnTo>
                    <a:pt x="1065" y="84"/>
                  </a:lnTo>
                  <a:lnTo>
                    <a:pt x="1067" y="77"/>
                  </a:lnTo>
                  <a:lnTo>
                    <a:pt x="1079" y="77"/>
                  </a:lnTo>
                  <a:lnTo>
                    <a:pt x="1081" y="96"/>
                  </a:lnTo>
                  <a:lnTo>
                    <a:pt x="1081" y="113"/>
                  </a:lnTo>
                  <a:lnTo>
                    <a:pt x="1081" y="134"/>
                  </a:lnTo>
                  <a:lnTo>
                    <a:pt x="1083" y="157"/>
                  </a:lnTo>
                  <a:lnTo>
                    <a:pt x="1105" y="160"/>
                  </a:lnTo>
                  <a:lnTo>
                    <a:pt x="1114" y="147"/>
                  </a:lnTo>
                  <a:lnTo>
                    <a:pt x="1130" y="138"/>
                  </a:lnTo>
                  <a:lnTo>
                    <a:pt x="1147" y="129"/>
                  </a:lnTo>
                  <a:lnTo>
                    <a:pt x="1165" y="122"/>
                  </a:lnTo>
                  <a:lnTo>
                    <a:pt x="1182" y="115"/>
                  </a:lnTo>
                  <a:lnTo>
                    <a:pt x="1198" y="106"/>
                  </a:lnTo>
                  <a:lnTo>
                    <a:pt x="1205" y="96"/>
                  </a:lnTo>
                  <a:lnTo>
                    <a:pt x="1201" y="96"/>
                  </a:lnTo>
                  <a:lnTo>
                    <a:pt x="1200" y="92"/>
                  </a:lnTo>
                  <a:lnTo>
                    <a:pt x="1200" y="91"/>
                  </a:lnTo>
                  <a:lnTo>
                    <a:pt x="1198" y="89"/>
                  </a:lnTo>
                  <a:lnTo>
                    <a:pt x="1198" y="89"/>
                  </a:lnTo>
                  <a:lnTo>
                    <a:pt x="1196" y="89"/>
                  </a:lnTo>
                  <a:lnTo>
                    <a:pt x="1194" y="89"/>
                  </a:lnTo>
                  <a:lnTo>
                    <a:pt x="1191" y="87"/>
                  </a:lnTo>
                  <a:lnTo>
                    <a:pt x="1184" y="92"/>
                  </a:lnTo>
                  <a:lnTo>
                    <a:pt x="1172" y="99"/>
                  </a:lnTo>
                  <a:lnTo>
                    <a:pt x="1158" y="110"/>
                  </a:lnTo>
                  <a:lnTo>
                    <a:pt x="1140" y="119"/>
                  </a:lnTo>
                  <a:lnTo>
                    <a:pt x="1124" y="129"/>
                  </a:lnTo>
                  <a:lnTo>
                    <a:pt x="1109" y="136"/>
                  </a:lnTo>
                  <a:lnTo>
                    <a:pt x="1098" y="140"/>
                  </a:lnTo>
                  <a:lnTo>
                    <a:pt x="1095" y="141"/>
                  </a:lnTo>
                  <a:lnTo>
                    <a:pt x="1093" y="140"/>
                  </a:lnTo>
                  <a:lnTo>
                    <a:pt x="1091" y="138"/>
                  </a:lnTo>
                  <a:lnTo>
                    <a:pt x="1091" y="136"/>
                  </a:lnTo>
                  <a:lnTo>
                    <a:pt x="1091" y="134"/>
                  </a:lnTo>
                  <a:lnTo>
                    <a:pt x="1090" y="131"/>
                  </a:lnTo>
                  <a:lnTo>
                    <a:pt x="1095" y="122"/>
                  </a:lnTo>
                  <a:lnTo>
                    <a:pt x="1095" y="115"/>
                  </a:lnTo>
                  <a:lnTo>
                    <a:pt x="1093" y="110"/>
                  </a:lnTo>
                  <a:lnTo>
                    <a:pt x="1091" y="101"/>
                  </a:lnTo>
                  <a:lnTo>
                    <a:pt x="1095" y="91"/>
                  </a:lnTo>
                  <a:lnTo>
                    <a:pt x="1097" y="89"/>
                  </a:lnTo>
                  <a:lnTo>
                    <a:pt x="1098" y="87"/>
                  </a:lnTo>
                  <a:lnTo>
                    <a:pt x="1100" y="85"/>
                  </a:lnTo>
                  <a:lnTo>
                    <a:pt x="1102" y="85"/>
                  </a:lnTo>
                  <a:lnTo>
                    <a:pt x="1104" y="85"/>
                  </a:lnTo>
                  <a:lnTo>
                    <a:pt x="1105" y="84"/>
                  </a:lnTo>
                  <a:lnTo>
                    <a:pt x="1107" y="82"/>
                  </a:lnTo>
                  <a:lnTo>
                    <a:pt x="1107" y="78"/>
                  </a:lnTo>
                  <a:lnTo>
                    <a:pt x="1109" y="73"/>
                  </a:lnTo>
                  <a:lnTo>
                    <a:pt x="1109" y="64"/>
                  </a:lnTo>
                  <a:lnTo>
                    <a:pt x="1100" y="59"/>
                  </a:lnTo>
                  <a:lnTo>
                    <a:pt x="1091" y="57"/>
                  </a:lnTo>
                  <a:lnTo>
                    <a:pt x="1084" y="57"/>
                  </a:lnTo>
                  <a:lnTo>
                    <a:pt x="1076" y="54"/>
                  </a:lnTo>
                  <a:lnTo>
                    <a:pt x="1063" y="45"/>
                  </a:lnTo>
                  <a:lnTo>
                    <a:pt x="1055" y="37"/>
                  </a:lnTo>
                  <a:lnTo>
                    <a:pt x="1049" y="26"/>
                  </a:lnTo>
                  <a:lnTo>
                    <a:pt x="1042" y="16"/>
                  </a:lnTo>
                  <a:lnTo>
                    <a:pt x="1034" y="9"/>
                  </a:lnTo>
                  <a:lnTo>
                    <a:pt x="1020" y="2"/>
                  </a:lnTo>
                  <a:lnTo>
                    <a:pt x="1002" y="0"/>
                  </a:lnTo>
                  <a:close/>
                </a:path>
              </a:pathLst>
            </a:custGeom>
            <a:grpFill/>
            <a:ln w="3175">
              <a:noFill/>
              <a:round/>
              <a:headEnd/>
              <a:tailEnd/>
            </a:ln>
          </p:spPr>
          <p:txBody>
            <a:bodyPr vert="horz" wrap="square" lIns="91440" tIns="45720" rIns="91440" bIns="45720" numCol="1" anchor="t" anchorCtr="0" compatLnSpc="1">
              <a:prstTxWarp prst="textNoShape">
                <a:avLst/>
              </a:prstTxWarp>
            </a:bodyPr>
            <a:lstStyle/>
            <a:p>
              <a:endParaRPr lang="ko-KR" altLang="en-US"/>
            </a:p>
          </p:txBody>
        </p:sp>
        <p:sp>
          <p:nvSpPr>
            <p:cNvPr id="301" name="Freeform 9">
              <a:extLst>
                <a:ext uri="{FF2B5EF4-FFF2-40B4-BE49-F238E27FC236}">
                  <a16:creationId xmlns:a16="http://schemas.microsoft.com/office/drawing/2014/main" xmlns="" id="{9542E9E5-9357-4670-B570-0F6F8CA5178B}"/>
                </a:ext>
              </a:extLst>
            </p:cNvPr>
            <p:cNvSpPr>
              <a:spLocks noEditPoints="1"/>
            </p:cNvSpPr>
            <p:nvPr/>
          </p:nvSpPr>
          <p:spPr bwMode="auto">
            <a:xfrm>
              <a:off x="635000" y="2108200"/>
              <a:ext cx="7697788" cy="3846513"/>
            </a:xfrm>
            <a:custGeom>
              <a:avLst/>
              <a:gdLst>
                <a:gd name="T0" fmla="*/ 1599 w 4849"/>
                <a:gd name="T1" fmla="*/ 786 h 2423"/>
                <a:gd name="T2" fmla="*/ 1536 w 4849"/>
                <a:gd name="T3" fmla="*/ 779 h 2423"/>
                <a:gd name="T4" fmla="*/ 529 w 4849"/>
                <a:gd name="T5" fmla="*/ 651 h 2423"/>
                <a:gd name="T6" fmla="*/ 4301 w 4849"/>
                <a:gd name="T7" fmla="*/ 791 h 2423"/>
                <a:gd name="T8" fmla="*/ 2510 w 4849"/>
                <a:gd name="T9" fmla="*/ 575 h 2423"/>
                <a:gd name="T10" fmla="*/ 2579 w 4849"/>
                <a:gd name="T11" fmla="*/ 552 h 2423"/>
                <a:gd name="T12" fmla="*/ 2649 w 4849"/>
                <a:gd name="T13" fmla="*/ 522 h 2423"/>
                <a:gd name="T14" fmla="*/ 2347 w 4849"/>
                <a:gd name="T15" fmla="*/ 611 h 2423"/>
                <a:gd name="T16" fmla="*/ 2304 w 4849"/>
                <a:gd name="T17" fmla="*/ 615 h 2423"/>
                <a:gd name="T18" fmla="*/ 2269 w 4849"/>
                <a:gd name="T19" fmla="*/ 580 h 2423"/>
                <a:gd name="T20" fmla="*/ 1234 w 4849"/>
                <a:gd name="T21" fmla="*/ 424 h 2423"/>
                <a:gd name="T22" fmla="*/ 1297 w 4849"/>
                <a:gd name="T23" fmla="*/ 367 h 2423"/>
                <a:gd name="T24" fmla="*/ 1178 w 4849"/>
                <a:gd name="T25" fmla="*/ 307 h 2423"/>
                <a:gd name="T26" fmla="*/ 1171 w 4849"/>
                <a:gd name="T27" fmla="*/ 369 h 2423"/>
                <a:gd name="T28" fmla="*/ 2044 w 4849"/>
                <a:gd name="T29" fmla="*/ 365 h 2423"/>
                <a:gd name="T30" fmla="*/ 2082 w 4849"/>
                <a:gd name="T31" fmla="*/ 288 h 2423"/>
                <a:gd name="T32" fmla="*/ 1297 w 4849"/>
                <a:gd name="T33" fmla="*/ 215 h 2423"/>
                <a:gd name="T34" fmla="*/ 2979 w 4849"/>
                <a:gd name="T35" fmla="*/ 177 h 2423"/>
                <a:gd name="T36" fmla="*/ 4833 w 4849"/>
                <a:gd name="T37" fmla="*/ 109 h 2423"/>
                <a:gd name="T38" fmla="*/ 1082 w 4849"/>
                <a:gd name="T39" fmla="*/ 131 h 2423"/>
                <a:gd name="T40" fmla="*/ 1167 w 4849"/>
                <a:gd name="T41" fmla="*/ 154 h 2423"/>
                <a:gd name="T42" fmla="*/ 1197 w 4849"/>
                <a:gd name="T43" fmla="*/ 273 h 2423"/>
                <a:gd name="T44" fmla="*/ 1078 w 4849"/>
                <a:gd name="T45" fmla="*/ 379 h 2423"/>
                <a:gd name="T46" fmla="*/ 1164 w 4849"/>
                <a:gd name="T47" fmla="*/ 582 h 2423"/>
                <a:gd name="T48" fmla="*/ 1281 w 4849"/>
                <a:gd name="T49" fmla="*/ 575 h 2423"/>
                <a:gd name="T50" fmla="*/ 1386 w 4849"/>
                <a:gd name="T51" fmla="*/ 484 h 2423"/>
                <a:gd name="T52" fmla="*/ 1501 w 4849"/>
                <a:gd name="T53" fmla="*/ 564 h 2423"/>
                <a:gd name="T54" fmla="*/ 1396 w 4849"/>
                <a:gd name="T55" fmla="*/ 721 h 2423"/>
                <a:gd name="T56" fmla="*/ 1459 w 4849"/>
                <a:gd name="T57" fmla="*/ 798 h 2423"/>
                <a:gd name="T58" fmla="*/ 1298 w 4849"/>
                <a:gd name="T59" fmla="*/ 955 h 2423"/>
                <a:gd name="T60" fmla="*/ 1124 w 4849"/>
                <a:gd name="T61" fmla="*/ 1077 h 2423"/>
                <a:gd name="T62" fmla="*/ 1085 w 4849"/>
                <a:gd name="T63" fmla="*/ 1234 h 2423"/>
                <a:gd name="T64" fmla="*/ 1194 w 4849"/>
                <a:gd name="T65" fmla="*/ 1320 h 2423"/>
                <a:gd name="T66" fmla="*/ 1361 w 4849"/>
                <a:gd name="T67" fmla="*/ 1344 h 2423"/>
                <a:gd name="T68" fmla="*/ 1616 w 4849"/>
                <a:gd name="T69" fmla="*/ 1421 h 2423"/>
                <a:gd name="T70" fmla="*/ 1866 w 4849"/>
                <a:gd name="T71" fmla="*/ 1604 h 2423"/>
                <a:gd name="T72" fmla="*/ 1647 w 4849"/>
                <a:gd name="T73" fmla="*/ 1966 h 2423"/>
                <a:gd name="T74" fmla="*/ 1496 w 4849"/>
                <a:gd name="T75" fmla="*/ 2105 h 2423"/>
                <a:gd name="T76" fmla="*/ 1431 w 4849"/>
                <a:gd name="T77" fmla="*/ 2215 h 2423"/>
                <a:gd name="T78" fmla="*/ 1396 w 4849"/>
                <a:gd name="T79" fmla="*/ 2371 h 2423"/>
                <a:gd name="T80" fmla="*/ 1302 w 4849"/>
                <a:gd name="T81" fmla="*/ 2315 h 2423"/>
                <a:gd name="T82" fmla="*/ 1270 w 4849"/>
                <a:gd name="T83" fmla="*/ 1667 h 2423"/>
                <a:gd name="T84" fmla="*/ 1269 w 4849"/>
                <a:gd name="T85" fmla="*/ 1400 h 2423"/>
                <a:gd name="T86" fmla="*/ 1056 w 4849"/>
                <a:gd name="T87" fmla="*/ 1288 h 2423"/>
                <a:gd name="T88" fmla="*/ 813 w 4849"/>
                <a:gd name="T89" fmla="*/ 1102 h 2423"/>
                <a:gd name="T90" fmla="*/ 818 w 4849"/>
                <a:gd name="T91" fmla="*/ 1171 h 2423"/>
                <a:gd name="T92" fmla="*/ 642 w 4849"/>
                <a:gd name="T93" fmla="*/ 939 h 2423"/>
                <a:gd name="T94" fmla="*/ 639 w 4849"/>
                <a:gd name="T95" fmla="*/ 739 h 2423"/>
                <a:gd name="T96" fmla="*/ 490 w 4849"/>
                <a:gd name="T97" fmla="*/ 522 h 2423"/>
                <a:gd name="T98" fmla="*/ 141 w 4849"/>
                <a:gd name="T99" fmla="*/ 576 h 2423"/>
                <a:gd name="T100" fmla="*/ 115 w 4849"/>
                <a:gd name="T101" fmla="*/ 482 h 2423"/>
                <a:gd name="T102" fmla="*/ 85 w 4849"/>
                <a:gd name="T103" fmla="*/ 334 h 2423"/>
                <a:gd name="T104" fmla="*/ 110 w 4849"/>
                <a:gd name="T105" fmla="*/ 255 h 2423"/>
                <a:gd name="T106" fmla="*/ 234 w 4849"/>
                <a:gd name="T107" fmla="*/ 107 h 2423"/>
                <a:gd name="T108" fmla="*/ 499 w 4849"/>
                <a:gd name="T109" fmla="*/ 136 h 2423"/>
                <a:gd name="T110" fmla="*/ 632 w 4849"/>
                <a:gd name="T111" fmla="*/ 149 h 2423"/>
                <a:gd name="T112" fmla="*/ 771 w 4849"/>
                <a:gd name="T113" fmla="*/ 218 h 2423"/>
                <a:gd name="T114" fmla="*/ 979 w 4849"/>
                <a:gd name="T115" fmla="*/ 222 h 2423"/>
                <a:gd name="T116" fmla="*/ 918 w 4849"/>
                <a:gd name="T117" fmla="*/ 131 h 2423"/>
                <a:gd name="T118" fmla="*/ 733 w 4849"/>
                <a:gd name="T119" fmla="*/ 157 h 2423"/>
                <a:gd name="T120" fmla="*/ 776 w 4849"/>
                <a:gd name="T121" fmla="*/ 42 h 2423"/>
                <a:gd name="T122" fmla="*/ 902 w 4849"/>
                <a:gd name="T123" fmla="*/ 28 h 2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849" h="2423">
                  <a:moveTo>
                    <a:pt x="1469" y="711"/>
                  </a:moveTo>
                  <a:lnTo>
                    <a:pt x="1482" y="712"/>
                  </a:lnTo>
                  <a:lnTo>
                    <a:pt x="1490" y="714"/>
                  </a:lnTo>
                  <a:lnTo>
                    <a:pt x="1501" y="718"/>
                  </a:lnTo>
                  <a:lnTo>
                    <a:pt x="1501" y="726"/>
                  </a:lnTo>
                  <a:lnTo>
                    <a:pt x="1497" y="726"/>
                  </a:lnTo>
                  <a:lnTo>
                    <a:pt x="1494" y="728"/>
                  </a:lnTo>
                  <a:lnTo>
                    <a:pt x="1490" y="728"/>
                  </a:lnTo>
                  <a:lnTo>
                    <a:pt x="1487" y="728"/>
                  </a:lnTo>
                  <a:lnTo>
                    <a:pt x="1482" y="730"/>
                  </a:lnTo>
                  <a:lnTo>
                    <a:pt x="1478" y="725"/>
                  </a:lnTo>
                  <a:lnTo>
                    <a:pt x="1476" y="723"/>
                  </a:lnTo>
                  <a:lnTo>
                    <a:pt x="1475" y="719"/>
                  </a:lnTo>
                  <a:lnTo>
                    <a:pt x="1473" y="716"/>
                  </a:lnTo>
                  <a:lnTo>
                    <a:pt x="1469" y="711"/>
                  </a:lnTo>
                  <a:close/>
                  <a:moveTo>
                    <a:pt x="1551" y="691"/>
                  </a:moveTo>
                  <a:lnTo>
                    <a:pt x="1562" y="691"/>
                  </a:lnTo>
                  <a:lnTo>
                    <a:pt x="1562" y="705"/>
                  </a:lnTo>
                  <a:lnTo>
                    <a:pt x="1562" y="718"/>
                  </a:lnTo>
                  <a:lnTo>
                    <a:pt x="1564" y="728"/>
                  </a:lnTo>
                  <a:lnTo>
                    <a:pt x="1565" y="740"/>
                  </a:lnTo>
                  <a:lnTo>
                    <a:pt x="1585" y="740"/>
                  </a:lnTo>
                  <a:lnTo>
                    <a:pt x="1585" y="760"/>
                  </a:lnTo>
                  <a:lnTo>
                    <a:pt x="1593" y="760"/>
                  </a:lnTo>
                  <a:lnTo>
                    <a:pt x="1595" y="761"/>
                  </a:lnTo>
                  <a:lnTo>
                    <a:pt x="1597" y="761"/>
                  </a:lnTo>
                  <a:lnTo>
                    <a:pt x="1599" y="761"/>
                  </a:lnTo>
                  <a:lnTo>
                    <a:pt x="1600" y="761"/>
                  </a:lnTo>
                  <a:lnTo>
                    <a:pt x="1602" y="761"/>
                  </a:lnTo>
                  <a:lnTo>
                    <a:pt x="1604" y="763"/>
                  </a:lnTo>
                  <a:lnTo>
                    <a:pt x="1602" y="774"/>
                  </a:lnTo>
                  <a:lnTo>
                    <a:pt x="1599" y="786"/>
                  </a:lnTo>
                  <a:lnTo>
                    <a:pt x="1597" y="798"/>
                  </a:lnTo>
                  <a:lnTo>
                    <a:pt x="1593" y="798"/>
                  </a:lnTo>
                  <a:lnTo>
                    <a:pt x="1592" y="794"/>
                  </a:lnTo>
                  <a:lnTo>
                    <a:pt x="1592" y="793"/>
                  </a:lnTo>
                  <a:lnTo>
                    <a:pt x="1592" y="791"/>
                  </a:lnTo>
                  <a:lnTo>
                    <a:pt x="1590" y="789"/>
                  </a:lnTo>
                  <a:lnTo>
                    <a:pt x="1590" y="787"/>
                  </a:lnTo>
                  <a:lnTo>
                    <a:pt x="1588" y="791"/>
                  </a:lnTo>
                  <a:lnTo>
                    <a:pt x="1586" y="791"/>
                  </a:lnTo>
                  <a:lnTo>
                    <a:pt x="1586" y="793"/>
                  </a:lnTo>
                  <a:lnTo>
                    <a:pt x="1586" y="793"/>
                  </a:lnTo>
                  <a:lnTo>
                    <a:pt x="1586" y="793"/>
                  </a:lnTo>
                  <a:lnTo>
                    <a:pt x="1585" y="793"/>
                  </a:lnTo>
                  <a:lnTo>
                    <a:pt x="1581" y="794"/>
                  </a:lnTo>
                  <a:lnTo>
                    <a:pt x="1581" y="787"/>
                  </a:lnTo>
                  <a:lnTo>
                    <a:pt x="1583" y="786"/>
                  </a:lnTo>
                  <a:lnTo>
                    <a:pt x="1583" y="784"/>
                  </a:lnTo>
                  <a:lnTo>
                    <a:pt x="1585" y="782"/>
                  </a:lnTo>
                  <a:lnTo>
                    <a:pt x="1585" y="779"/>
                  </a:lnTo>
                  <a:lnTo>
                    <a:pt x="1585" y="775"/>
                  </a:lnTo>
                  <a:lnTo>
                    <a:pt x="1581" y="775"/>
                  </a:lnTo>
                  <a:lnTo>
                    <a:pt x="1574" y="782"/>
                  </a:lnTo>
                  <a:lnTo>
                    <a:pt x="1567" y="789"/>
                  </a:lnTo>
                  <a:lnTo>
                    <a:pt x="1558" y="794"/>
                  </a:lnTo>
                  <a:lnTo>
                    <a:pt x="1558" y="789"/>
                  </a:lnTo>
                  <a:lnTo>
                    <a:pt x="1558" y="784"/>
                  </a:lnTo>
                  <a:lnTo>
                    <a:pt x="1558" y="782"/>
                  </a:lnTo>
                  <a:lnTo>
                    <a:pt x="1557" y="781"/>
                  </a:lnTo>
                  <a:lnTo>
                    <a:pt x="1553" y="779"/>
                  </a:lnTo>
                  <a:lnTo>
                    <a:pt x="1548" y="779"/>
                  </a:lnTo>
                  <a:lnTo>
                    <a:pt x="1539" y="779"/>
                  </a:lnTo>
                  <a:lnTo>
                    <a:pt x="1536" y="779"/>
                  </a:lnTo>
                  <a:lnTo>
                    <a:pt x="1532" y="779"/>
                  </a:lnTo>
                  <a:lnTo>
                    <a:pt x="1527" y="777"/>
                  </a:lnTo>
                  <a:lnTo>
                    <a:pt x="1522" y="777"/>
                  </a:lnTo>
                  <a:lnTo>
                    <a:pt x="1517" y="775"/>
                  </a:lnTo>
                  <a:lnTo>
                    <a:pt x="1513" y="772"/>
                  </a:lnTo>
                  <a:lnTo>
                    <a:pt x="1523" y="758"/>
                  </a:lnTo>
                  <a:lnTo>
                    <a:pt x="1534" y="737"/>
                  </a:lnTo>
                  <a:lnTo>
                    <a:pt x="1541" y="714"/>
                  </a:lnTo>
                  <a:lnTo>
                    <a:pt x="1551" y="691"/>
                  </a:lnTo>
                  <a:close/>
                  <a:moveTo>
                    <a:pt x="1220" y="630"/>
                  </a:moveTo>
                  <a:lnTo>
                    <a:pt x="1235" y="630"/>
                  </a:lnTo>
                  <a:lnTo>
                    <a:pt x="1235" y="637"/>
                  </a:lnTo>
                  <a:lnTo>
                    <a:pt x="1232" y="637"/>
                  </a:lnTo>
                  <a:lnTo>
                    <a:pt x="1230" y="639"/>
                  </a:lnTo>
                  <a:lnTo>
                    <a:pt x="1229" y="639"/>
                  </a:lnTo>
                  <a:lnTo>
                    <a:pt x="1227" y="639"/>
                  </a:lnTo>
                  <a:lnTo>
                    <a:pt x="1225" y="641"/>
                  </a:lnTo>
                  <a:lnTo>
                    <a:pt x="1220" y="641"/>
                  </a:lnTo>
                  <a:lnTo>
                    <a:pt x="1220" y="630"/>
                  </a:lnTo>
                  <a:close/>
                  <a:moveTo>
                    <a:pt x="515" y="622"/>
                  </a:moveTo>
                  <a:lnTo>
                    <a:pt x="522" y="622"/>
                  </a:lnTo>
                  <a:lnTo>
                    <a:pt x="525" y="623"/>
                  </a:lnTo>
                  <a:lnTo>
                    <a:pt x="529" y="625"/>
                  </a:lnTo>
                  <a:lnTo>
                    <a:pt x="534" y="625"/>
                  </a:lnTo>
                  <a:lnTo>
                    <a:pt x="541" y="625"/>
                  </a:lnTo>
                  <a:lnTo>
                    <a:pt x="543" y="639"/>
                  </a:lnTo>
                  <a:lnTo>
                    <a:pt x="546" y="650"/>
                  </a:lnTo>
                  <a:lnTo>
                    <a:pt x="548" y="664"/>
                  </a:lnTo>
                  <a:lnTo>
                    <a:pt x="541" y="664"/>
                  </a:lnTo>
                  <a:lnTo>
                    <a:pt x="537" y="658"/>
                  </a:lnTo>
                  <a:lnTo>
                    <a:pt x="534" y="655"/>
                  </a:lnTo>
                  <a:lnTo>
                    <a:pt x="529" y="651"/>
                  </a:lnTo>
                  <a:lnTo>
                    <a:pt x="525" y="648"/>
                  </a:lnTo>
                  <a:lnTo>
                    <a:pt x="522" y="643"/>
                  </a:lnTo>
                  <a:lnTo>
                    <a:pt x="518" y="637"/>
                  </a:lnTo>
                  <a:lnTo>
                    <a:pt x="516" y="634"/>
                  </a:lnTo>
                  <a:lnTo>
                    <a:pt x="515" y="630"/>
                  </a:lnTo>
                  <a:lnTo>
                    <a:pt x="515" y="627"/>
                  </a:lnTo>
                  <a:lnTo>
                    <a:pt x="515" y="622"/>
                  </a:lnTo>
                  <a:close/>
                  <a:moveTo>
                    <a:pt x="4304" y="609"/>
                  </a:moveTo>
                  <a:lnTo>
                    <a:pt x="4306" y="611"/>
                  </a:lnTo>
                  <a:lnTo>
                    <a:pt x="4306" y="611"/>
                  </a:lnTo>
                  <a:lnTo>
                    <a:pt x="4306" y="611"/>
                  </a:lnTo>
                  <a:lnTo>
                    <a:pt x="4306" y="613"/>
                  </a:lnTo>
                  <a:lnTo>
                    <a:pt x="4307" y="613"/>
                  </a:lnTo>
                  <a:lnTo>
                    <a:pt x="4307" y="615"/>
                  </a:lnTo>
                  <a:lnTo>
                    <a:pt x="4313" y="627"/>
                  </a:lnTo>
                  <a:lnTo>
                    <a:pt x="4313" y="643"/>
                  </a:lnTo>
                  <a:lnTo>
                    <a:pt x="4313" y="658"/>
                  </a:lnTo>
                  <a:lnTo>
                    <a:pt x="4316" y="676"/>
                  </a:lnTo>
                  <a:lnTo>
                    <a:pt x="4321" y="693"/>
                  </a:lnTo>
                  <a:lnTo>
                    <a:pt x="4330" y="712"/>
                  </a:lnTo>
                  <a:lnTo>
                    <a:pt x="4335" y="733"/>
                  </a:lnTo>
                  <a:lnTo>
                    <a:pt x="4311" y="730"/>
                  </a:lnTo>
                  <a:lnTo>
                    <a:pt x="4311" y="746"/>
                  </a:lnTo>
                  <a:lnTo>
                    <a:pt x="4314" y="758"/>
                  </a:lnTo>
                  <a:lnTo>
                    <a:pt x="4316" y="770"/>
                  </a:lnTo>
                  <a:lnTo>
                    <a:pt x="4320" y="787"/>
                  </a:lnTo>
                  <a:lnTo>
                    <a:pt x="4314" y="787"/>
                  </a:lnTo>
                  <a:lnTo>
                    <a:pt x="4311" y="787"/>
                  </a:lnTo>
                  <a:lnTo>
                    <a:pt x="4306" y="789"/>
                  </a:lnTo>
                  <a:lnTo>
                    <a:pt x="4304" y="789"/>
                  </a:lnTo>
                  <a:lnTo>
                    <a:pt x="4301" y="791"/>
                  </a:lnTo>
                  <a:lnTo>
                    <a:pt x="4301" y="791"/>
                  </a:lnTo>
                  <a:lnTo>
                    <a:pt x="4297" y="781"/>
                  </a:lnTo>
                  <a:lnTo>
                    <a:pt x="4295" y="761"/>
                  </a:lnTo>
                  <a:lnTo>
                    <a:pt x="4295" y="739"/>
                  </a:lnTo>
                  <a:lnTo>
                    <a:pt x="4295" y="714"/>
                  </a:lnTo>
                  <a:lnTo>
                    <a:pt x="4295" y="691"/>
                  </a:lnTo>
                  <a:lnTo>
                    <a:pt x="4292" y="676"/>
                  </a:lnTo>
                  <a:lnTo>
                    <a:pt x="4292" y="637"/>
                  </a:lnTo>
                  <a:lnTo>
                    <a:pt x="4295" y="632"/>
                  </a:lnTo>
                  <a:lnTo>
                    <a:pt x="4297" y="629"/>
                  </a:lnTo>
                  <a:lnTo>
                    <a:pt x="4299" y="625"/>
                  </a:lnTo>
                  <a:lnTo>
                    <a:pt x="4301" y="622"/>
                  </a:lnTo>
                  <a:lnTo>
                    <a:pt x="4302" y="616"/>
                  </a:lnTo>
                  <a:lnTo>
                    <a:pt x="4304" y="609"/>
                  </a:lnTo>
                  <a:close/>
                  <a:moveTo>
                    <a:pt x="2253" y="595"/>
                  </a:moveTo>
                  <a:lnTo>
                    <a:pt x="2257" y="616"/>
                  </a:lnTo>
                  <a:lnTo>
                    <a:pt x="2255" y="637"/>
                  </a:lnTo>
                  <a:lnTo>
                    <a:pt x="2250" y="660"/>
                  </a:lnTo>
                  <a:lnTo>
                    <a:pt x="2236" y="667"/>
                  </a:lnTo>
                  <a:lnTo>
                    <a:pt x="2223" y="671"/>
                  </a:lnTo>
                  <a:lnTo>
                    <a:pt x="2204" y="672"/>
                  </a:lnTo>
                  <a:lnTo>
                    <a:pt x="2204" y="664"/>
                  </a:lnTo>
                  <a:lnTo>
                    <a:pt x="2209" y="651"/>
                  </a:lnTo>
                  <a:lnTo>
                    <a:pt x="2209" y="636"/>
                  </a:lnTo>
                  <a:lnTo>
                    <a:pt x="2208" y="618"/>
                  </a:lnTo>
                  <a:lnTo>
                    <a:pt x="2218" y="609"/>
                  </a:lnTo>
                  <a:lnTo>
                    <a:pt x="2227" y="602"/>
                  </a:lnTo>
                  <a:lnTo>
                    <a:pt x="2237" y="597"/>
                  </a:lnTo>
                  <a:lnTo>
                    <a:pt x="2253" y="595"/>
                  </a:lnTo>
                  <a:close/>
                  <a:moveTo>
                    <a:pt x="2503" y="568"/>
                  </a:moveTo>
                  <a:lnTo>
                    <a:pt x="2506" y="571"/>
                  </a:lnTo>
                  <a:lnTo>
                    <a:pt x="2508" y="573"/>
                  </a:lnTo>
                  <a:lnTo>
                    <a:pt x="2510" y="575"/>
                  </a:lnTo>
                  <a:lnTo>
                    <a:pt x="2510" y="578"/>
                  </a:lnTo>
                  <a:lnTo>
                    <a:pt x="2510" y="582"/>
                  </a:lnTo>
                  <a:lnTo>
                    <a:pt x="2511" y="587"/>
                  </a:lnTo>
                  <a:lnTo>
                    <a:pt x="2510" y="590"/>
                  </a:lnTo>
                  <a:lnTo>
                    <a:pt x="2508" y="592"/>
                  </a:lnTo>
                  <a:lnTo>
                    <a:pt x="2508" y="594"/>
                  </a:lnTo>
                  <a:lnTo>
                    <a:pt x="2508" y="595"/>
                  </a:lnTo>
                  <a:lnTo>
                    <a:pt x="2508" y="597"/>
                  </a:lnTo>
                  <a:lnTo>
                    <a:pt x="2506" y="599"/>
                  </a:lnTo>
                  <a:lnTo>
                    <a:pt x="2504" y="601"/>
                  </a:lnTo>
                  <a:lnTo>
                    <a:pt x="2503" y="601"/>
                  </a:lnTo>
                  <a:lnTo>
                    <a:pt x="2501" y="601"/>
                  </a:lnTo>
                  <a:lnTo>
                    <a:pt x="2499" y="602"/>
                  </a:lnTo>
                  <a:lnTo>
                    <a:pt x="2496" y="602"/>
                  </a:lnTo>
                  <a:lnTo>
                    <a:pt x="2490" y="590"/>
                  </a:lnTo>
                  <a:lnTo>
                    <a:pt x="2487" y="585"/>
                  </a:lnTo>
                  <a:lnTo>
                    <a:pt x="2487" y="583"/>
                  </a:lnTo>
                  <a:lnTo>
                    <a:pt x="2489" y="582"/>
                  </a:lnTo>
                  <a:lnTo>
                    <a:pt x="2496" y="578"/>
                  </a:lnTo>
                  <a:lnTo>
                    <a:pt x="2503" y="568"/>
                  </a:lnTo>
                  <a:close/>
                  <a:moveTo>
                    <a:pt x="2583" y="529"/>
                  </a:moveTo>
                  <a:lnTo>
                    <a:pt x="2588" y="531"/>
                  </a:lnTo>
                  <a:lnTo>
                    <a:pt x="2590" y="531"/>
                  </a:lnTo>
                  <a:lnTo>
                    <a:pt x="2592" y="531"/>
                  </a:lnTo>
                  <a:lnTo>
                    <a:pt x="2593" y="533"/>
                  </a:lnTo>
                  <a:lnTo>
                    <a:pt x="2595" y="533"/>
                  </a:lnTo>
                  <a:lnTo>
                    <a:pt x="2592" y="538"/>
                  </a:lnTo>
                  <a:lnTo>
                    <a:pt x="2590" y="543"/>
                  </a:lnTo>
                  <a:lnTo>
                    <a:pt x="2588" y="548"/>
                  </a:lnTo>
                  <a:lnTo>
                    <a:pt x="2585" y="554"/>
                  </a:lnTo>
                  <a:lnTo>
                    <a:pt x="2579" y="557"/>
                  </a:lnTo>
                  <a:lnTo>
                    <a:pt x="2579" y="552"/>
                  </a:lnTo>
                  <a:lnTo>
                    <a:pt x="2578" y="552"/>
                  </a:lnTo>
                  <a:lnTo>
                    <a:pt x="2578" y="550"/>
                  </a:lnTo>
                  <a:lnTo>
                    <a:pt x="2578" y="550"/>
                  </a:lnTo>
                  <a:lnTo>
                    <a:pt x="2578" y="548"/>
                  </a:lnTo>
                  <a:lnTo>
                    <a:pt x="2576" y="545"/>
                  </a:lnTo>
                  <a:lnTo>
                    <a:pt x="2579" y="541"/>
                  </a:lnTo>
                  <a:lnTo>
                    <a:pt x="2581" y="538"/>
                  </a:lnTo>
                  <a:lnTo>
                    <a:pt x="2583" y="534"/>
                  </a:lnTo>
                  <a:lnTo>
                    <a:pt x="2583" y="529"/>
                  </a:lnTo>
                  <a:close/>
                  <a:moveTo>
                    <a:pt x="246" y="526"/>
                  </a:moveTo>
                  <a:lnTo>
                    <a:pt x="251" y="534"/>
                  </a:lnTo>
                  <a:lnTo>
                    <a:pt x="251" y="541"/>
                  </a:lnTo>
                  <a:lnTo>
                    <a:pt x="246" y="550"/>
                  </a:lnTo>
                  <a:lnTo>
                    <a:pt x="239" y="555"/>
                  </a:lnTo>
                  <a:lnTo>
                    <a:pt x="232" y="559"/>
                  </a:lnTo>
                  <a:lnTo>
                    <a:pt x="230" y="561"/>
                  </a:lnTo>
                  <a:lnTo>
                    <a:pt x="227" y="557"/>
                  </a:lnTo>
                  <a:lnTo>
                    <a:pt x="225" y="554"/>
                  </a:lnTo>
                  <a:lnTo>
                    <a:pt x="223" y="548"/>
                  </a:lnTo>
                  <a:lnTo>
                    <a:pt x="223" y="543"/>
                  </a:lnTo>
                  <a:lnTo>
                    <a:pt x="221" y="538"/>
                  </a:lnTo>
                  <a:lnTo>
                    <a:pt x="234" y="533"/>
                  </a:lnTo>
                  <a:lnTo>
                    <a:pt x="237" y="531"/>
                  </a:lnTo>
                  <a:lnTo>
                    <a:pt x="242" y="529"/>
                  </a:lnTo>
                  <a:lnTo>
                    <a:pt x="246" y="526"/>
                  </a:lnTo>
                  <a:close/>
                  <a:moveTo>
                    <a:pt x="2646" y="503"/>
                  </a:moveTo>
                  <a:lnTo>
                    <a:pt x="2660" y="510"/>
                  </a:lnTo>
                  <a:lnTo>
                    <a:pt x="2660" y="515"/>
                  </a:lnTo>
                  <a:lnTo>
                    <a:pt x="2656" y="515"/>
                  </a:lnTo>
                  <a:lnTo>
                    <a:pt x="2655" y="517"/>
                  </a:lnTo>
                  <a:lnTo>
                    <a:pt x="2651" y="519"/>
                  </a:lnTo>
                  <a:lnTo>
                    <a:pt x="2649" y="522"/>
                  </a:lnTo>
                  <a:lnTo>
                    <a:pt x="2646" y="520"/>
                  </a:lnTo>
                  <a:lnTo>
                    <a:pt x="2644" y="520"/>
                  </a:lnTo>
                  <a:lnTo>
                    <a:pt x="2644" y="520"/>
                  </a:lnTo>
                  <a:lnTo>
                    <a:pt x="2642" y="519"/>
                  </a:lnTo>
                  <a:lnTo>
                    <a:pt x="2641" y="519"/>
                  </a:lnTo>
                  <a:lnTo>
                    <a:pt x="2641" y="515"/>
                  </a:lnTo>
                  <a:lnTo>
                    <a:pt x="2641" y="512"/>
                  </a:lnTo>
                  <a:lnTo>
                    <a:pt x="2641" y="510"/>
                  </a:lnTo>
                  <a:lnTo>
                    <a:pt x="2641" y="510"/>
                  </a:lnTo>
                  <a:lnTo>
                    <a:pt x="2642" y="506"/>
                  </a:lnTo>
                  <a:lnTo>
                    <a:pt x="2646" y="503"/>
                  </a:lnTo>
                  <a:close/>
                  <a:moveTo>
                    <a:pt x="2272" y="494"/>
                  </a:moveTo>
                  <a:lnTo>
                    <a:pt x="2290" y="496"/>
                  </a:lnTo>
                  <a:lnTo>
                    <a:pt x="2304" y="499"/>
                  </a:lnTo>
                  <a:lnTo>
                    <a:pt x="2300" y="506"/>
                  </a:lnTo>
                  <a:lnTo>
                    <a:pt x="2298" y="512"/>
                  </a:lnTo>
                  <a:lnTo>
                    <a:pt x="2295" y="517"/>
                  </a:lnTo>
                  <a:lnTo>
                    <a:pt x="2291" y="522"/>
                  </a:lnTo>
                  <a:lnTo>
                    <a:pt x="2300" y="522"/>
                  </a:lnTo>
                  <a:lnTo>
                    <a:pt x="2304" y="519"/>
                  </a:lnTo>
                  <a:lnTo>
                    <a:pt x="2305" y="517"/>
                  </a:lnTo>
                  <a:lnTo>
                    <a:pt x="2309" y="515"/>
                  </a:lnTo>
                  <a:lnTo>
                    <a:pt x="2314" y="515"/>
                  </a:lnTo>
                  <a:lnTo>
                    <a:pt x="2314" y="522"/>
                  </a:lnTo>
                  <a:lnTo>
                    <a:pt x="2319" y="534"/>
                  </a:lnTo>
                  <a:lnTo>
                    <a:pt x="2316" y="545"/>
                  </a:lnTo>
                  <a:lnTo>
                    <a:pt x="2311" y="554"/>
                  </a:lnTo>
                  <a:lnTo>
                    <a:pt x="2307" y="561"/>
                  </a:lnTo>
                  <a:lnTo>
                    <a:pt x="2316" y="569"/>
                  </a:lnTo>
                  <a:lnTo>
                    <a:pt x="2325" y="582"/>
                  </a:lnTo>
                  <a:lnTo>
                    <a:pt x="2337" y="595"/>
                  </a:lnTo>
                  <a:lnTo>
                    <a:pt x="2347" y="611"/>
                  </a:lnTo>
                  <a:lnTo>
                    <a:pt x="2356" y="629"/>
                  </a:lnTo>
                  <a:lnTo>
                    <a:pt x="2363" y="644"/>
                  </a:lnTo>
                  <a:lnTo>
                    <a:pt x="2365" y="657"/>
                  </a:lnTo>
                  <a:lnTo>
                    <a:pt x="2361" y="669"/>
                  </a:lnTo>
                  <a:lnTo>
                    <a:pt x="2353" y="676"/>
                  </a:lnTo>
                  <a:lnTo>
                    <a:pt x="2342" y="683"/>
                  </a:lnTo>
                  <a:lnTo>
                    <a:pt x="2325" y="690"/>
                  </a:lnTo>
                  <a:lnTo>
                    <a:pt x="2304" y="695"/>
                  </a:lnTo>
                  <a:lnTo>
                    <a:pt x="2285" y="700"/>
                  </a:lnTo>
                  <a:lnTo>
                    <a:pt x="2269" y="702"/>
                  </a:lnTo>
                  <a:lnTo>
                    <a:pt x="2269" y="698"/>
                  </a:lnTo>
                  <a:lnTo>
                    <a:pt x="2279" y="683"/>
                  </a:lnTo>
                  <a:lnTo>
                    <a:pt x="2288" y="667"/>
                  </a:lnTo>
                  <a:lnTo>
                    <a:pt x="2283" y="667"/>
                  </a:lnTo>
                  <a:lnTo>
                    <a:pt x="2279" y="667"/>
                  </a:lnTo>
                  <a:lnTo>
                    <a:pt x="2276" y="665"/>
                  </a:lnTo>
                  <a:lnTo>
                    <a:pt x="2276" y="664"/>
                  </a:lnTo>
                  <a:lnTo>
                    <a:pt x="2274" y="662"/>
                  </a:lnTo>
                  <a:lnTo>
                    <a:pt x="2274" y="658"/>
                  </a:lnTo>
                  <a:lnTo>
                    <a:pt x="2272" y="653"/>
                  </a:lnTo>
                  <a:lnTo>
                    <a:pt x="2285" y="650"/>
                  </a:lnTo>
                  <a:lnTo>
                    <a:pt x="2281" y="646"/>
                  </a:lnTo>
                  <a:lnTo>
                    <a:pt x="2281" y="644"/>
                  </a:lnTo>
                  <a:lnTo>
                    <a:pt x="2279" y="643"/>
                  </a:lnTo>
                  <a:lnTo>
                    <a:pt x="2279" y="643"/>
                  </a:lnTo>
                  <a:lnTo>
                    <a:pt x="2279" y="641"/>
                  </a:lnTo>
                  <a:lnTo>
                    <a:pt x="2281" y="637"/>
                  </a:lnTo>
                  <a:lnTo>
                    <a:pt x="2283" y="630"/>
                  </a:lnTo>
                  <a:lnTo>
                    <a:pt x="2288" y="625"/>
                  </a:lnTo>
                  <a:lnTo>
                    <a:pt x="2291" y="622"/>
                  </a:lnTo>
                  <a:lnTo>
                    <a:pt x="2298" y="618"/>
                  </a:lnTo>
                  <a:lnTo>
                    <a:pt x="2304" y="615"/>
                  </a:lnTo>
                  <a:lnTo>
                    <a:pt x="2302" y="611"/>
                  </a:lnTo>
                  <a:lnTo>
                    <a:pt x="2302" y="609"/>
                  </a:lnTo>
                  <a:lnTo>
                    <a:pt x="2302" y="609"/>
                  </a:lnTo>
                  <a:lnTo>
                    <a:pt x="2300" y="608"/>
                  </a:lnTo>
                  <a:lnTo>
                    <a:pt x="2300" y="606"/>
                  </a:lnTo>
                  <a:lnTo>
                    <a:pt x="2298" y="602"/>
                  </a:lnTo>
                  <a:lnTo>
                    <a:pt x="2297" y="602"/>
                  </a:lnTo>
                  <a:lnTo>
                    <a:pt x="2297" y="601"/>
                  </a:lnTo>
                  <a:lnTo>
                    <a:pt x="2297" y="601"/>
                  </a:lnTo>
                  <a:lnTo>
                    <a:pt x="2297" y="601"/>
                  </a:lnTo>
                  <a:lnTo>
                    <a:pt x="2295" y="601"/>
                  </a:lnTo>
                  <a:lnTo>
                    <a:pt x="2291" y="599"/>
                  </a:lnTo>
                  <a:lnTo>
                    <a:pt x="2288" y="597"/>
                  </a:lnTo>
                  <a:lnTo>
                    <a:pt x="2286" y="597"/>
                  </a:lnTo>
                  <a:lnTo>
                    <a:pt x="2283" y="597"/>
                  </a:lnTo>
                  <a:lnTo>
                    <a:pt x="2279" y="595"/>
                  </a:lnTo>
                  <a:lnTo>
                    <a:pt x="2276" y="595"/>
                  </a:lnTo>
                  <a:lnTo>
                    <a:pt x="2276" y="594"/>
                  </a:lnTo>
                  <a:lnTo>
                    <a:pt x="2274" y="592"/>
                  </a:lnTo>
                  <a:lnTo>
                    <a:pt x="2274" y="590"/>
                  </a:lnTo>
                  <a:lnTo>
                    <a:pt x="2274" y="587"/>
                  </a:lnTo>
                  <a:lnTo>
                    <a:pt x="2272" y="583"/>
                  </a:lnTo>
                  <a:lnTo>
                    <a:pt x="2274" y="582"/>
                  </a:lnTo>
                  <a:lnTo>
                    <a:pt x="2274" y="580"/>
                  </a:lnTo>
                  <a:lnTo>
                    <a:pt x="2276" y="578"/>
                  </a:lnTo>
                  <a:lnTo>
                    <a:pt x="2276" y="576"/>
                  </a:lnTo>
                  <a:lnTo>
                    <a:pt x="2276" y="573"/>
                  </a:lnTo>
                  <a:lnTo>
                    <a:pt x="2272" y="573"/>
                  </a:lnTo>
                  <a:lnTo>
                    <a:pt x="2271" y="576"/>
                  </a:lnTo>
                  <a:lnTo>
                    <a:pt x="2271" y="578"/>
                  </a:lnTo>
                  <a:lnTo>
                    <a:pt x="2271" y="580"/>
                  </a:lnTo>
                  <a:lnTo>
                    <a:pt x="2269" y="580"/>
                  </a:lnTo>
                  <a:lnTo>
                    <a:pt x="2267" y="582"/>
                  </a:lnTo>
                  <a:lnTo>
                    <a:pt x="2265" y="583"/>
                  </a:lnTo>
                  <a:lnTo>
                    <a:pt x="2262" y="566"/>
                  </a:lnTo>
                  <a:lnTo>
                    <a:pt x="2258" y="550"/>
                  </a:lnTo>
                  <a:lnTo>
                    <a:pt x="2257" y="538"/>
                  </a:lnTo>
                  <a:lnTo>
                    <a:pt x="2260" y="529"/>
                  </a:lnTo>
                  <a:lnTo>
                    <a:pt x="2265" y="520"/>
                  </a:lnTo>
                  <a:lnTo>
                    <a:pt x="2271" y="510"/>
                  </a:lnTo>
                  <a:lnTo>
                    <a:pt x="2272" y="494"/>
                  </a:lnTo>
                  <a:close/>
                  <a:moveTo>
                    <a:pt x="29" y="458"/>
                  </a:moveTo>
                  <a:lnTo>
                    <a:pt x="49" y="458"/>
                  </a:lnTo>
                  <a:lnTo>
                    <a:pt x="49" y="465"/>
                  </a:lnTo>
                  <a:lnTo>
                    <a:pt x="45" y="465"/>
                  </a:lnTo>
                  <a:lnTo>
                    <a:pt x="45" y="468"/>
                  </a:lnTo>
                  <a:lnTo>
                    <a:pt x="40" y="466"/>
                  </a:lnTo>
                  <a:lnTo>
                    <a:pt x="36" y="463"/>
                  </a:lnTo>
                  <a:lnTo>
                    <a:pt x="33" y="461"/>
                  </a:lnTo>
                  <a:lnTo>
                    <a:pt x="29" y="458"/>
                  </a:lnTo>
                  <a:close/>
                  <a:moveTo>
                    <a:pt x="1239" y="403"/>
                  </a:moveTo>
                  <a:lnTo>
                    <a:pt x="1244" y="407"/>
                  </a:lnTo>
                  <a:lnTo>
                    <a:pt x="1249" y="412"/>
                  </a:lnTo>
                  <a:lnTo>
                    <a:pt x="1253" y="419"/>
                  </a:lnTo>
                  <a:lnTo>
                    <a:pt x="1255" y="426"/>
                  </a:lnTo>
                  <a:lnTo>
                    <a:pt x="1251" y="426"/>
                  </a:lnTo>
                  <a:lnTo>
                    <a:pt x="1248" y="428"/>
                  </a:lnTo>
                  <a:lnTo>
                    <a:pt x="1246" y="428"/>
                  </a:lnTo>
                  <a:lnTo>
                    <a:pt x="1241" y="430"/>
                  </a:lnTo>
                  <a:lnTo>
                    <a:pt x="1235" y="430"/>
                  </a:lnTo>
                  <a:lnTo>
                    <a:pt x="1235" y="426"/>
                  </a:lnTo>
                  <a:lnTo>
                    <a:pt x="1234" y="426"/>
                  </a:lnTo>
                  <a:lnTo>
                    <a:pt x="1234" y="424"/>
                  </a:lnTo>
                  <a:lnTo>
                    <a:pt x="1234" y="424"/>
                  </a:lnTo>
                  <a:lnTo>
                    <a:pt x="1232" y="423"/>
                  </a:lnTo>
                  <a:lnTo>
                    <a:pt x="1234" y="419"/>
                  </a:lnTo>
                  <a:lnTo>
                    <a:pt x="1234" y="417"/>
                  </a:lnTo>
                  <a:lnTo>
                    <a:pt x="1234" y="417"/>
                  </a:lnTo>
                  <a:lnTo>
                    <a:pt x="1234" y="416"/>
                  </a:lnTo>
                  <a:lnTo>
                    <a:pt x="1235" y="414"/>
                  </a:lnTo>
                  <a:lnTo>
                    <a:pt x="1239" y="403"/>
                  </a:lnTo>
                  <a:close/>
                  <a:moveTo>
                    <a:pt x="1209" y="391"/>
                  </a:moveTo>
                  <a:lnTo>
                    <a:pt x="1213" y="395"/>
                  </a:lnTo>
                  <a:lnTo>
                    <a:pt x="1215" y="397"/>
                  </a:lnTo>
                  <a:lnTo>
                    <a:pt x="1215" y="398"/>
                  </a:lnTo>
                  <a:lnTo>
                    <a:pt x="1216" y="402"/>
                  </a:lnTo>
                  <a:lnTo>
                    <a:pt x="1216" y="405"/>
                  </a:lnTo>
                  <a:lnTo>
                    <a:pt x="1216" y="410"/>
                  </a:lnTo>
                  <a:lnTo>
                    <a:pt x="1213" y="410"/>
                  </a:lnTo>
                  <a:lnTo>
                    <a:pt x="1213" y="414"/>
                  </a:lnTo>
                  <a:lnTo>
                    <a:pt x="1206" y="412"/>
                  </a:lnTo>
                  <a:lnTo>
                    <a:pt x="1199" y="410"/>
                  </a:lnTo>
                  <a:lnTo>
                    <a:pt x="1194" y="407"/>
                  </a:lnTo>
                  <a:lnTo>
                    <a:pt x="1190" y="407"/>
                  </a:lnTo>
                  <a:lnTo>
                    <a:pt x="1190" y="403"/>
                  </a:lnTo>
                  <a:lnTo>
                    <a:pt x="1197" y="400"/>
                  </a:lnTo>
                  <a:lnTo>
                    <a:pt x="1204" y="397"/>
                  </a:lnTo>
                  <a:lnTo>
                    <a:pt x="1209" y="391"/>
                  </a:lnTo>
                  <a:close/>
                  <a:moveTo>
                    <a:pt x="1286" y="360"/>
                  </a:moveTo>
                  <a:lnTo>
                    <a:pt x="1290" y="362"/>
                  </a:lnTo>
                  <a:lnTo>
                    <a:pt x="1290" y="362"/>
                  </a:lnTo>
                  <a:lnTo>
                    <a:pt x="1291" y="363"/>
                  </a:lnTo>
                  <a:lnTo>
                    <a:pt x="1291" y="363"/>
                  </a:lnTo>
                  <a:lnTo>
                    <a:pt x="1293" y="365"/>
                  </a:lnTo>
                  <a:lnTo>
                    <a:pt x="1297" y="365"/>
                  </a:lnTo>
                  <a:lnTo>
                    <a:pt x="1297" y="367"/>
                  </a:lnTo>
                  <a:lnTo>
                    <a:pt x="1297" y="369"/>
                  </a:lnTo>
                  <a:lnTo>
                    <a:pt x="1295" y="370"/>
                  </a:lnTo>
                  <a:lnTo>
                    <a:pt x="1295" y="370"/>
                  </a:lnTo>
                  <a:lnTo>
                    <a:pt x="1293" y="372"/>
                  </a:lnTo>
                  <a:lnTo>
                    <a:pt x="1291" y="374"/>
                  </a:lnTo>
                  <a:lnTo>
                    <a:pt x="1290" y="374"/>
                  </a:lnTo>
                  <a:lnTo>
                    <a:pt x="1288" y="376"/>
                  </a:lnTo>
                  <a:lnTo>
                    <a:pt x="1286" y="376"/>
                  </a:lnTo>
                  <a:lnTo>
                    <a:pt x="1283" y="376"/>
                  </a:lnTo>
                  <a:lnTo>
                    <a:pt x="1283" y="370"/>
                  </a:lnTo>
                  <a:lnTo>
                    <a:pt x="1283" y="367"/>
                  </a:lnTo>
                  <a:lnTo>
                    <a:pt x="1284" y="365"/>
                  </a:lnTo>
                  <a:lnTo>
                    <a:pt x="1286" y="360"/>
                  </a:lnTo>
                  <a:close/>
                  <a:moveTo>
                    <a:pt x="0" y="341"/>
                  </a:moveTo>
                  <a:lnTo>
                    <a:pt x="17" y="344"/>
                  </a:lnTo>
                  <a:lnTo>
                    <a:pt x="29" y="349"/>
                  </a:lnTo>
                  <a:lnTo>
                    <a:pt x="38" y="360"/>
                  </a:lnTo>
                  <a:lnTo>
                    <a:pt x="35" y="363"/>
                  </a:lnTo>
                  <a:lnTo>
                    <a:pt x="31" y="363"/>
                  </a:lnTo>
                  <a:lnTo>
                    <a:pt x="29" y="365"/>
                  </a:lnTo>
                  <a:lnTo>
                    <a:pt x="28" y="367"/>
                  </a:lnTo>
                  <a:lnTo>
                    <a:pt x="22" y="369"/>
                  </a:lnTo>
                  <a:lnTo>
                    <a:pt x="19" y="365"/>
                  </a:lnTo>
                  <a:lnTo>
                    <a:pt x="14" y="362"/>
                  </a:lnTo>
                  <a:lnTo>
                    <a:pt x="10" y="358"/>
                  </a:lnTo>
                  <a:lnTo>
                    <a:pt x="5" y="356"/>
                  </a:lnTo>
                  <a:lnTo>
                    <a:pt x="3" y="355"/>
                  </a:lnTo>
                  <a:lnTo>
                    <a:pt x="0" y="351"/>
                  </a:lnTo>
                  <a:lnTo>
                    <a:pt x="0" y="348"/>
                  </a:lnTo>
                  <a:lnTo>
                    <a:pt x="0" y="341"/>
                  </a:lnTo>
                  <a:close/>
                  <a:moveTo>
                    <a:pt x="1178" y="299"/>
                  </a:moveTo>
                  <a:lnTo>
                    <a:pt x="1178" y="307"/>
                  </a:lnTo>
                  <a:lnTo>
                    <a:pt x="1180" y="311"/>
                  </a:lnTo>
                  <a:lnTo>
                    <a:pt x="1181" y="314"/>
                  </a:lnTo>
                  <a:lnTo>
                    <a:pt x="1181" y="320"/>
                  </a:lnTo>
                  <a:lnTo>
                    <a:pt x="1181" y="327"/>
                  </a:lnTo>
                  <a:lnTo>
                    <a:pt x="1201" y="327"/>
                  </a:lnTo>
                  <a:lnTo>
                    <a:pt x="1218" y="346"/>
                  </a:lnTo>
                  <a:lnTo>
                    <a:pt x="1235" y="365"/>
                  </a:lnTo>
                  <a:lnTo>
                    <a:pt x="1235" y="367"/>
                  </a:lnTo>
                  <a:lnTo>
                    <a:pt x="1234" y="369"/>
                  </a:lnTo>
                  <a:lnTo>
                    <a:pt x="1234" y="370"/>
                  </a:lnTo>
                  <a:lnTo>
                    <a:pt x="1234" y="370"/>
                  </a:lnTo>
                  <a:lnTo>
                    <a:pt x="1232" y="372"/>
                  </a:lnTo>
                  <a:lnTo>
                    <a:pt x="1229" y="376"/>
                  </a:lnTo>
                  <a:lnTo>
                    <a:pt x="1227" y="377"/>
                  </a:lnTo>
                  <a:lnTo>
                    <a:pt x="1225" y="379"/>
                  </a:lnTo>
                  <a:lnTo>
                    <a:pt x="1223" y="379"/>
                  </a:lnTo>
                  <a:lnTo>
                    <a:pt x="1218" y="379"/>
                  </a:lnTo>
                  <a:lnTo>
                    <a:pt x="1213" y="381"/>
                  </a:lnTo>
                  <a:lnTo>
                    <a:pt x="1213" y="376"/>
                  </a:lnTo>
                  <a:lnTo>
                    <a:pt x="1213" y="370"/>
                  </a:lnTo>
                  <a:lnTo>
                    <a:pt x="1213" y="367"/>
                  </a:lnTo>
                  <a:lnTo>
                    <a:pt x="1213" y="365"/>
                  </a:lnTo>
                  <a:lnTo>
                    <a:pt x="1209" y="362"/>
                  </a:lnTo>
                  <a:lnTo>
                    <a:pt x="1206" y="360"/>
                  </a:lnTo>
                  <a:lnTo>
                    <a:pt x="1201" y="356"/>
                  </a:lnTo>
                  <a:lnTo>
                    <a:pt x="1195" y="370"/>
                  </a:lnTo>
                  <a:lnTo>
                    <a:pt x="1185" y="379"/>
                  </a:lnTo>
                  <a:lnTo>
                    <a:pt x="1171" y="384"/>
                  </a:lnTo>
                  <a:lnTo>
                    <a:pt x="1171" y="379"/>
                  </a:lnTo>
                  <a:lnTo>
                    <a:pt x="1171" y="376"/>
                  </a:lnTo>
                  <a:lnTo>
                    <a:pt x="1173" y="372"/>
                  </a:lnTo>
                  <a:lnTo>
                    <a:pt x="1171" y="369"/>
                  </a:lnTo>
                  <a:lnTo>
                    <a:pt x="1169" y="365"/>
                  </a:lnTo>
                  <a:lnTo>
                    <a:pt x="1167" y="360"/>
                  </a:lnTo>
                  <a:lnTo>
                    <a:pt x="1162" y="358"/>
                  </a:lnTo>
                  <a:lnTo>
                    <a:pt x="1159" y="356"/>
                  </a:lnTo>
                  <a:lnTo>
                    <a:pt x="1155" y="356"/>
                  </a:lnTo>
                  <a:lnTo>
                    <a:pt x="1152" y="355"/>
                  </a:lnTo>
                  <a:lnTo>
                    <a:pt x="1150" y="355"/>
                  </a:lnTo>
                  <a:lnTo>
                    <a:pt x="1146" y="353"/>
                  </a:lnTo>
                  <a:lnTo>
                    <a:pt x="1143" y="349"/>
                  </a:lnTo>
                  <a:lnTo>
                    <a:pt x="1153" y="337"/>
                  </a:lnTo>
                  <a:lnTo>
                    <a:pt x="1160" y="323"/>
                  </a:lnTo>
                  <a:lnTo>
                    <a:pt x="1167" y="309"/>
                  </a:lnTo>
                  <a:lnTo>
                    <a:pt x="1178" y="299"/>
                  </a:lnTo>
                  <a:close/>
                  <a:moveTo>
                    <a:pt x="2150" y="269"/>
                  </a:moveTo>
                  <a:lnTo>
                    <a:pt x="2152" y="273"/>
                  </a:lnTo>
                  <a:lnTo>
                    <a:pt x="2154" y="276"/>
                  </a:lnTo>
                  <a:lnTo>
                    <a:pt x="2155" y="278"/>
                  </a:lnTo>
                  <a:lnTo>
                    <a:pt x="2155" y="281"/>
                  </a:lnTo>
                  <a:lnTo>
                    <a:pt x="2157" y="285"/>
                  </a:lnTo>
                  <a:lnTo>
                    <a:pt x="2157" y="292"/>
                  </a:lnTo>
                  <a:lnTo>
                    <a:pt x="2157" y="297"/>
                  </a:lnTo>
                  <a:lnTo>
                    <a:pt x="2159" y="311"/>
                  </a:lnTo>
                  <a:lnTo>
                    <a:pt x="2161" y="327"/>
                  </a:lnTo>
                  <a:lnTo>
                    <a:pt x="2161" y="341"/>
                  </a:lnTo>
                  <a:lnTo>
                    <a:pt x="2141" y="351"/>
                  </a:lnTo>
                  <a:lnTo>
                    <a:pt x="2119" y="360"/>
                  </a:lnTo>
                  <a:lnTo>
                    <a:pt x="2098" y="370"/>
                  </a:lnTo>
                  <a:lnTo>
                    <a:pt x="2080" y="384"/>
                  </a:lnTo>
                  <a:lnTo>
                    <a:pt x="2075" y="381"/>
                  </a:lnTo>
                  <a:lnTo>
                    <a:pt x="2066" y="377"/>
                  </a:lnTo>
                  <a:lnTo>
                    <a:pt x="2054" y="370"/>
                  </a:lnTo>
                  <a:lnTo>
                    <a:pt x="2044" y="365"/>
                  </a:lnTo>
                  <a:lnTo>
                    <a:pt x="2035" y="360"/>
                  </a:lnTo>
                  <a:lnTo>
                    <a:pt x="2031" y="356"/>
                  </a:lnTo>
                  <a:lnTo>
                    <a:pt x="2033" y="355"/>
                  </a:lnTo>
                  <a:lnTo>
                    <a:pt x="2035" y="353"/>
                  </a:lnTo>
                  <a:lnTo>
                    <a:pt x="2035" y="353"/>
                  </a:lnTo>
                  <a:lnTo>
                    <a:pt x="2037" y="351"/>
                  </a:lnTo>
                  <a:lnTo>
                    <a:pt x="2037" y="349"/>
                  </a:lnTo>
                  <a:lnTo>
                    <a:pt x="2038" y="346"/>
                  </a:lnTo>
                  <a:lnTo>
                    <a:pt x="2033" y="342"/>
                  </a:lnTo>
                  <a:lnTo>
                    <a:pt x="2026" y="341"/>
                  </a:lnTo>
                  <a:lnTo>
                    <a:pt x="2021" y="337"/>
                  </a:lnTo>
                  <a:lnTo>
                    <a:pt x="2016" y="334"/>
                  </a:lnTo>
                  <a:lnTo>
                    <a:pt x="2019" y="334"/>
                  </a:lnTo>
                  <a:lnTo>
                    <a:pt x="2023" y="330"/>
                  </a:lnTo>
                  <a:lnTo>
                    <a:pt x="2024" y="328"/>
                  </a:lnTo>
                  <a:lnTo>
                    <a:pt x="2026" y="328"/>
                  </a:lnTo>
                  <a:lnTo>
                    <a:pt x="2028" y="327"/>
                  </a:lnTo>
                  <a:lnTo>
                    <a:pt x="2033" y="327"/>
                  </a:lnTo>
                  <a:lnTo>
                    <a:pt x="2038" y="327"/>
                  </a:lnTo>
                  <a:lnTo>
                    <a:pt x="2038" y="314"/>
                  </a:lnTo>
                  <a:lnTo>
                    <a:pt x="2012" y="314"/>
                  </a:lnTo>
                  <a:lnTo>
                    <a:pt x="2007" y="304"/>
                  </a:lnTo>
                  <a:lnTo>
                    <a:pt x="2016" y="297"/>
                  </a:lnTo>
                  <a:lnTo>
                    <a:pt x="2023" y="290"/>
                  </a:lnTo>
                  <a:lnTo>
                    <a:pt x="2031" y="287"/>
                  </a:lnTo>
                  <a:lnTo>
                    <a:pt x="2045" y="283"/>
                  </a:lnTo>
                  <a:lnTo>
                    <a:pt x="2051" y="288"/>
                  </a:lnTo>
                  <a:lnTo>
                    <a:pt x="2054" y="294"/>
                  </a:lnTo>
                  <a:lnTo>
                    <a:pt x="2058" y="297"/>
                  </a:lnTo>
                  <a:lnTo>
                    <a:pt x="2061" y="304"/>
                  </a:lnTo>
                  <a:lnTo>
                    <a:pt x="2072" y="295"/>
                  </a:lnTo>
                  <a:lnTo>
                    <a:pt x="2082" y="288"/>
                  </a:lnTo>
                  <a:lnTo>
                    <a:pt x="2096" y="283"/>
                  </a:lnTo>
                  <a:lnTo>
                    <a:pt x="2098" y="288"/>
                  </a:lnTo>
                  <a:lnTo>
                    <a:pt x="2101" y="290"/>
                  </a:lnTo>
                  <a:lnTo>
                    <a:pt x="2101" y="292"/>
                  </a:lnTo>
                  <a:lnTo>
                    <a:pt x="2103" y="292"/>
                  </a:lnTo>
                  <a:lnTo>
                    <a:pt x="2105" y="292"/>
                  </a:lnTo>
                  <a:lnTo>
                    <a:pt x="2108" y="292"/>
                  </a:lnTo>
                  <a:lnTo>
                    <a:pt x="2117" y="287"/>
                  </a:lnTo>
                  <a:lnTo>
                    <a:pt x="2122" y="281"/>
                  </a:lnTo>
                  <a:lnTo>
                    <a:pt x="2129" y="276"/>
                  </a:lnTo>
                  <a:lnTo>
                    <a:pt x="2136" y="271"/>
                  </a:lnTo>
                  <a:lnTo>
                    <a:pt x="2150" y="269"/>
                  </a:lnTo>
                  <a:close/>
                  <a:moveTo>
                    <a:pt x="1302" y="206"/>
                  </a:moveTo>
                  <a:lnTo>
                    <a:pt x="1305" y="208"/>
                  </a:lnTo>
                  <a:lnTo>
                    <a:pt x="1307" y="210"/>
                  </a:lnTo>
                  <a:lnTo>
                    <a:pt x="1309" y="210"/>
                  </a:lnTo>
                  <a:lnTo>
                    <a:pt x="1311" y="211"/>
                  </a:lnTo>
                  <a:lnTo>
                    <a:pt x="1311" y="213"/>
                  </a:lnTo>
                  <a:lnTo>
                    <a:pt x="1311" y="215"/>
                  </a:lnTo>
                  <a:lnTo>
                    <a:pt x="1312" y="218"/>
                  </a:lnTo>
                  <a:lnTo>
                    <a:pt x="1316" y="224"/>
                  </a:lnTo>
                  <a:lnTo>
                    <a:pt x="1318" y="229"/>
                  </a:lnTo>
                  <a:lnTo>
                    <a:pt x="1319" y="234"/>
                  </a:lnTo>
                  <a:lnTo>
                    <a:pt x="1321" y="241"/>
                  </a:lnTo>
                  <a:lnTo>
                    <a:pt x="1316" y="243"/>
                  </a:lnTo>
                  <a:lnTo>
                    <a:pt x="1311" y="245"/>
                  </a:lnTo>
                  <a:lnTo>
                    <a:pt x="1305" y="245"/>
                  </a:lnTo>
                  <a:lnTo>
                    <a:pt x="1297" y="246"/>
                  </a:lnTo>
                  <a:lnTo>
                    <a:pt x="1295" y="238"/>
                  </a:lnTo>
                  <a:lnTo>
                    <a:pt x="1293" y="229"/>
                  </a:lnTo>
                  <a:lnTo>
                    <a:pt x="1293" y="218"/>
                  </a:lnTo>
                  <a:lnTo>
                    <a:pt x="1297" y="215"/>
                  </a:lnTo>
                  <a:lnTo>
                    <a:pt x="1298" y="211"/>
                  </a:lnTo>
                  <a:lnTo>
                    <a:pt x="1302" y="206"/>
                  </a:lnTo>
                  <a:close/>
                  <a:moveTo>
                    <a:pt x="1604" y="177"/>
                  </a:moveTo>
                  <a:lnTo>
                    <a:pt x="1611" y="180"/>
                  </a:lnTo>
                  <a:lnTo>
                    <a:pt x="1618" y="184"/>
                  </a:lnTo>
                  <a:lnTo>
                    <a:pt x="1621" y="187"/>
                  </a:lnTo>
                  <a:lnTo>
                    <a:pt x="1626" y="191"/>
                  </a:lnTo>
                  <a:lnTo>
                    <a:pt x="1632" y="196"/>
                  </a:lnTo>
                  <a:lnTo>
                    <a:pt x="1630" y="199"/>
                  </a:lnTo>
                  <a:lnTo>
                    <a:pt x="1630" y="199"/>
                  </a:lnTo>
                  <a:lnTo>
                    <a:pt x="1630" y="201"/>
                  </a:lnTo>
                  <a:lnTo>
                    <a:pt x="1628" y="201"/>
                  </a:lnTo>
                  <a:lnTo>
                    <a:pt x="1628" y="203"/>
                  </a:lnTo>
                  <a:lnTo>
                    <a:pt x="1625" y="206"/>
                  </a:lnTo>
                  <a:lnTo>
                    <a:pt x="1625" y="208"/>
                  </a:lnTo>
                  <a:lnTo>
                    <a:pt x="1623" y="208"/>
                  </a:lnTo>
                  <a:lnTo>
                    <a:pt x="1621" y="208"/>
                  </a:lnTo>
                  <a:lnTo>
                    <a:pt x="1619" y="210"/>
                  </a:lnTo>
                  <a:lnTo>
                    <a:pt x="1616" y="211"/>
                  </a:lnTo>
                  <a:lnTo>
                    <a:pt x="1611" y="206"/>
                  </a:lnTo>
                  <a:lnTo>
                    <a:pt x="1606" y="201"/>
                  </a:lnTo>
                  <a:lnTo>
                    <a:pt x="1599" y="196"/>
                  </a:lnTo>
                  <a:lnTo>
                    <a:pt x="1593" y="192"/>
                  </a:lnTo>
                  <a:lnTo>
                    <a:pt x="1597" y="180"/>
                  </a:lnTo>
                  <a:lnTo>
                    <a:pt x="1600" y="180"/>
                  </a:lnTo>
                  <a:lnTo>
                    <a:pt x="1602" y="178"/>
                  </a:lnTo>
                  <a:lnTo>
                    <a:pt x="1602" y="178"/>
                  </a:lnTo>
                  <a:lnTo>
                    <a:pt x="1602" y="178"/>
                  </a:lnTo>
                  <a:lnTo>
                    <a:pt x="1604" y="177"/>
                  </a:lnTo>
                  <a:close/>
                  <a:moveTo>
                    <a:pt x="2963" y="170"/>
                  </a:moveTo>
                  <a:lnTo>
                    <a:pt x="2979" y="170"/>
                  </a:lnTo>
                  <a:lnTo>
                    <a:pt x="2979" y="177"/>
                  </a:lnTo>
                  <a:lnTo>
                    <a:pt x="2976" y="177"/>
                  </a:lnTo>
                  <a:lnTo>
                    <a:pt x="2972" y="180"/>
                  </a:lnTo>
                  <a:lnTo>
                    <a:pt x="2970" y="180"/>
                  </a:lnTo>
                  <a:lnTo>
                    <a:pt x="2967" y="180"/>
                  </a:lnTo>
                  <a:lnTo>
                    <a:pt x="2967" y="178"/>
                  </a:lnTo>
                  <a:lnTo>
                    <a:pt x="2965" y="175"/>
                  </a:lnTo>
                  <a:lnTo>
                    <a:pt x="2965" y="173"/>
                  </a:lnTo>
                  <a:lnTo>
                    <a:pt x="2963" y="171"/>
                  </a:lnTo>
                  <a:lnTo>
                    <a:pt x="2963" y="170"/>
                  </a:lnTo>
                  <a:close/>
                  <a:moveTo>
                    <a:pt x="989" y="149"/>
                  </a:moveTo>
                  <a:lnTo>
                    <a:pt x="1005" y="159"/>
                  </a:lnTo>
                  <a:lnTo>
                    <a:pt x="1019" y="171"/>
                  </a:lnTo>
                  <a:lnTo>
                    <a:pt x="1033" y="184"/>
                  </a:lnTo>
                  <a:lnTo>
                    <a:pt x="1028" y="184"/>
                  </a:lnTo>
                  <a:lnTo>
                    <a:pt x="1024" y="189"/>
                  </a:lnTo>
                  <a:lnTo>
                    <a:pt x="1021" y="191"/>
                  </a:lnTo>
                  <a:lnTo>
                    <a:pt x="1016" y="191"/>
                  </a:lnTo>
                  <a:lnTo>
                    <a:pt x="1010" y="192"/>
                  </a:lnTo>
                  <a:lnTo>
                    <a:pt x="1002" y="192"/>
                  </a:lnTo>
                  <a:lnTo>
                    <a:pt x="995" y="185"/>
                  </a:lnTo>
                  <a:lnTo>
                    <a:pt x="988" y="180"/>
                  </a:lnTo>
                  <a:lnTo>
                    <a:pt x="979" y="177"/>
                  </a:lnTo>
                  <a:lnTo>
                    <a:pt x="979" y="173"/>
                  </a:lnTo>
                  <a:lnTo>
                    <a:pt x="995" y="164"/>
                  </a:lnTo>
                  <a:lnTo>
                    <a:pt x="993" y="161"/>
                  </a:lnTo>
                  <a:lnTo>
                    <a:pt x="991" y="159"/>
                  </a:lnTo>
                  <a:lnTo>
                    <a:pt x="991" y="156"/>
                  </a:lnTo>
                  <a:lnTo>
                    <a:pt x="989" y="149"/>
                  </a:lnTo>
                  <a:close/>
                  <a:moveTo>
                    <a:pt x="4822" y="100"/>
                  </a:moveTo>
                  <a:lnTo>
                    <a:pt x="4826" y="105"/>
                  </a:lnTo>
                  <a:lnTo>
                    <a:pt x="4829" y="109"/>
                  </a:lnTo>
                  <a:lnTo>
                    <a:pt x="4833" y="109"/>
                  </a:lnTo>
                  <a:lnTo>
                    <a:pt x="4835" y="110"/>
                  </a:lnTo>
                  <a:lnTo>
                    <a:pt x="4836" y="110"/>
                  </a:lnTo>
                  <a:lnTo>
                    <a:pt x="4840" y="110"/>
                  </a:lnTo>
                  <a:lnTo>
                    <a:pt x="4842" y="110"/>
                  </a:lnTo>
                  <a:lnTo>
                    <a:pt x="4843" y="110"/>
                  </a:lnTo>
                  <a:lnTo>
                    <a:pt x="4847" y="112"/>
                  </a:lnTo>
                  <a:lnTo>
                    <a:pt x="4849" y="115"/>
                  </a:lnTo>
                  <a:lnTo>
                    <a:pt x="4842" y="121"/>
                  </a:lnTo>
                  <a:lnTo>
                    <a:pt x="4835" y="126"/>
                  </a:lnTo>
                  <a:lnTo>
                    <a:pt x="4800" y="129"/>
                  </a:lnTo>
                  <a:lnTo>
                    <a:pt x="4800" y="115"/>
                  </a:lnTo>
                  <a:lnTo>
                    <a:pt x="4805" y="110"/>
                  </a:lnTo>
                  <a:lnTo>
                    <a:pt x="4810" y="107"/>
                  </a:lnTo>
                  <a:lnTo>
                    <a:pt x="4815" y="103"/>
                  </a:lnTo>
                  <a:lnTo>
                    <a:pt x="4822" y="100"/>
                  </a:lnTo>
                  <a:close/>
                  <a:moveTo>
                    <a:pt x="1063" y="72"/>
                  </a:moveTo>
                  <a:lnTo>
                    <a:pt x="1064" y="79"/>
                  </a:lnTo>
                  <a:lnTo>
                    <a:pt x="1064" y="84"/>
                  </a:lnTo>
                  <a:lnTo>
                    <a:pt x="1066" y="86"/>
                  </a:lnTo>
                  <a:lnTo>
                    <a:pt x="1068" y="88"/>
                  </a:lnTo>
                  <a:lnTo>
                    <a:pt x="1070" y="89"/>
                  </a:lnTo>
                  <a:lnTo>
                    <a:pt x="1073" y="93"/>
                  </a:lnTo>
                  <a:lnTo>
                    <a:pt x="1075" y="96"/>
                  </a:lnTo>
                  <a:lnTo>
                    <a:pt x="1073" y="100"/>
                  </a:lnTo>
                  <a:lnTo>
                    <a:pt x="1071" y="105"/>
                  </a:lnTo>
                  <a:lnTo>
                    <a:pt x="1070" y="109"/>
                  </a:lnTo>
                  <a:lnTo>
                    <a:pt x="1068" y="112"/>
                  </a:lnTo>
                  <a:lnTo>
                    <a:pt x="1066" y="119"/>
                  </a:lnTo>
                  <a:lnTo>
                    <a:pt x="1073" y="121"/>
                  </a:lnTo>
                  <a:lnTo>
                    <a:pt x="1077" y="124"/>
                  </a:lnTo>
                  <a:lnTo>
                    <a:pt x="1080" y="128"/>
                  </a:lnTo>
                  <a:lnTo>
                    <a:pt x="1082" y="131"/>
                  </a:lnTo>
                  <a:lnTo>
                    <a:pt x="1082" y="138"/>
                  </a:lnTo>
                  <a:lnTo>
                    <a:pt x="1082" y="145"/>
                  </a:lnTo>
                  <a:lnTo>
                    <a:pt x="1077" y="149"/>
                  </a:lnTo>
                  <a:lnTo>
                    <a:pt x="1073" y="152"/>
                  </a:lnTo>
                  <a:lnTo>
                    <a:pt x="1071" y="157"/>
                  </a:lnTo>
                  <a:lnTo>
                    <a:pt x="1070" y="163"/>
                  </a:lnTo>
                  <a:lnTo>
                    <a:pt x="1066" y="170"/>
                  </a:lnTo>
                  <a:lnTo>
                    <a:pt x="1091" y="170"/>
                  </a:lnTo>
                  <a:lnTo>
                    <a:pt x="1091" y="185"/>
                  </a:lnTo>
                  <a:lnTo>
                    <a:pt x="1094" y="199"/>
                  </a:lnTo>
                  <a:lnTo>
                    <a:pt x="1105" y="199"/>
                  </a:lnTo>
                  <a:lnTo>
                    <a:pt x="1110" y="194"/>
                  </a:lnTo>
                  <a:lnTo>
                    <a:pt x="1115" y="189"/>
                  </a:lnTo>
                  <a:lnTo>
                    <a:pt x="1120" y="184"/>
                  </a:lnTo>
                  <a:lnTo>
                    <a:pt x="1129" y="180"/>
                  </a:lnTo>
                  <a:lnTo>
                    <a:pt x="1129" y="191"/>
                  </a:lnTo>
                  <a:lnTo>
                    <a:pt x="1127" y="205"/>
                  </a:lnTo>
                  <a:lnTo>
                    <a:pt x="1126" y="217"/>
                  </a:lnTo>
                  <a:lnTo>
                    <a:pt x="1126" y="225"/>
                  </a:lnTo>
                  <a:lnTo>
                    <a:pt x="1124" y="231"/>
                  </a:lnTo>
                  <a:lnTo>
                    <a:pt x="1127" y="234"/>
                  </a:lnTo>
                  <a:lnTo>
                    <a:pt x="1129" y="236"/>
                  </a:lnTo>
                  <a:lnTo>
                    <a:pt x="1131" y="238"/>
                  </a:lnTo>
                  <a:lnTo>
                    <a:pt x="1134" y="239"/>
                  </a:lnTo>
                  <a:lnTo>
                    <a:pt x="1139" y="241"/>
                  </a:lnTo>
                  <a:lnTo>
                    <a:pt x="1148" y="227"/>
                  </a:lnTo>
                  <a:lnTo>
                    <a:pt x="1155" y="211"/>
                  </a:lnTo>
                  <a:lnTo>
                    <a:pt x="1155" y="199"/>
                  </a:lnTo>
                  <a:lnTo>
                    <a:pt x="1153" y="187"/>
                  </a:lnTo>
                  <a:lnTo>
                    <a:pt x="1153" y="175"/>
                  </a:lnTo>
                  <a:lnTo>
                    <a:pt x="1157" y="163"/>
                  </a:lnTo>
                  <a:lnTo>
                    <a:pt x="1167" y="154"/>
                  </a:lnTo>
                  <a:lnTo>
                    <a:pt x="1171" y="150"/>
                  </a:lnTo>
                  <a:lnTo>
                    <a:pt x="1174" y="150"/>
                  </a:lnTo>
                  <a:lnTo>
                    <a:pt x="1178" y="152"/>
                  </a:lnTo>
                  <a:lnTo>
                    <a:pt x="1181" y="154"/>
                  </a:lnTo>
                  <a:lnTo>
                    <a:pt x="1183" y="157"/>
                  </a:lnTo>
                  <a:lnTo>
                    <a:pt x="1187" y="161"/>
                  </a:lnTo>
                  <a:lnTo>
                    <a:pt x="1188" y="164"/>
                  </a:lnTo>
                  <a:lnTo>
                    <a:pt x="1192" y="166"/>
                  </a:lnTo>
                  <a:lnTo>
                    <a:pt x="1194" y="170"/>
                  </a:lnTo>
                  <a:lnTo>
                    <a:pt x="1201" y="170"/>
                  </a:lnTo>
                  <a:lnTo>
                    <a:pt x="1209" y="166"/>
                  </a:lnTo>
                  <a:lnTo>
                    <a:pt x="1218" y="164"/>
                  </a:lnTo>
                  <a:lnTo>
                    <a:pt x="1225" y="170"/>
                  </a:lnTo>
                  <a:lnTo>
                    <a:pt x="1225" y="184"/>
                  </a:lnTo>
                  <a:lnTo>
                    <a:pt x="1225" y="191"/>
                  </a:lnTo>
                  <a:lnTo>
                    <a:pt x="1223" y="203"/>
                  </a:lnTo>
                  <a:lnTo>
                    <a:pt x="1222" y="218"/>
                  </a:lnTo>
                  <a:lnTo>
                    <a:pt x="1218" y="236"/>
                  </a:lnTo>
                  <a:lnTo>
                    <a:pt x="1215" y="250"/>
                  </a:lnTo>
                  <a:lnTo>
                    <a:pt x="1213" y="260"/>
                  </a:lnTo>
                  <a:lnTo>
                    <a:pt x="1206" y="260"/>
                  </a:lnTo>
                  <a:lnTo>
                    <a:pt x="1202" y="259"/>
                  </a:lnTo>
                  <a:lnTo>
                    <a:pt x="1199" y="257"/>
                  </a:lnTo>
                  <a:lnTo>
                    <a:pt x="1195" y="255"/>
                  </a:lnTo>
                  <a:lnTo>
                    <a:pt x="1190" y="253"/>
                  </a:lnTo>
                  <a:lnTo>
                    <a:pt x="1190" y="257"/>
                  </a:lnTo>
                  <a:lnTo>
                    <a:pt x="1192" y="259"/>
                  </a:lnTo>
                  <a:lnTo>
                    <a:pt x="1194" y="260"/>
                  </a:lnTo>
                  <a:lnTo>
                    <a:pt x="1195" y="262"/>
                  </a:lnTo>
                  <a:lnTo>
                    <a:pt x="1195" y="264"/>
                  </a:lnTo>
                  <a:lnTo>
                    <a:pt x="1197" y="267"/>
                  </a:lnTo>
                  <a:lnTo>
                    <a:pt x="1197" y="273"/>
                  </a:lnTo>
                  <a:lnTo>
                    <a:pt x="1148" y="276"/>
                  </a:lnTo>
                  <a:lnTo>
                    <a:pt x="1148" y="280"/>
                  </a:lnTo>
                  <a:lnTo>
                    <a:pt x="1152" y="290"/>
                  </a:lnTo>
                  <a:lnTo>
                    <a:pt x="1150" y="301"/>
                  </a:lnTo>
                  <a:lnTo>
                    <a:pt x="1148" y="318"/>
                  </a:lnTo>
                  <a:lnTo>
                    <a:pt x="1139" y="318"/>
                  </a:lnTo>
                  <a:lnTo>
                    <a:pt x="1127" y="311"/>
                  </a:lnTo>
                  <a:lnTo>
                    <a:pt x="1110" y="307"/>
                  </a:lnTo>
                  <a:lnTo>
                    <a:pt x="1110" y="311"/>
                  </a:lnTo>
                  <a:lnTo>
                    <a:pt x="1113" y="311"/>
                  </a:lnTo>
                  <a:lnTo>
                    <a:pt x="1117" y="314"/>
                  </a:lnTo>
                  <a:lnTo>
                    <a:pt x="1119" y="316"/>
                  </a:lnTo>
                  <a:lnTo>
                    <a:pt x="1120" y="318"/>
                  </a:lnTo>
                  <a:lnTo>
                    <a:pt x="1122" y="320"/>
                  </a:lnTo>
                  <a:lnTo>
                    <a:pt x="1124" y="325"/>
                  </a:lnTo>
                  <a:lnTo>
                    <a:pt x="1124" y="330"/>
                  </a:lnTo>
                  <a:lnTo>
                    <a:pt x="1122" y="334"/>
                  </a:lnTo>
                  <a:lnTo>
                    <a:pt x="1119" y="337"/>
                  </a:lnTo>
                  <a:lnTo>
                    <a:pt x="1117" y="341"/>
                  </a:lnTo>
                  <a:lnTo>
                    <a:pt x="1108" y="348"/>
                  </a:lnTo>
                  <a:lnTo>
                    <a:pt x="1101" y="355"/>
                  </a:lnTo>
                  <a:lnTo>
                    <a:pt x="1098" y="363"/>
                  </a:lnTo>
                  <a:lnTo>
                    <a:pt x="1094" y="376"/>
                  </a:lnTo>
                  <a:lnTo>
                    <a:pt x="1087" y="376"/>
                  </a:lnTo>
                  <a:lnTo>
                    <a:pt x="1082" y="374"/>
                  </a:lnTo>
                  <a:lnTo>
                    <a:pt x="1077" y="372"/>
                  </a:lnTo>
                  <a:lnTo>
                    <a:pt x="1073" y="370"/>
                  </a:lnTo>
                  <a:lnTo>
                    <a:pt x="1066" y="369"/>
                  </a:lnTo>
                  <a:lnTo>
                    <a:pt x="1066" y="372"/>
                  </a:lnTo>
                  <a:lnTo>
                    <a:pt x="1075" y="372"/>
                  </a:lnTo>
                  <a:lnTo>
                    <a:pt x="1077" y="376"/>
                  </a:lnTo>
                  <a:lnTo>
                    <a:pt x="1078" y="379"/>
                  </a:lnTo>
                  <a:lnTo>
                    <a:pt x="1080" y="381"/>
                  </a:lnTo>
                  <a:lnTo>
                    <a:pt x="1080" y="384"/>
                  </a:lnTo>
                  <a:lnTo>
                    <a:pt x="1082" y="390"/>
                  </a:lnTo>
                  <a:lnTo>
                    <a:pt x="1082" y="395"/>
                  </a:lnTo>
                  <a:lnTo>
                    <a:pt x="1066" y="400"/>
                  </a:lnTo>
                  <a:lnTo>
                    <a:pt x="1052" y="409"/>
                  </a:lnTo>
                  <a:lnTo>
                    <a:pt x="1043" y="419"/>
                  </a:lnTo>
                  <a:lnTo>
                    <a:pt x="1037" y="435"/>
                  </a:lnTo>
                  <a:lnTo>
                    <a:pt x="1037" y="458"/>
                  </a:lnTo>
                  <a:lnTo>
                    <a:pt x="1043" y="472"/>
                  </a:lnTo>
                  <a:lnTo>
                    <a:pt x="1047" y="491"/>
                  </a:lnTo>
                  <a:lnTo>
                    <a:pt x="1047" y="510"/>
                  </a:lnTo>
                  <a:lnTo>
                    <a:pt x="1066" y="510"/>
                  </a:lnTo>
                  <a:lnTo>
                    <a:pt x="1066" y="519"/>
                  </a:lnTo>
                  <a:lnTo>
                    <a:pt x="1070" y="522"/>
                  </a:lnTo>
                  <a:lnTo>
                    <a:pt x="1070" y="526"/>
                  </a:lnTo>
                  <a:lnTo>
                    <a:pt x="1070" y="529"/>
                  </a:lnTo>
                  <a:lnTo>
                    <a:pt x="1070" y="531"/>
                  </a:lnTo>
                  <a:lnTo>
                    <a:pt x="1070" y="533"/>
                  </a:lnTo>
                  <a:lnTo>
                    <a:pt x="1070" y="534"/>
                  </a:lnTo>
                  <a:lnTo>
                    <a:pt x="1071" y="536"/>
                  </a:lnTo>
                  <a:lnTo>
                    <a:pt x="1077" y="536"/>
                  </a:lnTo>
                  <a:lnTo>
                    <a:pt x="1082" y="538"/>
                  </a:lnTo>
                  <a:lnTo>
                    <a:pt x="1094" y="536"/>
                  </a:lnTo>
                  <a:lnTo>
                    <a:pt x="1106" y="541"/>
                  </a:lnTo>
                  <a:lnTo>
                    <a:pt x="1119" y="550"/>
                  </a:lnTo>
                  <a:lnTo>
                    <a:pt x="1131" y="562"/>
                  </a:lnTo>
                  <a:lnTo>
                    <a:pt x="1141" y="573"/>
                  </a:lnTo>
                  <a:lnTo>
                    <a:pt x="1152" y="580"/>
                  </a:lnTo>
                  <a:lnTo>
                    <a:pt x="1157" y="582"/>
                  </a:lnTo>
                  <a:lnTo>
                    <a:pt x="1160" y="583"/>
                  </a:lnTo>
                  <a:lnTo>
                    <a:pt x="1164" y="582"/>
                  </a:lnTo>
                  <a:lnTo>
                    <a:pt x="1167" y="582"/>
                  </a:lnTo>
                  <a:lnTo>
                    <a:pt x="1169" y="580"/>
                  </a:lnTo>
                  <a:lnTo>
                    <a:pt x="1173" y="578"/>
                  </a:lnTo>
                  <a:lnTo>
                    <a:pt x="1174" y="576"/>
                  </a:lnTo>
                  <a:lnTo>
                    <a:pt x="1178" y="576"/>
                  </a:lnTo>
                  <a:lnTo>
                    <a:pt x="1206" y="583"/>
                  </a:lnTo>
                  <a:lnTo>
                    <a:pt x="1209" y="602"/>
                  </a:lnTo>
                  <a:lnTo>
                    <a:pt x="1213" y="616"/>
                  </a:lnTo>
                  <a:lnTo>
                    <a:pt x="1215" y="627"/>
                  </a:lnTo>
                  <a:lnTo>
                    <a:pt x="1216" y="637"/>
                  </a:lnTo>
                  <a:lnTo>
                    <a:pt x="1220" y="648"/>
                  </a:lnTo>
                  <a:lnTo>
                    <a:pt x="1229" y="660"/>
                  </a:lnTo>
                  <a:lnTo>
                    <a:pt x="1239" y="676"/>
                  </a:lnTo>
                  <a:lnTo>
                    <a:pt x="1242" y="674"/>
                  </a:lnTo>
                  <a:lnTo>
                    <a:pt x="1244" y="674"/>
                  </a:lnTo>
                  <a:lnTo>
                    <a:pt x="1244" y="674"/>
                  </a:lnTo>
                  <a:lnTo>
                    <a:pt x="1246" y="672"/>
                  </a:lnTo>
                  <a:lnTo>
                    <a:pt x="1248" y="672"/>
                  </a:lnTo>
                  <a:lnTo>
                    <a:pt x="1251" y="671"/>
                  </a:lnTo>
                  <a:lnTo>
                    <a:pt x="1253" y="671"/>
                  </a:lnTo>
                  <a:lnTo>
                    <a:pt x="1253" y="669"/>
                  </a:lnTo>
                  <a:lnTo>
                    <a:pt x="1253" y="669"/>
                  </a:lnTo>
                  <a:lnTo>
                    <a:pt x="1253" y="669"/>
                  </a:lnTo>
                  <a:lnTo>
                    <a:pt x="1253" y="667"/>
                  </a:lnTo>
                  <a:lnTo>
                    <a:pt x="1255" y="664"/>
                  </a:lnTo>
                  <a:lnTo>
                    <a:pt x="1255" y="653"/>
                  </a:lnTo>
                  <a:lnTo>
                    <a:pt x="1253" y="639"/>
                  </a:lnTo>
                  <a:lnTo>
                    <a:pt x="1249" y="622"/>
                  </a:lnTo>
                  <a:lnTo>
                    <a:pt x="1244" y="606"/>
                  </a:lnTo>
                  <a:lnTo>
                    <a:pt x="1258" y="599"/>
                  </a:lnTo>
                  <a:lnTo>
                    <a:pt x="1272" y="589"/>
                  </a:lnTo>
                  <a:lnTo>
                    <a:pt x="1281" y="575"/>
                  </a:lnTo>
                  <a:lnTo>
                    <a:pt x="1286" y="557"/>
                  </a:lnTo>
                  <a:lnTo>
                    <a:pt x="1288" y="547"/>
                  </a:lnTo>
                  <a:lnTo>
                    <a:pt x="1286" y="531"/>
                  </a:lnTo>
                  <a:lnTo>
                    <a:pt x="1286" y="515"/>
                  </a:lnTo>
                  <a:lnTo>
                    <a:pt x="1279" y="512"/>
                  </a:lnTo>
                  <a:lnTo>
                    <a:pt x="1276" y="510"/>
                  </a:lnTo>
                  <a:lnTo>
                    <a:pt x="1272" y="508"/>
                  </a:lnTo>
                  <a:lnTo>
                    <a:pt x="1269" y="505"/>
                  </a:lnTo>
                  <a:lnTo>
                    <a:pt x="1267" y="499"/>
                  </a:lnTo>
                  <a:lnTo>
                    <a:pt x="1274" y="487"/>
                  </a:lnTo>
                  <a:lnTo>
                    <a:pt x="1277" y="473"/>
                  </a:lnTo>
                  <a:lnTo>
                    <a:pt x="1274" y="458"/>
                  </a:lnTo>
                  <a:lnTo>
                    <a:pt x="1270" y="442"/>
                  </a:lnTo>
                  <a:lnTo>
                    <a:pt x="1265" y="424"/>
                  </a:lnTo>
                  <a:lnTo>
                    <a:pt x="1263" y="407"/>
                  </a:lnTo>
                  <a:lnTo>
                    <a:pt x="1267" y="407"/>
                  </a:lnTo>
                  <a:lnTo>
                    <a:pt x="1267" y="403"/>
                  </a:lnTo>
                  <a:lnTo>
                    <a:pt x="1291" y="407"/>
                  </a:lnTo>
                  <a:lnTo>
                    <a:pt x="1312" y="407"/>
                  </a:lnTo>
                  <a:lnTo>
                    <a:pt x="1335" y="403"/>
                  </a:lnTo>
                  <a:lnTo>
                    <a:pt x="1340" y="412"/>
                  </a:lnTo>
                  <a:lnTo>
                    <a:pt x="1345" y="424"/>
                  </a:lnTo>
                  <a:lnTo>
                    <a:pt x="1351" y="433"/>
                  </a:lnTo>
                  <a:lnTo>
                    <a:pt x="1356" y="437"/>
                  </a:lnTo>
                  <a:lnTo>
                    <a:pt x="1359" y="438"/>
                  </a:lnTo>
                  <a:lnTo>
                    <a:pt x="1365" y="438"/>
                  </a:lnTo>
                  <a:lnTo>
                    <a:pt x="1370" y="440"/>
                  </a:lnTo>
                  <a:lnTo>
                    <a:pt x="1375" y="442"/>
                  </a:lnTo>
                  <a:lnTo>
                    <a:pt x="1379" y="445"/>
                  </a:lnTo>
                  <a:lnTo>
                    <a:pt x="1380" y="454"/>
                  </a:lnTo>
                  <a:lnTo>
                    <a:pt x="1384" y="470"/>
                  </a:lnTo>
                  <a:lnTo>
                    <a:pt x="1386" y="484"/>
                  </a:lnTo>
                  <a:lnTo>
                    <a:pt x="1389" y="494"/>
                  </a:lnTo>
                  <a:lnTo>
                    <a:pt x="1391" y="496"/>
                  </a:lnTo>
                  <a:lnTo>
                    <a:pt x="1394" y="499"/>
                  </a:lnTo>
                  <a:lnTo>
                    <a:pt x="1398" y="501"/>
                  </a:lnTo>
                  <a:lnTo>
                    <a:pt x="1401" y="505"/>
                  </a:lnTo>
                  <a:lnTo>
                    <a:pt x="1407" y="506"/>
                  </a:lnTo>
                  <a:lnTo>
                    <a:pt x="1408" y="510"/>
                  </a:lnTo>
                  <a:lnTo>
                    <a:pt x="1422" y="499"/>
                  </a:lnTo>
                  <a:lnTo>
                    <a:pt x="1433" y="486"/>
                  </a:lnTo>
                  <a:lnTo>
                    <a:pt x="1441" y="472"/>
                  </a:lnTo>
                  <a:lnTo>
                    <a:pt x="1455" y="461"/>
                  </a:lnTo>
                  <a:lnTo>
                    <a:pt x="1457" y="473"/>
                  </a:lnTo>
                  <a:lnTo>
                    <a:pt x="1462" y="480"/>
                  </a:lnTo>
                  <a:lnTo>
                    <a:pt x="1469" y="487"/>
                  </a:lnTo>
                  <a:lnTo>
                    <a:pt x="1476" y="494"/>
                  </a:lnTo>
                  <a:lnTo>
                    <a:pt x="1482" y="503"/>
                  </a:lnTo>
                  <a:lnTo>
                    <a:pt x="1482" y="506"/>
                  </a:lnTo>
                  <a:lnTo>
                    <a:pt x="1482" y="510"/>
                  </a:lnTo>
                  <a:lnTo>
                    <a:pt x="1480" y="512"/>
                  </a:lnTo>
                  <a:lnTo>
                    <a:pt x="1480" y="515"/>
                  </a:lnTo>
                  <a:lnTo>
                    <a:pt x="1478" y="519"/>
                  </a:lnTo>
                  <a:lnTo>
                    <a:pt x="1480" y="522"/>
                  </a:lnTo>
                  <a:lnTo>
                    <a:pt x="1482" y="526"/>
                  </a:lnTo>
                  <a:lnTo>
                    <a:pt x="1483" y="527"/>
                  </a:lnTo>
                  <a:lnTo>
                    <a:pt x="1487" y="527"/>
                  </a:lnTo>
                  <a:lnTo>
                    <a:pt x="1490" y="527"/>
                  </a:lnTo>
                  <a:lnTo>
                    <a:pt x="1492" y="527"/>
                  </a:lnTo>
                  <a:lnTo>
                    <a:pt x="1496" y="527"/>
                  </a:lnTo>
                  <a:lnTo>
                    <a:pt x="1497" y="529"/>
                  </a:lnTo>
                  <a:lnTo>
                    <a:pt x="1503" y="543"/>
                  </a:lnTo>
                  <a:lnTo>
                    <a:pt x="1503" y="554"/>
                  </a:lnTo>
                  <a:lnTo>
                    <a:pt x="1501" y="564"/>
                  </a:lnTo>
                  <a:lnTo>
                    <a:pt x="1504" y="573"/>
                  </a:lnTo>
                  <a:lnTo>
                    <a:pt x="1517" y="583"/>
                  </a:lnTo>
                  <a:lnTo>
                    <a:pt x="1506" y="604"/>
                  </a:lnTo>
                  <a:lnTo>
                    <a:pt x="1494" y="622"/>
                  </a:lnTo>
                  <a:lnTo>
                    <a:pt x="1497" y="622"/>
                  </a:lnTo>
                  <a:lnTo>
                    <a:pt x="1508" y="611"/>
                  </a:lnTo>
                  <a:lnTo>
                    <a:pt x="1518" y="602"/>
                  </a:lnTo>
                  <a:lnTo>
                    <a:pt x="1527" y="592"/>
                  </a:lnTo>
                  <a:lnTo>
                    <a:pt x="1539" y="595"/>
                  </a:lnTo>
                  <a:lnTo>
                    <a:pt x="1546" y="602"/>
                  </a:lnTo>
                  <a:lnTo>
                    <a:pt x="1553" y="611"/>
                  </a:lnTo>
                  <a:lnTo>
                    <a:pt x="1555" y="625"/>
                  </a:lnTo>
                  <a:lnTo>
                    <a:pt x="1571" y="625"/>
                  </a:lnTo>
                  <a:lnTo>
                    <a:pt x="1571" y="630"/>
                  </a:lnTo>
                  <a:lnTo>
                    <a:pt x="1572" y="634"/>
                  </a:lnTo>
                  <a:lnTo>
                    <a:pt x="1572" y="639"/>
                  </a:lnTo>
                  <a:lnTo>
                    <a:pt x="1574" y="644"/>
                  </a:lnTo>
                  <a:lnTo>
                    <a:pt x="1572" y="650"/>
                  </a:lnTo>
                  <a:lnTo>
                    <a:pt x="1572" y="653"/>
                  </a:lnTo>
                  <a:lnTo>
                    <a:pt x="1572" y="657"/>
                  </a:lnTo>
                  <a:lnTo>
                    <a:pt x="1574" y="658"/>
                  </a:lnTo>
                  <a:lnTo>
                    <a:pt x="1574" y="662"/>
                  </a:lnTo>
                  <a:lnTo>
                    <a:pt x="1574" y="664"/>
                  </a:lnTo>
                  <a:lnTo>
                    <a:pt x="1574" y="667"/>
                  </a:lnTo>
                  <a:lnTo>
                    <a:pt x="1555" y="681"/>
                  </a:lnTo>
                  <a:lnTo>
                    <a:pt x="1534" y="690"/>
                  </a:lnTo>
                  <a:lnTo>
                    <a:pt x="1510" y="695"/>
                  </a:lnTo>
                  <a:lnTo>
                    <a:pt x="1485" y="698"/>
                  </a:lnTo>
                  <a:lnTo>
                    <a:pt x="1461" y="702"/>
                  </a:lnTo>
                  <a:lnTo>
                    <a:pt x="1436" y="705"/>
                  </a:lnTo>
                  <a:lnTo>
                    <a:pt x="1415" y="712"/>
                  </a:lnTo>
                  <a:lnTo>
                    <a:pt x="1396" y="721"/>
                  </a:lnTo>
                  <a:lnTo>
                    <a:pt x="1382" y="737"/>
                  </a:lnTo>
                  <a:lnTo>
                    <a:pt x="1386" y="737"/>
                  </a:lnTo>
                  <a:lnTo>
                    <a:pt x="1403" y="725"/>
                  </a:lnTo>
                  <a:lnTo>
                    <a:pt x="1424" y="716"/>
                  </a:lnTo>
                  <a:lnTo>
                    <a:pt x="1447" y="711"/>
                  </a:lnTo>
                  <a:lnTo>
                    <a:pt x="1448" y="714"/>
                  </a:lnTo>
                  <a:lnTo>
                    <a:pt x="1450" y="718"/>
                  </a:lnTo>
                  <a:lnTo>
                    <a:pt x="1452" y="719"/>
                  </a:lnTo>
                  <a:lnTo>
                    <a:pt x="1455" y="721"/>
                  </a:lnTo>
                  <a:lnTo>
                    <a:pt x="1459" y="723"/>
                  </a:lnTo>
                  <a:lnTo>
                    <a:pt x="1462" y="726"/>
                  </a:lnTo>
                  <a:lnTo>
                    <a:pt x="1457" y="735"/>
                  </a:lnTo>
                  <a:lnTo>
                    <a:pt x="1454" y="742"/>
                  </a:lnTo>
                  <a:lnTo>
                    <a:pt x="1452" y="749"/>
                  </a:lnTo>
                  <a:lnTo>
                    <a:pt x="1450" y="760"/>
                  </a:lnTo>
                  <a:lnTo>
                    <a:pt x="1464" y="767"/>
                  </a:lnTo>
                  <a:lnTo>
                    <a:pt x="1473" y="777"/>
                  </a:lnTo>
                  <a:lnTo>
                    <a:pt x="1480" y="787"/>
                  </a:lnTo>
                  <a:lnTo>
                    <a:pt x="1489" y="798"/>
                  </a:lnTo>
                  <a:lnTo>
                    <a:pt x="1489" y="801"/>
                  </a:lnTo>
                  <a:lnTo>
                    <a:pt x="1489" y="803"/>
                  </a:lnTo>
                  <a:lnTo>
                    <a:pt x="1487" y="803"/>
                  </a:lnTo>
                  <a:lnTo>
                    <a:pt x="1487" y="805"/>
                  </a:lnTo>
                  <a:lnTo>
                    <a:pt x="1485" y="807"/>
                  </a:lnTo>
                  <a:lnTo>
                    <a:pt x="1475" y="819"/>
                  </a:lnTo>
                  <a:lnTo>
                    <a:pt x="1461" y="829"/>
                  </a:lnTo>
                  <a:lnTo>
                    <a:pt x="1443" y="836"/>
                  </a:lnTo>
                  <a:lnTo>
                    <a:pt x="1443" y="821"/>
                  </a:lnTo>
                  <a:lnTo>
                    <a:pt x="1452" y="815"/>
                  </a:lnTo>
                  <a:lnTo>
                    <a:pt x="1459" y="810"/>
                  </a:lnTo>
                  <a:lnTo>
                    <a:pt x="1466" y="801"/>
                  </a:lnTo>
                  <a:lnTo>
                    <a:pt x="1459" y="798"/>
                  </a:lnTo>
                  <a:lnTo>
                    <a:pt x="1459" y="794"/>
                  </a:lnTo>
                  <a:lnTo>
                    <a:pt x="1457" y="794"/>
                  </a:lnTo>
                  <a:lnTo>
                    <a:pt x="1455" y="794"/>
                  </a:lnTo>
                  <a:lnTo>
                    <a:pt x="1455" y="794"/>
                  </a:lnTo>
                  <a:lnTo>
                    <a:pt x="1455" y="796"/>
                  </a:lnTo>
                  <a:lnTo>
                    <a:pt x="1455" y="798"/>
                  </a:lnTo>
                  <a:lnTo>
                    <a:pt x="1455" y="798"/>
                  </a:lnTo>
                  <a:lnTo>
                    <a:pt x="1443" y="807"/>
                  </a:lnTo>
                  <a:lnTo>
                    <a:pt x="1427" y="814"/>
                  </a:lnTo>
                  <a:lnTo>
                    <a:pt x="1414" y="819"/>
                  </a:lnTo>
                  <a:lnTo>
                    <a:pt x="1400" y="826"/>
                  </a:lnTo>
                  <a:lnTo>
                    <a:pt x="1387" y="835"/>
                  </a:lnTo>
                  <a:lnTo>
                    <a:pt x="1379" y="847"/>
                  </a:lnTo>
                  <a:lnTo>
                    <a:pt x="1373" y="864"/>
                  </a:lnTo>
                  <a:lnTo>
                    <a:pt x="1379" y="866"/>
                  </a:lnTo>
                  <a:lnTo>
                    <a:pt x="1386" y="868"/>
                  </a:lnTo>
                  <a:lnTo>
                    <a:pt x="1389" y="871"/>
                  </a:lnTo>
                  <a:lnTo>
                    <a:pt x="1382" y="871"/>
                  </a:lnTo>
                  <a:lnTo>
                    <a:pt x="1372" y="880"/>
                  </a:lnTo>
                  <a:lnTo>
                    <a:pt x="1358" y="883"/>
                  </a:lnTo>
                  <a:lnTo>
                    <a:pt x="1345" y="885"/>
                  </a:lnTo>
                  <a:lnTo>
                    <a:pt x="1331" y="887"/>
                  </a:lnTo>
                  <a:lnTo>
                    <a:pt x="1321" y="915"/>
                  </a:lnTo>
                  <a:lnTo>
                    <a:pt x="1309" y="945"/>
                  </a:lnTo>
                  <a:lnTo>
                    <a:pt x="1305" y="941"/>
                  </a:lnTo>
                  <a:lnTo>
                    <a:pt x="1304" y="939"/>
                  </a:lnTo>
                  <a:lnTo>
                    <a:pt x="1300" y="938"/>
                  </a:lnTo>
                  <a:lnTo>
                    <a:pt x="1298" y="936"/>
                  </a:lnTo>
                  <a:lnTo>
                    <a:pt x="1293" y="932"/>
                  </a:lnTo>
                  <a:lnTo>
                    <a:pt x="1293" y="941"/>
                  </a:lnTo>
                  <a:lnTo>
                    <a:pt x="1295" y="945"/>
                  </a:lnTo>
                  <a:lnTo>
                    <a:pt x="1298" y="955"/>
                  </a:lnTo>
                  <a:lnTo>
                    <a:pt x="1302" y="967"/>
                  </a:lnTo>
                  <a:lnTo>
                    <a:pt x="1305" y="978"/>
                  </a:lnTo>
                  <a:lnTo>
                    <a:pt x="1305" y="983"/>
                  </a:lnTo>
                  <a:lnTo>
                    <a:pt x="1291" y="992"/>
                  </a:lnTo>
                  <a:lnTo>
                    <a:pt x="1276" y="1000"/>
                  </a:lnTo>
                  <a:lnTo>
                    <a:pt x="1260" y="1011"/>
                  </a:lnTo>
                  <a:lnTo>
                    <a:pt x="1244" y="1021"/>
                  </a:lnTo>
                  <a:lnTo>
                    <a:pt x="1234" y="1035"/>
                  </a:lnTo>
                  <a:lnTo>
                    <a:pt x="1229" y="1053"/>
                  </a:lnTo>
                  <a:lnTo>
                    <a:pt x="1223" y="1067"/>
                  </a:lnTo>
                  <a:lnTo>
                    <a:pt x="1225" y="1084"/>
                  </a:lnTo>
                  <a:lnTo>
                    <a:pt x="1230" y="1103"/>
                  </a:lnTo>
                  <a:lnTo>
                    <a:pt x="1237" y="1123"/>
                  </a:lnTo>
                  <a:lnTo>
                    <a:pt x="1244" y="1142"/>
                  </a:lnTo>
                  <a:lnTo>
                    <a:pt x="1248" y="1159"/>
                  </a:lnTo>
                  <a:lnTo>
                    <a:pt x="1244" y="1159"/>
                  </a:lnTo>
                  <a:lnTo>
                    <a:pt x="1244" y="1163"/>
                  </a:lnTo>
                  <a:lnTo>
                    <a:pt x="1232" y="1159"/>
                  </a:lnTo>
                  <a:lnTo>
                    <a:pt x="1227" y="1144"/>
                  </a:lnTo>
                  <a:lnTo>
                    <a:pt x="1218" y="1124"/>
                  </a:lnTo>
                  <a:lnTo>
                    <a:pt x="1208" y="1103"/>
                  </a:lnTo>
                  <a:lnTo>
                    <a:pt x="1197" y="1088"/>
                  </a:lnTo>
                  <a:lnTo>
                    <a:pt x="1187" y="1079"/>
                  </a:lnTo>
                  <a:lnTo>
                    <a:pt x="1174" y="1077"/>
                  </a:lnTo>
                  <a:lnTo>
                    <a:pt x="1159" y="1070"/>
                  </a:lnTo>
                  <a:lnTo>
                    <a:pt x="1141" y="1063"/>
                  </a:lnTo>
                  <a:lnTo>
                    <a:pt x="1120" y="1060"/>
                  </a:lnTo>
                  <a:lnTo>
                    <a:pt x="1120" y="1063"/>
                  </a:lnTo>
                  <a:lnTo>
                    <a:pt x="1117" y="1063"/>
                  </a:lnTo>
                  <a:lnTo>
                    <a:pt x="1119" y="1069"/>
                  </a:lnTo>
                  <a:lnTo>
                    <a:pt x="1122" y="1074"/>
                  </a:lnTo>
                  <a:lnTo>
                    <a:pt x="1124" y="1077"/>
                  </a:lnTo>
                  <a:lnTo>
                    <a:pt x="1126" y="1081"/>
                  </a:lnTo>
                  <a:lnTo>
                    <a:pt x="1129" y="1086"/>
                  </a:lnTo>
                  <a:lnTo>
                    <a:pt x="1113" y="1086"/>
                  </a:lnTo>
                  <a:lnTo>
                    <a:pt x="1101" y="1081"/>
                  </a:lnTo>
                  <a:lnTo>
                    <a:pt x="1085" y="1077"/>
                  </a:lnTo>
                  <a:lnTo>
                    <a:pt x="1070" y="1077"/>
                  </a:lnTo>
                  <a:lnTo>
                    <a:pt x="1054" y="1079"/>
                  </a:lnTo>
                  <a:lnTo>
                    <a:pt x="1043" y="1082"/>
                  </a:lnTo>
                  <a:lnTo>
                    <a:pt x="1031" y="1088"/>
                  </a:lnTo>
                  <a:lnTo>
                    <a:pt x="1021" y="1095"/>
                  </a:lnTo>
                  <a:lnTo>
                    <a:pt x="1014" y="1105"/>
                  </a:lnTo>
                  <a:lnTo>
                    <a:pt x="1010" y="1114"/>
                  </a:lnTo>
                  <a:lnTo>
                    <a:pt x="1012" y="1121"/>
                  </a:lnTo>
                  <a:lnTo>
                    <a:pt x="1012" y="1130"/>
                  </a:lnTo>
                  <a:lnTo>
                    <a:pt x="1009" y="1140"/>
                  </a:lnTo>
                  <a:lnTo>
                    <a:pt x="1002" y="1163"/>
                  </a:lnTo>
                  <a:lnTo>
                    <a:pt x="1002" y="1180"/>
                  </a:lnTo>
                  <a:lnTo>
                    <a:pt x="1003" y="1198"/>
                  </a:lnTo>
                  <a:lnTo>
                    <a:pt x="1010" y="1215"/>
                  </a:lnTo>
                  <a:lnTo>
                    <a:pt x="1021" y="1236"/>
                  </a:lnTo>
                  <a:lnTo>
                    <a:pt x="1033" y="1238"/>
                  </a:lnTo>
                  <a:lnTo>
                    <a:pt x="1040" y="1240"/>
                  </a:lnTo>
                  <a:lnTo>
                    <a:pt x="1043" y="1243"/>
                  </a:lnTo>
                  <a:lnTo>
                    <a:pt x="1047" y="1245"/>
                  </a:lnTo>
                  <a:lnTo>
                    <a:pt x="1052" y="1247"/>
                  </a:lnTo>
                  <a:lnTo>
                    <a:pt x="1061" y="1243"/>
                  </a:lnTo>
                  <a:lnTo>
                    <a:pt x="1075" y="1236"/>
                  </a:lnTo>
                  <a:lnTo>
                    <a:pt x="1078" y="1234"/>
                  </a:lnTo>
                  <a:lnTo>
                    <a:pt x="1080" y="1234"/>
                  </a:lnTo>
                  <a:lnTo>
                    <a:pt x="1084" y="1234"/>
                  </a:lnTo>
                  <a:lnTo>
                    <a:pt x="1084" y="1234"/>
                  </a:lnTo>
                  <a:lnTo>
                    <a:pt x="1085" y="1234"/>
                  </a:lnTo>
                  <a:lnTo>
                    <a:pt x="1087" y="1234"/>
                  </a:lnTo>
                  <a:lnTo>
                    <a:pt x="1087" y="1233"/>
                  </a:lnTo>
                  <a:lnTo>
                    <a:pt x="1091" y="1229"/>
                  </a:lnTo>
                  <a:lnTo>
                    <a:pt x="1092" y="1224"/>
                  </a:lnTo>
                  <a:lnTo>
                    <a:pt x="1094" y="1219"/>
                  </a:lnTo>
                  <a:lnTo>
                    <a:pt x="1096" y="1213"/>
                  </a:lnTo>
                  <a:lnTo>
                    <a:pt x="1098" y="1210"/>
                  </a:lnTo>
                  <a:lnTo>
                    <a:pt x="1106" y="1201"/>
                  </a:lnTo>
                  <a:lnTo>
                    <a:pt x="1117" y="1196"/>
                  </a:lnTo>
                  <a:lnTo>
                    <a:pt x="1133" y="1194"/>
                  </a:lnTo>
                  <a:lnTo>
                    <a:pt x="1134" y="1198"/>
                  </a:lnTo>
                  <a:lnTo>
                    <a:pt x="1136" y="1199"/>
                  </a:lnTo>
                  <a:lnTo>
                    <a:pt x="1136" y="1201"/>
                  </a:lnTo>
                  <a:lnTo>
                    <a:pt x="1138" y="1201"/>
                  </a:lnTo>
                  <a:lnTo>
                    <a:pt x="1138" y="1199"/>
                  </a:lnTo>
                  <a:lnTo>
                    <a:pt x="1139" y="1199"/>
                  </a:lnTo>
                  <a:lnTo>
                    <a:pt x="1143" y="1199"/>
                  </a:lnTo>
                  <a:lnTo>
                    <a:pt x="1148" y="1198"/>
                  </a:lnTo>
                  <a:lnTo>
                    <a:pt x="1148" y="1213"/>
                  </a:lnTo>
                  <a:lnTo>
                    <a:pt x="1141" y="1220"/>
                  </a:lnTo>
                  <a:lnTo>
                    <a:pt x="1136" y="1233"/>
                  </a:lnTo>
                  <a:lnTo>
                    <a:pt x="1131" y="1250"/>
                  </a:lnTo>
                  <a:lnTo>
                    <a:pt x="1126" y="1266"/>
                  </a:lnTo>
                  <a:lnTo>
                    <a:pt x="1120" y="1278"/>
                  </a:lnTo>
                  <a:lnTo>
                    <a:pt x="1138" y="1278"/>
                  </a:lnTo>
                  <a:lnTo>
                    <a:pt x="1153" y="1276"/>
                  </a:lnTo>
                  <a:lnTo>
                    <a:pt x="1167" y="1276"/>
                  </a:lnTo>
                  <a:lnTo>
                    <a:pt x="1180" y="1278"/>
                  </a:lnTo>
                  <a:lnTo>
                    <a:pt x="1188" y="1283"/>
                  </a:lnTo>
                  <a:lnTo>
                    <a:pt x="1195" y="1294"/>
                  </a:lnTo>
                  <a:lnTo>
                    <a:pt x="1197" y="1309"/>
                  </a:lnTo>
                  <a:lnTo>
                    <a:pt x="1194" y="1320"/>
                  </a:lnTo>
                  <a:lnTo>
                    <a:pt x="1190" y="1334"/>
                  </a:lnTo>
                  <a:lnTo>
                    <a:pt x="1190" y="1348"/>
                  </a:lnTo>
                  <a:lnTo>
                    <a:pt x="1199" y="1357"/>
                  </a:lnTo>
                  <a:lnTo>
                    <a:pt x="1204" y="1363"/>
                  </a:lnTo>
                  <a:lnTo>
                    <a:pt x="1211" y="1370"/>
                  </a:lnTo>
                  <a:lnTo>
                    <a:pt x="1222" y="1376"/>
                  </a:lnTo>
                  <a:lnTo>
                    <a:pt x="1235" y="1379"/>
                  </a:lnTo>
                  <a:lnTo>
                    <a:pt x="1242" y="1370"/>
                  </a:lnTo>
                  <a:lnTo>
                    <a:pt x="1251" y="1367"/>
                  </a:lnTo>
                  <a:lnTo>
                    <a:pt x="1267" y="1367"/>
                  </a:lnTo>
                  <a:lnTo>
                    <a:pt x="1269" y="1370"/>
                  </a:lnTo>
                  <a:lnTo>
                    <a:pt x="1272" y="1374"/>
                  </a:lnTo>
                  <a:lnTo>
                    <a:pt x="1274" y="1376"/>
                  </a:lnTo>
                  <a:lnTo>
                    <a:pt x="1276" y="1376"/>
                  </a:lnTo>
                  <a:lnTo>
                    <a:pt x="1281" y="1377"/>
                  </a:lnTo>
                  <a:lnTo>
                    <a:pt x="1286" y="1379"/>
                  </a:lnTo>
                  <a:lnTo>
                    <a:pt x="1293" y="1365"/>
                  </a:lnTo>
                  <a:lnTo>
                    <a:pt x="1302" y="1355"/>
                  </a:lnTo>
                  <a:lnTo>
                    <a:pt x="1312" y="1346"/>
                  </a:lnTo>
                  <a:lnTo>
                    <a:pt x="1325" y="1339"/>
                  </a:lnTo>
                  <a:lnTo>
                    <a:pt x="1344" y="1336"/>
                  </a:lnTo>
                  <a:lnTo>
                    <a:pt x="1347" y="1334"/>
                  </a:lnTo>
                  <a:lnTo>
                    <a:pt x="1349" y="1334"/>
                  </a:lnTo>
                  <a:lnTo>
                    <a:pt x="1352" y="1334"/>
                  </a:lnTo>
                  <a:lnTo>
                    <a:pt x="1354" y="1334"/>
                  </a:lnTo>
                  <a:lnTo>
                    <a:pt x="1358" y="1336"/>
                  </a:lnTo>
                  <a:lnTo>
                    <a:pt x="1363" y="1336"/>
                  </a:lnTo>
                  <a:lnTo>
                    <a:pt x="1361" y="1339"/>
                  </a:lnTo>
                  <a:lnTo>
                    <a:pt x="1361" y="1343"/>
                  </a:lnTo>
                  <a:lnTo>
                    <a:pt x="1359" y="1343"/>
                  </a:lnTo>
                  <a:lnTo>
                    <a:pt x="1359" y="1344"/>
                  </a:lnTo>
                  <a:lnTo>
                    <a:pt x="1361" y="1344"/>
                  </a:lnTo>
                  <a:lnTo>
                    <a:pt x="1363" y="1346"/>
                  </a:lnTo>
                  <a:lnTo>
                    <a:pt x="1366" y="1348"/>
                  </a:lnTo>
                  <a:lnTo>
                    <a:pt x="1366" y="1344"/>
                  </a:lnTo>
                  <a:lnTo>
                    <a:pt x="1370" y="1341"/>
                  </a:lnTo>
                  <a:lnTo>
                    <a:pt x="1372" y="1339"/>
                  </a:lnTo>
                  <a:lnTo>
                    <a:pt x="1373" y="1337"/>
                  </a:lnTo>
                  <a:lnTo>
                    <a:pt x="1375" y="1336"/>
                  </a:lnTo>
                  <a:lnTo>
                    <a:pt x="1379" y="1334"/>
                  </a:lnTo>
                  <a:lnTo>
                    <a:pt x="1382" y="1332"/>
                  </a:lnTo>
                  <a:lnTo>
                    <a:pt x="1398" y="1346"/>
                  </a:lnTo>
                  <a:lnTo>
                    <a:pt x="1419" y="1353"/>
                  </a:lnTo>
                  <a:lnTo>
                    <a:pt x="1440" y="1355"/>
                  </a:lnTo>
                  <a:lnTo>
                    <a:pt x="1464" y="1353"/>
                  </a:lnTo>
                  <a:lnTo>
                    <a:pt x="1489" y="1351"/>
                  </a:lnTo>
                  <a:lnTo>
                    <a:pt x="1489" y="1355"/>
                  </a:lnTo>
                  <a:lnTo>
                    <a:pt x="1489" y="1357"/>
                  </a:lnTo>
                  <a:lnTo>
                    <a:pt x="1487" y="1358"/>
                  </a:lnTo>
                  <a:lnTo>
                    <a:pt x="1487" y="1358"/>
                  </a:lnTo>
                  <a:lnTo>
                    <a:pt x="1487" y="1360"/>
                  </a:lnTo>
                  <a:lnTo>
                    <a:pt x="1485" y="1363"/>
                  </a:lnTo>
                  <a:lnTo>
                    <a:pt x="1497" y="1367"/>
                  </a:lnTo>
                  <a:lnTo>
                    <a:pt x="1504" y="1372"/>
                  </a:lnTo>
                  <a:lnTo>
                    <a:pt x="1511" y="1377"/>
                  </a:lnTo>
                  <a:lnTo>
                    <a:pt x="1523" y="1383"/>
                  </a:lnTo>
                  <a:lnTo>
                    <a:pt x="1523" y="1393"/>
                  </a:lnTo>
                  <a:lnTo>
                    <a:pt x="1536" y="1397"/>
                  </a:lnTo>
                  <a:lnTo>
                    <a:pt x="1544" y="1398"/>
                  </a:lnTo>
                  <a:lnTo>
                    <a:pt x="1551" y="1405"/>
                  </a:lnTo>
                  <a:lnTo>
                    <a:pt x="1555" y="1416"/>
                  </a:lnTo>
                  <a:lnTo>
                    <a:pt x="1576" y="1418"/>
                  </a:lnTo>
                  <a:lnTo>
                    <a:pt x="1593" y="1419"/>
                  </a:lnTo>
                  <a:lnTo>
                    <a:pt x="1616" y="1421"/>
                  </a:lnTo>
                  <a:lnTo>
                    <a:pt x="1632" y="1442"/>
                  </a:lnTo>
                  <a:lnTo>
                    <a:pt x="1651" y="1461"/>
                  </a:lnTo>
                  <a:lnTo>
                    <a:pt x="1672" y="1477"/>
                  </a:lnTo>
                  <a:lnTo>
                    <a:pt x="1696" y="1489"/>
                  </a:lnTo>
                  <a:lnTo>
                    <a:pt x="1695" y="1496"/>
                  </a:lnTo>
                  <a:lnTo>
                    <a:pt x="1691" y="1500"/>
                  </a:lnTo>
                  <a:lnTo>
                    <a:pt x="1688" y="1505"/>
                  </a:lnTo>
                  <a:lnTo>
                    <a:pt x="1684" y="1508"/>
                  </a:lnTo>
                  <a:lnTo>
                    <a:pt x="1681" y="1514"/>
                  </a:lnTo>
                  <a:lnTo>
                    <a:pt x="1703" y="1514"/>
                  </a:lnTo>
                  <a:lnTo>
                    <a:pt x="1724" y="1521"/>
                  </a:lnTo>
                  <a:lnTo>
                    <a:pt x="1728" y="1533"/>
                  </a:lnTo>
                  <a:lnTo>
                    <a:pt x="1733" y="1531"/>
                  </a:lnTo>
                  <a:lnTo>
                    <a:pt x="1736" y="1529"/>
                  </a:lnTo>
                  <a:lnTo>
                    <a:pt x="1742" y="1531"/>
                  </a:lnTo>
                  <a:lnTo>
                    <a:pt x="1743" y="1531"/>
                  </a:lnTo>
                  <a:lnTo>
                    <a:pt x="1747" y="1533"/>
                  </a:lnTo>
                  <a:lnTo>
                    <a:pt x="1750" y="1535"/>
                  </a:lnTo>
                  <a:lnTo>
                    <a:pt x="1754" y="1536"/>
                  </a:lnTo>
                  <a:lnTo>
                    <a:pt x="1808" y="1540"/>
                  </a:lnTo>
                  <a:lnTo>
                    <a:pt x="1813" y="1545"/>
                  </a:lnTo>
                  <a:lnTo>
                    <a:pt x="1817" y="1555"/>
                  </a:lnTo>
                  <a:lnTo>
                    <a:pt x="1818" y="1564"/>
                  </a:lnTo>
                  <a:lnTo>
                    <a:pt x="1824" y="1571"/>
                  </a:lnTo>
                  <a:lnTo>
                    <a:pt x="1832" y="1573"/>
                  </a:lnTo>
                  <a:lnTo>
                    <a:pt x="1841" y="1573"/>
                  </a:lnTo>
                  <a:lnTo>
                    <a:pt x="1848" y="1571"/>
                  </a:lnTo>
                  <a:lnTo>
                    <a:pt x="1853" y="1578"/>
                  </a:lnTo>
                  <a:lnTo>
                    <a:pt x="1859" y="1583"/>
                  </a:lnTo>
                  <a:lnTo>
                    <a:pt x="1862" y="1589"/>
                  </a:lnTo>
                  <a:lnTo>
                    <a:pt x="1864" y="1596"/>
                  </a:lnTo>
                  <a:lnTo>
                    <a:pt x="1866" y="1604"/>
                  </a:lnTo>
                  <a:lnTo>
                    <a:pt x="1853" y="1620"/>
                  </a:lnTo>
                  <a:lnTo>
                    <a:pt x="1839" y="1639"/>
                  </a:lnTo>
                  <a:lnTo>
                    <a:pt x="1825" y="1660"/>
                  </a:lnTo>
                  <a:lnTo>
                    <a:pt x="1813" y="1681"/>
                  </a:lnTo>
                  <a:lnTo>
                    <a:pt x="1805" y="1697"/>
                  </a:lnTo>
                  <a:lnTo>
                    <a:pt x="1805" y="1707"/>
                  </a:lnTo>
                  <a:lnTo>
                    <a:pt x="1806" y="1721"/>
                  </a:lnTo>
                  <a:lnTo>
                    <a:pt x="1810" y="1737"/>
                  </a:lnTo>
                  <a:lnTo>
                    <a:pt x="1808" y="1751"/>
                  </a:lnTo>
                  <a:lnTo>
                    <a:pt x="1805" y="1760"/>
                  </a:lnTo>
                  <a:lnTo>
                    <a:pt x="1798" y="1774"/>
                  </a:lnTo>
                  <a:lnTo>
                    <a:pt x="1789" y="1789"/>
                  </a:lnTo>
                  <a:lnTo>
                    <a:pt x="1780" y="1805"/>
                  </a:lnTo>
                  <a:lnTo>
                    <a:pt x="1771" y="1817"/>
                  </a:lnTo>
                  <a:lnTo>
                    <a:pt x="1766" y="1824"/>
                  </a:lnTo>
                  <a:lnTo>
                    <a:pt x="1756" y="1828"/>
                  </a:lnTo>
                  <a:lnTo>
                    <a:pt x="1740" y="1830"/>
                  </a:lnTo>
                  <a:lnTo>
                    <a:pt x="1724" y="1831"/>
                  </a:lnTo>
                  <a:lnTo>
                    <a:pt x="1709" y="1835"/>
                  </a:lnTo>
                  <a:lnTo>
                    <a:pt x="1695" y="1840"/>
                  </a:lnTo>
                  <a:lnTo>
                    <a:pt x="1686" y="1850"/>
                  </a:lnTo>
                  <a:lnTo>
                    <a:pt x="1682" y="1856"/>
                  </a:lnTo>
                  <a:lnTo>
                    <a:pt x="1682" y="1859"/>
                  </a:lnTo>
                  <a:lnTo>
                    <a:pt x="1682" y="1863"/>
                  </a:lnTo>
                  <a:lnTo>
                    <a:pt x="1684" y="1868"/>
                  </a:lnTo>
                  <a:lnTo>
                    <a:pt x="1686" y="1873"/>
                  </a:lnTo>
                  <a:lnTo>
                    <a:pt x="1674" y="1873"/>
                  </a:lnTo>
                  <a:lnTo>
                    <a:pt x="1672" y="1896"/>
                  </a:lnTo>
                  <a:lnTo>
                    <a:pt x="1668" y="1915"/>
                  </a:lnTo>
                  <a:lnTo>
                    <a:pt x="1661" y="1931"/>
                  </a:lnTo>
                  <a:lnTo>
                    <a:pt x="1654" y="1946"/>
                  </a:lnTo>
                  <a:lnTo>
                    <a:pt x="1647" y="1966"/>
                  </a:lnTo>
                  <a:lnTo>
                    <a:pt x="1642" y="1966"/>
                  </a:lnTo>
                  <a:lnTo>
                    <a:pt x="1642" y="1959"/>
                  </a:lnTo>
                  <a:lnTo>
                    <a:pt x="1642" y="1955"/>
                  </a:lnTo>
                  <a:lnTo>
                    <a:pt x="1640" y="1950"/>
                  </a:lnTo>
                  <a:lnTo>
                    <a:pt x="1639" y="1946"/>
                  </a:lnTo>
                  <a:lnTo>
                    <a:pt x="1637" y="1948"/>
                  </a:lnTo>
                  <a:lnTo>
                    <a:pt x="1637" y="1948"/>
                  </a:lnTo>
                  <a:lnTo>
                    <a:pt x="1635" y="1948"/>
                  </a:lnTo>
                  <a:lnTo>
                    <a:pt x="1633" y="1950"/>
                  </a:lnTo>
                  <a:lnTo>
                    <a:pt x="1632" y="1950"/>
                  </a:lnTo>
                  <a:lnTo>
                    <a:pt x="1623" y="1971"/>
                  </a:lnTo>
                  <a:lnTo>
                    <a:pt x="1613" y="1985"/>
                  </a:lnTo>
                  <a:lnTo>
                    <a:pt x="1602" y="1997"/>
                  </a:lnTo>
                  <a:lnTo>
                    <a:pt x="1590" y="2011"/>
                  </a:lnTo>
                  <a:lnTo>
                    <a:pt x="1565" y="2006"/>
                  </a:lnTo>
                  <a:lnTo>
                    <a:pt x="1543" y="2001"/>
                  </a:lnTo>
                  <a:lnTo>
                    <a:pt x="1543" y="2008"/>
                  </a:lnTo>
                  <a:lnTo>
                    <a:pt x="1555" y="2015"/>
                  </a:lnTo>
                  <a:lnTo>
                    <a:pt x="1560" y="2025"/>
                  </a:lnTo>
                  <a:lnTo>
                    <a:pt x="1562" y="2035"/>
                  </a:lnTo>
                  <a:lnTo>
                    <a:pt x="1560" y="2048"/>
                  </a:lnTo>
                  <a:lnTo>
                    <a:pt x="1558" y="2062"/>
                  </a:lnTo>
                  <a:lnTo>
                    <a:pt x="1527" y="2063"/>
                  </a:lnTo>
                  <a:lnTo>
                    <a:pt x="1501" y="2070"/>
                  </a:lnTo>
                  <a:lnTo>
                    <a:pt x="1499" y="2074"/>
                  </a:lnTo>
                  <a:lnTo>
                    <a:pt x="1497" y="2079"/>
                  </a:lnTo>
                  <a:lnTo>
                    <a:pt x="1497" y="2086"/>
                  </a:lnTo>
                  <a:lnTo>
                    <a:pt x="1497" y="2093"/>
                  </a:lnTo>
                  <a:lnTo>
                    <a:pt x="1496" y="2097"/>
                  </a:lnTo>
                  <a:lnTo>
                    <a:pt x="1496" y="2098"/>
                  </a:lnTo>
                  <a:lnTo>
                    <a:pt x="1496" y="2102"/>
                  </a:lnTo>
                  <a:lnTo>
                    <a:pt x="1496" y="2105"/>
                  </a:lnTo>
                  <a:lnTo>
                    <a:pt x="1497" y="2112"/>
                  </a:lnTo>
                  <a:lnTo>
                    <a:pt x="1489" y="2112"/>
                  </a:lnTo>
                  <a:lnTo>
                    <a:pt x="1478" y="2114"/>
                  </a:lnTo>
                  <a:lnTo>
                    <a:pt x="1464" y="2114"/>
                  </a:lnTo>
                  <a:lnTo>
                    <a:pt x="1450" y="2116"/>
                  </a:lnTo>
                  <a:lnTo>
                    <a:pt x="1450" y="2123"/>
                  </a:lnTo>
                  <a:lnTo>
                    <a:pt x="1457" y="2126"/>
                  </a:lnTo>
                  <a:lnTo>
                    <a:pt x="1462" y="2130"/>
                  </a:lnTo>
                  <a:lnTo>
                    <a:pt x="1466" y="2131"/>
                  </a:lnTo>
                  <a:lnTo>
                    <a:pt x="1469" y="2133"/>
                  </a:lnTo>
                  <a:lnTo>
                    <a:pt x="1473" y="2137"/>
                  </a:lnTo>
                  <a:lnTo>
                    <a:pt x="1475" y="2140"/>
                  </a:lnTo>
                  <a:lnTo>
                    <a:pt x="1478" y="2145"/>
                  </a:lnTo>
                  <a:lnTo>
                    <a:pt x="1471" y="2147"/>
                  </a:lnTo>
                  <a:lnTo>
                    <a:pt x="1466" y="2149"/>
                  </a:lnTo>
                  <a:lnTo>
                    <a:pt x="1461" y="2151"/>
                  </a:lnTo>
                  <a:lnTo>
                    <a:pt x="1457" y="2152"/>
                  </a:lnTo>
                  <a:lnTo>
                    <a:pt x="1455" y="2158"/>
                  </a:lnTo>
                  <a:lnTo>
                    <a:pt x="1450" y="2168"/>
                  </a:lnTo>
                  <a:lnTo>
                    <a:pt x="1447" y="2179"/>
                  </a:lnTo>
                  <a:lnTo>
                    <a:pt x="1443" y="2189"/>
                  </a:lnTo>
                  <a:lnTo>
                    <a:pt x="1440" y="2191"/>
                  </a:lnTo>
                  <a:lnTo>
                    <a:pt x="1438" y="2191"/>
                  </a:lnTo>
                  <a:lnTo>
                    <a:pt x="1433" y="2193"/>
                  </a:lnTo>
                  <a:lnTo>
                    <a:pt x="1427" y="2193"/>
                  </a:lnTo>
                  <a:lnTo>
                    <a:pt x="1427" y="2198"/>
                  </a:lnTo>
                  <a:lnTo>
                    <a:pt x="1427" y="2201"/>
                  </a:lnTo>
                  <a:lnTo>
                    <a:pt x="1427" y="2203"/>
                  </a:lnTo>
                  <a:lnTo>
                    <a:pt x="1426" y="2205"/>
                  </a:lnTo>
                  <a:lnTo>
                    <a:pt x="1427" y="2207"/>
                  </a:lnTo>
                  <a:lnTo>
                    <a:pt x="1427" y="2208"/>
                  </a:lnTo>
                  <a:lnTo>
                    <a:pt x="1431" y="2215"/>
                  </a:lnTo>
                  <a:lnTo>
                    <a:pt x="1434" y="2221"/>
                  </a:lnTo>
                  <a:lnTo>
                    <a:pt x="1440" y="2224"/>
                  </a:lnTo>
                  <a:lnTo>
                    <a:pt x="1445" y="2227"/>
                  </a:lnTo>
                  <a:lnTo>
                    <a:pt x="1450" y="2231"/>
                  </a:lnTo>
                  <a:lnTo>
                    <a:pt x="1447" y="2243"/>
                  </a:lnTo>
                  <a:lnTo>
                    <a:pt x="1433" y="2250"/>
                  </a:lnTo>
                  <a:lnTo>
                    <a:pt x="1419" y="2264"/>
                  </a:lnTo>
                  <a:lnTo>
                    <a:pt x="1407" y="2282"/>
                  </a:lnTo>
                  <a:lnTo>
                    <a:pt x="1398" y="2299"/>
                  </a:lnTo>
                  <a:lnTo>
                    <a:pt x="1393" y="2315"/>
                  </a:lnTo>
                  <a:lnTo>
                    <a:pt x="1398" y="2320"/>
                  </a:lnTo>
                  <a:lnTo>
                    <a:pt x="1403" y="2325"/>
                  </a:lnTo>
                  <a:lnTo>
                    <a:pt x="1407" y="2330"/>
                  </a:lnTo>
                  <a:lnTo>
                    <a:pt x="1408" y="2339"/>
                  </a:lnTo>
                  <a:lnTo>
                    <a:pt x="1400" y="2341"/>
                  </a:lnTo>
                  <a:lnTo>
                    <a:pt x="1387" y="2348"/>
                  </a:lnTo>
                  <a:lnTo>
                    <a:pt x="1375" y="2358"/>
                  </a:lnTo>
                  <a:lnTo>
                    <a:pt x="1366" y="2369"/>
                  </a:lnTo>
                  <a:lnTo>
                    <a:pt x="1365" y="2372"/>
                  </a:lnTo>
                  <a:lnTo>
                    <a:pt x="1363" y="2376"/>
                  </a:lnTo>
                  <a:lnTo>
                    <a:pt x="1363" y="2379"/>
                  </a:lnTo>
                  <a:lnTo>
                    <a:pt x="1363" y="2385"/>
                  </a:lnTo>
                  <a:lnTo>
                    <a:pt x="1366" y="2385"/>
                  </a:lnTo>
                  <a:lnTo>
                    <a:pt x="1366" y="2381"/>
                  </a:lnTo>
                  <a:lnTo>
                    <a:pt x="1377" y="2369"/>
                  </a:lnTo>
                  <a:lnTo>
                    <a:pt x="1386" y="2357"/>
                  </a:lnTo>
                  <a:lnTo>
                    <a:pt x="1389" y="2358"/>
                  </a:lnTo>
                  <a:lnTo>
                    <a:pt x="1391" y="2358"/>
                  </a:lnTo>
                  <a:lnTo>
                    <a:pt x="1391" y="2360"/>
                  </a:lnTo>
                  <a:lnTo>
                    <a:pt x="1391" y="2360"/>
                  </a:lnTo>
                  <a:lnTo>
                    <a:pt x="1393" y="2362"/>
                  </a:lnTo>
                  <a:lnTo>
                    <a:pt x="1396" y="2371"/>
                  </a:lnTo>
                  <a:lnTo>
                    <a:pt x="1398" y="2381"/>
                  </a:lnTo>
                  <a:lnTo>
                    <a:pt x="1400" y="2393"/>
                  </a:lnTo>
                  <a:lnTo>
                    <a:pt x="1401" y="2404"/>
                  </a:lnTo>
                  <a:lnTo>
                    <a:pt x="1407" y="2404"/>
                  </a:lnTo>
                  <a:lnTo>
                    <a:pt x="1408" y="2404"/>
                  </a:lnTo>
                  <a:lnTo>
                    <a:pt x="1412" y="2404"/>
                  </a:lnTo>
                  <a:lnTo>
                    <a:pt x="1412" y="2406"/>
                  </a:lnTo>
                  <a:lnTo>
                    <a:pt x="1414" y="2406"/>
                  </a:lnTo>
                  <a:lnTo>
                    <a:pt x="1414" y="2407"/>
                  </a:lnTo>
                  <a:lnTo>
                    <a:pt x="1417" y="2411"/>
                  </a:lnTo>
                  <a:lnTo>
                    <a:pt x="1414" y="2413"/>
                  </a:lnTo>
                  <a:lnTo>
                    <a:pt x="1412" y="2414"/>
                  </a:lnTo>
                  <a:lnTo>
                    <a:pt x="1412" y="2416"/>
                  </a:lnTo>
                  <a:lnTo>
                    <a:pt x="1410" y="2416"/>
                  </a:lnTo>
                  <a:lnTo>
                    <a:pt x="1408" y="2418"/>
                  </a:lnTo>
                  <a:lnTo>
                    <a:pt x="1405" y="2419"/>
                  </a:lnTo>
                  <a:lnTo>
                    <a:pt x="1389" y="2423"/>
                  </a:lnTo>
                  <a:lnTo>
                    <a:pt x="1373" y="2419"/>
                  </a:lnTo>
                  <a:lnTo>
                    <a:pt x="1358" y="2411"/>
                  </a:lnTo>
                  <a:lnTo>
                    <a:pt x="1342" y="2399"/>
                  </a:lnTo>
                  <a:lnTo>
                    <a:pt x="1328" y="2385"/>
                  </a:lnTo>
                  <a:lnTo>
                    <a:pt x="1318" y="2371"/>
                  </a:lnTo>
                  <a:lnTo>
                    <a:pt x="1312" y="2357"/>
                  </a:lnTo>
                  <a:lnTo>
                    <a:pt x="1316" y="2357"/>
                  </a:lnTo>
                  <a:lnTo>
                    <a:pt x="1328" y="2369"/>
                  </a:lnTo>
                  <a:lnTo>
                    <a:pt x="1340" y="2379"/>
                  </a:lnTo>
                  <a:lnTo>
                    <a:pt x="1354" y="2388"/>
                  </a:lnTo>
                  <a:lnTo>
                    <a:pt x="1354" y="2381"/>
                  </a:lnTo>
                  <a:lnTo>
                    <a:pt x="1335" y="2371"/>
                  </a:lnTo>
                  <a:lnTo>
                    <a:pt x="1319" y="2357"/>
                  </a:lnTo>
                  <a:lnTo>
                    <a:pt x="1309" y="2337"/>
                  </a:lnTo>
                  <a:lnTo>
                    <a:pt x="1302" y="2315"/>
                  </a:lnTo>
                  <a:lnTo>
                    <a:pt x="1298" y="2292"/>
                  </a:lnTo>
                  <a:lnTo>
                    <a:pt x="1300" y="2266"/>
                  </a:lnTo>
                  <a:lnTo>
                    <a:pt x="1302" y="2241"/>
                  </a:lnTo>
                  <a:lnTo>
                    <a:pt x="1307" y="2219"/>
                  </a:lnTo>
                  <a:lnTo>
                    <a:pt x="1314" y="2198"/>
                  </a:lnTo>
                  <a:lnTo>
                    <a:pt x="1321" y="2180"/>
                  </a:lnTo>
                  <a:lnTo>
                    <a:pt x="1331" y="2180"/>
                  </a:lnTo>
                  <a:lnTo>
                    <a:pt x="1340" y="2145"/>
                  </a:lnTo>
                  <a:lnTo>
                    <a:pt x="1335" y="2145"/>
                  </a:lnTo>
                  <a:lnTo>
                    <a:pt x="1335" y="2142"/>
                  </a:lnTo>
                  <a:lnTo>
                    <a:pt x="1331" y="2145"/>
                  </a:lnTo>
                  <a:lnTo>
                    <a:pt x="1328" y="2149"/>
                  </a:lnTo>
                  <a:lnTo>
                    <a:pt x="1326" y="2152"/>
                  </a:lnTo>
                  <a:lnTo>
                    <a:pt x="1323" y="2156"/>
                  </a:lnTo>
                  <a:lnTo>
                    <a:pt x="1316" y="2158"/>
                  </a:lnTo>
                  <a:lnTo>
                    <a:pt x="1316" y="2154"/>
                  </a:lnTo>
                  <a:lnTo>
                    <a:pt x="1328" y="2081"/>
                  </a:lnTo>
                  <a:lnTo>
                    <a:pt x="1326" y="2074"/>
                  </a:lnTo>
                  <a:lnTo>
                    <a:pt x="1323" y="2062"/>
                  </a:lnTo>
                  <a:lnTo>
                    <a:pt x="1325" y="2051"/>
                  </a:lnTo>
                  <a:lnTo>
                    <a:pt x="1337" y="2009"/>
                  </a:lnTo>
                  <a:lnTo>
                    <a:pt x="1347" y="1966"/>
                  </a:lnTo>
                  <a:lnTo>
                    <a:pt x="1356" y="1919"/>
                  </a:lnTo>
                  <a:lnTo>
                    <a:pt x="1366" y="1873"/>
                  </a:lnTo>
                  <a:lnTo>
                    <a:pt x="1372" y="1843"/>
                  </a:lnTo>
                  <a:lnTo>
                    <a:pt x="1373" y="1812"/>
                  </a:lnTo>
                  <a:lnTo>
                    <a:pt x="1375" y="1782"/>
                  </a:lnTo>
                  <a:lnTo>
                    <a:pt x="1379" y="1754"/>
                  </a:lnTo>
                  <a:lnTo>
                    <a:pt x="1344" y="1741"/>
                  </a:lnTo>
                  <a:lnTo>
                    <a:pt x="1314" y="1721"/>
                  </a:lnTo>
                  <a:lnTo>
                    <a:pt x="1290" y="1695"/>
                  </a:lnTo>
                  <a:lnTo>
                    <a:pt x="1270" y="1667"/>
                  </a:lnTo>
                  <a:lnTo>
                    <a:pt x="1263" y="1651"/>
                  </a:lnTo>
                  <a:lnTo>
                    <a:pt x="1258" y="1636"/>
                  </a:lnTo>
                  <a:lnTo>
                    <a:pt x="1253" y="1618"/>
                  </a:lnTo>
                  <a:lnTo>
                    <a:pt x="1246" y="1604"/>
                  </a:lnTo>
                  <a:lnTo>
                    <a:pt x="1235" y="1594"/>
                  </a:lnTo>
                  <a:lnTo>
                    <a:pt x="1232" y="1590"/>
                  </a:lnTo>
                  <a:lnTo>
                    <a:pt x="1227" y="1590"/>
                  </a:lnTo>
                  <a:lnTo>
                    <a:pt x="1223" y="1589"/>
                  </a:lnTo>
                  <a:lnTo>
                    <a:pt x="1220" y="1585"/>
                  </a:lnTo>
                  <a:lnTo>
                    <a:pt x="1216" y="1582"/>
                  </a:lnTo>
                  <a:lnTo>
                    <a:pt x="1220" y="1575"/>
                  </a:lnTo>
                  <a:lnTo>
                    <a:pt x="1220" y="1569"/>
                  </a:lnTo>
                  <a:lnTo>
                    <a:pt x="1220" y="1562"/>
                  </a:lnTo>
                  <a:lnTo>
                    <a:pt x="1220" y="1555"/>
                  </a:lnTo>
                  <a:lnTo>
                    <a:pt x="1229" y="1550"/>
                  </a:lnTo>
                  <a:lnTo>
                    <a:pt x="1235" y="1545"/>
                  </a:lnTo>
                  <a:lnTo>
                    <a:pt x="1244" y="1540"/>
                  </a:lnTo>
                  <a:lnTo>
                    <a:pt x="1244" y="1536"/>
                  </a:lnTo>
                  <a:lnTo>
                    <a:pt x="1235" y="1536"/>
                  </a:lnTo>
                  <a:lnTo>
                    <a:pt x="1230" y="1535"/>
                  </a:lnTo>
                  <a:lnTo>
                    <a:pt x="1225" y="1535"/>
                  </a:lnTo>
                  <a:lnTo>
                    <a:pt x="1220" y="1533"/>
                  </a:lnTo>
                  <a:lnTo>
                    <a:pt x="1227" y="1517"/>
                  </a:lnTo>
                  <a:lnTo>
                    <a:pt x="1232" y="1501"/>
                  </a:lnTo>
                  <a:lnTo>
                    <a:pt x="1239" y="1486"/>
                  </a:lnTo>
                  <a:lnTo>
                    <a:pt x="1251" y="1473"/>
                  </a:lnTo>
                  <a:lnTo>
                    <a:pt x="1265" y="1461"/>
                  </a:lnTo>
                  <a:lnTo>
                    <a:pt x="1277" y="1447"/>
                  </a:lnTo>
                  <a:lnTo>
                    <a:pt x="1276" y="1437"/>
                  </a:lnTo>
                  <a:lnTo>
                    <a:pt x="1276" y="1423"/>
                  </a:lnTo>
                  <a:lnTo>
                    <a:pt x="1274" y="1409"/>
                  </a:lnTo>
                  <a:lnTo>
                    <a:pt x="1269" y="1400"/>
                  </a:lnTo>
                  <a:lnTo>
                    <a:pt x="1262" y="1390"/>
                  </a:lnTo>
                  <a:lnTo>
                    <a:pt x="1255" y="1379"/>
                  </a:lnTo>
                  <a:lnTo>
                    <a:pt x="1248" y="1379"/>
                  </a:lnTo>
                  <a:lnTo>
                    <a:pt x="1246" y="1381"/>
                  </a:lnTo>
                  <a:lnTo>
                    <a:pt x="1244" y="1383"/>
                  </a:lnTo>
                  <a:lnTo>
                    <a:pt x="1242" y="1384"/>
                  </a:lnTo>
                  <a:lnTo>
                    <a:pt x="1239" y="1386"/>
                  </a:lnTo>
                  <a:lnTo>
                    <a:pt x="1241" y="1390"/>
                  </a:lnTo>
                  <a:lnTo>
                    <a:pt x="1241" y="1393"/>
                  </a:lnTo>
                  <a:lnTo>
                    <a:pt x="1241" y="1393"/>
                  </a:lnTo>
                  <a:lnTo>
                    <a:pt x="1241" y="1395"/>
                  </a:lnTo>
                  <a:lnTo>
                    <a:pt x="1241" y="1395"/>
                  </a:lnTo>
                  <a:lnTo>
                    <a:pt x="1239" y="1398"/>
                  </a:lnTo>
                  <a:lnTo>
                    <a:pt x="1237" y="1398"/>
                  </a:lnTo>
                  <a:lnTo>
                    <a:pt x="1235" y="1400"/>
                  </a:lnTo>
                  <a:lnTo>
                    <a:pt x="1234" y="1400"/>
                  </a:lnTo>
                  <a:lnTo>
                    <a:pt x="1232" y="1400"/>
                  </a:lnTo>
                  <a:lnTo>
                    <a:pt x="1229" y="1402"/>
                  </a:lnTo>
                  <a:lnTo>
                    <a:pt x="1220" y="1395"/>
                  </a:lnTo>
                  <a:lnTo>
                    <a:pt x="1204" y="1386"/>
                  </a:lnTo>
                  <a:lnTo>
                    <a:pt x="1188" y="1377"/>
                  </a:lnTo>
                  <a:lnTo>
                    <a:pt x="1173" y="1370"/>
                  </a:lnTo>
                  <a:lnTo>
                    <a:pt x="1162" y="1367"/>
                  </a:lnTo>
                  <a:lnTo>
                    <a:pt x="1153" y="1346"/>
                  </a:lnTo>
                  <a:lnTo>
                    <a:pt x="1145" y="1334"/>
                  </a:lnTo>
                  <a:lnTo>
                    <a:pt x="1136" y="1325"/>
                  </a:lnTo>
                  <a:lnTo>
                    <a:pt x="1127" y="1322"/>
                  </a:lnTo>
                  <a:lnTo>
                    <a:pt x="1113" y="1318"/>
                  </a:lnTo>
                  <a:lnTo>
                    <a:pt x="1098" y="1313"/>
                  </a:lnTo>
                  <a:lnTo>
                    <a:pt x="1078" y="1306"/>
                  </a:lnTo>
                  <a:lnTo>
                    <a:pt x="1066" y="1297"/>
                  </a:lnTo>
                  <a:lnTo>
                    <a:pt x="1056" y="1288"/>
                  </a:lnTo>
                  <a:lnTo>
                    <a:pt x="1040" y="1281"/>
                  </a:lnTo>
                  <a:lnTo>
                    <a:pt x="1030" y="1281"/>
                  </a:lnTo>
                  <a:lnTo>
                    <a:pt x="1023" y="1285"/>
                  </a:lnTo>
                  <a:lnTo>
                    <a:pt x="1017" y="1288"/>
                  </a:lnTo>
                  <a:lnTo>
                    <a:pt x="1010" y="1292"/>
                  </a:lnTo>
                  <a:lnTo>
                    <a:pt x="1002" y="1290"/>
                  </a:lnTo>
                  <a:lnTo>
                    <a:pt x="998" y="1288"/>
                  </a:lnTo>
                  <a:lnTo>
                    <a:pt x="995" y="1285"/>
                  </a:lnTo>
                  <a:lnTo>
                    <a:pt x="991" y="1281"/>
                  </a:lnTo>
                  <a:lnTo>
                    <a:pt x="986" y="1276"/>
                  </a:lnTo>
                  <a:lnTo>
                    <a:pt x="982" y="1273"/>
                  </a:lnTo>
                  <a:lnTo>
                    <a:pt x="979" y="1271"/>
                  </a:lnTo>
                  <a:lnTo>
                    <a:pt x="956" y="1267"/>
                  </a:lnTo>
                  <a:lnTo>
                    <a:pt x="953" y="1264"/>
                  </a:lnTo>
                  <a:lnTo>
                    <a:pt x="949" y="1261"/>
                  </a:lnTo>
                  <a:lnTo>
                    <a:pt x="946" y="1257"/>
                  </a:lnTo>
                  <a:lnTo>
                    <a:pt x="942" y="1254"/>
                  </a:lnTo>
                  <a:lnTo>
                    <a:pt x="941" y="1252"/>
                  </a:lnTo>
                  <a:lnTo>
                    <a:pt x="921" y="1255"/>
                  </a:lnTo>
                  <a:lnTo>
                    <a:pt x="918" y="1254"/>
                  </a:lnTo>
                  <a:lnTo>
                    <a:pt x="913" y="1247"/>
                  </a:lnTo>
                  <a:lnTo>
                    <a:pt x="904" y="1240"/>
                  </a:lnTo>
                  <a:lnTo>
                    <a:pt x="897" y="1231"/>
                  </a:lnTo>
                  <a:lnTo>
                    <a:pt x="890" y="1224"/>
                  </a:lnTo>
                  <a:lnTo>
                    <a:pt x="886" y="1220"/>
                  </a:lnTo>
                  <a:lnTo>
                    <a:pt x="893" y="1198"/>
                  </a:lnTo>
                  <a:lnTo>
                    <a:pt x="874" y="1177"/>
                  </a:lnTo>
                  <a:lnTo>
                    <a:pt x="857" y="1154"/>
                  </a:lnTo>
                  <a:lnTo>
                    <a:pt x="839" y="1130"/>
                  </a:lnTo>
                  <a:lnTo>
                    <a:pt x="822" y="1105"/>
                  </a:lnTo>
                  <a:lnTo>
                    <a:pt x="818" y="1103"/>
                  </a:lnTo>
                  <a:lnTo>
                    <a:pt x="813" y="1102"/>
                  </a:lnTo>
                  <a:lnTo>
                    <a:pt x="810" y="1102"/>
                  </a:lnTo>
                  <a:lnTo>
                    <a:pt x="804" y="1100"/>
                  </a:lnTo>
                  <a:lnTo>
                    <a:pt x="803" y="1098"/>
                  </a:lnTo>
                  <a:lnTo>
                    <a:pt x="796" y="1089"/>
                  </a:lnTo>
                  <a:lnTo>
                    <a:pt x="792" y="1079"/>
                  </a:lnTo>
                  <a:lnTo>
                    <a:pt x="789" y="1069"/>
                  </a:lnTo>
                  <a:lnTo>
                    <a:pt x="783" y="1058"/>
                  </a:lnTo>
                  <a:lnTo>
                    <a:pt x="775" y="1053"/>
                  </a:lnTo>
                  <a:lnTo>
                    <a:pt x="771" y="1049"/>
                  </a:lnTo>
                  <a:lnTo>
                    <a:pt x="768" y="1046"/>
                  </a:lnTo>
                  <a:lnTo>
                    <a:pt x="764" y="1044"/>
                  </a:lnTo>
                  <a:lnTo>
                    <a:pt x="764" y="1063"/>
                  </a:lnTo>
                  <a:lnTo>
                    <a:pt x="769" y="1070"/>
                  </a:lnTo>
                  <a:lnTo>
                    <a:pt x="780" y="1082"/>
                  </a:lnTo>
                  <a:lnTo>
                    <a:pt x="790" y="1096"/>
                  </a:lnTo>
                  <a:lnTo>
                    <a:pt x="803" y="1114"/>
                  </a:lnTo>
                  <a:lnTo>
                    <a:pt x="813" y="1131"/>
                  </a:lnTo>
                  <a:lnTo>
                    <a:pt x="824" y="1149"/>
                  </a:lnTo>
                  <a:lnTo>
                    <a:pt x="832" y="1165"/>
                  </a:lnTo>
                  <a:lnTo>
                    <a:pt x="836" y="1175"/>
                  </a:lnTo>
                  <a:lnTo>
                    <a:pt x="836" y="1182"/>
                  </a:lnTo>
                  <a:lnTo>
                    <a:pt x="834" y="1185"/>
                  </a:lnTo>
                  <a:lnTo>
                    <a:pt x="832" y="1187"/>
                  </a:lnTo>
                  <a:lnTo>
                    <a:pt x="832" y="1189"/>
                  </a:lnTo>
                  <a:lnTo>
                    <a:pt x="829" y="1191"/>
                  </a:lnTo>
                  <a:lnTo>
                    <a:pt x="829" y="1184"/>
                  </a:lnTo>
                  <a:lnTo>
                    <a:pt x="827" y="1178"/>
                  </a:lnTo>
                  <a:lnTo>
                    <a:pt x="827" y="1175"/>
                  </a:lnTo>
                  <a:lnTo>
                    <a:pt x="825" y="1171"/>
                  </a:lnTo>
                  <a:lnTo>
                    <a:pt x="822" y="1171"/>
                  </a:lnTo>
                  <a:lnTo>
                    <a:pt x="820" y="1171"/>
                  </a:lnTo>
                  <a:lnTo>
                    <a:pt x="818" y="1171"/>
                  </a:lnTo>
                  <a:lnTo>
                    <a:pt x="817" y="1171"/>
                  </a:lnTo>
                  <a:lnTo>
                    <a:pt x="815" y="1171"/>
                  </a:lnTo>
                  <a:lnTo>
                    <a:pt x="810" y="1171"/>
                  </a:lnTo>
                  <a:lnTo>
                    <a:pt x="806" y="1159"/>
                  </a:lnTo>
                  <a:lnTo>
                    <a:pt x="803" y="1147"/>
                  </a:lnTo>
                  <a:lnTo>
                    <a:pt x="797" y="1137"/>
                  </a:lnTo>
                  <a:lnTo>
                    <a:pt x="789" y="1128"/>
                  </a:lnTo>
                  <a:lnTo>
                    <a:pt x="778" y="1121"/>
                  </a:lnTo>
                  <a:lnTo>
                    <a:pt x="768" y="1114"/>
                  </a:lnTo>
                  <a:lnTo>
                    <a:pt x="759" y="1102"/>
                  </a:lnTo>
                  <a:lnTo>
                    <a:pt x="762" y="1100"/>
                  </a:lnTo>
                  <a:lnTo>
                    <a:pt x="764" y="1100"/>
                  </a:lnTo>
                  <a:lnTo>
                    <a:pt x="764" y="1100"/>
                  </a:lnTo>
                  <a:lnTo>
                    <a:pt x="766" y="1100"/>
                  </a:lnTo>
                  <a:lnTo>
                    <a:pt x="766" y="1098"/>
                  </a:lnTo>
                  <a:lnTo>
                    <a:pt x="766" y="1096"/>
                  </a:lnTo>
                  <a:lnTo>
                    <a:pt x="768" y="1095"/>
                  </a:lnTo>
                  <a:lnTo>
                    <a:pt x="755" y="1086"/>
                  </a:lnTo>
                  <a:lnTo>
                    <a:pt x="749" y="1075"/>
                  </a:lnTo>
                  <a:lnTo>
                    <a:pt x="743" y="1063"/>
                  </a:lnTo>
                  <a:lnTo>
                    <a:pt x="740" y="1049"/>
                  </a:lnTo>
                  <a:lnTo>
                    <a:pt x="733" y="1037"/>
                  </a:lnTo>
                  <a:lnTo>
                    <a:pt x="724" y="1027"/>
                  </a:lnTo>
                  <a:lnTo>
                    <a:pt x="714" y="1021"/>
                  </a:lnTo>
                  <a:lnTo>
                    <a:pt x="701" y="1016"/>
                  </a:lnTo>
                  <a:lnTo>
                    <a:pt x="691" y="1009"/>
                  </a:lnTo>
                  <a:lnTo>
                    <a:pt x="684" y="1000"/>
                  </a:lnTo>
                  <a:lnTo>
                    <a:pt x="680" y="990"/>
                  </a:lnTo>
                  <a:lnTo>
                    <a:pt x="675" y="979"/>
                  </a:lnTo>
                  <a:lnTo>
                    <a:pt x="663" y="962"/>
                  </a:lnTo>
                  <a:lnTo>
                    <a:pt x="653" y="950"/>
                  </a:lnTo>
                  <a:lnTo>
                    <a:pt x="642" y="939"/>
                  </a:lnTo>
                  <a:lnTo>
                    <a:pt x="635" y="927"/>
                  </a:lnTo>
                  <a:lnTo>
                    <a:pt x="630" y="911"/>
                  </a:lnTo>
                  <a:lnTo>
                    <a:pt x="626" y="890"/>
                  </a:lnTo>
                  <a:lnTo>
                    <a:pt x="625" y="861"/>
                  </a:lnTo>
                  <a:lnTo>
                    <a:pt x="625" y="854"/>
                  </a:lnTo>
                  <a:lnTo>
                    <a:pt x="626" y="840"/>
                  </a:lnTo>
                  <a:lnTo>
                    <a:pt x="626" y="821"/>
                  </a:lnTo>
                  <a:lnTo>
                    <a:pt x="626" y="798"/>
                  </a:lnTo>
                  <a:lnTo>
                    <a:pt x="626" y="777"/>
                  </a:lnTo>
                  <a:lnTo>
                    <a:pt x="628" y="760"/>
                  </a:lnTo>
                  <a:lnTo>
                    <a:pt x="630" y="749"/>
                  </a:lnTo>
                  <a:lnTo>
                    <a:pt x="635" y="747"/>
                  </a:lnTo>
                  <a:lnTo>
                    <a:pt x="639" y="747"/>
                  </a:lnTo>
                  <a:lnTo>
                    <a:pt x="642" y="747"/>
                  </a:lnTo>
                  <a:lnTo>
                    <a:pt x="646" y="747"/>
                  </a:lnTo>
                  <a:lnTo>
                    <a:pt x="649" y="749"/>
                  </a:lnTo>
                  <a:lnTo>
                    <a:pt x="651" y="753"/>
                  </a:lnTo>
                  <a:lnTo>
                    <a:pt x="654" y="756"/>
                  </a:lnTo>
                  <a:lnTo>
                    <a:pt x="656" y="760"/>
                  </a:lnTo>
                  <a:lnTo>
                    <a:pt x="656" y="740"/>
                  </a:lnTo>
                  <a:lnTo>
                    <a:pt x="644" y="726"/>
                  </a:lnTo>
                  <a:lnTo>
                    <a:pt x="630" y="712"/>
                  </a:lnTo>
                  <a:lnTo>
                    <a:pt x="614" y="702"/>
                  </a:lnTo>
                  <a:lnTo>
                    <a:pt x="614" y="711"/>
                  </a:lnTo>
                  <a:lnTo>
                    <a:pt x="621" y="716"/>
                  </a:lnTo>
                  <a:lnTo>
                    <a:pt x="628" y="721"/>
                  </a:lnTo>
                  <a:lnTo>
                    <a:pt x="635" y="726"/>
                  </a:lnTo>
                  <a:lnTo>
                    <a:pt x="640" y="733"/>
                  </a:lnTo>
                  <a:lnTo>
                    <a:pt x="640" y="737"/>
                  </a:lnTo>
                  <a:lnTo>
                    <a:pt x="639" y="737"/>
                  </a:lnTo>
                  <a:lnTo>
                    <a:pt x="639" y="739"/>
                  </a:lnTo>
                  <a:lnTo>
                    <a:pt x="639" y="739"/>
                  </a:lnTo>
                  <a:lnTo>
                    <a:pt x="637" y="740"/>
                  </a:lnTo>
                  <a:lnTo>
                    <a:pt x="633" y="742"/>
                  </a:lnTo>
                  <a:lnTo>
                    <a:pt x="632" y="744"/>
                  </a:lnTo>
                  <a:lnTo>
                    <a:pt x="626" y="744"/>
                  </a:lnTo>
                  <a:lnTo>
                    <a:pt x="621" y="744"/>
                  </a:lnTo>
                  <a:lnTo>
                    <a:pt x="619" y="744"/>
                  </a:lnTo>
                  <a:lnTo>
                    <a:pt x="619" y="742"/>
                  </a:lnTo>
                  <a:lnTo>
                    <a:pt x="618" y="742"/>
                  </a:lnTo>
                  <a:lnTo>
                    <a:pt x="618" y="742"/>
                  </a:lnTo>
                  <a:lnTo>
                    <a:pt x="614" y="740"/>
                  </a:lnTo>
                  <a:lnTo>
                    <a:pt x="602" y="725"/>
                  </a:lnTo>
                  <a:lnTo>
                    <a:pt x="591" y="709"/>
                  </a:lnTo>
                  <a:lnTo>
                    <a:pt x="583" y="691"/>
                  </a:lnTo>
                  <a:lnTo>
                    <a:pt x="591" y="691"/>
                  </a:lnTo>
                  <a:lnTo>
                    <a:pt x="595" y="693"/>
                  </a:lnTo>
                  <a:lnTo>
                    <a:pt x="598" y="693"/>
                  </a:lnTo>
                  <a:lnTo>
                    <a:pt x="602" y="693"/>
                  </a:lnTo>
                  <a:lnTo>
                    <a:pt x="605" y="691"/>
                  </a:lnTo>
                  <a:lnTo>
                    <a:pt x="591" y="686"/>
                  </a:lnTo>
                  <a:lnTo>
                    <a:pt x="583" y="678"/>
                  </a:lnTo>
                  <a:lnTo>
                    <a:pt x="576" y="667"/>
                  </a:lnTo>
                  <a:lnTo>
                    <a:pt x="570" y="655"/>
                  </a:lnTo>
                  <a:lnTo>
                    <a:pt x="567" y="643"/>
                  </a:lnTo>
                  <a:lnTo>
                    <a:pt x="562" y="632"/>
                  </a:lnTo>
                  <a:lnTo>
                    <a:pt x="555" y="623"/>
                  </a:lnTo>
                  <a:lnTo>
                    <a:pt x="544" y="618"/>
                  </a:lnTo>
                  <a:lnTo>
                    <a:pt x="548" y="595"/>
                  </a:lnTo>
                  <a:lnTo>
                    <a:pt x="536" y="582"/>
                  </a:lnTo>
                  <a:lnTo>
                    <a:pt x="525" y="566"/>
                  </a:lnTo>
                  <a:lnTo>
                    <a:pt x="516" y="550"/>
                  </a:lnTo>
                  <a:lnTo>
                    <a:pt x="504" y="534"/>
                  </a:lnTo>
                  <a:lnTo>
                    <a:pt x="490" y="522"/>
                  </a:lnTo>
                  <a:lnTo>
                    <a:pt x="471" y="513"/>
                  </a:lnTo>
                  <a:lnTo>
                    <a:pt x="448" y="508"/>
                  </a:lnTo>
                  <a:lnTo>
                    <a:pt x="429" y="499"/>
                  </a:lnTo>
                  <a:lnTo>
                    <a:pt x="415" y="487"/>
                  </a:lnTo>
                  <a:lnTo>
                    <a:pt x="399" y="473"/>
                  </a:lnTo>
                  <a:lnTo>
                    <a:pt x="384" y="465"/>
                  </a:lnTo>
                  <a:lnTo>
                    <a:pt x="352" y="465"/>
                  </a:lnTo>
                  <a:lnTo>
                    <a:pt x="342" y="459"/>
                  </a:lnTo>
                  <a:lnTo>
                    <a:pt x="333" y="452"/>
                  </a:lnTo>
                  <a:lnTo>
                    <a:pt x="323" y="447"/>
                  </a:lnTo>
                  <a:lnTo>
                    <a:pt x="307" y="445"/>
                  </a:lnTo>
                  <a:lnTo>
                    <a:pt x="307" y="468"/>
                  </a:lnTo>
                  <a:lnTo>
                    <a:pt x="289" y="477"/>
                  </a:lnTo>
                  <a:lnTo>
                    <a:pt x="274" y="486"/>
                  </a:lnTo>
                  <a:lnTo>
                    <a:pt x="253" y="491"/>
                  </a:lnTo>
                  <a:lnTo>
                    <a:pt x="258" y="475"/>
                  </a:lnTo>
                  <a:lnTo>
                    <a:pt x="265" y="459"/>
                  </a:lnTo>
                  <a:lnTo>
                    <a:pt x="275" y="445"/>
                  </a:lnTo>
                  <a:lnTo>
                    <a:pt x="284" y="430"/>
                  </a:lnTo>
                  <a:lnTo>
                    <a:pt x="275" y="430"/>
                  </a:lnTo>
                  <a:lnTo>
                    <a:pt x="275" y="433"/>
                  </a:lnTo>
                  <a:lnTo>
                    <a:pt x="262" y="444"/>
                  </a:lnTo>
                  <a:lnTo>
                    <a:pt x="251" y="458"/>
                  </a:lnTo>
                  <a:lnTo>
                    <a:pt x="244" y="473"/>
                  </a:lnTo>
                  <a:lnTo>
                    <a:pt x="239" y="489"/>
                  </a:lnTo>
                  <a:lnTo>
                    <a:pt x="232" y="506"/>
                  </a:lnTo>
                  <a:lnTo>
                    <a:pt x="221" y="522"/>
                  </a:lnTo>
                  <a:lnTo>
                    <a:pt x="214" y="529"/>
                  </a:lnTo>
                  <a:lnTo>
                    <a:pt x="200" y="540"/>
                  </a:lnTo>
                  <a:lnTo>
                    <a:pt x="183" y="550"/>
                  </a:lnTo>
                  <a:lnTo>
                    <a:pt x="162" y="562"/>
                  </a:lnTo>
                  <a:lnTo>
                    <a:pt x="141" y="576"/>
                  </a:lnTo>
                  <a:lnTo>
                    <a:pt x="120" y="589"/>
                  </a:lnTo>
                  <a:lnTo>
                    <a:pt x="99" y="599"/>
                  </a:lnTo>
                  <a:lnTo>
                    <a:pt x="83" y="606"/>
                  </a:lnTo>
                  <a:lnTo>
                    <a:pt x="73" y="609"/>
                  </a:lnTo>
                  <a:lnTo>
                    <a:pt x="73" y="606"/>
                  </a:lnTo>
                  <a:lnTo>
                    <a:pt x="77" y="606"/>
                  </a:lnTo>
                  <a:lnTo>
                    <a:pt x="89" y="594"/>
                  </a:lnTo>
                  <a:lnTo>
                    <a:pt x="104" y="583"/>
                  </a:lnTo>
                  <a:lnTo>
                    <a:pt x="122" y="573"/>
                  </a:lnTo>
                  <a:lnTo>
                    <a:pt x="139" y="562"/>
                  </a:lnTo>
                  <a:lnTo>
                    <a:pt x="155" y="550"/>
                  </a:lnTo>
                  <a:lnTo>
                    <a:pt x="167" y="536"/>
                  </a:lnTo>
                  <a:lnTo>
                    <a:pt x="176" y="520"/>
                  </a:lnTo>
                  <a:lnTo>
                    <a:pt x="179" y="499"/>
                  </a:lnTo>
                  <a:lnTo>
                    <a:pt x="166" y="503"/>
                  </a:lnTo>
                  <a:lnTo>
                    <a:pt x="157" y="506"/>
                  </a:lnTo>
                  <a:lnTo>
                    <a:pt x="145" y="510"/>
                  </a:lnTo>
                  <a:lnTo>
                    <a:pt x="145" y="506"/>
                  </a:lnTo>
                  <a:lnTo>
                    <a:pt x="145" y="503"/>
                  </a:lnTo>
                  <a:lnTo>
                    <a:pt x="145" y="503"/>
                  </a:lnTo>
                  <a:lnTo>
                    <a:pt x="143" y="501"/>
                  </a:lnTo>
                  <a:lnTo>
                    <a:pt x="143" y="501"/>
                  </a:lnTo>
                  <a:lnTo>
                    <a:pt x="141" y="501"/>
                  </a:lnTo>
                  <a:lnTo>
                    <a:pt x="138" y="499"/>
                  </a:lnTo>
                  <a:lnTo>
                    <a:pt x="136" y="501"/>
                  </a:lnTo>
                  <a:lnTo>
                    <a:pt x="134" y="503"/>
                  </a:lnTo>
                  <a:lnTo>
                    <a:pt x="132" y="505"/>
                  </a:lnTo>
                  <a:lnTo>
                    <a:pt x="131" y="505"/>
                  </a:lnTo>
                  <a:lnTo>
                    <a:pt x="127" y="506"/>
                  </a:lnTo>
                  <a:lnTo>
                    <a:pt x="122" y="506"/>
                  </a:lnTo>
                  <a:lnTo>
                    <a:pt x="120" y="496"/>
                  </a:lnTo>
                  <a:lnTo>
                    <a:pt x="115" y="482"/>
                  </a:lnTo>
                  <a:lnTo>
                    <a:pt x="111" y="472"/>
                  </a:lnTo>
                  <a:lnTo>
                    <a:pt x="108" y="475"/>
                  </a:lnTo>
                  <a:lnTo>
                    <a:pt x="106" y="477"/>
                  </a:lnTo>
                  <a:lnTo>
                    <a:pt x="104" y="477"/>
                  </a:lnTo>
                  <a:lnTo>
                    <a:pt x="101" y="477"/>
                  </a:lnTo>
                  <a:lnTo>
                    <a:pt x="99" y="475"/>
                  </a:lnTo>
                  <a:lnTo>
                    <a:pt x="82" y="463"/>
                  </a:lnTo>
                  <a:lnTo>
                    <a:pt x="68" y="445"/>
                  </a:lnTo>
                  <a:lnTo>
                    <a:pt x="57" y="426"/>
                  </a:lnTo>
                  <a:lnTo>
                    <a:pt x="63" y="416"/>
                  </a:lnTo>
                  <a:lnTo>
                    <a:pt x="68" y="403"/>
                  </a:lnTo>
                  <a:lnTo>
                    <a:pt x="73" y="393"/>
                  </a:lnTo>
                  <a:lnTo>
                    <a:pt x="80" y="384"/>
                  </a:lnTo>
                  <a:lnTo>
                    <a:pt x="92" y="377"/>
                  </a:lnTo>
                  <a:lnTo>
                    <a:pt x="103" y="374"/>
                  </a:lnTo>
                  <a:lnTo>
                    <a:pt x="113" y="369"/>
                  </a:lnTo>
                  <a:lnTo>
                    <a:pt x="120" y="362"/>
                  </a:lnTo>
                  <a:lnTo>
                    <a:pt x="125" y="351"/>
                  </a:lnTo>
                  <a:lnTo>
                    <a:pt x="125" y="334"/>
                  </a:lnTo>
                  <a:lnTo>
                    <a:pt x="127" y="332"/>
                  </a:lnTo>
                  <a:lnTo>
                    <a:pt x="129" y="332"/>
                  </a:lnTo>
                  <a:lnTo>
                    <a:pt x="129" y="330"/>
                  </a:lnTo>
                  <a:lnTo>
                    <a:pt x="129" y="328"/>
                  </a:lnTo>
                  <a:lnTo>
                    <a:pt x="131" y="327"/>
                  </a:lnTo>
                  <a:lnTo>
                    <a:pt x="115" y="327"/>
                  </a:lnTo>
                  <a:lnTo>
                    <a:pt x="111" y="330"/>
                  </a:lnTo>
                  <a:lnTo>
                    <a:pt x="110" y="332"/>
                  </a:lnTo>
                  <a:lnTo>
                    <a:pt x="108" y="334"/>
                  </a:lnTo>
                  <a:lnTo>
                    <a:pt x="104" y="335"/>
                  </a:lnTo>
                  <a:lnTo>
                    <a:pt x="101" y="337"/>
                  </a:lnTo>
                  <a:lnTo>
                    <a:pt x="96" y="337"/>
                  </a:lnTo>
                  <a:lnTo>
                    <a:pt x="85" y="334"/>
                  </a:lnTo>
                  <a:lnTo>
                    <a:pt x="70" y="328"/>
                  </a:lnTo>
                  <a:lnTo>
                    <a:pt x="52" y="325"/>
                  </a:lnTo>
                  <a:lnTo>
                    <a:pt x="38" y="318"/>
                  </a:lnTo>
                  <a:lnTo>
                    <a:pt x="35" y="292"/>
                  </a:lnTo>
                  <a:lnTo>
                    <a:pt x="42" y="292"/>
                  </a:lnTo>
                  <a:lnTo>
                    <a:pt x="45" y="290"/>
                  </a:lnTo>
                  <a:lnTo>
                    <a:pt x="50" y="288"/>
                  </a:lnTo>
                  <a:lnTo>
                    <a:pt x="54" y="287"/>
                  </a:lnTo>
                  <a:lnTo>
                    <a:pt x="57" y="287"/>
                  </a:lnTo>
                  <a:lnTo>
                    <a:pt x="61" y="283"/>
                  </a:lnTo>
                  <a:lnTo>
                    <a:pt x="64" y="280"/>
                  </a:lnTo>
                  <a:lnTo>
                    <a:pt x="63" y="278"/>
                  </a:lnTo>
                  <a:lnTo>
                    <a:pt x="63" y="278"/>
                  </a:lnTo>
                  <a:lnTo>
                    <a:pt x="63" y="276"/>
                  </a:lnTo>
                  <a:lnTo>
                    <a:pt x="63" y="276"/>
                  </a:lnTo>
                  <a:lnTo>
                    <a:pt x="61" y="273"/>
                  </a:lnTo>
                  <a:lnTo>
                    <a:pt x="77" y="273"/>
                  </a:lnTo>
                  <a:lnTo>
                    <a:pt x="78" y="271"/>
                  </a:lnTo>
                  <a:lnTo>
                    <a:pt x="80" y="271"/>
                  </a:lnTo>
                  <a:lnTo>
                    <a:pt x="82" y="269"/>
                  </a:lnTo>
                  <a:lnTo>
                    <a:pt x="83" y="269"/>
                  </a:lnTo>
                  <a:lnTo>
                    <a:pt x="87" y="269"/>
                  </a:lnTo>
                  <a:lnTo>
                    <a:pt x="92" y="274"/>
                  </a:lnTo>
                  <a:lnTo>
                    <a:pt x="97" y="278"/>
                  </a:lnTo>
                  <a:lnTo>
                    <a:pt x="103" y="283"/>
                  </a:lnTo>
                  <a:lnTo>
                    <a:pt x="106" y="288"/>
                  </a:lnTo>
                  <a:lnTo>
                    <a:pt x="118" y="283"/>
                  </a:lnTo>
                  <a:lnTo>
                    <a:pt x="118" y="276"/>
                  </a:lnTo>
                  <a:lnTo>
                    <a:pt x="115" y="271"/>
                  </a:lnTo>
                  <a:lnTo>
                    <a:pt x="113" y="266"/>
                  </a:lnTo>
                  <a:lnTo>
                    <a:pt x="111" y="260"/>
                  </a:lnTo>
                  <a:lnTo>
                    <a:pt x="110" y="255"/>
                  </a:lnTo>
                  <a:lnTo>
                    <a:pt x="106" y="250"/>
                  </a:lnTo>
                  <a:lnTo>
                    <a:pt x="94" y="236"/>
                  </a:lnTo>
                  <a:lnTo>
                    <a:pt x="80" y="225"/>
                  </a:lnTo>
                  <a:lnTo>
                    <a:pt x="64" y="215"/>
                  </a:lnTo>
                  <a:lnTo>
                    <a:pt x="50" y="205"/>
                  </a:lnTo>
                  <a:lnTo>
                    <a:pt x="42" y="189"/>
                  </a:lnTo>
                  <a:lnTo>
                    <a:pt x="45" y="184"/>
                  </a:lnTo>
                  <a:lnTo>
                    <a:pt x="47" y="178"/>
                  </a:lnTo>
                  <a:lnTo>
                    <a:pt x="49" y="173"/>
                  </a:lnTo>
                  <a:lnTo>
                    <a:pt x="70" y="175"/>
                  </a:lnTo>
                  <a:lnTo>
                    <a:pt x="90" y="173"/>
                  </a:lnTo>
                  <a:lnTo>
                    <a:pt x="106" y="164"/>
                  </a:lnTo>
                  <a:lnTo>
                    <a:pt x="111" y="152"/>
                  </a:lnTo>
                  <a:lnTo>
                    <a:pt x="115" y="140"/>
                  </a:lnTo>
                  <a:lnTo>
                    <a:pt x="118" y="129"/>
                  </a:lnTo>
                  <a:lnTo>
                    <a:pt x="131" y="119"/>
                  </a:lnTo>
                  <a:lnTo>
                    <a:pt x="148" y="110"/>
                  </a:lnTo>
                  <a:lnTo>
                    <a:pt x="167" y="105"/>
                  </a:lnTo>
                  <a:lnTo>
                    <a:pt x="183" y="98"/>
                  </a:lnTo>
                  <a:lnTo>
                    <a:pt x="199" y="88"/>
                  </a:lnTo>
                  <a:lnTo>
                    <a:pt x="204" y="91"/>
                  </a:lnTo>
                  <a:lnTo>
                    <a:pt x="207" y="93"/>
                  </a:lnTo>
                  <a:lnTo>
                    <a:pt x="207" y="96"/>
                  </a:lnTo>
                  <a:lnTo>
                    <a:pt x="209" y="98"/>
                  </a:lnTo>
                  <a:lnTo>
                    <a:pt x="209" y="102"/>
                  </a:lnTo>
                  <a:lnTo>
                    <a:pt x="211" y="103"/>
                  </a:lnTo>
                  <a:lnTo>
                    <a:pt x="214" y="107"/>
                  </a:lnTo>
                  <a:lnTo>
                    <a:pt x="218" y="110"/>
                  </a:lnTo>
                  <a:lnTo>
                    <a:pt x="223" y="110"/>
                  </a:lnTo>
                  <a:lnTo>
                    <a:pt x="227" y="110"/>
                  </a:lnTo>
                  <a:lnTo>
                    <a:pt x="230" y="109"/>
                  </a:lnTo>
                  <a:lnTo>
                    <a:pt x="234" y="107"/>
                  </a:lnTo>
                  <a:lnTo>
                    <a:pt x="237" y="107"/>
                  </a:lnTo>
                  <a:lnTo>
                    <a:pt x="241" y="107"/>
                  </a:lnTo>
                  <a:lnTo>
                    <a:pt x="244" y="109"/>
                  </a:lnTo>
                  <a:lnTo>
                    <a:pt x="248" y="112"/>
                  </a:lnTo>
                  <a:lnTo>
                    <a:pt x="253" y="117"/>
                  </a:lnTo>
                  <a:lnTo>
                    <a:pt x="256" y="121"/>
                  </a:lnTo>
                  <a:lnTo>
                    <a:pt x="260" y="124"/>
                  </a:lnTo>
                  <a:lnTo>
                    <a:pt x="265" y="126"/>
                  </a:lnTo>
                  <a:lnTo>
                    <a:pt x="270" y="128"/>
                  </a:lnTo>
                  <a:lnTo>
                    <a:pt x="275" y="126"/>
                  </a:lnTo>
                  <a:lnTo>
                    <a:pt x="279" y="126"/>
                  </a:lnTo>
                  <a:lnTo>
                    <a:pt x="282" y="124"/>
                  </a:lnTo>
                  <a:lnTo>
                    <a:pt x="288" y="122"/>
                  </a:lnTo>
                  <a:lnTo>
                    <a:pt x="291" y="122"/>
                  </a:lnTo>
                  <a:lnTo>
                    <a:pt x="302" y="126"/>
                  </a:lnTo>
                  <a:lnTo>
                    <a:pt x="317" y="131"/>
                  </a:lnTo>
                  <a:lnTo>
                    <a:pt x="331" y="138"/>
                  </a:lnTo>
                  <a:lnTo>
                    <a:pt x="345" y="142"/>
                  </a:lnTo>
                  <a:lnTo>
                    <a:pt x="375" y="138"/>
                  </a:lnTo>
                  <a:lnTo>
                    <a:pt x="394" y="147"/>
                  </a:lnTo>
                  <a:lnTo>
                    <a:pt x="412" y="159"/>
                  </a:lnTo>
                  <a:lnTo>
                    <a:pt x="429" y="170"/>
                  </a:lnTo>
                  <a:lnTo>
                    <a:pt x="448" y="180"/>
                  </a:lnTo>
                  <a:lnTo>
                    <a:pt x="471" y="184"/>
                  </a:lnTo>
                  <a:lnTo>
                    <a:pt x="471" y="177"/>
                  </a:lnTo>
                  <a:lnTo>
                    <a:pt x="466" y="171"/>
                  </a:lnTo>
                  <a:lnTo>
                    <a:pt x="461" y="164"/>
                  </a:lnTo>
                  <a:lnTo>
                    <a:pt x="455" y="157"/>
                  </a:lnTo>
                  <a:lnTo>
                    <a:pt x="452" y="149"/>
                  </a:lnTo>
                  <a:lnTo>
                    <a:pt x="473" y="147"/>
                  </a:lnTo>
                  <a:lnTo>
                    <a:pt x="487" y="143"/>
                  </a:lnTo>
                  <a:lnTo>
                    <a:pt x="499" y="136"/>
                  </a:lnTo>
                  <a:lnTo>
                    <a:pt x="509" y="129"/>
                  </a:lnTo>
                  <a:lnTo>
                    <a:pt x="520" y="121"/>
                  </a:lnTo>
                  <a:lnTo>
                    <a:pt x="532" y="115"/>
                  </a:lnTo>
                  <a:lnTo>
                    <a:pt x="548" y="112"/>
                  </a:lnTo>
                  <a:lnTo>
                    <a:pt x="551" y="114"/>
                  </a:lnTo>
                  <a:lnTo>
                    <a:pt x="557" y="115"/>
                  </a:lnTo>
                  <a:lnTo>
                    <a:pt x="560" y="117"/>
                  </a:lnTo>
                  <a:lnTo>
                    <a:pt x="563" y="119"/>
                  </a:lnTo>
                  <a:lnTo>
                    <a:pt x="557" y="119"/>
                  </a:lnTo>
                  <a:lnTo>
                    <a:pt x="539" y="133"/>
                  </a:lnTo>
                  <a:lnTo>
                    <a:pt x="520" y="145"/>
                  </a:lnTo>
                  <a:lnTo>
                    <a:pt x="499" y="154"/>
                  </a:lnTo>
                  <a:lnTo>
                    <a:pt x="499" y="161"/>
                  </a:lnTo>
                  <a:lnTo>
                    <a:pt x="518" y="164"/>
                  </a:lnTo>
                  <a:lnTo>
                    <a:pt x="527" y="154"/>
                  </a:lnTo>
                  <a:lnTo>
                    <a:pt x="536" y="149"/>
                  </a:lnTo>
                  <a:lnTo>
                    <a:pt x="548" y="147"/>
                  </a:lnTo>
                  <a:lnTo>
                    <a:pt x="560" y="147"/>
                  </a:lnTo>
                  <a:lnTo>
                    <a:pt x="576" y="145"/>
                  </a:lnTo>
                  <a:lnTo>
                    <a:pt x="577" y="140"/>
                  </a:lnTo>
                  <a:lnTo>
                    <a:pt x="579" y="135"/>
                  </a:lnTo>
                  <a:lnTo>
                    <a:pt x="583" y="129"/>
                  </a:lnTo>
                  <a:lnTo>
                    <a:pt x="586" y="126"/>
                  </a:lnTo>
                  <a:lnTo>
                    <a:pt x="591" y="138"/>
                  </a:lnTo>
                  <a:lnTo>
                    <a:pt x="597" y="147"/>
                  </a:lnTo>
                  <a:lnTo>
                    <a:pt x="605" y="154"/>
                  </a:lnTo>
                  <a:lnTo>
                    <a:pt x="618" y="157"/>
                  </a:lnTo>
                  <a:lnTo>
                    <a:pt x="621" y="154"/>
                  </a:lnTo>
                  <a:lnTo>
                    <a:pt x="623" y="152"/>
                  </a:lnTo>
                  <a:lnTo>
                    <a:pt x="626" y="150"/>
                  </a:lnTo>
                  <a:lnTo>
                    <a:pt x="628" y="149"/>
                  </a:lnTo>
                  <a:lnTo>
                    <a:pt x="632" y="149"/>
                  </a:lnTo>
                  <a:lnTo>
                    <a:pt x="633" y="149"/>
                  </a:lnTo>
                  <a:lnTo>
                    <a:pt x="637" y="154"/>
                  </a:lnTo>
                  <a:lnTo>
                    <a:pt x="639" y="157"/>
                  </a:lnTo>
                  <a:lnTo>
                    <a:pt x="640" y="161"/>
                  </a:lnTo>
                  <a:lnTo>
                    <a:pt x="646" y="159"/>
                  </a:lnTo>
                  <a:lnTo>
                    <a:pt x="651" y="156"/>
                  </a:lnTo>
                  <a:lnTo>
                    <a:pt x="654" y="152"/>
                  </a:lnTo>
                  <a:lnTo>
                    <a:pt x="659" y="150"/>
                  </a:lnTo>
                  <a:lnTo>
                    <a:pt x="663" y="149"/>
                  </a:lnTo>
                  <a:lnTo>
                    <a:pt x="682" y="154"/>
                  </a:lnTo>
                  <a:lnTo>
                    <a:pt x="698" y="166"/>
                  </a:lnTo>
                  <a:lnTo>
                    <a:pt x="714" y="178"/>
                  </a:lnTo>
                  <a:lnTo>
                    <a:pt x="729" y="189"/>
                  </a:lnTo>
                  <a:lnTo>
                    <a:pt x="735" y="189"/>
                  </a:lnTo>
                  <a:lnTo>
                    <a:pt x="740" y="189"/>
                  </a:lnTo>
                  <a:lnTo>
                    <a:pt x="743" y="187"/>
                  </a:lnTo>
                  <a:lnTo>
                    <a:pt x="749" y="185"/>
                  </a:lnTo>
                  <a:lnTo>
                    <a:pt x="752" y="184"/>
                  </a:lnTo>
                  <a:lnTo>
                    <a:pt x="755" y="184"/>
                  </a:lnTo>
                  <a:lnTo>
                    <a:pt x="759" y="187"/>
                  </a:lnTo>
                  <a:lnTo>
                    <a:pt x="762" y="191"/>
                  </a:lnTo>
                  <a:lnTo>
                    <a:pt x="766" y="196"/>
                  </a:lnTo>
                  <a:lnTo>
                    <a:pt x="769" y="203"/>
                  </a:lnTo>
                  <a:lnTo>
                    <a:pt x="771" y="206"/>
                  </a:lnTo>
                  <a:lnTo>
                    <a:pt x="768" y="208"/>
                  </a:lnTo>
                  <a:lnTo>
                    <a:pt x="764" y="210"/>
                  </a:lnTo>
                  <a:lnTo>
                    <a:pt x="764" y="210"/>
                  </a:lnTo>
                  <a:lnTo>
                    <a:pt x="762" y="211"/>
                  </a:lnTo>
                  <a:lnTo>
                    <a:pt x="762" y="213"/>
                  </a:lnTo>
                  <a:lnTo>
                    <a:pt x="761" y="215"/>
                  </a:lnTo>
                  <a:lnTo>
                    <a:pt x="759" y="218"/>
                  </a:lnTo>
                  <a:lnTo>
                    <a:pt x="771" y="218"/>
                  </a:lnTo>
                  <a:lnTo>
                    <a:pt x="787" y="220"/>
                  </a:lnTo>
                  <a:lnTo>
                    <a:pt x="803" y="220"/>
                  </a:lnTo>
                  <a:lnTo>
                    <a:pt x="817" y="220"/>
                  </a:lnTo>
                  <a:lnTo>
                    <a:pt x="825" y="222"/>
                  </a:lnTo>
                  <a:lnTo>
                    <a:pt x="834" y="232"/>
                  </a:lnTo>
                  <a:lnTo>
                    <a:pt x="843" y="243"/>
                  </a:lnTo>
                  <a:lnTo>
                    <a:pt x="851" y="253"/>
                  </a:lnTo>
                  <a:lnTo>
                    <a:pt x="851" y="218"/>
                  </a:lnTo>
                  <a:lnTo>
                    <a:pt x="860" y="218"/>
                  </a:lnTo>
                  <a:lnTo>
                    <a:pt x="867" y="218"/>
                  </a:lnTo>
                  <a:lnTo>
                    <a:pt x="872" y="217"/>
                  </a:lnTo>
                  <a:lnTo>
                    <a:pt x="879" y="215"/>
                  </a:lnTo>
                  <a:lnTo>
                    <a:pt x="879" y="211"/>
                  </a:lnTo>
                  <a:lnTo>
                    <a:pt x="848" y="211"/>
                  </a:lnTo>
                  <a:lnTo>
                    <a:pt x="846" y="206"/>
                  </a:lnTo>
                  <a:lnTo>
                    <a:pt x="845" y="205"/>
                  </a:lnTo>
                  <a:lnTo>
                    <a:pt x="843" y="201"/>
                  </a:lnTo>
                  <a:lnTo>
                    <a:pt x="841" y="198"/>
                  </a:lnTo>
                  <a:lnTo>
                    <a:pt x="841" y="192"/>
                  </a:lnTo>
                  <a:lnTo>
                    <a:pt x="845" y="192"/>
                  </a:lnTo>
                  <a:lnTo>
                    <a:pt x="845" y="189"/>
                  </a:lnTo>
                  <a:lnTo>
                    <a:pt x="890" y="184"/>
                  </a:lnTo>
                  <a:lnTo>
                    <a:pt x="890" y="196"/>
                  </a:lnTo>
                  <a:lnTo>
                    <a:pt x="895" y="199"/>
                  </a:lnTo>
                  <a:lnTo>
                    <a:pt x="899" y="205"/>
                  </a:lnTo>
                  <a:lnTo>
                    <a:pt x="902" y="208"/>
                  </a:lnTo>
                  <a:lnTo>
                    <a:pt x="906" y="215"/>
                  </a:lnTo>
                  <a:lnTo>
                    <a:pt x="925" y="215"/>
                  </a:lnTo>
                  <a:lnTo>
                    <a:pt x="937" y="218"/>
                  </a:lnTo>
                  <a:lnTo>
                    <a:pt x="949" y="220"/>
                  </a:lnTo>
                  <a:lnTo>
                    <a:pt x="961" y="222"/>
                  </a:lnTo>
                  <a:lnTo>
                    <a:pt x="979" y="222"/>
                  </a:lnTo>
                  <a:lnTo>
                    <a:pt x="981" y="220"/>
                  </a:lnTo>
                  <a:lnTo>
                    <a:pt x="982" y="218"/>
                  </a:lnTo>
                  <a:lnTo>
                    <a:pt x="984" y="217"/>
                  </a:lnTo>
                  <a:lnTo>
                    <a:pt x="986" y="215"/>
                  </a:lnTo>
                  <a:lnTo>
                    <a:pt x="986" y="203"/>
                  </a:lnTo>
                  <a:lnTo>
                    <a:pt x="1009" y="203"/>
                  </a:lnTo>
                  <a:lnTo>
                    <a:pt x="1016" y="218"/>
                  </a:lnTo>
                  <a:lnTo>
                    <a:pt x="1024" y="234"/>
                  </a:lnTo>
                  <a:lnTo>
                    <a:pt x="1026" y="227"/>
                  </a:lnTo>
                  <a:lnTo>
                    <a:pt x="1026" y="224"/>
                  </a:lnTo>
                  <a:lnTo>
                    <a:pt x="1028" y="218"/>
                  </a:lnTo>
                  <a:lnTo>
                    <a:pt x="1028" y="215"/>
                  </a:lnTo>
                  <a:lnTo>
                    <a:pt x="1040" y="215"/>
                  </a:lnTo>
                  <a:lnTo>
                    <a:pt x="1040" y="201"/>
                  </a:lnTo>
                  <a:lnTo>
                    <a:pt x="1040" y="185"/>
                  </a:lnTo>
                  <a:lnTo>
                    <a:pt x="1042" y="171"/>
                  </a:lnTo>
                  <a:lnTo>
                    <a:pt x="1040" y="164"/>
                  </a:lnTo>
                  <a:lnTo>
                    <a:pt x="1028" y="150"/>
                  </a:lnTo>
                  <a:lnTo>
                    <a:pt x="1019" y="135"/>
                  </a:lnTo>
                  <a:lnTo>
                    <a:pt x="1017" y="117"/>
                  </a:lnTo>
                  <a:lnTo>
                    <a:pt x="1021" y="100"/>
                  </a:lnTo>
                  <a:lnTo>
                    <a:pt x="1033" y="81"/>
                  </a:lnTo>
                  <a:lnTo>
                    <a:pt x="1042" y="77"/>
                  </a:lnTo>
                  <a:lnTo>
                    <a:pt x="1052" y="74"/>
                  </a:lnTo>
                  <a:lnTo>
                    <a:pt x="1063" y="72"/>
                  </a:lnTo>
                  <a:close/>
                  <a:moveTo>
                    <a:pt x="851" y="23"/>
                  </a:moveTo>
                  <a:lnTo>
                    <a:pt x="872" y="37"/>
                  </a:lnTo>
                  <a:lnTo>
                    <a:pt x="885" y="54"/>
                  </a:lnTo>
                  <a:lnTo>
                    <a:pt x="892" y="75"/>
                  </a:lnTo>
                  <a:lnTo>
                    <a:pt x="897" y="102"/>
                  </a:lnTo>
                  <a:lnTo>
                    <a:pt x="902" y="129"/>
                  </a:lnTo>
                  <a:lnTo>
                    <a:pt x="918" y="131"/>
                  </a:lnTo>
                  <a:lnTo>
                    <a:pt x="928" y="133"/>
                  </a:lnTo>
                  <a:lnTo>
                    <a:pt x="937" y="140"/>
                  </a:lnTo>
                  <a:lnTo>
                    <a:pt x="942" y="149"/>
                  </a:lnTo>
                  <a:lnTo>
                    <a:pt x="944" y="164"/>
                  </a:lnTo>
                  <a:lnTo>
                    <a:pt x="941" y="164"/>
                  </a:lnTo>
                  <a:lnTo>
                    <a:pt x="939" y="163"/>
                  </a:lnTo>
                  <a:lnTo>
                    <a:pt x="937" y="161"/>
                  </a:lnTo>
                  <a:lnTo>
                    <a:pt x="935" y="159"/>
                  </a:lnTo>
                  <a:lnTo>
                    <a:pt x="932" y="157"/>
                  </a:lnTo>
                  <a:lnTo>
                    <a:pt x="932" y="164"/>
                  </a:lnTo>
                  <a:lnTo>
                    <a:pt x="935" y="168"/>
                  </a:lnTo>
                  <a:lnTo>
                    <a:pt x="937" y="170"/>
                  </a:lnTo>
                  <a:lnTo>
                    <a:pt x="939" y="170"/>
                  </a:lnTo>
                  <a:lnTo>
                    <a:pt x="939" y="173"/>
                  </a:lnTo>
                  <a:lnTo>
                    <a:pt x="939" y="175"/>
                  </a:lnTo>
                  <a:lnTo>
                    <a:pt x="941" y="180"/>
                  </a:lnTo>
                  <a:lnTo>
                    <a:pt x="932" y="182"/>
                  </a:lnTo>
                  <a:lnTo>
                    <a:pt x="923" y="184"/>
                  </a:lnTo>
                  <a:lnTo>
                    <a:pt x="913" y="184"/>
                  </a:lnTo>
                  <a:lnTo>
                    <a:pt x="895" y="177"/>
                  </a:lnTo>
                  <a:lnTo>
                    <a:pt x="878" y="175"/>
                  </a:lnTo>
                  <a:lnTo>
                    <a:pt x="858" y="178"/>
                  </a:lnTo>
                  <a:lnTo>
                    <a:pt x="839" y="184"/>
                  </a:lnTo>
                  <a:lnTo>
                    <a:pt x="820" y="187"/>
                  </a:lnTo>
                  <a:lnTo>
                    <a:pt x="799" y="187"/>
                  </a:lnTo>
                  <a:lnTo>
                    <a:pt x="775" y="180"/>
                  </a:lnTo>
                  <a:lnTo>
                    <a:pt x="762" y="177"/>
                  </a:lnTo>
                  <a:lnTo>
                    <a:pt x="752" y="175"/>
                  </a:lnTo>
                  <a:lnTo>
                    <a:pt x="743" y="173"/>
                  </a:lnTo>
                  <a:lnTo>
                    <a:pt x="735" y="168"/>
                  </a:lnTo>
                  <a:lnTo>
                    <a:pt x="729" y="157"/>
                  </a:lnTo>
                  <a:lnTo>
                    <a:pt x="733" y="157"/>
                  </a:lnTo>
                  <a:lnTo>
                    <a:pt x="742" y="149"/>
                  </a:lnTo>
                  <a:lnTo>
                    <a:pt x="755" y="145"/>
                  </a:lnTo>
                  <a:lnTo>
                    <a:pt x="771" y="143"/>
                  </a:lnTo>
                  <a:lnTo>
                    <a:pt x="787" y="142"/>
                  </a:lnTo>
                  <a:lnTo>
                    <a:pt x="787" y="138"/>
                  </a:lnTo>
                  <a:lnTo>
                    <a:pt x="780" y="133"/>
                  </a:lnTo>
                  <a:lnTo>
                    <a:pt x="775" y="129"/>
                  </a:lnTo>
                  <a:lnTo>
                    <a:pt x="768" y="128"/>
                  </a:lnTo>
                  <a:lnTo>
                    <a:pt x="755" y="126"/>
                  </a:lnTo>
                  <a:lnTo>
                    <a:pt x="749" y="126"/>
                  </a:lnTo>
                  <a:lnTo>
                    <a:pt x="736" y="126"/>
                  </a:lnTo>
                  <a:lnTo>
                    <a:pt x="721" y="126"/>
                  </a:lnTo>
                  <a:lnTo>
                    <a:pt x="719" y="115"/>
                  </a:lnTo>
                  <a:lnTo>
                    <a:pt x="714" y="105"/>
                  </a:lnTo>
                  <a:lnTo>
                    <a:pt x="710" y="96"/>
                  </a:lnTo>
                  <a:lnTo>
                    <a:pt x="707" y="86"/>
                  </a:lnTo>
                  <a:lnTo>
                    <a:pt x="707" y="68"/>
                  </a:lnTo>
                  <a:lnTo>
                    <a:pt x="714" y="58"/>
                  </a:lnTo>
                  <a:lnTo>
                    <a:pt x="721" y="46"/>
                  </a:lnTo>
                  <a:lnTo>
                    <a:pt x="729" y="35"/>
                  </a:lnTo>
                  <a:lnTo>
                    <a:pt x="740" y="28"/>
                  </a:lnTo>
                  <a:lnTo>
                    <a:pt x="752" y="30"/>
                  </a:lnTo>
                  <a:lnTo>
                    <a:pt x="755" y="30"/>
                  </a:lnTo>
                  <a:lnTo>
                    <a:pt x="755" y="33"/>
                  </a:lnTo>
                  <a:lnTo>
                    <a:pt x="755" y="35"/>
                  </a:lnTo>
                  <a:lnTo>
                    <a:pt x="754" y="35"/>
                  </a:lnTo>
                  <a:lnTo>
                    <a:pt x="754" y="37"/>
                  </a:lnTo>
                  <a:lnTo>
                    <a:pt x="754" y="37"/>
                  </a:lnTo>
                  <a:lnTo>
                    <a:pt x="755" y="39"/>
                  </a:lnTo>
                  <a:lnTo>
                    <a:pt x="755" y="42"/>
                  </a:lnTo>
                  <a:lnTo>
                    <a:pt x="764" y="42"/>
                  </a:lnTo>
                  <a:lnTo>
                    <a:pt x="776" y="42"/>
                  </a:lnTo>
                  <a:lnTo>
                    <a:pt x="787" y="42"/>
                  </a:lnTo>
                  <a:lnTo>
                    <a:pt x="794" y="42"/>
                  </a:lnTo>
                  <a:lnTo>
                    <a:pt x="797" y="44"/>
                  </a:lnTo>
                  <a:lnTo>
                    <a:pt x="799" y="46"/>
                  </a:lnTo>
                  <a:lnTo>
                    <a:pt x="801" y="49"/>
                  </a:lnTo>
                  <a:lnTo>
                    <a:pt x="803" y="53"/>
                  </a:lnTo>
                  <a:lnTo>
                    <a:pt x="806" y="54"/>
                  </a:lnTo>
                  <a:lnTo>
                    <a:pt x="810" y="58"/>
                  </a:lnTo>
                  <a:lnTo>
                    <a:pt x="811" y="53"/>
                  </a:lnTo>
                  <a:lnTo>
                    <a:pt x="813" y="51"/>
                  </a:lnTo>
                  <a:lnTo>
                    <a:pt x="817" y="49"/>
                  </a:lnTo>
                  <a:lnTo>
                    <a:pt x="818" y="47"/>
                  </a:lnTo>
                  <a:lnTo>
                    <a:pt x="824" y="47"/>
                  </a:lnTo>
                  <a:lnTo>
                    <a:pt x="829" y="46"/>
                  </a:lnTo>
                  <a:lnTo>
                    <a:pt x="836" y="60"/>
                  </a:lnTo>
                  <a:lnTo>
                    <a:pt x="843" y="70"/>
                  </a:lnTo>
                  <a:lnTo>
                    <a:pt x="848" y="77"/>
                  </a:lnTo>
                  <a:lnTo>
                    <a:pt x="850" y="72"/>
                  </a:lnTo>
                  <a:lnTo>
                    <a:pt x="851" y="67"/>
                  </a:lnTo>
                  <a:lnTo>
                    <a:pt x="851" y="61"/>
                  </a:lnTo>
                  <a:lnTo>
                    <a:pt x="851" y="54"/>
                  </a:lnTo>
                  <a:lnTo>
                    <a:pt x="845" y="44"/>
                  </a:lnTo>
                  <a:lnTo>
                    <a:pt x="846" y="33"/>
                  </a:lnTo>
                  <a:lnTo>
                    <a:pt x="851" y="23"/>
                  </a:lnTo>
                  <a:close/>
                  <a:moveTo>
                    <a:pt x="871" y="7"/>
                  </a:moveTo>
                  <a:lnTo>
                    <a:pt x="879" y="7"/>
                  </a:lnTo>
                  <a:lnTo>
                    <a:pt x="886" y="9"/>
                  </a:lnTo>
                  <a:lnTo>
                    <a:pt x="893" y="11"/>
                  </a:lnTo>
                  <a:lnTo>
                    <a:pt x="899" y="14"/>
                  </a:lnTo>
                  <a:lnTo>
                    <a:pt x="900" y="19"/>
                  </a:lnTo>
                  <a:lnTo>
                    <a:pt x="900" y="23"/>
                  </a:lnTo>
                  <a:lnTo>
                    <a:pt x="902" y="28"/>
                  </a:lnTo>
                  <a:lnTo>
                    <a:pt x="902" y="35"/>
                  </a:lnTo>
                  <a:lnTo>
                    <a:pt x="897" y="35"/>
                  </a:lnTo>
                  <a:lnTo>
                    <a:pt x="893" y="37"/>
                  </a:lnTo>
                  <a:lnTo>
                    <a:pt x="888" y="37"/>
                  </a:lnTo>
                  <a:lnTo>
                    <a:pt x="883" y="39"/>
                  </a:lnTo>
                  <a:lnTo>
                    <a:pt x="874" y="30"/>
                  </a:lnTo>
                  <a:lnTo>
                    <a:pt x="864" y="23"/>
                  </a:lnTo>
                  <a:lnTo>
                    <a:pt x="871" y="7"/>
                  </a:lnTo>
                  <a:close/>
                  <a:moveTo>
                    <a:pt x="4266" y="0"/>
                  </a:moveTo>
                  <a:lnTo>
                    <a:pt x="4285" y="0"/>
                  </a:lnTo>
                  <a:lnTo>
                    <a:pt x="4301" y="4"/>
                  </a:lnTo>
                  <a:lnTo>
                    <a:pt x="4316" y="7"/>
                  </a:lnTo>
                  <a:lnTo>
                    <a:pt x="4320" y="23"/>
                  </a:lnTo>
                  <a:lnTo>
                    <a:pt x="4269" y="23"/>
                  </a:lnTo>
                  <a:lnTo>
                    <a:pt x="4267" y="18"/>
                  </a:lnTo>
                  <a:lnTo>
                    <a:pt x="4267" y="13"/>
                  </a:lnTo>
                  <a:lnTo>
                    <a:pt x="4266" y="7"/>
                  </a:lnTo>
                  <a:lnTo>
                    <a:pt x="4266" y="0"/>
                  </a:lnTo>
                  <a:close/>
                </a:path>
              </a:pathLst>
            </a:custGeom>
            <a:grpFill/>
            <a:ln w="3175">
              <a:noFill/>
              <a:round/>
              <a:headEnd/>
              <a:tailEnd/>
            </a:ln>
          </p:spPr>
          <p:txBody>
            <a:bodyPr vert="horz" wrap="square" lIns="91440" tIns="45720" rIns="91440" bIns="45720" numCol="1" anchor="t" anchorCtr="0" compatLnSpc="1">
              <a:prstTxWarp prst="textNoShape">
                <a:avLst/>
              </a:prstTxWarp>
            </a:bodyPr>
            <a:lstStyle/>
            <a:p>
              <a:endParaRPr lang="ko-KR" altLang="en-US"/>
            </a:p>
          </p:txBody>
        </p:sp>
        <p:sp>
          <p:nvSpPr>
            <p:cNvPr id="302" name="Freeform 10">
              <a:extLst>
                <a:ext uri="{FF2B5EF4-FFF2-40B4-BE49-F238E27FC236}">
                  <a16:creationId xmlns:a16="http://schemas.microsoft.com/office/drawing/2014/main" xmlns="" id="{78947DCF-33D8-48F0-AF67-3EC682350A85}"/>
                </a:ext>
              </a:extLst>
            </p:cNvPr>
            <p:cNvSpPr>
              <a:spLocks noEditPoints="1"/>
            </p:cNvSpPr>
            <p:nvPr/>
          </p:nvSpPr>
          <p:spPr bwMode="auto">
            <a:xfrm>
              <a:off x="1595438" y="1790700"/>
              <a:ext cx="6908800" cy="3509963"/>
            </a:xfrm>
            <a:custGeom>
              <a:avLst/>
              <a:gdLst>
                <a:gd name="T0" fmla="*/ 660 w 4352"/>
                <a:gd name="T1" fmla="*/ 268 h 2211"/>
                <a:gd name="T2" fmla="*/ 761 w 4352"/>
                <a:gd name="T3" fmla="*/ 293 h 2211"/>
                <a:gd name="T4" fmla="*/ 891 w 4352"/>
                <a:gd name="T5" fmla="*/ 513 h 2211"/>
                <a:gd name="T6" fmla="*/ 763 w 4352"/>
                <a:gd name="T7" fmla="*/ 572 h 2211"/>
                <a:gd name="T8" fmla="*/ 541 w 4352"/>
                <a:gd name="T9" fmla="*/ 326 h 2211"/>
                <a:gd name="T10" fmla="*/ 381 w 4352"/>
                <a:gd name="T11" fmla="*/ 211 h 2211"/>
                <a:gd name="T12" fmla="*/ 442 w 4352"/>
                <a:gd name="T13" fmla="*/ 265 h 2211"/>
                <a:gd name="T14" fmla="*/ 20 w 4352"/>
                <a:gd name="T15" fmla="*/ 288 h 2211"/>
                <a:gd name="T16" fmla="*/ 452 w 4352"/>
                <a:gd name="T17" fmla="*/ 157 h 2211"/>
                <a:gd name="T18" fmla="*/ 3751 w 4352"/>
                <a:gd name="T19" fmla="*/ 141 h 2211"/>
                <a:gd name="T20" fmla="*/ 320 w 4352"/>
                <a:gd name="T21" fmla="*/ 123 h 2211"/>
                <a:gd name="T22" fmla="*/ 299 w 4352"/>
                <a:gd name="T23" fmla="*/ 143 h 2211"/>
                <a:gd name="T24" fmla="*/ 163 w 4352"/>
                <a:gd name="T25" fmla="*/ 127 h 2211"/>
                <a:gd name="T26" fmla="*/ 140 w 4352"/>
                <a:gd name="T27" fmla="*/ 101 h 2211"/>
                <a:gd name="T28" fmla="*/ 3675 w 4352"/>
                <a:gd name="T29" fmla="*/ 153 h 2211"/>
                <a:gd name="T30" fmla="*/ 639 w 4352"/>
                <a:gd name="T31" fmla="*/ 162 h 2211"/>
                <a:gd name="T32" fmla="*/ 508 w 4352"/>
                <a:gd name="T33" fmla="*/ 150 h 2211"/>
                <a:gd name="T34" fmla="*/ 404 w 4352"/>
                <a:gd name="T35" fmla="*/ 89 h 2211"/>
                <a:gd name="T36" fmla="*/ 180 w 4352"/>
                <a:gd name="T37" fmla="*/ 82 h 2211"/>
                <a:gd name="T38" fmla="*/ 2683 w 4352"/>
                <a:gd name="T39" fmla="*/ 75 h 2211"/>
                <a:gd name="T40" fmla="*/ 2475 w 4352"/>
                <a:gd name="T41" fmla="*/ 199 h 2211"/>
                <a:gd name="T42" fmla="*/ 407 w 4352"/>
                <a:gd name="T43" fmla="*/ 52 h 2211"/>
                <a:gd name="T44" fmla="*/ 3303 w 4352"/>
                <a:gd name="T45" fmla="*/ 117 h 2211"/>
                <a:gd name="T46" fmla="*/ 3357 w 4352"/>
                <a:gd name="T47" fmla="*/ 195 h 2211"/>
                <a:gd name="T48" fmla="*/ 3540 w 4352"/>
                <a:gd name="T49" fmla="*/ 305 h 2211"/>
                <a:gd name="T50" fmla="*/ 3767 w 4352"/>
                <a:gd name="T51" fmla="*/ 261 h 2211"/>
                <a:gd name="T52" fmla="*/ 4073 w 4352"/>
                <a:gd name="T53" fmla="*/ 364 h 2211"/>
                <a:gd name="T54" fmla="*/ 4312 w 4352"/>
                <a:gd name="T55" fmla="*/ 511 h 2211"/>
                <a:gd name="T56" fmla="*/ 4193 w 4352"/>
                <a:gd name="T57" fmla="*/ 539 h 2211"/>
                <a:gd name="T58" fmla="*/ 4015 w 4352"/>
                <a:gd name="T59" fmla="*/ 677 h 2211"/>
                <a:gd name="T60" fmla="*/ 3874 w 4352"/>
                <a:gd name="T61" fmla="*/ 780 h 2211"/>
                <a:gd name="T62" fmla="*/ 3928 w 4352"/>
                <a:gd name="T63" fmla="*/ 640 h 2211"/>
                <a:gd name="T64" fmla="*/ 3622 w 4352"/>
                <a:gd name="T65" fmla="*/ 768 h 2211"/>
                <a:gd name="T66" fmla="*/ 3591 w 4352"/>
                <a:gd name="T67" fmla="*/ 1045 h 2211"/>
                <a:gd name="T68" fmla="*/ 3456 w 4352"/>
                <a:gd name="T69" fmla="*/ 1122 h 2211"/>
                <a:gd name="T70" fmla="*/ 3402 w 4352"/>
                <a:gd name="T71" fmla="*/ 1218 h 2211"/>
                <a:gd name="T72" fmla="*/ 3245 w 4352"/>
                <a:gd name="T73" fmla="*/ 1413 h 2211"/>
                <a:gd name="T74" fmla="*/ 3168 w 4352"/>
                <a:gd name="T75" fmla="*/ 1686 h 2211"/>
                <a:gd name="T76" fmla="*/ 2987 w 4352"/>
                <a:gd name="T77" fmla="*/ 1387 h 2211"/>
                <a:gd name="T78" fmla="*/ 2720 w 4352"/>
                <a:gd name="T79" fmla="*/ 1406 h 2211"/>
                <a:gd name="T80" fmla="*/ 2434 w 4352"/>
                <a:gd name="T81" fmla="*/ 1335 h 2211"/>
                <a:gd name="T82" fmla="*/ 2339 w 4352"/>
                <a:gd name="T83" fmla="*/ 1523 h 2211"/>
                <a:gd name="T84" fmla="*/ 2231 w 4352"/>
                <a:gd name="T85" fmla="*/ 1378 h 2211"/>
                <a:gd name="T86" fmla="*/ 2310 w 4352"/>
                <a:gd name="T87" fmla="*/ 1714 h 2211"/>
                <a:gd name="T88" fmla="*/ 2001 w 4352"/>
                <a:gd name="T89" fmla="*/ 2208 h 2211"/>
                <a:gd name="T90" fmla="*/ 1920 w 4352"/>
                <a:gd name="T91" fmla="*/ 1862 h 2211"/>
                <a:gd name="T92" fmla="*/ 1625 w 4352"/>
                <a:gd name="T93" fmla="*/ 1644 h 2211"/>
                <a:gd name="T94" fmla="*/ 1636 w 4352"/>
                <a:gd name="T95" fmla="*/ 1195 h 2211"/>
                <a:gd name="T96" fmla="*/ 1709 w 4352"/>
                <a:gd name="T97" fmla="*/ 1028 h 2211"/>
                <a:gd name="T98" fmla="*/ 1793 w 4352"/>
                <a:gd name="T99" fmla="*/ 865 h 2211"/>
                <a:gd name="T100" fmla="*/ 1973 w 4352"/>
                <a:gd name="T101" fmla="*/ 801 h 2211"/>
                <a:gd name="T102" fmla="*/ 2118 w 4352"/>
                <a:gd name="T103" fmla="*/ 659 h 2211"/>
                <a:gd name="T104" fmla="*/ 1997 w 4352"/>
                <a:gd name="T105" fmla="*/ 686 h 2211"/>
                <a:gd name="T106" fmla="*/ 1831 w 4352"/>
                <a:gd name="T107" fmla="*/ 577 h 2211"/>
                <a:gd name="T108" fmla="*/ 2041 w 4352"/>
                <a:gd name="T109" fmla="*/ 342 h 2211"/>
                <a:gd name="T110" fmla="*/ 2259 w 4352"/>
                <a:gd name="T111" fmla="*/ 391 h 2211"/>
                <a:gd name="T112" fmla="*/ 2278 w 4352"/>
                <a:gd name="T113" fmla="*/ 499 h 2211"/>
                <a:gd name="T114" fmla="*/ 2439 w 4352"/>
                <a:gd name="T115" fmla="*/ 387 h 2211"/>
                <a:gd name="T116" fmla="*/ 2566 w 4352"/>
                <a:gd name="T117" fmla="*/ 382 h 2211"/>
                <a:gd name="T118" fmla="*/ 2667 w 4352"/>
                <a:gd name="T119" fmla="*/ 261 h 2211"/>
                <a:gd name="T120" fmla="*/ 2737 w 4352"/>
                <a:gd name="T121" fmla="*/ 467 h 2211"/>
                <a:gd name="T122" fmla="*/ 2861 w 4352"/>
                <a:gd name="T123" fmla="*/ 275 h 2211"/>
                <a:gd name="T124" fmla="*/ 3161 w 4352"/>
                <a:gd name="T125" fmla="*/ 17 h 2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352" h="2211">
                  <a:moveTo>
                    <a:pt x="2697" y="200"/>
                  </a:moveTo>
                  <a:lnTo>
                    <a:pt x="2708" y="204"/>
                  </a:lnTo>
                  <a:lnTo>
                    <a:pt x="2708" y="211"/>
                  </a:lnTo>
                  <a:lnTo>
                    <a:pt x="2704" y="211"/>
                  </a:lnTo>
                  <a:lnTo>
                    <a:pt x="2702" y="213"/>
                  </a:lnTo>
                  <a:lnTo>
                    <a:pt x="2701" y="214"/>
                  </a:lnTo>
                  <a:lnTo>
                    <a:pt x="2699" y="214"/>
                  </a:lnTo>
                  <a:lnTo>
                    <a:pt x="2697" y="214"/>
                  </a:lnTo>
                  <a:lnTo>
                    <a:pt x="2694" y="214"/>
                  </a:lnTo>
                  <a:lnTo>
                    <a:pt x="2694" y="209"/>
                  </a:lnTo>
                  <a:lnTo>
                    <a:pt x="2694" y="206"/>
                  </a:lnTo>
                  <a:lnTo>
                    <a:pt x="2695" y="204"/>
                  </a:lnTo>
                  <a:lnTo>
                    <a:pt x="2697" y="200"/>
                  </a:lnTo>
                  <a:close/>
                  <a:moveTo>
                    <a:pt x="562" y="192"/>
                  </a:moveTo>
                  <a:lnTo>
                    <a:pt x="562" y="195"/>
                  </a:lnTo>
                  <a:lnTo>
                    <a:pt x="566" y="195"/>
                  </a:lnTo>
                  <a:lnTo>
                    <a:pt x="564" y="213"/>
                  </a:lnTo>
                  <a:lnTo>
                    <a:pt x="566" y="228"/>
                  </a:lnTo>
                  <a:lnTo>
                    <a:pt x="573" y="242"/>
                  </a:lnTo>
                  <a:lnTo>
                    <a:pt x="576" y="244"/>
                  </a:lnTo>
                  <a:lnTo>
                    <a:pt x="580" y="244"/>
                  </a:lnTo>
                  <a:lnTo>
                    <a:pt x="583" y="246"/>
                  </a:lnTo>
                  <a:lnTo>
                    <a:pt x="589" y="246"/>
                  </a:lnTo>
                  <a:lnTo>
                    <a:pt x="589" y="204"/>
                  </a:lnTo>
                  <a:lnTo>
                    <a:pt x="615" y="204"/>
                  </a:lnTo>
                  <a:lnTo>
                    <a:pt x="620" y="216"/>
                  </a:lnTo>
                  <a:lnTo>
                    <a:pt x="627" y="228"/>
                  </a:lnTo>
                  <a:lnTo>
                    <a:pt x="634" y="239"/>
                  </a:lnTo>
                  <a:lnTo>
                    <a:pt x="646" y="242"/>
                  </a:lnTo>
                  <a:lnTo>
                    <a:pt x="646" y="247"/>
                  </a:lnTo>
                  <a:lnTo>
                    <a:pt x="648" y="258"/>
                  </a:lnTo>
                  <a:lnTo>
                    <a:pt x="650" y="270"/>
                  </a:lnTo>
                  <a:lnTo>
                    <a:pt x="650" y="277"/>
                  </a:lnTo>
                  <a:lnTo>
                    <a:pt x="653" y="275"/>
                  </a:lnTo>
                  <a:lnTo>
                    <a:pt x="655" y="275"/>
                  </a:lnTo>
                  <a:lnTo>
                    <a:pt x="655" y="275"/>
                  </a:lnTo>
                  <a:lnTo>
                    <a:pt x="657" y="274"/>
                  </a:lnTo>
                  <a:lnTo>
                    <a:pt x="658" y="272"/>
                  </a:lnTo>
                  <a:lnTo>
                    <a:pt x="660" y="268"/>
                  </a:lnTo>
                  <a:lnTo>
                    <a:pt x="662" y="263"/>
                  </a:lnTo>
                  <a:lnTo>
                    <a:pt x="664" y="258"/>
                  </a:lnTo>
                  <a:lnTo>
                    <a:pt x="665" y="254"/>
                  </a:lnTo>
                  <a:lnTo>
                    <a:pt x="669" y="251"/>
                  </a:lnTo>
                  <a:lnTo>
                    <a:pt x="672" y="249"/>
                  </a:lnTo>
                  <a:lnTo>
                    <a:pt x="678" y="247"/>
                  </a:lnTo>
                  <a:lnTo>
                    <a:pt x="681" y="244"/>
                  </a:lnTo>
                  <a:lnTo>
                    <a:pt x="685" y="242"/>
                  </a:lnTo>
                  <a:lnTo>
                    <a:pt x="681" y="242"/>
                  </a:lnTo>
                  <a:lnTo>
                    <a:pt x="681" y="239"/>
                  </a:lnTo>
                  <a:lnTo>
                    <a:pt x="672" y="242"/>
                  </a:lnTo>
                  <a:lnTo>
                    <a:pt x="667" y="246"/>
                  </a:lnTo>
                  <a:lnTo>
                    <a:pt x="660" y="251"/>
                  </a:lnTo>
                  <a:lnTo>
                    <a:pt x="650" y="254"/>
                  </a:lnTo>
                  <a:lnTo>
                    <a:pt x="648" y="239"/>
                  </a:lnTo>
                  <a:lnTo>
                    <a:pt x="646" y="228"/>
                  </a:lnTo>
                  <a:lnTo>
                    <a:pt x="643" y="219"/>
                  </a:lnTo>
                  <a:lnTo>
                    <a:pt x="639" y="207"/>
                  </a:lnTo>
                  <a:lnTo>
                    <a:pt x="643" y="206"/>
                  </a:lnTo>
                  <a:lnTo>
                    <a:pt x="644" y="206"/>
                  </a:lnTo>
                  <a:lnTo>
                    <a:pt x="648" y="204"/>
                  </a:lnTo>
                  <a:lnTo>
                    <a:pt x="653" y="204"/>
                  </a:lnTo>
                  <a:lnTo>
                    <a:pt x="658" y="207"/>
                  </a:lnTo>
                  <a:lnTo>
                    <a:pt x="662" y="209"/>
                  </a:lnTo>
                  <a:lnTo>
                    <a:pt x="667" y="211"/>
                  </a:lnTo>
                  <a:lnTo>
                    <a:pt x="672" y="213"/>
                  </a:lnTo>
                  <a:lnTo>
                    <a:pt x="678" y="214"/>
                  </a:lnTo>
                  <a:lnTo>
                    <a:pt x="685" y="226"/>
                  </a:lnTo>
                  <a:lnTo>
                    <a:pt x="692" y="240"/>
                  </a:lnTo>
                  <a:lnTo>
                    <a:pt x="697" y="253"/>
                  </a:lnTo>
                  <a:lnTo>
                    <a:pt x="704" y="261"/>
                  </a:lnTo>
                  <a:lnTo>
                    <a:pt x="707" y="263"/>
                  </a:lnTo>
                  <a:lnTo>
                    <a:pt x="713" y="263"/>
                  </a:lnTo>
                  <a:lnTo>
                    <a:pt x="718" y="263"/>
                  </a:lnTo>
                  <a:lnTo>
                    <a:pt x="723" y="263"/>
                  </a:lnTo>
                  <a:lnTo>
                    <a:pt x="726" y="263"/>
                  </a:lnTo>
                  <a:lnTo>
                    <a:pt x="730" y="265"/>
                  </a:lnTo>
                  <a:lnTo>
                    <a:pt x="747" y="277"/>
                  </a:lnTo>
                  <a:lnTo>
                    <a:pt x="761" y="293"/>
                  </a:lnTo>
                  <a:lnTo>
                    <a:pt x="777" y="307"/>
                  </a:lnTo>
                  <a:lnTo>
                    <a:pt x="777" y="319"/>
                  </a:lnTo>
                  <a:lnTo>
                    <a:pt x="791" y="324"/>
                  </a:lnTo>
                  <a:lnTo>
                    <a:pt x="803" y="331"/>
                  </a:lnTo>
                  <a:lnTo>
                    <a:pt x="810" y="342"/>
                  </a:lnTo>
                  <a:lnTo>
                    <a:pt x="819" y="354"/>
                  </a:lnTo>
                  <a:lnTo>
                    <a:pt x="826" y="366"/>
                  </a:lnTo>
                  <a:lnTo>
                    <a:pt x="835" y="377"/>
                  </a:lnTo>
                  <a:lnTo>
                    <a:pt x="829" y="384"/>
                  </a:lnTo>
                  <a:lnTo>
                    <a:pt x="826" y="387"/>
                  </a:lnTo>
                  <a:lnTo>
                    <a:pt x="824" y="392"/>
                  </a:lnTo>
                  <a:lnTo>
                    <a:pt x="822" y="396"/>
                  </a:lnTo>
                  <a:lnTo>
                    <a:pt x="829" y="408"/>
                  </a:lnTo>
                  <a:lnTo>
                    <a:pt x="840" y="417"/>
                  </a:lnTo>
                  <a:lnTo>
                    <a:pt x="854" y="422"/>
                  </a:lnTo>
                  <a:lnTo>
                    <a:pt x="854" y="427"/>
                  </a:lnTo>
                  <a:lnTo>
                    <a:pt x="854" y="429"/>
                  </a:lnTo>
                  <a:lnTo>
                    <a:pt x="856" y="431"/>
                  </a:lnTo>
                  <a:lnTo>
                    <a:pt x="856" y="432"/>
                  </a:lnTo>
                  <a:lnTo>
                    <a:pt x="857" y="434"/>
                  </a:lnTo>
                  <a:lnTo>
                    <a:pt x="861" y="436"/>
                  </a:lnTo>
                  <a:lnTo>
                    <a:pt x="864" y="439"/>
                  </a:lnTo>
                  <a:lnTo>
                    <a:pt x="870" y="441"/>
                  </a:lnTo>
                  <a:lnTo>
                    <a:pt x="873" y="443"/>
                  </a:lnTo>
                  <a:lnTo>
                    <a:pt x="877" y="446"/>
                  </a:lnTo>
                  <a:lnTo>
                    <a:pt x="878" y="448"/>
                  </a:lnTo>
                  <a:lnTo>
                    <a:pt x="880" y="452"/>
                  </a:lnTo>
                  <a:lnTo>
                    <a:pt x="878" y="453"/>
                  </a:lnTo>
                  <a:lnTo>
                    <a:pt x="878" y="455"/>
                  </a:lnTo>
                  <a:lnTo>
                    <a:pt x="878" y="455"/>
                  </a:lnTo>
                  <a:lnTo>
                    <a:pt x="878" y="457"/>
                  </a:lnTo>
                  <a:lnTo>
                    <a:pt x="880" y="459"/>
                  </a:lnTo>
                  <a:lnTo>
                    <a:pt x="884" y="460"/>
                  </a:lnTo>
                  <a:lnTo>
                    <a:pt x="889" y="462"/>
                  </a:lnTo>
                  <a:lnTo>
                    <a:pt x="892" y="464"/>
                  </a:lnTo>
                  <a:lnTo>
                    <a:pt x="898" y="464"/>
                  </a:lnTo>
                  <a:lnTo>
                    <a:pt x="903" y="464"/>
                  </a:lnTo>
                  <a:lnTo>
                    <a:pt x="896" y="511"/>
                  </a:lnTo>
                  <a:lnTo>
                    <a:pt x="891" y="513"/>
                  </a:lnTo>
                  <a:lnTo>
                    <a:pt x="885" y="513"/>
                  </a:lnTo>
                  <a:lnTo>
                    <a:pt x="880" y="514"/>
                  </a:lnTo>
                  <a:lnTo>
                    <a:pt x="873" y="514"/>
                  </a:lnTo>
                  <a:lnTo>
                    <a:pt x="866" y="506"/>
                  </a:lnTo>
                  <a:lnTo>
                    <a:pt x="857" y="497"/>
                  </a:lnTo>
                  <a:lnTo>
                    <a:pt x="850" y="488"/>
                  </a:lnTo>
                  <a:lnTo>
                    <a:pt x="845" y="476"/>
                  </a:lnTo>
                  <a:lnTo>
                    <a:pt x="838" y="476"/>
                  </a:lnTo>
                  <a:lnTo>
                    <a:pt x="833" y="478"/>
                  </a:lnTo>
                  <a:lnTo>
                    <a:pt x="828" y="478"/>
                  </a:lnTo>
                  <a:lnTo>
                    <a:pt x="822" y="480"/>
                  </a:lnTo>
                  <a:lnTo>
                    <a:pt x="831" y="507"/>
                  </a:lnTo>
                  <a:lnTo>
                    <a:pt x="838" y="537"/>
                  </a:lnTo>
                  <a:lnTo>
                    <a:pt x="850" y="537"/>
                  </a:lnTo>
                  <a:lnTo>
                    <a:pt x="857" y="551"/>
                  </a:lnTo>
                  <a:lnTo>
                    <a:pt x="863" y="565"/>
                  </a:lnTo>
                  <a:lnTo>
                    <a:pt x="864" y="584"/>
                  </a:lnTo>
                  <a:lnTo>
                    <a:pt x="863" y="586"/>
                  </a:lnTo>
                  <a:lnTo>
                    <a:pt x="861" y="588"/>
                  </a:lnTo>
                  <a:lnTo>
                    <a:pt x="861" y="590"/>
                  </a:lnTo>
                  <a:lnTo>
                    <a:pt x="859" y="591"/>
                  </a:lnTo>
                  <a:lnTo>
                    <a:pt x="857" y="593"/>
                  </a:lnTo>
                  <a:lnTo>
                    <a:pt x="854" y="595"/>
                  </a:lnTo>
                  <a:lnTo>
                    <a:pt x="847" y="591"/>
                  </a:lnTo>
                  <a:lnTo>
                    <a:pt x="838" y="586"/>
                  </a:lnTo>
                  <a:lnTo>
                    <a:pt x="829" y="581"/>
                  </a:lnTo>
                  <a:lnTo>
                    <a:pt x="822" y="577"/>
                  </a:lnTo>
                  <a:lnTo>
                    <a:pt x="819" y="576"/>
                  </a:lnTo>
                  <a:lnTo>
                    <a:pt x="816" y="576"/>
                  </a:lnTo>
                  <a:lnTo>
                    <a:pt x="826" y="590"/>
                  </a:lnTo>
                  <a:lnTo>
                    <a:pt x="835" y="602"/>
                  </a:lnTo>
                  <a:lnTo>
                    <a:pt x="842" y="617"/>
                  </a:lnTo>
                  <a:lnTo>
                    <a:pt x="838" y="617"/>
                  </a:lnTo>
                  <a:lnTo>
                    <a:pt x="826" y="612"/>
                  </a:lnTo>
                  <a:lnTo>
                    <a:pt x="810" y="609"/>
                  </a:lnTo>
                  <a:lnTo>
                    <a:pt x="793" y="605"/>
                  </a:lnTo>
                  <a:lnTo>
                    <a:pt x="781" y="598"/>
                  </a:lnTo>
                  <a:lnTo>
                    <a:pt x="770" y="588"/>
                  </a:lnTo>
                  <a:lnTo>
                    <a:pt x="763" y="572"/>
                  </a:lnTo>
                  <a:lnTo>
                    <a:pt x="756" y="558"/>
                  </a:lnTo>
                  <a:lnTo>
                    <a:pt x="746" y="544"/>
                  </a:lnTo>
                  <a:lnTo>
                    <a:pt x="735" y="534"/>
                  </a:lnTo>
                  <a:lnTo>
                    <a:pt x="720" y="542"/>
                  </a:lnTo>
                  <a:lnTo>
                    <a:pt x="702" y="548"/>
                  </a:lnTo>
                  <a:lnTo>
                    <a:pt x="681" y="549"/>
                  </a:lnTo>
                  <a:lnTo>
                    <a:pt x="679" y="544"/>
                  </a:lnTo>
                  <a:lnTo>
                    <a:pt x="678" y="539"/>
                  </a:lnTo>
                  <a:lnTo>
                    <a:pt x="678" y="534"/>
                  </a:lnTo>
                  <a:lnTo>
                    <a:pt x="678" y="527"/>
                  </a:lnTo>
                  <a:lnTo>
                    <a:pt x="693" y="521"/>
                  </a:lnTo>
                  <a:lnTo>
                    <a:pt x="713" y="516"/>
                  </a:lnTo>
                  <a:lnTo>
                    <a:pt x="730" y="511"/>
                  </a:lnTo>
                  <a:lnTo>
                    <a:pt x="735" y="501"/>
                  </a:lnTo>
                  <a:lnTo>
                    <a:pt x="740" y="487"/>
                  </a:lnTo>
                  <a:lnTo>
                    <a:pt x="746" y="471"/>
                  </a:lnTo>
                  <a:lnTo>
                    <a:pt x="749" y="455"/>
                  </a:lnTo>
                  <a:lnTo>
                    <a:pt x="751" y="443"/>
                  </a:lnTo>
                  <a:lnTo>
                    <a:pt x="749" y="434"/>
                  </a:lnTo>
                  <a:lnTo>
                    <a:pt x="742" y="422"/>
                  </a:lnTo>
                  <a:lnTo>
                    <a:pt x="733" y="415"/>
                  </a:lnTo>
                  <a:lnTo>
                    <a:pt x="723" y="408"/>
                  </a:lnTo>
                  <a:lnTo>
                    <a:pt x="716" y="399"/>
                  </a:lnTo>
                  <a:lnTo>
                    <a:pt x="707" y="357"/>
                  </a:lnTo>
                  <a:lnTo>
                    <a:pt x="693" y="354"/>
                  </a:lnTo>
                  <a:lnTo>
                    <a:pt x="683" y="347"/>
                  </a:lnTo>
                  <a:lnTo>
                    <a:pt x="674" y="340"/>
                  </a:lnTo>
                  <a:lnTo>
                    <a:pt x="665" y="338"/>
                  </a:lnTo>
                  <a:lnTo>
                    <a:pt x="657" y="342"/>
                  </a:lnTo>
                  <a:lnTo>
                    <a:pt x="651" y="347"/>
                  </a:lnTo>
                  <a:lnTo>
                    <a:pt x="646" y="352"/>
                  </a:lnTo>
                  <a:lnTo>
                    <a:pt x="639" y="357"/>
                  </a:lnTo>
                  <a:lnTo>
                    <a:pt x="627" y="361"/>
                  </a:lnTo>
                  <a:lnTo>
                    <a:pt x="615" y="354"/>
                  </a:lnTo>
                  <a:lnTo>
                    <a:pt x="599" y="349"/>
                  </a:lnTo>
                  <a:lnTo>
                    <a:pt x="582" y="345"/>
                  </a:lnTo>
                  <a:lnTo>
                    <a:pt x="566" y="340"/>
                  </a:lnTo>
                  <a:lnTo>
                    <a:pt x="552" y="335"/>
                  </a:lnTo>
                  <a:lnTo>
                    <a:pt x="541" y="326"/>
                  </a:lnTo>
                  <a:lnTo>
                    <a:pt x="534" y="312"/>
                  </a:lnTo>
                  <a:lnTo>
                    <a:pt x="536" y="310"/>
                  </a:lnTo>
                  <a:lnTo>
                    <a:pt x="536" y="309"/>
                  </a:lnTo>
                  <a:lnTo>
                    <a:pt x="538" y="309"/>
                  </a:lnTo>
                  <a:lnTo>
                    <a:pt x="538" y="307"/>
                  </a:lnTo>
                  <a:lnTo>
                    <a:pt x="538" y="303"/>
                  </a:lnTo>
                  <a:lnTo>
                    <a:pt x="531" y="302"/>
                  </a:lnTo>
                  <a:lnTo>
                    <a:pt x="524" y="300"/>
                  </a:lnTo>
                  <a:lnTo>
                    <a:pt x="519" y="296"/>
                  </a:lnTo>
                  <a:lnTo>
                    <a:pt x="515" y="291"/>
                  </a:lnTo>
                  <a:lnTo>
                    <a:pt x="512" y="284"/>
                  </a:lnTo>
                  <a:lnTo>
                    <a:pt x="521" y="267"/>
                  </a:lnTo>
                  <a:lnTo>
                    <a:pt x="528" y="244"/>
                  </a:lnTo>
                  <a:lnTo>
                    <a:pt x="531" y="219"/>
                  </a:lnTo>
                  <a:lnTo>
                    <a:pt x="534" y="195"/>
                  </a:lnTo>
                  <a:lnTo>
                    <a:pt x="562" y="192"/>
                  </a:lnTo>
                  <a:close/>
                  <a:moveTo>
                    <a:pt x="400" y="188"/>
                  </a:moveTo>
                  <a:lnTo>
                    <a:pt x="416" y="188"/>
                  </a:lnTo>
                  <a:lnTo>
                    <a:pt x="425" y="223"/>
                  </a:lnTo>
                  <a:lnTo>
                    <a:pt x="432" y="261"/>
                  </a:lnTo>
                  <a:lnTo>
                    <a:pt x="428" y="261"/>
                  </a:lnTo>
                  <a:lnTo>
                    <a:pt x="423" y="268"/>
                  </a:lnTo>
                  <a:lnTo>
                    <a:pt x="412" y="265"/>
                  </a:lnTo>
                  <a:lnTo>
                    <a:pt x="409" y="268"/>
                  </a:lnTo>
                  <a:lnTo>
                    <a:pt x="409" y="272"/>
                  </a:lnTo>
                  <a:lnTo>
                    <a:pt x="409" y="275"/>
                  </a:lnTo>
                  <a:lnTo>
                    <a:pt x="409" y="277"/>
                  </a:lnTo>
                  <a:lnTo>
                    <a:pt x="407" y="279"/>
                  </a:lnTo>
                  <a:lnTo>
                    <a:pt x="405" y="282"/>
                  </a:lnTo>
                  <a:lnTo>
                    <a:pt x="400" y="284"/>
                  </a:lnTo>
                  <a:lnTo>
                    <a:pt x="395" y="281"/>
                  </a:lnTo>
                  <a:lnTo>
                    <a:pt x="388" y="275"/>
                  </a:lnTo>
                  <a:lnTo>
                    <a:pt x="381" y="272"/>
                  </a:lnTo>
                  <a:lnTo>
                    <a:pt x="381" y="261"/>
                  </a:lnTo>
                  <a:lnTo>
                    <a:pt x="358" y="258"/>
                  </a:lnTo>
                  <a:lnTo>
                    <a:pt x="362" y="226"/>
                  </a:lnTo>
                  <a:lnTo>
                    <a:pt x="369" y="223"/>
                  </a:lnTo>
                  <a:lnTo>
                    <a:pt x="376" y="218"/>
                  </a:lnTo>
                  <a:lnTo>
                    <a:pt x="381" y="211"/>
                  </a:lnTo>
                  <a:lnTo>
                    <a:pt x="376" y="209"/>
                  </a:lnTo>
                  <a:lnTo>
                    <a:pt x="372" y="207"/>
                  </a:lnTo>
                  <a:lnTo>
                    <a:pt x="369" y="206"/>
                  </a:lnTo>
                  <a:lnTo>
                    <a:pt x="365" y="202"/>
                  </a:lnTo>
                  <a:lnTo>
                    <a:pt x="363" y="199"/>
                  </a:lnTo>
                  <a:lnTo>
                    <a:pt x="362" y="192"/>
                  </a:lnTo>
                  <a:lnTo>
                    <a:pt x="381" y="190"/>
                  </a:lnTo>
                  <a:lnTo>
                    <a:pt x="400" y="188"/>
                  </a:lnTo>
                  <a:close/>
                  <a:moveTo>
                    <a:pt x="3661" y="172"/>
                  </a:moveTo>
                  <a:lnTo>
                    <a:pt x="3673" y="178"/>
                  </a:lnTo>
                  <a:lnTo>
                    <a:pt x="3673" y="185"/>
                  </a:lnTo>
                  <a:lnTo>
                    <a:pt x="3657" y="185"/>
                  </a:lnTo>
                  <a:lnTo>
                    <a:pt x="3661" y="172"/>
                  </a:lnTo>
                  <a:close/>
                  <a:moveTo>
                    <a:pt x="438" y="172"/>
                  </a:moveTo>
                  <a:lnTo>
                    <a:pt x="451" y="174"/>
                  </a:lnTo>
                  <a:lnTo>
                    <a:pt x="465" y="176"/>
                  </a:lnTo>
                  <a:lnTo>
                    <a:pt x="477" y="178"/>
                  </a:lnTo>
                  <a:lnTo>
                    <a:pt x="486" y="181"/>
                  </a:lnTo>
                  <a:lnTo>
                    <a:pt x="487" y="185"/>
                  </a:lnTo>
                  <a:lnTo>
                    <a:pt x="487" y="190"/>
                  </a:lnTo>
                  <a:lnTo>
                    <a:pt x="489" y="197"/>
                  </a:lnTo>
                  <a:lnTo>
                    <a:pt x="489" y="204"/>
                  </a:lnTo>
                  <a:lnTo>
                    <a:pt x="487" y="207"/>
                  </a:lnTo>
                  <a:lnTo>
                    <a:pt x="486" y="211"/>
                  </a:lnTo>
                  <a:lnTo>
                    <a:pt x="484" y="216"/>
                  </a:lnTo>
                  <a:lnTo>
                    <a:pt x="480" y="219"/>
                  </a:lnTo>
                  <a:lnTo>
                    <a:pt x="477" y="221"/>
                  </a:lnTo>
                  <a:lnTo>
                    <a:pt x="473" y="223"/>
                  </a:lnTo>
                  <a:lnTo>
                    <a:pt x="472" y="225"/>
                  </a:lnTo>
                  <a:lnTo>
                    <a:pt x="468" y="226"/>
                  </a:lnTo>
                  <a:lnTo>
                    <a:pt x="466" y="230"/>
                  </a:lnTo>
                  <a:lnTo>
                    <a:pt x="468" y="239"/>
                  </a:lnTo>
                  <a:lnTo>
                    <a:pt x="466" y="249"/>
                  </a:lnTo>
                  <a:lnTo>
                    <a:pt x="465" y="256"/>
                  </a:lnTo>
                  <a:lnTo>
                    <a:pt x="461" y="261"/>
                  </a:lnTo>
                  <a:lnTo>
                    <a:pt x="458" y="263"/>
                  </a:lnTo>
                  <a:lnTo>
                    <a:pt x="454" y="265"/>
                  </a:lnTo>
                  <a:lnTo>
                    <a:pt x="449" y="265"/>
                  </a:lnTo>
                  <a:lnTo>
                    <a:pt x="442" y="265"/>
                  </a:lnTo>
                  <a:lnTo>
                    <a:pt x="438" y="254"/>
                  </a:lnTo>
                  <a:lnTo>
                    <a:pt x="442" y="244"/>
                  </a:lnTo>
                  <a:lnTo>
                    <a:pt x="442" y="232"/>
                  </a:lnTo>
                  <a:lnTo>
                    <a:pt x="438" y="218"/>
                  </a:lnTo>
                  <a:lnTo>
                    <a:pt x="437" y="202"/>
                  </a:lnTo>
                  <a:lnTo>
                    <a:pt x="435" y="188"/>
                  </a:lnTo>
                  <a:lnTo>
                    <a:pt x="438" y="172"/>
                  </a:lnTo>
                  <a:close/>
                  <a:moveTo>
                    <a:pt x="60" y="171"/>
                  </a:moveTo>
                  <a:lnTo>
                    <a:pt x="74" y="172"/>
                  </a:lnTo>
                  <a:lnTo>
                    <a:pt x="74" y="185"/>
                  </a:lnTo>
                  <a:lnTo>
                    <a:pt x="91" y="185"/>
                  </a:lnTo>
                  <a:lnTo>
                    <a:pt x="105" y="185"/>
                  </a:lnTo>
                  <a:lnTo>
                    <a:pt x="121" y="185"/>
                  </a:lnTo>
                  <a:lnTo>
                    <a:pt x="124" y="192"/>
                  </a:lnTo>
                  <a:lnTo>
                    <a:pt x="128" y="200"/>
                  </a:lnTo>
                  <a:lnTo>
                    <a:pt x="131" y="209"/>
                  </a:lnTo>
                  <a:lnTo>
                    <a:pt x="135" y="216"/>
                  </a:lnTo>
                  <a:lnTo>
                    <a:pt x="135" y="219"/>
                  </a:lnTo>
                  <a:lnTo>
                    <a:pt x="124" y="232"/>
                  </a:lnTo>
                  <a:lnTo>
                    <a:pt x="110" y="237"/>
                  </a:lnTo>
                  <a:lnTo>
                    <a:pt x="96" y="242"/>
                  </a:lnTo>
                  <a:lnTo>
                    <a:pt x="88" y="258"/>
                  </a:lnTo>
                  <a:lnTo>
                    <a:pt x="81" y="272"/>
                  </a:lnTo>
                  <a:lnTo>
                    <a:pt x="79" y="288"/>
                  </a:lnTo>
                  <a:lnTo>
                    <a:pt x="82" y="303"/>
                  </a:lnTo>
                  <a:lnTo>
                    <a:pt x="67" y="305"/>
                  </a:lnTo>
                  <a:lnTo>
                    <a:pt x="53" y="310"/>
                  </a:lnTo>
                  <a:lnTo>
                    <a:pt x="35" y="315"/>
                  </a:lnTo>
                  <a:lnTo>
                    <a:pt x="34" y="312"/>
                  </a:lnTo>
                  <a:lnTo>
                    <a:pt x="32" y="309"/>
                  </a:lnTo>
                  <a:lnTo>
                    <a:pt x="30" y="307"/>
                  </a:lnTo>
                  <a:lnTo>
                    <a:pt x="30" y="303"/>
                  </a:lnTo>
                  <a:lnTo>
                    <a:pt x="28" y="300"/>
                  </a:lnTo>
                  <a:lnTo>
                    <a:pt x="30" y="298"/>
                  </a:lnTo>
                  <a:lnTo>
                    <a:pt x="30" y="296"/>
                  </a:lnTo>
                  <a:lnTo>
                    <a:pt x="30" y="295"/>
                  </a:lnTo>
                  <a:lnTo>
                    <a:pt x="32" y="291"/>
                  </a:lnTo>
                  <a:lnTo>
                    <a:pt x="32" y="288"/>
                  </a:lnTo>
                  <a:lnTo>
                    <a:pt x="20" y="288"/>
                  </a:lnTo>
                  <a:lnTo>
                    <a:pt x="20" y="282"/>
                  </a:lnTo>
                  <a:lnTo>
                    <a:pt x="20" y="281"/>
                  </a:lnTo>
                  <a:lnTo>
                    <a:pt x="18" y="279"/>
                  </a:lnTo>
                  <a:lnTo>
                    <a:pt x="18" y="277"/>
                  </a:lnTo>
                  <a:lnTo>
                    <a:pt x="16" y="275"/>
                  </a:lnTo>
                  <a:lnTo>
                    <a:pt x="13" y="272"/>
                  </a:lnTo>
                  <a:lnTo>
                    <a:pt x="11" y="272"/>
                  </a:lnTo>
                  <a:lnTo>
                    <a:pt x="9" y="272"/>
                  </a:lnTo>
                  <a:lnTo>
                    <a:pt x="9" y="272"/>
                  </a:lnTo>
                  <a:lnTo>
                    <a:pt x="7" y="272"/>
                  </a:lnTo>
                  <a:lnTo>
                    <a:pt x="6" y="272"/>
                  </a:lnTo>
                  <a:lnTo>
                    <a:pt x="0" y="272"/>
                  </a:lnTo>
                  <a:lnTo>
                    <a:pt x="0" y="261"/>
                  </a:lnTo>
                  <a:lnTo>
                    <a:pt x="13" y="247"/>
                  </a:lnTo>
                  <a:lnTo>
                    <a:pt x="21" y="228"/>
                  </a:lnTo>
                  <a:lnTo>
                    <a:pt x="28" y="207"/>
                  </a:lnTo>
                  <a:lnTo>
                    <a:pt x="23" y="204"/>
                  </a:lnTo>
                  <a:lnTo>
                    <a:pt x="21" y="199"/>
                  </a:lnTo>
                  <a:lnTo>
                    <a:pt x="20" y="195"/>
                  </a:lnTo>
                  <a:lnTo>
                    <a:pt x="18" y="188"/>
                  </a:lnTo>
                  <a:lnTo>
                    <a:pt x="16" y="181"/>
                  </a:lnTo>
                  <a:lnTo>
                    <a:pt x="30" y="178"/>
                  </a:lnTo>
                  <a:lnTo>
                    <a:pt x="41" y="176"/>
                  </a:lnTo>
                  <a:lnTo>
                    <a:pt x="49" y="172"/>
                  </a:lnTo>
                  <a:lnTo>
                    <a:pt x="60" y="171"/>
                  </a:lnTo>
                  <a:close/>
                  <a:moveTo>
                    <a:pt x="1556" y="130"/>
                  </a:moveTo>
                  <a:lnTo>
                    <a:pt x="1571" y="130"/>
                  </a:lnTo>
                  <a:lnTo>
                    <a:pt x="1571" y="134"/>
                  </a:lnTo>
                  <a:lnTo>
                    <a:pt x="1568" y="134"/>
                  </a:lnTo>
                  <a:lnTo>
                    <a:pt x="1564" y="136"/>
                  </a:lnTo>
                  <a:lnTo>
                    <a:pt x="1563" y="136"/>
                  </a:lnTo>
                  <a:lnTo>
                    <a:pt x="1563" y="136"/>
                  </a:lnTo>
                  <a:lnTo>
                    <a:pt x="1561" y="136"/>
                  </a:lnTo>
                  <a:lnTo>
                    <a:pt x="1561" y="136"/>
                  </a:lnTo>
                  <a:lnTo>
                    <a:pt x="1559" y="134"/>
                  </a:lnTo>
                  <a:lnTo>
                    <a:pt x="1556" y="130"/>
                  </a:lnTo>
                  <a:close/>
                  <a:moveTo>
                    <a:pt x="454" y="130"/>
                  </a:moveTo>
                  <a:lnTo>
                    <a:pt x="458" y="153"/>
                  </a:lnTo>
                  <a:lnTo>
                    <a:pt x="452" y="157"/>
                  </a:lnTo>
                  <a:lnTo>
                    <a:pt x="449" y="158"/>
                  </a:lnTo>
                  <a:lnTo>
                    <a:pt x="445" y="160"/>
                  </a:lnTo>
                  <a:lnTo>
                    <a:pt x="440" y="164"/>
                  </a:lnTo>
                  <a:lnTo>
                    <a:pt x="435" y="165"/>
                  </a:lnTo>
                  <a:lnTo>
                    <a:pt x="433" y="164"/>
                  </a:lnTo>
                  <a:lnTo>
                    <a:pt x="432" y="164"/>
                  </a:lnTo>
                  <a:lnTo>
                    <a:pt x="430" y="162"/>
                  </a:lnTo>
                  <a:lnTo>
                    <a:pt x="428" y="162"/>
                  </a:lnTo>
                  <a:lnTo>
                    <a:pt x="423" y="162"/>
                  </a:lnTo>
                  <a:lnTo>
                    <a:pt x="423" y="158"/>
                  </a:lnTo>
                  <a:lnTo>
                    <a:pt x="423" y="157"/>
                  </a:lnTo>
                  <a:lnTo>
                    <a:pt x="421" y="157"/>
                  </a:lnTo>
                  <a:lnTo>
                    <a:pt x="421" y="155"/>
                  </a:lnTo>
                  <a:lnTo>
                    <a:pt x="419" y="153"/>
                  </a:lnTo>
                  <a:lnTo>
                    <a:pt x="419" y="146"/>
                  </a:lnTo>
                  <a:lnTo>
                    <a:pt x="428" y="141"/>
                  </a:lnTo>
                  <a:lnTo>
                    <a:pt x="435" y="136"/>
                  </a:lnTo>
                  <a:lnTo>
                    <a:pt x="442" y="132"/>
                  </a:lnTo>
                  <a:lnTo>
                    <a:pt x="454" y="130"/>
                  </a:lnTo>
                  <a:close/>
                  <a:moveTo>
                    <a:pt x="109" y="127"/>
                  </a:moveTo>
                  <a:lnTo>
                    <a:pt x="112" y="127"/>
                  </a:lnTo>
                  <a:lnTo>
                    <a:pt x="116" y="129"/>
                  </a:lnTo>
                  <a:lnTo>
                    <a:pt x="117" y="129"/>
                  </a:lnTo>
                  <a:lnTo>
                    <a:pt x="117" y="129"/>
                  </a:lnTo>
                  <a:lnTo>
                    <a:pt x="117" y="129"/>
                  </a:lnTo>
                  <a:lnTo>
                    <a:pt x="119" y="130"/>
                  </a:lnTo>
                  <a:lnTo>
                    <a:pt x="121" y="134"/>
                  </a:lnTo>
                  <a:lnTo>
                    <a:pt x="109" y="134"/>
                  </a:lnTo>
                  <a:lnTo>
                    <a:pt x="109" y="127"/>
                  </a:lnTo>
                  <a:close/>
                  <a:moveTo>
                    <a:pt x="3744" y="115"/>
                  </a:moveTo>
                  <a:lnTo>
                    <a:pt x="3760" y="117"/>
                  </a:lnTo>
                  <a:lnTo>
                    <a:pt x="3776" y="120"/>
                  </a:lnTo>
                  <a:lnTo>
                    <a:pt x="3790" y="125"/>
                  </a:lnTo>
                  <a:lnTo>
                    <a:pt x="3800" y="134"/>
                  </a:lnTo>
                  <a:lnTo>
                    <a:pt x="3807" y="146"/>
                  </a:lnTo>
                  <a:lnTo>
                    <a:pt x="3811" y="162"/>
                  </a:lnTo>
                  <a:lnTo>
                    <a:pt x="3788" y="158"/>
                  </a:lnTo>
                  <a:lnTo>
                    <a:pt x="3767" y="151"/>
                  </a:lnTo>
                  <a:lnTo>
                    <a:pt x="3751" y="141"/>
                  </a:lnTo>
                  <a:lnTo>
                    <a:pt x="3741" y="127"/>
                  </a:lnTo>
                  <a:lnTo>
                    <a:pt x="3743" y="125"/>
                  </a:lnTo>
                  <a:lnTo>
                    <a:pt x="3743" y="123"/>
                  </a:lnTo>
                  <a:lnTo>
                    <a:pt x="3744" y="122"/>
                  </a:lnTo>
                  <a:lnTo>
                    <a:pt x="3744" y="118"/>
                  </a:lnTo>
                  <a:lnTo>
                    <a:pt x="3744" y="115"/>
                  </a:lnTo>
                  <a:close/>
                  <a:moveTo>
                    <a:pt x="384" y="104"/>
                  </a:moveTo>
                  <a:lnTo>
                    <a:pt x="390" y="104"/>
                  </a:lnTo>
                  <a:lnTo>
                    <a:pt x="391" y="104"/>
                  </a:lnTo>
                  <a:lnTo>
                    <a:pt x="393" y="106"/>
                  </a:lnTo>
                  <a:lnTo>
                    <a:pt x="395" y="106"/>
                  </a:lnTo>
                  <a:lnTo>
                    <a:pt x="397" y="108"/>
                  </a:lnTo>
                  <a:lnTo>
                    <a:pt x="398" y="111"/>
                  </a:lnTo>
                  <a:lnTo>
                    <a:pt x="400" y="113"/>
                  </a:lnTo>
                  <a:lnTo>
                    <a:pt x="400" y="118"/>
                  </a:lnTo>
                  <a:lnTo>
                    <a:pt x="400" y="123"/>
                  </a:lnTo>
                  <a:lnTo>
                    <a:pt x="397" y="134"/>
                  </a:lnTo>
                  <a:lnTo>
                    <a:pt x="395" y="150"/>
                  </a:lnTo>
                  <a:lnTo>
                    <a:pt x="393" y="162"/>
                  </a:lnTo>
                  <a:lnTo>
                    <a:pt x="388" y="164"/>
                  </a:lnTo>
                  <a:lnTo>
                    <a:pt x="384" y="165"/>
                  </a:lnTo>
                  <a:lnTo>
                    <a:pt x="381" y="169"/>
                  </a:lnTo>
                  <a:lnTo>
                    <a:pt x="377" y="169"/>
                  </a:lnTo>
                  <a:lnTo>
                    <a:pt x="377" y="167"/>
                  </a:lnTo>
                  <a:lnTo>
                    <a:pt x="376" y="167"/>
                  </a:lnTo>
                  <a:lnTo>
                    <a:pt x="376" y="167"/>
                  </a:lnTo>
                  <a:lnTo>
                    <a:pt x="374" y="165"/>
                  </a:lnTo>
                  <a:lnTo>
                    <a:pt x="370" y="162"/>
                  </a:lnTo>
                  <a:lnTo>
                    <a:pt x="369" y="158"/>
                  </a:lnTo>
                  <a:lnTo>
                    <a:pt x="369" y="153"/>
                  </a:lnTo>
                  <a:lnTo>
                    <a:pt x="369" y="150"/>
                  </a:lnTo>
                  <a:lnTo>
                    <a:pt x="365" y="146"/>
                  </a:lnTo>
                  <a:lnTo>
                    <a:pt x="358" y="141"/>
                  </a:lnTo>
                  <a:lnTo>
                    <a:pt x="349" y="139"/>
                  </a:lnTo>
                  <a:lnTo>
                    <a:pt x="341" y="141"/>
                  </a:lnTo>
                  <a:lnTo>
                    <a:pt x="332" y="139"/>
                  </a:lnTo>
                  <a:lnTo>
                    <a:pt x="323" y="134"/>
                  </a:lnTo>
                  <a:lnTo>
                    <a:pt x="316" y="123"/>
                  </a:lnTo>
                  <a:lnTo>
                    <a:pt x="320" y="123"/>
                  </a:lnTo>
                  <a:lnTo>
                    <a:pt x="322" y="120"/>
                  </a:lnTo>
                  <a:lnTo>
                    <a:pt x="323" y="118"/>
                  </a:lnTo>
                  <a:lnTo>
                    <a:pt x="323" y="117"/>
                  </a:lnTo>
                  <a:lnTo>
                    <a:pt x="325" y="117"/>
                  </a:lnTo>
                  <a:lnTo>
                    <a:pt x="327" y="117"/>
                  </a:lnTo>
                  <a:lnTo>
                    <a:pt x="330" y="117"/>
                  </a:lnTo>
                  <a:lnTo>
                    <a:pt x="336" y="115"/>
                  </a:lnTo>
                  <a:lnTo>
                    <a:pt x="346" y="118"/>
                  </a:lnTo>
                  <a:lnTo>
                    <a:pt x="358" y="117"/>
                  </a:lnTo>
                  <a:lnTo>
                    <a:pt x="372" y="115"/>
                  </a:lnTo>
                  <a:lnTo>
                    <a:pt x="384" y="115"/>
                  </a:lnTo>
                  <a:lnTo>
                    <a:pt x="384" y="104"/>
                  </a:lnTo>
                  <a:close/>
                  <a:moveTo>
                    <a:pt x="255" y="101"/>
                  </a:moveTo>
                  <a:lnTo>
                    <a:pt x="257" y="104"/>
                  </a:lnTo>
                  <a:lnTo>
                    <a:pt x="259" y="106"/>
                  </a:lnTo>
                  <a:lnTo>
                    <a:pt x="260" y="110"/>
                  </a:lnTo>
                  <a:lnTo>
                    <a:pt x="260" y="113"/>
                  </a:lnTo>
                  <a:lnTo>
                    <a:pt x="262" y="117"/>
                  </a:lnTo>
                  <a:lnTo>
                    <a:pt x="262" y="123"/>
                  </a:lnTo>
                  <a:lnTo>
                    <a:pt x="259" y="123"/>
                  </a:lnTo>
                  <a:lnTo>
                    <a:pt x="259" y="127"/>
                  </a:lnTo>
                  <a:lnTo>
                    <a:pt x="262" y="127"/>
                  </a:lnTo>
                  <a:lnTo>
                    <a:pt x="267" y="129"/>
                  </a:lnTo>
                  <a:lnTo>
                    <a:pt x="273" y="130"/>
                  </a:lnTo>
                  <a:lnTo>
                    <a:pt x="278" y="130"/>
                  </a:lnTo>
                  <a:lnTo>
                    <a:pt x="285" y="130"/>
                  </a:lnTo>
                  <a:lnTo>
                    <a:pt x="288" y="127"/>
                  </a:lnTo>
                  <a:lnTo>
                    <a:pt x="290" y="125"/>
                  </a:lnTo>
                  <a:lnTo>
                    <a:pt x="290" y="125"/>
                  </a:lnTo>
                  <a:lnTo>
                    <a:pt x="292" y="125"/>
                  </a:lnTo>
                  <a:lnTo>
                    <a:pt x="294" y="125"/>
                  </a:lnTo>
                  <a:lnTo>
                    <a:pt x="297" y="127"/>
                  </a:lnTo>
                  <a:lnTo>
                    <a:pt x="299" y="129"/>
                  </a:lnTo>
                  <a:lnTo>
                    <a:pt x="299" y="130"/>
                  </a:lnTo>
                  <a:lnTo>
                    <a:pt x="299" y="132"/>
                  </a:lnTo>
                  <a:lnTo>
                    <a:pt x="301" y="134"/>
                  </a:lnTo>
                  <a:lnTo>
                    <a:pt x="301" y="137"/>
                  </a:lnTo>
                  <a:lnTo>
                    <a:pt x="299" y="141"/>
                  </a:lnTo>
                  <a:lnTo>
                    <a:pt x="299" y="143"/>
                  </a:lnTo>
                  <a:lnTo>
                    <a:pt x="299" y="143"/>
                  </a:lnTo>
                  <a:lnTo>
                    <a:pt x="299" y="144"/>
                  </a:lnTo>
                  <a:lnTo>
                    <a:pt x="299" y="146"/>
                  </a:lnTo>
                  <a:lnTo>
                    <a:pt x="297" y="150"/>
                  </a:lnTo>
                  <a:lnTo>
                    <a:pt x="287" y="155"/>
                  </a:lnTo>
                  <a:lnTo>
                    <a:pt x="274" y="155"/>
                  </a:lnTo>
                  <a:lnTo>
                    <a:pt x="260" y="155"/>
                  </a:lnTo>
                  <a:lnTo>
                    <a:pt x="246" y="158"/>
                  </a:lnTo>
                  <a:lnTo>
                    <a:pt x="236" y="165"/>
                  </a:lnTo>
                  <a:lnTo>
                    <a:pt x="224" y="174"/>
                  </a:lnTo>
                  <a:lnTo>
                    <a:pt x="213" y="183"/>
                  </a:lnTo>
                  <a:lnTo>
                    <a:pt x="198" y="188"/>
                  </a:lnTo>
                  <a:lnTo>
                    <a:pt x="196" y="185"/>
                  </a:lnTo>
                  <a:lnTo>
                    <a:pt x="194" y="181"/>
                  </a:lnTo>
                  <a:lnTo>
                    <a:pt x="194" y="178"/>
                  </a:lnTo>
                  <a:lnTo>
                    <a:pt x="192" y="172"/>
                  </a:lnTo>
                  <a:lnTo>
                    <a:pt x="198" y="169"/>
                  </a:lnTo>
                  <a:lnTo>
                    <a:pt x="203" y="165"/>
                  </a:lnTo>
                  <a:lnTo>
                    <a:pt x="206" y="160"/>
                  </a:lnTo>
                  <a:lnTo>
                    <a:pt x="210" y="155"/>
                  </a:lnTo>
                  <a:lnTo>
                    <a:pt x="212" y="150"/>
                  </a:lnTo>
                  <a:lnTo>
                    <a:pt x="192" y="150"/>
                  </a:lnTo>
                  <a:lnTo>
                    <a:pt x="180" y="155"/>
                  </a:lnTo>
                  <a:lnTo>
                    <a:pt x="166" y="157"/>
                  </a:lnTo>
                  <a:lnTo>
                    <a:pt x="150" y="155"/>
                  </a:lnTo>
                  <a:lnTo>
                    <a:pt x="140" y="150"/>
                  </a:lnTo>
                  <a:lnTo>
                    <a:pt x="135" y="150"/>
                  </a:lnTo>
                  <a:lnTo>
                    <a:pt x="135" y="146"/>
                  </a:lnTo>
                  <a:lnTo>
                    <a:pt x="140" y="144"/>
                  </a:lnTo>
                  <a:lnTo>
                    <a:pt x="144" y="143"/>
                  </a:lnTo>
                  <a:lnTo>
                    <a:pt x="145" y="141"/>
                  </a:lnTo>
                  <a:lnTo>
                    <a:pt x="149" y="139"/>
                  </a:lnTo>
                  <a:lnTo>
                    <a:pt x="150" y="134"/>
                  </a:lnTo>
                  <a:lnTo>
                    <a:pt x="147" y="134"/>
                  </a:lnTo>
                  <a:lnTo>
                    <a:pt x="147" y="130"/>
                  </a:lnTo>
                  <a:lnTo>
                    <a:pt x="152" y="130"/>
                  </a:lnTo>
                  <a:lnTo>
                    <a:pt x="156" y="129"/>
                  </a:lnTo>
                  <a:lnTo>
                    <a:pt x="159" y="129"/>
                  </a:lnTo>
                  <a:lnTo>
                    <a:pt x="163" y="127"/>
                  </a:lnTo>
                  <a:lnTo>
                    <a:pt x="161" y="125"/>
                  </a:lnTo>
                  <a:lnTo>
                    <a:pt x="159" y="123"/>
                  </a:lnTo>
                  <a:lnTo>
                    <a:pt x="157" y="122"/>
                  </a:lnTo>
                  <a:lnTo>
                    <a:pt x="157" y="120"/>
                  </a:lnTo>
                  <a:lnTo>
                    <a:pt x="156" y="118"/>
                  </a:lnTo>
                  <a:lnTo>
                    <a:pt x="154" y="115"/>
                  </a:lnTo>
                  <a:lnTo>
                    <a:pt x="157" y="115"/>
                  </a:lnTo>
                  <a:lnTo>
                    <a:pt x="159" y="113"/>
                  </a:lnTo>
                  <a:lnTo>
                    <a:pt x="159" y="113"/>
                  </a:lnTo>
                  <a:lnTo>
                    <a:pt x="161" y="113"/>
                  </a:lnTo>
                  <a:lnTo>
                    <a:pt x="163" y="111"/>
                  </a:lnTo>
                  <a:lnTo>
                    <a:pt x="182" y="117"/>
                  </a:lnTo>
                  <a:lnTo>
                    <a:pt x="198" y="123"/>
                  </a:lnTo>
                  <a:lnTo>
                    <a:pt x="212" y="130"/>
                  </a:lnTo>
                  <a:lnTo>
                    <a:pt x="227" y="136"/>
                  </a:lnTo>
                  <a:lnTo>
                    <a:pt x="246" y="137"/>
                  </a:lnTo>
                  <a:lnTo>
                    <a:pt x="243" y="129"/>
                  </a:lnTo>
                  <a:lnTo>
                    <a:pt x="240" y="122"/>
                  </a:lnTo>
                  <a:lnTo>
                    <a:pt x="238" y="117"/>
                  </a:lnTo>
                  <a:lnTo>
                    <a:pt x="236" y="104"/>
                  </a:lnTo>
                  <a:lnTo>
                    <a:pt x="240" y="103"/>
                  </a:lnTo>
                  <a:lnTo>
                    <a:pt x="243" y="101"/>
                  </a:lnTo>
                  <a:lnTo>
                    <a:pt x="248" y="101"/>
                  </a:lnTo>
                  <a:lnTo>
                    <a:pt x="255" y="101"/>
                  </a:lnTo>
                  <a:close/>
                  <a:moveTo>
                    <a:pt x="742" y="80"/>
                  </a:moveTo>
                  <a:lnTo>
                    <a:pt x="754" y="85"/>
                  </a:lnTo>
                  <a:lnTo>
                    <a:pt x="754" y="89"/>
                  </a:lnTo>
                  <a:lnTo>
                    <a:pt x="749" y="89"/>
                  </a:lnTo>
                  <a:lnTo>
                    <a:pt x="746" y="89"/>
                  </a:lnTo>
                  <a:lnTo>
                    <a:pt x="744" y="89"/>
                  </a:lnTo>
                  <a:lnTo>
                    <a:pt x="742" y="87"/>
                  </a:lnTo>
                  <a:lnTo>
                    <a:pt x="742" y="87"/>
                  </a:lnTo>
                  <a:lnTo>
                    <a:pt x="742" y="85"/>
                  </a:lnTo>
                  <a:lnTo>
                    <a:pt x="742" y="80"/>
                  </a:lnTo>
                  <a:close/>
                  <a:moveTo>
                    <a:pt x="140" y="80"/>
                  </a:moveTo>
                  <a:lnTo>
                    <a:pt x="140" y="87"/>
                  </a:lnTo>
                  <a:lnTo>
                    <a:pt x="140" y="92"/>
                  </a:lnTo>
                  <a:lnTo>
                    <a:pt x="142" y="97"/>
                  </a:lnTo>
                  <a:lnTo>
                    <a:pt x="140" y="101"/>
                  </a:lnTo>
                  <a:lnTo>
                    <a:pt x="140" y="104"/>
                  </a:lnTo>
                  <a:lnTo>
                    <a:pt x="135" y="108"/>
                  </a:lnTo>
                  <a:lnTo>
                    <a:pt x="130" y="111"/>
                  </a:lnTo>
                  <a:lnTo>
                    <a:pt x="124" y="115"/>
                  </a:lnTo>
                  <a:lnTo>
                    <a:pt x="121" y="120"/>
                  </a:lnTo>
                  <a:lnTo>
                    <a:pt x="114" y="117"/>
                  </a:lnTo>
                  <a:lnTo>
                    <a:pt x="110" y="115"/>
                  </a:lnTo>
                  <a:lnTo>
                    <a:pt x="107" y="113"/>
                  </a:lnTo>
                  <a:lnTo>
                    <a:pt x="105" y="111"/>
                  </a:lnTo>
                  <a:lnTo>
                    <a:pt x="102" y="108"/>
                  </a:lnTo>
                  <a:lnTo>
                    <a:pt x="100" y="125"/>
                  </a:lnTo>
                  <a:lnTo>
                    <a:pt x="95" y="134"/>
                  </a:lnTo>
                  <a:lnTo>
                    <a:pt x="82" y="137"/>
                  </a:lnTo>
                  <a:lnTo>
                    <a:pt x="72" y="137"/>
                  </a:lnTo>
                  <a:lnTo>
                    <a:pt x="61" y="137"/>
                  </a:lnTo>
                  <a:lnTo>
                    <a:pt x="48" y="137"/>
                  </a:lnTo>
                  <a:lnTo>
                    <a:pt x="48" y="123"/>
                  </a:lnTo>
                  <a:lnTo>
                    <a:pt x="67" y="110"/>
                  </a:lnTo>
                  <a:lnTo>
                    <a:pt x="88" y="97"/>
                  </a:lnTo>
                  <a:lnTo>
                    <a:pt x="112" y="87"/>
                  </a:lnTo>
                  <a:lnTo>
                    <a:pt x="140" y="80"/>
                  </a:lnTo>
                  <a:close/>
                  <a:moveTo>
                    <a:pt x="3671" y="80"/>
                  </a:moveTo>
                  <a:lnTo>
                    <a:pt x="3680" y="80"/>
                  </a:lnTo>
                  <a:lnTo>
                    <a:pt x="3683" y="89"/>
                  </a:lnTo>
                  <a:lnTo>
                    <a:pt x="3683" y="99"/>
                  </a:lnTo>
                  <a:lnTo>
                    <a:pt x="3683" y="111"/>
                  </a:lnTo>
                  <a:lnTo>
                    <a:pt x="3699" y="106"/>
                  </a:lnTo>
                  <a:lnTo>
                    <a:pt x="3711" y="99"/>
                  </a:lnTo>
                  <a:lnTo>
                    <a:pt x="3725" y="92"/>
                  </a:lnTo>
                  <a:lnTo>
                    <a:pt x="3725" y="146"/>
                  </a:lnTo>
                  <a:lnTo>
                    <a:pt x="3725" y="148"/>
                  </a:lnTo>
                  <a:lnTo>
                    <a:pt x="3723" y="148"/>
                  </a:lnTo>
                  <a:lnTo>
                    <a:pt x="3723" y="148"/>
                  </a:lnTo>
                  <a:lnTo>
                    <a:pt x="3723" y="148"/>
                  </a:lnTo>
                  <a:lnTo>
                    <a:pt x="3723" y="148"/>
                  </a:lnTo>
                  <a:lnTo>
                    <a:pt x="3722" y="150"/>
                  </a:lnTo>
                  <a:lnTo>
                    <a:pt x="3709" y="150"/>
                  </a:lnTo>
                  <a:lnTo>
                    <a:pt x="3692" y="151"/>
                  </a:lnTo>
                  <a:lnTo>
                    <a:pt x="3675" y="153"/>
                  </a:lnTo>
                  <a:lnTo>
                    <a:pt x="3661" y="155"/>
                  </a:lnTo>
                  <a:lnTo>
                    <a:pt x="3650" y="157"/>
                  </a:lnTo>
                  <a:lnTo>
                    <a:pt x="3645" y="158"/>
                  </a:lnTo>
                  <a:lnTo>
                    <a:pt x="3633" y="148"/>
                  </a:lnTo>
                  <a:lnTo>
                    <a:pt x="3624" y="134"/>
                  </a:lnTo>
                  <a:lnTo>
                    <a:pt x="3619" y="115"/>
                  </a:lnTo>
                  <a:lnTo>
                    <a:pt x="3620" y="110"/>
                  </a:lnTo>
                  <a:lnTo>
                    <a:pt x="3622" y="106"/>
                  </a:lnTo>
                  <a:lnTo>
                    <a:pt x="3624" y="103"/>
                  </a:lnTo>
                  <a:lnTo>
                    <a:pt x="3626" y="99"/>
                  </a:lnTo>
                  <a:lnTo>
                    <a:pt x="3627" y="96"/>
                  </a:lnTo>
                  <a:lnTo>
                    <a:pt x="3634" y="92"/>
                  </a:lnTo>
                  <a:lnTo>
                    <a:pt x="3643" y="87"/>
                  </a:lnTo>
                  <a:lnTo>
                    <a:pt x="3657" y="82"/>
                  </a:lnTo>
                  <a:lnTo>
                    <a:pt x="3671" y="80"/>
                  </a:lnTo>
                  <a:close/>
                  <a:moveTo>
                    <a:pt x="458" y="73"/>
                  </a:moveTo>
                  <a:lnTo>
                    <a:pt x="461" y="83"/>
                  </a:lnTo>
                  <a:lnTo>
                    <a:pt x="468" y="87"/>
                  </a:lnTo>
                  <a:lnTo>
                    <a:pt x="479" y="87"/>
                  </a:lnTo>
                  <a:lnTo>
                    <a:pt x="496" y="85"/>
                  </a:lnTo>
                  <a:lnTo>
                    <a:pt x="496" y="89"/>
                  </a:lnTo>
                  <a:lnTo>
                    <a:pt x="498" y="94"/>
                  </a:lnTo>
                  <a:lnTo>
                    <a:pt x="500" y="99"/>
                  </a:lnTo>
                  <a:lnTo>
                    <a:pt x="500" y="103"/>
                  </a:lnTo>
                  <a:lnTo>
                    <a:pt x="500" y="108"/>
                  </a:lnTo>
                  <a:lnTo>
                    <a:pt x="500" y="111"/>
                  </a:lnTo>
                  <a:lnTo>
                    <a:pt x="519" y="122"/>
                  </a:lnTo>
                  <a:lnTo>
                    <a:pt x="541" y="127"/>
                  </a:lnTo>
                  <a:lnTo>
                    <a:pt x="566" y="127"/>
                  </a:lnTo>
                  <a:lnTo>
                    <a:pt x="590" y="127"/>
                  </a:lnTo>
                  <a:lnTo>
                    <a:pt x="617" y="125"/>
                  </a:lnTo>
                  <a:lnTo>
                    <a:pt x="639" y="127"/>
                  </a:lnTo>
                  <a:lnTo>
                    <a:pt x="639" y="132"/>
                  </a:lnTo>
                  <a:lnTo>
                    <a:pt x="641" y="137"/>
                  </a:lnTo>
                  <a:lnTo>
                    <a:pt x="643" y="141"/>
                  </a:lnTo>
                  <a:lnTo>
                    <a:pt x="643" y="143"/>
                  </a:lnTo>
                  <a:lnTo>
                    <a:pt x="643" y="146"/>
                  </a:lnTo>
                  <a:lnTo>
                    <a:pt x="643" y="150"/>
                  </a:lnTo>
                  <a:lnTo>
                    <a:pt x="639" y="162"/>
                  </a:lnTo>
                  <a:lnTo>
                    <a:pt x="629" y="162"/>
                  </a:lnTo>
                  <a:lnTo>
                    <a:pt x="617" y="160"/>
                  </a:lnTo>
                  <a:lnTo>
                    <a:pt x="608" y="158"/>
                  </a:lnTo>
                  <a:lnTo>
                    <a:pt x="604" y="158"/>
                  </a:lnTo>
                  <a:lnTo>
                    <a:pt x="601" y="160"/>
                  </a:lnTo>
                  <a:lnTo>
                    <a:pt x="599" y="164"/>
                  </a:lnTo>
                  <a:lnTo>
                    <a:pt x="597" y="165"/>
                  </a:lnTo>
                  <a:lnTo>
                    <a:pt x="594" y="165"/>
                  </a:lnTo>
                  <a:lnTo>
                    <a:pt x="592" y="167"/>
                  </a:lnTo>
                  <a:lnTo>
                    <a:pt x="587" y="169"/>
                  </a:lnTo>
                  <a:lnTo>
                    <a:pt x="582" y="169"/>
                  </a:lnTo>
                  <a:lnTo>
                    <a:pt x="576" y="171"/>
                  </a:lnTo>
                  <a:lnTo>
                    <a:pt x="573" y="172"/>
                  </a:lnTo>
                  <a:lnTo>
                    <a:pt x="568" y="172"/>
                  </a:lnTo>
                  <a:lnTo>
                    <a:pt x="562" y="172"/>
                  </a:lnTo>
                  <a:lnTo>
                    <a:pt x="559" y="167"/>
                  </a:lnTo>
                  <a:lnTo>
                    <a:pt x="557" y="162"/>
                  </a:lnTo>
                  <a:lnTo>
                    <a:pt x="554" y="158"/>
                  </a:lnTo>
                  <a:lnTo>
                    <a:pt x="554" y="162"/>
                  </a:lnTo>
                  <a:lnTo>
                    <a:pt x="550" y="165"/>
                  </a:lnTo>
                  <a:lnTo>
                    <a:pt x="548" y="169"/>
                  </a:lnTo>
                  <a:lnTo>
                    <a:pt x="547" y="172"/>
                  </a:lnTo>
                  <a:lnTo>
                    <a:pt x="538" y="172"/>
                  </a:lnTo>
                  <a:lnTo>
                    <a:pt x="534" y="167"/>
                  </a:lnTo>
                  <a:lnTo>
                    <a:pt x="531" y="160"/>
                  </a:lnTo>
                  <a:lnTo>
                    <a:pt x="528" y="153"/>
                  </a:lnTo>
                  <a:lnTo>
                    <a:pt x="526" y="158"/>
                  </a:lnTo>
                  <a:lnTo>
                    <a:pt x="524" y="162"/>
                  </a:lnTo>
                  <a:lnTo>
                    <a:pt x="522" y="164"/>
                  </a:lnTo>
                  <a:lnTo>
                    <a:pt x="522" y="164"/>
                  </a:lnTo>
                  <a:lnTo>
                    <a:pt x="519" y="164"/>
                  </a:lnTo>
                  <a:lnTo>
                    <a:pt x="515" y="162"/>
                  </a:lnTo>
                  <a:lnTo>
                    <a:pt x="512" y="160"/>
                  </a:lnTo>
                  <a:lnTo>
                    <a:pt x="510" y="158"/>
                  </a:lnTo>
                  <a:lnTo>
                    <a:pt x="510" y="157"/>
                  </a:lnTo>
                  <a:lnTo>
                    <a:pt x="510" y="155"/>
                  </a:lnTo>
                  <a:lnTo>
                    <a:pt x="510" y="153"/>
                  </a:lnTo>
                  <a:lnTo>
                    <a:pt x="510" y="151"/>
                  </a:lnTo>
                  <a:lnTo>
                    <a:pt x="508" y="150"/>
                  </a:lnTo>
                  <a:lnTo>
                    <a:pt x="507" y="150"/>
                  </a:lnTo>
                  <a:lnTo>
                    <a:pt x="505" y="151"/>
                  </a:lnTo>
                  <a:lnTo>
                    <a:pt x="501" y="151"/>
                  </a:lnTo>
                  <a:lnTo>
                    <a:pt x="496" y="153"/>
                  </a:lnTo>
                  <a:lnTo>
                    <a:pt x="493" y="153"/>
                  </a:lnTo>
                  <a:lnTo>
                    <a:pt x="487" y="155"/>
                  </a:lnTo>
                  <a:lnTo>
                    <a:pt x="486" y="153"/>
                  </a:lnTo>
                  <a:lnTo>
                    <a:pt x="484" y="153"/>
                  </a:lnTo>
                  <a:lnTo>
                    <a:pt x="480" y="151"/>
                  </a:lnTo>
                  <a:lnTo>
                    <a:pt x="479" y="150"/>
                  </a:lnTo>
                  <a:lnTo>
                    <a:pt x="475" y="148"/>
                  </a:lnTo>
                  <a:lnTo>
                    <a:pt x="473" y="146"/>
                  </a:lnTo>
                  <a:lnTo>
                    <a:pt x="475" y="136"/>
                  </a:lnTo>
                  <a:lnTo>
                    <a:pt x="473" y="129"/>
                  </a:lnTo>
                  <a:lnTo>
                    <a:pt x="470" y="123"/>
                  </a:lnTo>
                  <a:lnTo>
                    <a:pt x="466" y="115"/>
                  </a:lnTo>
                  <a:lnTo>
                    <a:pt x="466" y="104"/>
                  </a:lnTo>
                  <a:lnTo>
                    <a:pt x="449" y="103"/>
                  </a:lnTo>
                  <a:lnTo>
                    <a:pt x="433" y="97"/>
                  </a:lnTo>
                  <a:lnTo>
                    <a:pt x="419" y="92"/>
                  </a:lnTo>
                  <a:lnTo>
                    <a:pt x="418" y="90"/>
                  </a:lnTo>
                  <a:lnTo>
                    <a:pt x="418" y="89"/>
                  </a:lnTo>
                  <a:lnTo>
                    <a:pt x="418" y="87"/>
                  </a:lnTo>
                  <a:lnTo>
                    <a:pt x="416" y="85"/>
                  </a:lnTo>
                  <a:lnTo>
                    <a:pt x="416" y="80"/>
                  </a:lnTo>
                  <a:lnTo>
                    <a:pt x="423" y="78"/>
                  </a:lnTo>
                  <a:lnTo>
                    <a:pt x="432" y="78"/>
                  </a:lnTo>
                  <a:lnTo>
                    <a:pt x="442" y="76"/>
                  </a:lnTo>
                  <a:lnTo>
                    <a:pt x="445" y="75"/>
                  </a:lnTo>
                  <a:lnTo>
                    <a:pt x="449" y="75"/>
                  </a:lnTo>
                  <a:lnTo>
                    <a:pt x="452" y="73"/>
                  </a:lnTo>
                  <a:lnTo>
                    <a:pt x="458" y="73"/>
                  </a:lnTo>
                  <a:close/>
                  <a:moveTo>
                    <a:pt x="377" y="73"/>
                  </a:moveTo>
                  <a:lnTo>
                    <a:pt x="409" y="73"/>
                  </a:lnTo>
                  <a:lnTo>
                    <a:pt x="409" y="76"/>
                  </a:lnTo>
                  <a:lnTo>
                    <a:pt x="411" y="80"/>
                  </a:lnTo>
                  <a:lnTo>
                    <a:pt x="411" y="83"/>
                  </a:lnTo>
                  <a:lnTo>
                    <a:pt x="412" y="89"/>
                  </a:lnTo>
                  <a:lnTo>
                    <a:pt x="404" y="89"/>
                  </a:lnTo>
                  <a:lnTo>
                    <a:pt x="400" y="89"/>
                  </a:lnTo>
                  <a:lnTo>
                    <a:pt x="397" y="89"/>
                  </a:lnTo>
                  <a:lnTo>
                    <a:pt x="390" y="87"/>
                  </a:lnTo>
                  <a:lnTo>
                    <a:pt x="384" y="87"/>
                  </a:lnTo>
                  <a:lnTo>
                    <a:pt x="377" y="85"/>
                  </a:lnTo>
                  <a:lnTo>
                    <a:pt x="377" y="73"/>
                  </a:lnTo>
                  <a:close/>
                  <a:moveTo>
                    <a:pt x="301" y="69"/>
                  </a:moveTo>
                  <a:lnTo>
                    <a:pt x="308" y="73"/>
                  </a:lnTo>
                  <a:lnTo>
                    <a:pt x="315" y="76"/>
                  </a:lnTo>
                  <a:lnTo>
                    <a:pt x="318" y="82"/>
                  </a:lnTo>
                  <a:lnTo>
                    <a:pt x="322" y="89"/>
                  </a:lnTo>
                  <a:lnTo>
                    <a:pt x="323" y="96"/>
                  </a:lnTo>
                  <a:lnTo>
                    <a:pt x="313" y="96"/>
                  </a:lnTo>
                  <a:lnTo>
                    <a:pt x="313" y="92"/>
                  </a:lnTo>
                  <a:lnTo>
                    <a:pt x="308" y="89"/>
                  </a:lnTo>
                  <a:lnTo>
                    <a:pt x="306" y="85"/>
                  </a:lnTo>
                  <a:lnTo>
                    <a:pt x="304" y="82"/>
                  </a:lnTo>
                  <a:lnTo>
                    <a:pt x="302" y="76"/>
                  </a:lnTo>
                  <a:lnTo>
                    <a:pt x="301" y="69"/>
                  </a:lnTo>
                  <a:close/>
                  <a:moveTo>
                    <a:pt x="489" y="61"/>
                  </a:moveTo>
                  <a:lnTo>
                    <a:pt x="505" y="61"/>
                  </a:lnTo>
                  <a:lnTo>
                    <a:pt x="505" y="69"/>
                  </a:lnTo>
                  <a:lnTo>
                    <a:pt x="489" y="69"/>
                  </a:lnTo>
                  <a:lnTo>
                    <a:pt x="489" y="61"/>
                  </a:lnTo>
                  <a:close/>
                  <a:moveTo>
                    <a:pt x="192" y="61"/>
                  </a:moveTo>
                  <a:lnTo>
                    <a:pt x="201" y="62"/>
                  </a:lnTo>
                  <a:lnTo>
                    <a:pt x="208" y="62"/>
                  </a:lnTo>
                  <a:lnTo>
                    <a:pt x="215" y="64"/>
                  </a:lnTo>
                  <a:lnTo>
                    <a:pt x="220" y="66"/>
                  </a:lnTo>
                  <a:lnTo>
                    <a:pt x="217" y="71"/>
                  </a:lnTo>
                  <a:lnTo>
                    <a:pt x="213" y="76"/>
                  </a:lnTo>
                  <a:lnTo>
                    <a:pt x="210" y="80"/>
                  </a:lnTo>
                  <a:lnTo>
                    <a:pt x="205" y="85"/>
                  </a:lnTo>
                  <a:lnTo>
                    <a:pt x="199" y="89"/>
                  </a:lnTo>
                  <a:lnTo>
                    <a:pt x="194" y="90"/>
                  </a:lnTo>
                  <a:lnTo>
                    <a:pt x="191" y="90"/>
                  </a:lnTo>
                  <a:lnTo>
                    <a:pt x="185" y="89"/>
                  </a:lnTo>
                  <a:lnTo>
                    <a:pt x="182" y="85"/>
                  </a:lnTo>
                  <a:lnTo>
                    <a:pt x="180" y="82"/>
                  </a:lnTo>
                  <a:lnTo>
                    <a:pt x="178" y="78"/>
                  </a:lnTo>
                  <a:lnTo>
                    <a:pt x="178" y="73"/>
                  </a:lnTo>
                  <a:lnTo>
                    <a:pt x="185" y="68"/>
                  </a:lnTo>
                  <a:lnTo>
                    <a:pt x="192" y="61"/>
                  </a:lnTo>
                  <a:close/>
                  <a:moveTo>
                    <a:pt x="435" y="54"/>
                  </a:moveTo>
                  <a:lnTo>
                    <a:pt x="440" y="54"/>
                  </a:lnTo>
                  <a:lnTo>
                    <a:pt x="444" y="54"/>
                  </a:lnTo>
                  <a:lnTo>
                    <a:pt x="447" y="54"/>
                  </a:lnTo>
                  <a:lnTo>
                    <a:pt x="449" y="54"/>
                  </a:lnTo>
                  <a:lnTo>
                    <a:pt x="452" y="54"/>
                  </a:lnTo>
                  <a:lnTo>
                    <a:pt x="456" y="54"/>
                  </a:lnTo>
                  <a:lnTo>
                    <a:pt x="461" y="54"/>
                  </a:lnTo>
                  <a:lnTo>
                    <a:pt x="461" y="61"/>
                  </a:lnTo>
                  <a:lnTo>
                    <a:pt x="438" y="66"/>
                  </a:lnTo>
                  <a:lnTo>
                    <a:pt x="435" y="54"/>
                  </a:lnTo>
                  <a:close/>
                  <a:moveTo>
                    <a:pt x="220" y="43"/>
                  </a:moveTo>
                  <a:lnTo>
                    <a:pt x="227" y="45"/>
                  </a:lnTo>
                  <a:lnTo>
                    <a:pt x="234" y="47"/>
                  </a:lnTo>
                  <a:lnTo>
                    <a:pt x="240" y="50"/>
                  </a:lnTo>
                  <a:lnTo>
                    <a:pt x="236" y="50"/>
                  </a:lnTo>
                  <a:lnTo>
                    <a:pt x="227" y="54"/>
                  </a:lnTo>
                  <a:lnTo>
                    <a:pt x="217" y="54"/>
                  </a:lnTo>
                  <a:lnTo>
                    <a:pt x="205" y="54"/>
                  </a:lnTo>
                  <a:lnTo>
                    <a:pt x="205" y="50"/>
                  </a:lnTo>
                  <a:lnTo>
                    <a:pt x="208" y="50"/>
                  </a:lnTo>
                  <a:lnTo>
                    <a:pt x="212" y="47"/>
                  </a:lnTo>
                  <a:lnTo>
                    <a:pt x="217" y="45"/>
                  </a:lnTo>
                  <a:lnTo>
                    <a:pt x="220" y="43"/>
                  </a:lnTo>
                  <a:close/>
                  <a:moveTo>
                    <a:pt x="2671" y="41"/>
                  </a:moveTo>
                  <a:lnTo>
                    <a:pt x="2688" y="43"/>
                  </a:lnTo>
                  <a:lnTo>
                    <a:pt x="2692" y="47"/>
                  </a:lnTo>
                  <a:lnTo>
                    <a:pt x="2694" y="50"/>
                  </a:lnTo>
                  <a:lnTo>
                    <a:pt x="2697" y="54"/>
                  </a:lnTo>
                  <a:lnTo>
                    <a:pt x="2695" y="57"/>
                  </a:lnTo>
                  <a:lnTo>
                    <a:pt x="2695" y="59"/>
                  </a:lnTo>
                  <a:lnTo>
                    <a:pt x="2695" y="59"/>
                  </a:lnTo>
                  <a:lnTo>
                    <a:pt x="2694" y="61"/>
                  </a:lnTo>
                  <a:lnTo>
                    <a:pt x="2694" y="61"/>
                  </a:lnTo>
                  <a:lnTo>
                    <a:pt x="2683" y="75"/>
                  </a:lnTo>
                  <a:lnTo>
                    <a:pt x="2669" y="85"/>
                  </a:lnTo>
                  <a:lnTo>
                    <a:pt x="2653" y="94"/>
                  </a:lnTo>
                  <a:lnTo>
                    <a:pt x="2634" y="101"/>
                  </a:lnTo>
                  <a:lnTo>
                    <a:pt x="2617" y="108"/>
                  </a:lnTo>
                  <a:lnTo>
                    <a:pt x="2601" y="115"/>
                  </a:lnTo>
                  <a:lnTo>
                    <a:pt x="2584" y="129"/>
                  </a:lnTo>
                  <a:lnTo>
                    <a:pt x="2564" y="150"/>
                  </a:lnTo>
                  <a:lnTo>
                    <a:pt x="2544" y="174"/>
                  </a:lnTo>
                  <a:lnTo>
                    <a:pt x="2524" y="202"/>
                  </a:lnTo>
                  <a:lnTo>
                    <a:pt x="2509" y="230"/>
                  </a:lnTo>
                  <a:lnTo>
                    <a:pt x="2498" y="258"/>
                  </a:lnTo>
                  <a:lnTo>
                    <a:pt x="2493" y="284"/>
                  </a:lnTo>
                  <a:lnTo>
                    <a:pt x="2495" y="293"/>
                  </a:lnTo>
                  <a:lnTo>
                    <a:pt x="2502" y="303"/>
                  </a:lnTo>
                  <a:lnTo>
                    <a:pt x="2510" y="314"/>
                  </a:lnTo>
                  <a:lnTo>
                    <a:pt x="2521" y="322"/>
                  </a:lnTo>
                  <a:lnTo>
                    <a:pt x="2521" y="326"/>
                  </a:lnTo>
                  <a:lnTo>
                    <a:pt x="2516" y="326"/>
                  </a:lnTo>
                  <a:lnTo>
                    <a:pt x="2512" y="335"/>
                  </a:lnTo>
                  <a:lnTo>
                    <a:pt x="2498" y="329"/>
                  </a:lnTo>
                  <a:lnTo>
                    <a:pt x="2482" y="326"/>
                  </a:lnTo>
                  <a:lnTo>
                    <a:pt x="2477" y="312"/>
                  </a:lnTo>
                  <a:lnTo>
                    <a:pt x="2468" y="300"/>
                  </a:lnTo>
                  <a:lnTo>
                    <a:pt x="2460" y="291"/>
                  </a:lnTo>
                  <a:lnTo>
                    <a:pt x="2451" y="282"/>
                  </a:lnTo>
                  <a:lnTo>
                    <a:pt x="2444" y="268"/>
                  </a:lnTo>
                  <a:lnTo>
                    <a:pt x="2454" y="261"/>
                  </a:lnTo>
                  <a:lnTo>
                    <a:pt x="2460" y="258"/>
                  </a:lnTo>
                  <a:lnTo>
                    <a:pt x="2460" y="253"/>
                  </a:lnTo>
                  <a:lnTo>
                    <a:pt x="2458" y="249"/>
                  </a:lnTo>
                  <a:lnTo>
                    <a:pt x="2456" y="242"/>
                  </a:lnTo>
                  <a:lnTo>
                    <a:pt x="2458" y="235"/>
                  </a:lnTo>
                  <a:lnTo>
                    <a:pt x="2463" y="226"/>
                  </a:lnTo>
                  <a:lnTo>
                    <a:pt x="2470" y="221"/>
                  </a:lnTo>
                  <a:lnTo>
                    <a:pt x="2477" y="214"/>
                  </a:lnTo>
                  <a:lnTo>
                    <a:pt x="2482" y="204"/>
                  </a:lnTo>
                  <a:lnTo>
                    <a:pt x="2479" y="202"/>
                  </a:lnTo>
                  <a:lnTo>
                    <a:pt x="2475" y="200"/>
                  </a:lnTo>
                  <a:lnTo>
                    <a:pt x="2475" y="199"/>
                  </a:lnTo>
                  <a:lnTo>
                    <a:pt x="2474" y="199"/>
                  </a:lnTo>
                  <a:lnTo>
                    <a:pt x="2474" y="197"/>
                  </a:lnTo>
                  <a:lnTo>
                    <a:pt x="2474" y="195"/>
                  </a:lnTo>
                  <a:lnTo>
                    <a:pt x="2482" y="186"/>
                  </a:lnTo>
                  <a:lnTo>
                    <a:pt x="2491" y="178"/>
                  </a:lnTo>
                  <a:lnTo>
                    <a:pt x="2496" y="165"/>
                  </a:lnTo>
                  <a:lnTo>
                    <a:pt x="2498" y="162"/>
                  </a:lnTo>
                  <a:lnTo>
                    <a:pt x="2496" y="157"/>
                  </a:lnTo>
                  <a:lnTo>
                    <a:pt x="2496" y="153"/>
                  </a:lnTo>
                  <a:lnTo>
                    <a:pt x="2495" y="151"/>
                  </a:lnTo>
                  <a:lnTo>
                    <a:pt x="2495" y="146"/>
                  </a:lnTo>
                  <a:lnTo>
                    <a:pt x="2495" y="143"/>
                  </a:lnTo>
                  <a:lnTo>
                    <a:pt x="2496" y="137"/>
                  </a:lnTo>
                  <a:lnTo>
                    <a:pt x="2510" y="122"/>
                  </a:lnTo>
                  <a:lnTo>
                    <a:pt x="2528" y="106"/>
                  </a:lnTo>
                  <a:lnTo>
                    <a:pt x="2550" y="90"/>
                  </a:lnTo>
                  <a:lnTo>
                    <a:pt x="2573" y="78"/>
                  </a:lnTo>
                  <a:lnTo>
                    <a:pt x="2592" y="69"/>
                  </a:lnTo>
                  <a:lnTo>
                    <a:pt x="2624" y="69"/>
                  </a:lnTo>
                  <a:lnTo>
                    <a:pt x="2634" y="64"/>
                  </a:lnTo>
                  <a:lnTo>
                    <a:pt x="2641" y="59"/>
                  </a:lnTo>
                  <a:lnTo>
                    <a:pt x="2646" y="52"/>
                  </a:lnTo>
                  <a:lnTo>
                    <a:pt x="2652" y="48"/>
                  </a:lnTo>
                  <a:lnTo>
                    <a:pt x="2659" y="45"/>
                  </a:lnTo>
                  <a:lnTo>
                    <a:pt x="2671" y="41"/>
                  </a:lnTo>
                  <a:close/>
                  <a:moveTo>
                    <a:pt x="400" y="15"/>
                  </a:moveTo>
                  <a:lnTo>
                    <a:pt x="416" y="15"/>
                  </a:lnTo>
                  <a:lnTo>
                    <a:pt x="421" y="22"/>
                  </a:lnTo>
                  <a:lnTo>
                    <a:pt x="428" y="29"/>
                  </a:lnTo>
                  <a:lnTo>
                    <a:pt x="435" y="34"/>
                  </a:lnTo>
                  <a:lnTo>
                    <a:pt x="432" y="38"/>
                  </a:lnTo>
                  <a:lnTo>
                    <a:pt x="430" y="40"/>
                  </a:lnTo>
                  <a:lnTo>
                    <a:pt x="428" y="41"/>
                  </a:lnTo>
                  <a:lnTo>
                    <a:pt x="426" y="45"/>
                  </a:lnTo>
                  <a:lnTo>
                    <a:pt x="425" y="48"/>
                  </a:lnTo>
                  <a:lnTo>
                    <a:pt x="423" y="54"/>
                  </a:lnTo>
                  <a:lnTo>
                    <a:pt x="418" y="54"/>
                  </a:lnTo>
                  <a:lnTo>
                    <a:pt x="411" y="54"/>
                  </a:lnTo>
                  <a:lnTo>
                    <a:pt x="407" y="52"/>
                  </a:lnTo>
                  <a:lnTo>
                    <a:pt x="402" y="52"/>
                  </a:lnTo>
                  <a:lnTo>
                    <a:pt x="397" y="50"/>
                  </a:lnTo>
                  <a:lnTo>
                    <a:pt x="397" y="43"/>
                  </a:lnTo>
                  <a:lnTo>
                    <a:pt x="398" y="38"/>
                  </a:lnTo>
                  <a:lnTo>
                    <a:pt x="400" y="31"/>
                  </a:lnTo>
                  <a:lnTo>
                    <a:pt x="400" y="24"/>
                  </a:lnTo>
                  <a:lnTo>
                    <a:pt x="400" y="15"/>
                  </a:lnTo>
                  <a:close/>
                  <a:moveTo>
                    <a:pt x="3165" y="0"/>
                  </a:moveTo>
                  <a:lnTo>
                    <a:pt x="3184" y="0"/>
                  </a:lnTo>
                  <a:lnTo>
                    <a:pt x="3188" y="5"/>
                  </a:lnTo>
                  <a:lnTo>
                    <a:pt x="3189" y="7"/>
                  </a:lnTo>
                  <a:lnTo>
                    <a:pt x="3191" y="10"/>
                  </a:lnTo>
                  <a:lnTo>
                    <a:pt x="3195" y="14"/>
                  </a:lnTo>
                  <a:lnTo>
                    <a:pt x="3196" y="19"/>
                  </a:lnTo>
                  <a:lnTo>
                    <a:pt x="3191" y="21"/>
                  </a:lnTo>
                  <a:lnTo>
                    <a:pt x="3189" y="22"/>
                  </a:lnTo>
                  <a:lnTo>
                    <a:pt x="3186" y="24"/>
                  </a:lnTo>
                  <a:lnTo>
                    <a:pt x="3184" y="27"/>
                  </a:lnTo>
                  <a:lnTo>
                    <a:pt x="3182" y="29"/>
                  </a:lnTo>
                  <a:lnTo>
                    <a:pt x="3181" y="34"/>
                  </a:lnTo>
                  <a:lnTo>
                    <a:pt x="3195" y="38"/>
                  </a:lnTo>
                  <a:lnTo>
                    <a:pt x="3202" y="41"/>
                  </a:lnTo>
                  <a:lnTo>
                    <a:pt x="3209" y="48"/>
                  </a:lnTo>
                  <a:lnTo>
                    <a:pt x="3216" y="57"/>
                  </a:lnTo>
                  <a:lnTo>
                    <a:pt x="3228" y="52"/>
                  </a:lnTo>
                  <a:lnTo>
                    <a:pt x="3240" y="50"/>
                  </a:lnTo>
                  <a:lnTo>
                    <a:pt x="3254" y="48"/>
                  </a:lnTo>
                  <a:lnTo>
                    <a:pt x="3270" y="43"/>
                  </a:lnTo>
                  <a:lnTo>
                    <a:pt x="3271" y="41"/>
                  </a:lnTo>
                  <a:lnTo>
                    <a:pt x="3271" y="41"/>
                  </a:lnTo>
                  <a:lnTo>
                    <a:pt x="3273" y="43"/>
                  </a:lnTo>
                  <a:lnTo>
                    <a:pt x="3273" y="45"/>
                  </a:lnTo>
                  <a:lnTo>
                    <a:pt x="3273" y="47"/>
                  </a:lnTo>
                  <a:lnTo>
                    <a:pt x="3287" y="54"/>
                  </a:lnTo>
                  <a:lnTo>
                    <a:pt x="3298" y="62"/>
                  </a:lnTo>
                  <a:lnTo>
                    <a:pt x="3306" y="73"/>
                  </a:lnTo>
                  <a:lnTo>
                    <a:pt x="3315" y="85"/>
                  </a:lnTo>
                  <a:lnTo>
                    <a:pt x="3315" y="108"/>
                  </a:lnTo>
                  <a:lnTo>
                    <a:pt x="3303" y="117"/>
                  </a:lnTo>
                  <a:lnTo>
                    <a:pt x="3298" y="125"/>
                  </a:lnTo>
                  <a:lnTo>
                    <a:pt x="3294" y="134"/>
                  </a:lnTo>
                  <a:lnTo>
                    <a:pt x="3289" y="143"/>
                  </a:lnTo>
                  <a:lnTo>
                    <a:pt x="3275" y="151"/>
                  </a:lnTo>
                  <a:lnTo>
                    <a:pt x="3259" y="160"/>
                  </a:lnTo>
                  <a:lnTo>
                    <a:pt x="3243" y="171"/>
                  </a:lnTo>
                  <a:lnTo>
                    <a:pt x="3231" y="185"/>
                  </a:lnTo>
                  <a:lnTo>
                    <a:pt x="3235" y="185"/>
                  </a:lnTo>
                  <a:lnTo>
                    <a:pt x="3247" y="178"/>
                  </a:lnTo>
                  <a:lnTo>
                    <a:pt x="3261" y="176"/>
                  </a:lnTo>
                  <a:lnTo>
                    <a:pt x="3277" y="178"/>
                  </a:lnTo>
                  <a:lnTo>
                    <a:pt x="3277" y="181"/>
                  </a:lnTo>
                  <a:lnTo>
                    <a:pt x="3275" y="185"/>
                  </a:lnTo>
                  <a:lnTo>
                    <a:pt x="3275" y="186"/>
                  </a:lnTo>
                  <a:lnTo>
                    <a:pt x="3275" y="188"/>
                  </a:lnTo>
                  <a:lnTo>
                    <a:pt x="3275" y="188"/>
                  </a:lnTo>
                  <a:lnTo>
                    <a:pt x="3275" y="190"/>
                  </a:lnTo>
                  <a:lnTo>
                    <a:pt x="3277" y="190"/>
                  </a:lnTo>
                  <a:lnTo>
                    <a:pt x="3280" y="192"/>
                  </a:lnTo>
                  <a:lnTo>
                    <a:pt x="3285" y="186"/>
                  </a:lnTo>
                  <a:lnTo>
                    <a:pt x="3292" y="181"/>
                  </a:lnTo>
                  <a:lnTo>
                    <a:pt x="3299" y="176"/>
                  </a:lnTo>
                  <a:lnTo>
                    <a:pt x="3308" y="172"/>
                  </a:lnTo>
                  <a:lnTo>
                    <a:pt x="3308" y="178"/>
                  </a:lnTo>
                  <a:lnTo>
                    <a:pt x="3305" y="183"/>
                  </a:lnTo>
                  <a:lnTo>
                    <a:pt x="3303" y="188"/>
                  </a:lnTo>
                  <a:lnTo>
                    <a:pt x="3301" y="195"/>
                  </a:lnTo>
                  <a:lnTo>
                    <a:pt x="3299" y="204"/>
                  </a:lnTo>
                  <a:lnTo>
                    <a:pt x="3301" y="206"/>
                  </a:lnTo>
                  <a:lnTo>
                    <a:pt x="3301" y="206"/>
                  </a:lnTo>
                  <a:lnTo>
                    <a:pt x="3301" y="206"/>
                  </a:lnTo>
                  <a:lnTo>
                    <a:pt x="3301" y="206"/>
                  </a:lnTo>
                  <a:lnTo>
                    <a:pt x="3303" y="206"/>
                  </a:lnTo>
                  <a:lnTo>
                    <a:pt x="3303" y="207"/>
                  </a:lnTo>
                  <a:lnTo>
                    <a:pt x="3312" y="207"/>
                  </a:lnTo>
                  <a:lnTo>
                    <a:pt x="3312" y="195"/>
                  </a:lnTo>
                  <a:lnTo>
                    <a:pt x="3329" y="193"/>
                  </a:lnTo>
                  <a:lnTo>
                    <a:pt x="3345" y="193"/>
                  </a:lnTo>
                  <a:lnTo>
                    <a:pt x="3357" y="195"/>
                  </a:lnTo>
                  <a:lnTo>
                    <a:pt x="3369" y="204"/>
                  </a:lnTo>
                  <a:lnTo>
                    <a:pt x="3369" y="206"/>
                  </a:lnTo>
                  <a:lnTo>
                    <a:pt x="3369" y="211"/>
                  </a:lnTo>
                  <a:lnTo>
                    <a:pt x="3371" y="216"/>
                  </a:lnTo>
                  <a:lnTo>
                    <a:pt x="3371" y="221"/>
                  </a:lnTo>
                  <a:lnTo>
                    <a:pt x="3373" y="226"/>
                  </a:lnTo>
                  <a:lnTo>
                    <a:pt x="3423" y="230"/>
                  </a:lnTo>
                  <a:lnTo>
                    <a:pt x="3427" y="219"/>
                  </a:lnTo>
                  <a:lnTo>
                    <a:pt x="3427" y="216"/>
                  </a:lnTo>
                  <a:lnTo>
                    <a:pt x="3427" y="214"/>
                  </a:lnTo>
                  <a:lnTo>
                    <a:pt x="3427" y="211"/>
                  </a:lnTo>
                  <a:lnTo>
                    <a:pt x="3427" y="206"/>
                  </a:lnTo>
                  <a:lnTo>
                    <a:pt x="3427" y="200"/>
                  </a:lnTo>
                  <a:lnTo>
                    <a:pt x="3430" y="199"/>
                  </a:lnTo>
                  <a:lnTo>
                    <a:pt x="3430" y="199"/>
                  </a:lnTo>
                  <a:lnTo>
                    <a:pt x="3432" y="199"/>
                  </a:lnTo>
                  <a:lnTo>
                    <a:pt x="3432" y="197"/>
                  </a:lnTo>
                  <a:lnTo>
                    <a:pt x="3434" y="195"/>
                  </a:lnTo>
                  <a:lnTo>
                    <a:pt x="3444" y="200"/>
                  </a:lnTo>
                  <a:lnTo>
                    <a:pt x="3455" y="206"/>
                  </a:lnTo>
                  <a:lnTo>
                    <a:pt x="3465" y="211"/>
                  </a:lnTo>
                  <a:lnTo>
                    <a:pt x="3476" y="202"/>
                  </a:lnTo>
                  <a:lnTo>
                    <a:pt x="3488" y="197"/>
                  </a:lnTo>
                  <a:lnTo>
                    <a:pt x="3507" y="195"/>
                  </a:lnTo>
                  <a:lnTo>
                    <a:pt x="3507" y="200"/>
                  </a:lnTo>
                  <a:lnTo>
                    <a:pt x="3510" y="200"/>
                  </a:lnTo>
                  <a:lnTo>
                    <a:pt x="3519" y="235"/>
                  </a:lnTo>
                  <a:lnTo>
                    <a:pt x="3507" y="247"/>
                  </a:lnTo>
                  <a:lnTo>
                    <a:pt x="3500" y="265"/>
                  </a:lnTo>
                  <a:lnTo>
                    <a:pt x="3502" y="268"/>
                  </a:lnTo>
                  <a:lnTo>
                    <a:pt x="3504" y="272"/>
                  </a:lnTo>
                  <a:lnTo>
                    <a:pt x="3504" y="275"/>
                  </a:lnTo>
                  <a:lnTo>
                    <a:pt x="3505" y="279"/>
                  </a:lnTo>
                  <a:lnTo>
                    <a:pt x="3507" y="284"/>
                  </a:lnTo>
                  <a:lnTo>
                    <a:pt x="3516" y="293"/>
                  </a:lnTo>
                  <a:lnTo>
                    <a:pt x="3528" y="300"/>
                  </a:lnTo>
                  <a:lnTo>
                    <a:pt x="3538" y="307"/>
                  </a:lnTo>
                  <a:lnTo>
                    <a:pt x="3538" y="307"/>
                  </a:lnTo>
                  <a:lnTo>
                    <a:pt x="3540" y="305"/>
                  </a:lnTo>
                  <a:lnTo>
                    <a:pt x="3540" y="305"/>
                  </a:lnTo>
                  <a:lnTo>
                    <a:pt x="3540" y="305"/>
                  </a:lnTo>
                  <a:lnTo>
                    <a:pt x="3540" y="305"/>
                  </a:lnTo>
                  <a:lnTo>
                    <a:pt x="3542" y="303"/>
                  </a:lnTo>
                  <a:lnTo>
                    <a:pt x="3547" y="295"/>
                  </a:lnTo>
                  <a:lnTo>
                    <a:pt x="3551" y="284"/>
                  </a:lnTo>
                  <a:lnTo>
                    <a:pt x="3554" y="274"/>
                  </a:lnTo>
                  <a:lnTo>
                    <a:pt x="3561" y="265"/>
                  </a:lnTo>
                  <a:lnTo>
                    <a:pt x="3561" y="274"/>
                  </a:lnTo>
                  <a:lnTo>
                    <a:pt x="3563" y="281"/>
                  </a:lnTo>
                  <a:lnTo>
                    <a:pt x="3566" y="286"/>
                  </a:lnTo>
                  <a:lnTo>
                    <a:pt x="3572" y="289"/>
                  </a:lnTo>
                  <a:lnTo>
                    <a:pt x="3579" y="291"/>
                  </a:lnTo>
                  <a:lnTo>
                    <a:pt x="3587" y="293"/>
                  </a:lnTo>
                  <a:lnTo>
                    <a:pt x="3600" y="272"/>
                  </a:lnTo>
                  <a:lnTo>
                    <a:pt x="3605" y="277"/>
                  </a:lnTo>
                  <a:lnTo>
                    <a:pt x="3610" y="281"/>
                  </a:lnTo>
                  <a:lnTo>
                    <a:pt x="3613" y="286"/>
                  </a:lnTo>
                  <a:lnTo>
                    <a:pt x="3619" y="289"/>
                  </a:lnTo>
                  <a:lnTo>
                    <a:pt x="3626" y="293"/>
                  </a:lnTo>
                  <a:lnTo>
                    <a:pt x="3629" y="289"/>
                  </a:lnTo>
                  <a:lnTo>
                    <a:pt x="3633" y="286"/>
                  </a:lnTo>
                  <a:lnTo>
                    <a:pt x="3636" y="286"/>
                  </a:lnTo>
                  <a:lnTo>
                    <a:pt x="3638" y="286"/>
                  </a:lnTo>
                  <a:lnTo>
                    <a:pt x="3643" y="286"/>
                  </a:lnTo>
                  <a:lnTo>
                    <a:pt x="3647" y="288"/>
                  </a:lnTo>
                  <a:lnTo>
                    <a:pt x="3654" y="288"/>
                  </a:lnTo>
                  <a:lnTo>
                    <a:pt x="3652" y="270"/>
                  </a:lnTo>
                  <a:lnTo>
                    <a:pt x="3648" y="258"/>
                  </a:lnTo>
                  <a:lnTo>
                    <a:pt x="3645" y="242"/>
                  </a:lnTo>
                  <a:lnTo>
                    <a:pt x="3657" y="239"/>
                  </a:lnTo>
                  <a:lnTo>
                    <a:pt x="3668" y="235"/>
                  </a:lnTo>
                  <a:lnTo>
                    <a:pt x="3685" y="235"/>
                  </a:lnTo>
                  <a:lnTo>
                    <a:pt x="3704" y="237"/>
                  </a:lnTo>
                  <a:lnTo>
                    <a:pt x="3723" y="242"/>
                  </a:lnTo>
                  <a:lnTo>
                    <a:pt x="3741" y="247"/>
                  </a:lnTo>
                  <a:lnTo>
                    <a:pt x="3757" y="253"/>
                  </a:lnTo>
                  <a:lnTo>
                    <a:pt x="3764" y="258"/>
                  </a:lnTo>
                  <a:lnTo>
                    <a:pt x="3767" y="261"/>
                  </a:lnTo>
                  <a:lnTo>
                    <a:pt x="3769" y="267"/>
                  </a:lnTo>
                  <a:lnTo>
                    <a:pt x="3769" y="270"/>
                  </a:lnTo>
                  <a:lnTo>
                    <a:pt x="3771" y="272"/>
                  </a:lnTo>
                  <a:lnTo>
                    <a:pt x="3771" y="275"/>
                  </a:lnTo>
                  <a:lnTo>
                    <a:pt x="3774" y="277"/>
                  </a:lnTo>
                  <a:lnTo>
                    <a:pt x="3778" y="279"/>
                  </a:lnTo>
                  <a:lnTo>
                    <a:pt x="3783" y="281"/>
                  </a:lnTo>
                  <a:lnTo>
                    <a:pt x="3793" y="277"/>
                  </a:lnTo>
                  <a:lnTo>
                    <a:pt x="3805" y="277"/>
                  </a:lnTo>
                  <a:lnTo>
                    <a:pt x="3818" y="277"/>
                  </a:lnTo>
                  <a:lnTo>
                    <a:pt x="3823" y="288"/>
                  </a:lnTo>
                  <a:lnTo>
                    <a:pt x="3830" y="298"/>
                  </a:lnTo>
                  <a:lnTo>
                    <a:pt x="3840" y="307"/>
                  </a:lnTo>
                  <a:lnTo>
                    <a:pt x="3853" y="312"/>
                  </a:lnTo>
                  <a:lnTo>
                    <a:pt x="3865" y="307"/>
                  </a:lnTo>
                  <a:lnTo>
                    <a:pt x="3882" y="307"/>
                  </a:lnTo>
                  <a:lnTo>
                    <a:pt x="3898" y="309"/>
                  </a:lnTo>
                  <a:lnTo>
                    <a:pt x="3914" y="312"/>
                  </a:lnTo>
                  <a:lnTo>
                    <a:pt x="3926" y="315"/>
                  </a:lnTo>
                  <a:lnTo>
                    <a:pt x="3931" y="331"/>
                  </a:lnTo>
                  <a:lnTo>
                    <a:pt x="3933" y="345"/>
                  </a:lnTo>
                  <a:lnTo>
                    <a:pt x="3936" y="357"/>
                  </a:lnTo>
                  <a:lnTo>
                    <a:pt x="3940" y="359"/>
                  </a:lnTo>
                  <a:lnTo>
                    <a:pt x="3942" y="363"/>
                  </a:lnTo>
                  <a:lnTo>
                    <a:pt x="3945" y="364"/>
                  </a:lnTo>
                  <a:lnTo>
                    <a:pt x="3978" y="361"/>
                  </a:lnTo>
                  <a:lnTo>
                    <a:pt x="4011" y="361"/>
                  </a:lnTo>
                  <a:lnTo>
                    <a:pt x="4045" y="361"/>
                  </a:lnTo>
                  <a:lnTo>
                    <a:pt x="4048" y="368"/>
                  </a:lnTo>
                  <a:lnTo>
                    <a:pt x="4053" y="373"/>
                  </a:lnTo>
                  <a:lnTo>
                    <a:pt x="4059" y="380"/>
                  </a:lnTo>
                  <a:lnTo>
                    <a:pt x="4064" y="384"/>
                  </a:lnTo>
                  <a:lnTo>
                    <a:pt x="4071" y="389"/>
                  </a:lnTo>
                  <a:lnTo>
                    <a:pt x="4071" y="384"/>
                  </a:lnTo>
                  <a:lnTo>
                    <a:pt x="4073" y="382"/>
                  </a:lnTo>
                  <a:lnTo>
                    <a:pt x="4074" y="378"/>
                  </a:lnTo>
                  <a:lnTo>
                    <a:pt x="4074" y="375"/>
                  </a:lnTo>
                  <a:lnTo>
                    <a:pt x="4076" y="370"/>
                  </a:lnTo>
                  <a:lnTo>
                    <a:pt x="4073" y="364"/>
                  </a:lnTo>
                  <a:lnTo>
                    <a:pt x="4071" y="361"/>
                  </a:lnTo>
                  <a:lnTo>
                    <a:pt x="4069" y="359"/>
                  </a:lnTo>
                  <a:lnTo>
                    <a:pt x="4069" y="356"/>
                  </a:lnTo>
                  <a:lnTo>
                    <a:pt x="4071" y="352"/>
                  </a:lnTo>
                  <a:lnTo>
                    <a:pt x="4071" y="347"/>
                  </a:lnTo>
                  <a:lnTo>
                    <a:pt x="4071" y="342"/>
                  </a:lnTo>
                  <a:lnTo>
                    <a:pt x="4088" y="345"/>
                  </a:lnTo>
                  <a:lnTo>
                    <a:pt x="4100" y="352"/>
                  </a:lnTo>
                  <a:lnTo>
                    <a:pt x="4114" y="357"/>
                  </a:lnTo>
                  <a:lnTo>
                    <a:pt x="4120" y="357"/>
                  </a:lnTo>
                  <a:lnTo>
                    <a:pt x="4125" y="357"/>
                  </a:lnTo>
                  <a:lnTo>
                    <a:pt x="4130" y="356"/>
                  </a:lnTo>
                  <a:lnTo>
                    <a:pt x="4134" y="352"/>
                  </a:lnTo>
                  <a:lnTo>
                    <a:pt x="4137" y="350"/>
                  </a:lnTo>
                  <a:lnTo>
                    <a:pt x="4141" y="349"/>
                  </a:lnTo>
                  <a:lnTo>
                    <a:pt x="4198" y="373"/>
                  </a:lnTo>
                  <a:lnTo>
                    <a:pt x="4230" y="406"/>
                  </a:lnTo>
                  <a:lnTo>
                    <a:pt x="4235" y="410"/>
                  </a:lnTo>
                  <a:lnTo>
                    <a:pt x="4240" y="410"/>
                  </a:lnTo>
                  <a:lnTo>
                    <a:pt x="4245" y="411"/>
                  </a:lnTo>
                  <a:lnTo>
                    <a:pt x="4251" y="411"/>
                  </a:lnTo>
                  <a:lnTo>
                    <a:pt x="4256" y="415"/>
                  </a:lnTo>
                  <a:lnTo>
                    <a:pt x="4266" y="424"/>
                  </a:lnTo>
                  <a:lnTo>
                    <a:pt x="4273" y="434"/>
                  </a:lnTo>
                  <a:lnTo>
                    <a:pt x="4280" y="443"/>
                  </a:lnTo>
                  <a:lnTo>
                    <a:pt x="4289" y="450"/>
                  </a:lnTo>
                  <a:lnTo>
                    <a:pt x="4306" y="453"/>
                  </a:lnTo>
                  <a:lnTo>
                    <a:pt x="4308" y="452"/>
                  </a:lnTo>
                  <a:lnTo>
                    <a:pt x="4310" y="452"/>
                  </a:lnTo>
                  <a:lnTo>
                    <a:pt x="4312" y="450"/>
                  </a:lnTo>
                  <a:lnTo>
                    <a:pt x="4313" y="450"/>
                  </a:lnTo>
                  <a:lnTo>
                    <a:pt x="4317" y="450"/>
                  </a:lnTo>
                  <a:lnTo>
                    <a:pt x="4327" y="462"/>
                  </a:lnTo>
                  <a:lnTo>
                    <a:pt x="4338" y="474"/>
                  </a:lnTo>
                  <a:lnTo>
                    <a:pt x="4347" y="487"/>
                  </a:lnTo>
                  <a:lnTo>
                    <a:pt x="4352" y="504"/>
                  </a:lnTo>
                  <a:lnTo>
                    <a:pt x="4317" y="504"/>
                  </a:lnTo>
                  <a:lnTo>
                    <a:pt x="4315" y="507"/>
                  </a:lnTo>
                  <a:lnTo>
                    <a:pt x="4312" y="511"/>
                  </a:lnTo>
                  <a:lnTo>
                    <a:pt x="4310" y="513"/>
                  </a:lnTo>
                  <a:lnTo>
                    <a:pt x="4308" y="518"/>
                  </a:lnTo>
                  <a:lnTo>
                    <a:pt x="4306" y="523"/>
                  </a:lnTo>
                  <a:lnTo>
                    <a:pt x="4310" y="525"/>
                  </a:lnTo>
                  <a:lnTo>
                    <a:pt x="4312" y="527"/>
                  </a:lnTo>
                  <a:lnTo>
                    <a:pt x="4313" y="528"/>
                  </a:lnTo>
                  <a:lnTo>
                    <a:pt x="4315" y="532"/>
                  </a:lnTo>
                  <a:lnTo>
                    <a:pt x="4315" y="534"/>
                  </a:lnTo>
                  <a:lnTo>
                    <a:pt x="4313" y="537"/>
                  </a:lnTo>
                  <a:lnTo>
                    <a:pt x="4310" y="542"/>
                  </a:lnTo>
                  <a:lnTo>
                    <a:pt x="4308" y="544"/>
                  </a:lnTo>
                  <a:lnTo>
                    <a:pt x="4305" y="546"/>
                  </a:lnTo>
                  <a:lnTo>
                    <a:pt x="4301" y="546"/>
                  </a:lnTo>
                  <a:lnTo>
                    <a:pt x="4298" y="546"/>
                  </a:lnTo>
                  <a:lnTo>
                    <a:pt x="4291" y="546"/>
                  </a:lnTo>
                  <a:lnTo>
                    <a:pt x="4284" y="535"/>
                  </a:lnTo>
                  <a:lnTo>
                    <a:pt x="4273" y="530"/>
                  </a:lnTo>
                  <a:lnTo>
                    <a:pt x="4259" y="527"/>
                  </a:lnTo>
                  <a:lnTo>
                    <a:pt x="4259" y="514"/>
                  </a:lnTo>
                  <a:lnTo>
                    <a:pt x="4256" y="513"/>
                  </a:lnTo>
                  <a:lnTo>
                    <a:pt x="4252" y="511"/>
                  </a:lnTo>
                  <a:lnTo>
                    <a:pt x="4251" y="509"/>
                  </a:lnTo>
                  <a:lnTo>
                    <a:pt x="4247" y="507"/>
                  </a:lnTo>
                  <a:lnTo>
                    <a:pt x="4240" y="507"/>
                  </a:lnTo>
                  <a:lnTo>
                    <a:pt x="4238" y="507"/>
                  </a:lnTo>
                  <a:lnTo>
                    <a:pt x="4237" y="509"/>
                  </a:lnTo>
                  <a:lnTo>
                    <a:pt x="4235" y="509"/>
                  </a:lnTo>
                  <a:lnTo>
                    <a:pt x="4233" y="509"/>
                  </a:lnTo>
                  <a:lnTo>
                    <a:pt x="4230" y="511"/>
                  </a:lnTo>
                  <a:lnTo>
                    <a:pt x="4226" y="504"/>
                  </a:lnTo>
                  <a:lnTo>
                    <a:pt x="4221" y="497"/>
                  </a:lnTo>
                  <a:lnTo>
                    <a:pt x="4217" y="492"/>
                  </a:lnTo>
                  <a:lnTo>
                    <a:pt x="4217" y="504"/>
                  </a:lnTo>
                  <a:lnTo>
                    <a:pt x="4214" y="518"/>
                  </a:lnTo>
                  <a:lnTo>
                    <a:pt x="4210" y="530"/>
                  </a:lnTo>
                  <a:lnTo>
                    <a:pt x="4202" y="537"/>
                  </a:lnTo>
                  <a:lnTo>
                    <a:pt x="4198" y="539"/>
                  </a:lnTo>
                  <a:lnTo>
                    <a:pt x="4195" y="539"/>
                  </a:lnTo>
                  <a:lnTo>
                    <a:pt x="4193" y="539"/>
                  </a:lnTo>
                  <a:lnTo>
                    <a:pt x="4191" y="539"/>
                  </a:lnTo>
                  <a:lnTo>
                    <a:pt x="4189" y="537"/>
                  </a:lnTo>
                  <a:lnTo>
                    <a:pt x="4188" y="537"/>
                  </a:lnTo>
                  <a:lnTo>
                    <a:pt x="4186" y="537"/>
                  </a:lnTo>
                  <a:lnTo>
                    <a:pt x="4184" y="539"/>
                  </a:lnTo>
                  <a:lnTo>
                    <a:pt x="4182" y="541"/>
                  </a:lnTo>
                  <a:lnTo>
                    <a:pt x="4179" y="546"/>
                  </a:lnTo>
                  <a:lnTo>
                    <a:pt x="4189" y="558"/>
                  </a:lnTo>
                  <a:lnTo>
                    <a:pt x="4200" y="579"/>
                  </a:lnTo>
                  <a:lnTo>
                    <a:pt x="4205" y="603"/>
                  </a:lnTo>
                  <a:lnTo>
                    <a:pt x="4202" y="603"/>
                  </a:lnTo>
                  <a:lnTo>
                    <a:pt x="4200" y="605"/>
                  </a:lnTo>
                  <a:lnTo>
                    <a:pt x="4196" y="605"/>
                  </a:lnTo>
                  <a:lnTo>
                    <a:pt x="4191" y="607"/>
                  </a:lnTo>
                  <a:lnTo>
                    <a:pt x="4184" y="602"/>
                  </a:lnTo>
                  <a:lnTo>
                    <a:pt x="4179" y="598"/>
                  </a:lnTo>
                  <a:lnTo>
                    <a:pt x="4172" y="597"/>
                  </a:lnTo>
                  <a:lnTo>
                    <a:pt x="4163" y="595"/>
                  </a:lnTo>
                  <a:lnTo>
                    <a:pt x="4158" y="609"/>
                  </a:lnTo>
                  <a:lnTo>
                    <a:pt x="4148" y="616"/>
                  </a:lnTo>
                  <a:lnTo>
                    <a:pt x="4135" y="621"/>
                  </a:lnTo>
                  <a:lnTo>
                    <a:pt x="4121" y="626"/>
                  </a:lnTo>
                  <a:lnTo>
                    <a:pt x="4120" y="640"/>
                  </a:lnTo>
                  <a:lnTo>
                    <a:pt x="4116" y="651"/>
                  </a:lnTo>
                  <a:lnTo>
                    <a:pt x="4109" y="661"/>
                  </a:lnTo>
                  <a:lnTo>
                    <a:pt x="4095" y="663"/>
                  </a:lnTo>
                  <a:lnTo>
                    <a:pt x="4085" y="666"/>
                  </a:lnTo>
                  <a:lnTo>
                    <a:pt x="4078" y="670"/>
                  </a:lnTo>
                  <a:lnTo>
                    <a:pt x="4071" y="672"/>
                  </a:lnTo>
                  <a:lnTo>
                    <a:pt x="4066" y="668"/>
                  </a:lnTo>
                  <a:lnTo>
                    <a:pt x="4060" y="663"/>
                  </a:lnTo>
                  <a:lnTo>
                    <a:pt x="4057" y="658"/>
                  </a:lnTo>
                  <a:lnTo>
                    <a:pt x="4050" y="659"/>
                  </a:lnTo>
                  <a:lnTo>
                    <a:pt x="4041" y="661"/>
                  </a:lnTo>
                  <a:lnTo>
                    <a:pt x="4034" y="665"/>
                  </a:lnTo>
                  <a:lnTo>
                    <a:pt x="4029" y="668"/>
                  </a:lnTo>
                  <a:lnTo>
                    <a:pt x="4029" y="675"/>
                  </a:lnTo>
                  <a:lnTo>
                    <a:pt x="4024" y="677"/>
                  </a:lnTo>
                  <a:lnTo>
                    <a:pt x="4015" y="677"/>
                  </a:lnTo>
                  <a:lnTo>
                    <a:pt x="4003" y="677"/>
                  </a:lnTo>
                  <a:lnTo>
                    <a:pt x="3992" y="679"/>
                  </a:lnTo>
                  <a:lnTo>
                    <a:pt x="3987" y="680"/>
                  </a:lnTo>
                  <a:lnTo>
                    <a:pt x="3978" y="701"/>
                  </a:lnTo>
                  <a:lnTo>
                    <a:pt x="3977" y="724"/>
                  </a:lnTo>
                  <a:lnTo>
                    <a:pt x="3977" y="750"/>
                  </a:lnTo>
                  <a:lnTo>
                    <a:pt x="3980" y="773"/>
                  </a:lnTo>
                  <a:lnTo>
                    <a:pt x="3975" y="773"/>
                  </a:lnTo>
                  <a:lnTo>
                    <a:pt x="3973" y="773"/>
                  </a:lnTo>
                  <a:lnTo>
                    <a:pt x="3971" y="773"/>
                  </a:lnTo>
                  <a:lnTo>
                    <a:pt x="3970" y="775"/>
                  </a:lnTo>
                  <a:lnTo>
                    <a:pt x="3968" y="776"/>
                  </a:lnTo>
                  <a:lnTo>
                    <a:pt x="3966" y="782"/>
                  </a:lnTo>
                  <a:lnTo>
                    <a:pt x="3964" y="787"/>
                  </a:lnTo>
                  <a:lnTo>
                    <a:pt x="3964" y="794"/>
                  </a:lnTo>
                  <a:lnTo>
                    <a:pt x="3964" y="802"/>
                  </a:lnTo>
                  <a:lnTo>
                    <a:pt x="3952" y="802"/>
                  </a:lnTo>
                  <a:lnTo>
                    <a:pt x="3945" y="813"/>
                  </a:lnTo>
                  <a:lnTo>
                    <a:pt x="3940" y="820"/>
                  </a:lnTo>
                  <a:lnTo>
                    <a:pt x="3938" y="827"/>
                  </a:lnTo>
                  <a:lnTo>
                    <a:pt x="3936" y="841"/>
                  </a:lnTo>
                  <a:lnTo>
                    <a:pt x="3933" y="841"/>
                  </a:lnTo>
                  <a:lnTo>
                    <a:pt x="3929" y="841"/>
                  </a:lnTo>
                  <a:lnTo>
                    <a:pt x="3928" y="841"/>
                  </a:lnTo>
                  <a:lnTo>
                    <a:pt x="3928" y="841"/>
                  </a:lnTo>
                  <a:lnTo>
                    <a:pt x="3926" y="841"/>
                  </a:lnTo>
                  <a:lnTo>
                    <a:pt x="3922" y="841"/>
                  </a:lnTo>
                  <a:lnTo>
                    <a:pt x="3915" y="855"/>
                  </a:lnTo>
                  <a:lnTo>
                    <a:pt x="3910" y="872"/>
                  </a:lnTo>
                  <a:lnTo>
                    <a:pt x="3898" y="872"/>
                  </a:lnTo>
                  <a:lnTo>
                    <a:pt x="3894" y="891"/>
                  </a:lnTo>
                  <a:lnTo>
                    <a:pt x="3888" y="891"/>
                  </a:lnTo>
                  <a:lnTo>
                    <a:pt x="3888" y="886"/>
                  </a:lnTo>
                  <a:lnTo>
                    <a:pt x="3874" y="867"/>
                  </a:lnTo>
                  <a:lnTo>
                    <a:pt x="3865" y="844"/>
                  </a:lnTo>
                  <a:lnTo>
                    <a:pt x="3863" y="818"/>
                  </a:lnTo>
                  <a:lnTo>
                    <a:pt x="3865" y="787"/>
                  </a:lnTo>
                  <a:lnTo>
                    <a:pt x="3870" y="783"/>
                  </a:lnTo>
                  <a:lnTo>
                    <a:pt x="3874" y="780"/>
                  </a:lnTo>
                  <a:lnTo>
                    <a:pt x="3879" y="776"/>
                  </a:lnTo>
                  <a:lnTo>
                    <a:pt x="3881" y="771"/>
                  </a:lnTo>
                  <a:lnTo>
                    <a:pt x="3884" y="764"/>
                  </a:lnTo>
                  <a:lnTo>
                    <a:pt x="3879" y="755"/>
                  </a:lnTo>
                  <a:lnTo>
                    <a:pt x="3877" y="743"/>
                  </a:lnTo>
                  <a:lnTo>
                    <a:pt x="3884" y="729"/>
                  </a:lnTo>
                  <a:lnTo>
                    <a:pt x="3891" y="724"/>
                  </a:lnTo>
                  <a:lnTo>
                    <a:pt x="3900" y="720"/>
                  </a:lnTo>
                  <a:lnTo>
                    <a:pt x="3910" y="717"/>
                  </a:lnTo>
                  <a:lnTo>
                    <a:pt x="3917" y="710"/>
                  </a:lnTo>
                  <a:lnTo>
                    <a:pt x="3931" y="689"/>
                  </a:lnTo>
                  <a:lnTo>
                    <a:pt x="3945" y="668"/>
                  </a:lnTo>
                  <a:lnTo>
                    <a:pt x="3956" y="659"/>
                  </a:lnTo>
                  <a:lnTo>
                    <a:pt x="3968" y="651"/>
                  </a:lnTo>
                  <a:lnTo>
                    <a:pt x="3980" y="642"/>
                  </a:lnTo>
                  <a:lnTo>
                    <a:pt x="3985" y="630"/>
                  </a:lnTo>
                  <a:lnTo>
                    <a:pt x="3989" y="616"/>
                  </a:lnTo>
                  <a:lnTo>
                    <a:pt x="3994" y="603"/>
                  </a:lnTo>
                  <a:lnTo>
                    <a:pt x="3994" y="602"/>
                  </a:lnTo>
                  <a:lnTo>
                    <a:pt x="3992" y="602"/>
                  </a:lnTo>
                  <a:lnTo>
                    <a:pt x="3992" y="602"/>
                  </a:lnTo>
                  <a:lnTo>
                    <a:pt x="3992" y="602"/>
                  </a:lnTo>
                  <a:lnTo>
                    <a:pt x="3992" y="600"/>
                  </a:lnTo>
                  <a:lnTo>
                    <a:pt x="3990" y="598"/>
                  </a:lnTo>
                  <a:lnTo>
                    <a:pt x="3987" y="600"/>
                  </a:lnTo>
                  <a:lnTo>
                    <a:pt x="3987" y="600"/>
                  </a:lnTo>
                  <a:lnTo>
                    <a:pt x="3985" y="602"/>
                  </a:lnTo>
                  <a:lnTo>
                    <a:pt x="3985" y="602"/>
                  </a:lnTo>
                  <a:lnTo>
                    <a:pt x="3984" y="603"/>
                  </a:lnTo>
                  <a:lnTo>
                    <a:pt x="3975" y="616"/>
                  </a:lnTo>
                  <a:lnTo>
                    <a:pt x="3966" y="630"/>
                  </a:lnTo>
                  <a:lnTo>
                    <a:pt x="3957" y="642"/>
                  </a:lnTo>
                  <a:lnTo>
                    <a:pt x="3945" y="651"/>
                  </a:lnTo>
                  <a:lnTo>
                    <a:pt x="3929" y="658"/>
                  </a:lnTo>
                  <a:lnTo>
                    <a:pt x="3928" y="652"/>
                  </a:lnTo>
                  <a:lnTo>
                    <a:pt x="3928" y="651"/>
                  </a:lnTo>
                  <a:lnTo>
                    <a:pt x="3926" y="647"/>
                  </a:lnTo>
                  <a:lnTo>
                    <a:pt x="3926" y="642"/>
                  </a:lnTo>
                  <a:lnTo>
                    <a:pt x="3928" y="640"/>
                  </a:lnTo>
                  <a:lnTo>
                    <a:pt x="3928" y="638"/>
                  </a:lnTo>
                  <a:lnTo>
                    <a:pt x="3928" y="637"/>
                  </a:lnTo>
                  <a:lnTo>
                    <a:pt x="3929" y="633"/>
                  </a:lnTo>
                  <a:lnTo>
                    <a:pt x="3929" y="630"/>
                  </a:lnTo>
                  <a:lnTo>
                    <a:pt x="3924" y="626"/>
                  </a:lnTo>
                  <a:lnTo>
                    <a:pt x="3919" y="624"/>
                  </a:lnTo>
                  <a:lnTo>
                    <a:pt x="3915" y="623"/>
                  </a:lnTo>
                  <a:lnTo>
                    <a:pt x="3910" y="621"/>
                  </a:lnTo>
                  <a:lnTo>
                    <a:pt x="3907" y="623"/>
                  </a:lnTo>
                  <a:lnTo>
                    <a:pt x="3898" y="628"/>
                  </a:lnTo>
                  <a:lnTo>
                    <a:pt x="3886" y="638"/>
                  </a:lnTo>
                  <a:lnTo>
                    <a:pt x="3875" y="651"/>
                  </a:lnTo>
                  <a:lnTo>
                    <a:pt x="3865" y="663"/>
                  </a:lnTo>
                  <a:lnTo>
                    <a:pt x="3860" y="672"/>
                  </a:lnTo>
                  <a:lnTo>
                    <a:pt x="3860" y="675"/>
                  </a:lnTo>
                  <a:lnTo>
                    <a:pt x="3860" y="679"/>
                  </a:lnTo>
                  <a:lnTo>
                    <a:pt x="3861" y="682"/>
                  </a:lnTo>
                  <a:lnTo>
                    <a:pt x="3863" y="687"/>
                  </a:lnTo>
                  <a:lnTo>
                    <a:pt x="3865" y="691"/>
                  </a:lnTo>
                  <a:lnTo>
                    <a:pt x="3865" y="694"/>
                  </a:lnTo>
                  <a:lnTo>
                    <a:pt x="3854" y="699"/>
                  </a:lnTo>
                  <a:lnTo>
                    <a:pt x="3842" y="701"/>
                  </a:lnTo>
                  <a:lnTo>
                    <a:pt x="3826" y="703"/>
                  </a:lnTo>
                  <a:lnTo>
                    <a:pt x="3811" y="703"/>
                  </a:lnTo>
                  <a:lnTo>
                    <a:pt x="3811" y="684"/>
                  </a:lnTo>
                  <a:lnTo>
                    <a:pt x="3795" y="687"/>
                  </a:lnTo>
                  <a:lnTo>
                    <a:pt x="3781" y="693"/>
                  </a:lnTo>
                  <a:lnTo>
                    <a:pt x="3769" y="691"/>
                  </a:lnTo>
                  <a:lnTo>
                    <a:pt x="3760" y="680"/>
                  </a:lnTo>
                  <a:lnTo>
                    <a:pt x="3725" y="675"/>
                  </a:lnTo>
                  <a:lnTo>
                    <a:pt x="3713" y="687"/>
                  </a:lnTo>
                  <a:lnTo>
                    <a:pt x="3699" y="696"/>
                  </a:lnTo>
                  <a:lnTo>
                    <a:pt x="3687" y="706"/>
                  </a:lnTo>
                  <a:lnTo>
                    <a:pt x="3680" y="719"/>
                  </a:lnTo>
                  <a:lnTo>
                    <a:pt x="3673" y="731"/>
                  </a:lnTo>
                  <a:lnTo>
                    <a:pt x="3666" y="743"/>
                  </a:lnTo>
                  <a:lnTo>
                    <a:pt x="3657" y="752"/>
                  </a:lnTo>
                  <a:lnTo>
                    <a:pt x="3629" y="761"/>
                  </a:lnTo>
                  <a:lnTo>
                    <a:pt x="3622" y="768"/>
                  </a:lnTo>
                  <a:lnTo>
                    <a:pt x="3617" y="776"/>
                  </a:lnTo>
                  <a:lnTo>
                    <a:pt x="3612" y="783"/>
                  </a:lnTo>
                  <a:lnTo>
                    <a:pt x="3600" y="792"/>
                  </a:lnTo>
                  <a:lnTo>
                    <a:pt x="3600" y="802"/>
                  </a:lnTo>
                  <a:lnTo>
                    <a:pt x="3615" y="802"/>
                  </a:lnTo>
                  <a:lnTo>
                    <a:pt x="3617" y="808"/>
                  </a:lnTo>
                  <a:lnTo>
                    <a:pt x="3619" y="811"/>
                  </a:lnTo>
                  <a:lnTo>
                    <a:pt x="3620" y="815"/>
                  </a:lnTo>
                  <a:lnTo>
                    <a:pt x="3624" y="818"/>
                  </a:lnTo>
                  <a:lnTo>
                    <a:pt x="3627" y="820"/>
                  </a:lnTo>
                  <a:lnTo>
                    <a:pt x="3634" y="822"/>
                  </a:lnTo>
                  <a:lnTo>
                    <a:pt x="3638" y="818"/>
                  </a:lnTo>
                  <a:lnTo>
                    <a:pt x="3641" y="816"/>
                  </a:lnTo>
                  <a:lnTo>
                    <a:pt x="3647" y="815"/>
                  </a:lnTo>
                  <a:lnTo>
                    <a:pt x="3652" y="815"/>
                  </a:lnTo>
                  <a:lnTo>
                    <a:pt x="3661" y="815"/>
                  </a:lnTo>
                  <a:lnTo>
                    <a:pt x="3668" y="823"/>
                  </a:lnTo>
                  <a:lnTo>
                    <a:pt x="3673" y="830"/>
                  </a:lnTo>
                  <a:lnTo>
                    <a:pt x="3676" y="839"/>
                  </a:lnTo>
                  <a:lnTo>
                    <a:pt x="3680" y="853"/>
                  </a:lnTo>
                  <a:lnTo>
                    <a:pt x="3682" y="862"/>
                  </a:lnTo>
                  <a:lnTo>
                    <a:pt x="3680" y="867"/>
                  </a:lnTo>
                  <a:lnTo>
                    <a:pt x="3675" y="872"/>
                  </a:lnTo>
                  <a:lnTo>
                    <a:pt x="3673" y="881"/>
                  </a:lnTo>
                  <a:lnTo>
                    <a:pt x="3673" y="891"/>
                  </a:lnTo>
                  <a:lnTo>
                    <a:pt x="3676" y="900"/>
                  </a:lnTo>
                  <a:lnTo>
                    <a:pt x="3680" y="909"/>
                  </a:lnTo>
                  <a:lnTo>
                    <a:pt x="3683" y="921"/>
                  </a:lnTo>
                  <a:lnTo>
                    <a:pt x="3673" y="932"/>
                  </a:lnTo>
                  <a:lnTo>
                    <a:pt x="3666" y="944"/>
                  </a:lnTo>
                  <a:lnTo>
                    <a:pt x="3661" y="956"/>
                  </a:lnTo>
                  <a:lnTo>
                    <a:pt x="3654" y="972"/>
                  </a:lnTo>
                  <a:lnTo>
                    <a:pt x="3650" y="975"/>
                  </a:lnTo>
                  <a:lnTo>
                    <a:pt x="3641" y="986"/>
                  </a:lnTo>
                  <a:lnTo>
                    <a:pt x="3631" y="998"/>
                  </a:lnTo>
                  <a:lnTo>
                    <a:pt x="3620" y="1012"/>
                  </a:lnTo>
                  <a:lnTo>
                    <a:pt x="3608" y="1024"/>
                  </a:lnTo>
                  <a:lnTo>
                    <a:pt x="3598" y="1036"/>
                  </a:lnTo>
                  <a:lnTo>
                    <a:pt x="3591" y="1045"/>
                  </a:lnTo>
                  <a:lnTo>
                    <a:pt x="3587" y="1049"/>
                  </a:lnTo>
                  <a:lnTo>
                    <a:pt x="3575" y="1052"/>
                  </a:lnTo>
                  <a:lnTo>
                    <a:pt x="3563" y="1050"/>
                  </a:lnTo>
                  <a:lnTo>
                    <a:pt x="3552" y="1050"/>
                  </a:lnTo>
                  <a:lnTo>
                    <a:pt x="3542" y="1052"/>
                  </a:lnTo>
                  <a:lnTo>
                    <a:pt x="3533" y="1061"/>
                  </a:lnTo>
                  <a:lnTo>
                    <a:pt x="3526" y="1071"/>
                  </a:lnTo>
                  <a:lnTo>
                    <a:pt x="3521" y="1082"/>
                  </a:lnTo>
                  <a:lnTo>
                    <a:pt x="3514" y="1092"/>
                  </a:lnTo>
                  <a:lnTo>
                    <a:pt x="3504" y="1099"/>
                  </a:lnTo>
                  <a:lnTo>
                    <a:pt x="3502" y="1099"/>
                  </a:lnTo>
                  <a:lnTo>
                    <a:pt x="3500" y="1101"/>
                  </a:lnTo>
                  <a:lnTo>
                    <a:pt x="3498" y="1101"/>
                  </a:lnTo>
                  <a:lnTo>
                    <a:pt x="3495" y="1101"/>
                  </a:lnTo>
                  <a:lnTo>
                    <a:pt x="3491" y="1103"/>
                  </a:lnTo>
                  <a:lnTo>
                    <a:pt x="3495" y="1113"/>
                  </a:lnTo>
                  <a:lnTo>
                    <a:pt x="3502" y="1124"/>
                  </a:lnTo>
                  <a:lnTo>
                    <a:pt x="3507" y="1136"/>
                  </a:lnTo>
                  <a:lnTo>
                    <a:pt x="3514" y="1148"/>
                  </a:lnTo>
                  <a:lnTo>
                    <a:pt x="3517" y="1159"/>
                  </a:lnTo>
                  <a:lnTo>
                    <a:pt x="3519" y="1171"/>
                  </a:lnTo>
                  <a:lnTo>
                    <a:pt x="3516" y="1179"/>
                  </a:lnTo>
                  <a:lnTo>
                    <a:pt x="3509" y="1186"/>
                  </a:lnTo>
                  <a:lnTo>
                    <a:pt x="3495" y="1192"/>
                  </a:lnTo>
                  <a:lnTo>
                    <a:pt x="3472" y="1195"/>
                  </a:lnTo>
                  <a:lnTo>
                    <a:pt x="3472" y="1186"/>
                  </a:lnTo>
                  <a:lnTo>
                    <a:pt x="3470" y="1178"/>
                  </a:lnTo>
                  <a:lnTo>
                    <a:pt x="3470" y="1166"/>
                  </a:lnTo>
                  <a:lnTo>
                    <a:pt x="3472" y="1152"/>
                  </a:lnTo>
                  <a:lnTo>
                    <a:pt x="3472" y="1141"/>
                  </a:lnTo>
                  <a:lnTo>
                    <a:pt x="3467" y="1141"/>
                  </a:lnTo>
                  <a:lnTo>
                    <a:pt x="3463" y="1141"/>
                  </a:lnTo>
                  <a:lnTo>
                    <a:pt x="3460" y="1141"/>
                  </a:lnTo>
                  <a:lnTo>
                    <a:pt x="3458" y="1141"/>
                  </a:lnTo>
                  <a:lnTo>
                    <a:pt x="3456" y="1139"/>
                  </a:lnTo>
                  <a:lnTo>
                    <a:pt x="3453" y="1138"/>
                  </a:lnTo>
                  <a:lnTo>
                    <a:pt x="3449" y="1132"/>
                  </a:lnTo>
                  <a:lnTo>
                    <a:pt x="3453" y="1127"/>
                  </a:lnTo>
                  <a:lnTo>
                    <a:pt x="3456" y="1122"/>
                  </a:lnTo>
                  <a:lnTo>
                    <a:pt x="3458" y="1117"/>
                  </a:lnTo>
                  <a:lnTo>
                    <a:pt x="3462" y="1110"/>
                  </a:lnTo>
                  <a:lnTo>
                    <a:pt x="3453" y="1110"/>
                  </a:lnTo>
                  <a:lnTo>
                    <a:pt x="3442" y="1108"/>
                  </a:lnTo>
                  <a:lnTo>
                    <a:pt x="3430" y="1111"/>
                  </a:lnTo>
                  <a:lnTo>
                    <a:pt x="3416" y="1117"/>
                  </a:lnTo>
                  <a:lnTo>
                    <a:pt x="3404" y="1122"/>
                  </a:lnTo>
                  <a:lnTo>
                    <a:pt x="3404" y="1118"/>
                  </a:lnTo>
                  <a:lnTo>
                    <a:pt x="3406" y="1113"/>
                  </a:lnTo>
                  <a:lnTo>
                    <a:pt x="3408" y="1110"/>
                  </a:lnTo>
                  <a:lnTo>
                    <a:pt x="3409" y="1104"/>
                  </a:lnTo>
                  <a:lnTo>
                    <a:pt x="3411" y="1101"/>
                  </a:lnTo>
                  <a:lnTo>
                    <a:pt x="3414" y="1094"/>
                  </a:lnTo>
                  <a:lnTo>
                    <a:pt x="3411" y="1094"/>
                  </a:lnTo>
                  <a:lnTo>
                    <a:pt x="3408" y="1092"/>
                  </a:lnTo>
                  <a:lnTo>
                    <a:pt x="3404" y="1092"/>
                  </a:lnTo>
                  <a:lnTo>
                    <a:pt x="3399" y="1090"/>
                  </a:lnTo>
                  <a:lnTo>
                    <a:pt x="3388" y="1101"/>
                  </a:lnTo>
                  <a:lnTo>
                    <a:pt x="3376" y="1110"/>
                  </a:lnTo>
                  <a:lnTo>
                    <a:pt x="3364" y="1120"/>
                  </a:lnTo>
                  <a:lnTo>
                    <a:pt x="3357" y="1132"/>
                  </a:lnTo>
                  <a:lnTo>
                    <a:pt x="3364" y="1136"/>
                  </a:lnTo>
                  <a:lnTo>
                    <a:pt x="3369" y="1139"/>
                  </a:lnTo>
                  <a:lnTo>
                    <a:pt x="3373" y="1143"/>
                  </a:lnTo>
                  <a:lnTo>
                    <a:pt x="3376" y="1146"/>
                  </a:lnTo>
                  <a:lnTo>
                    <a:pt x="3380" y="1152"/>
                  </a:lnTo>
                  <a:lnTo>
                    <a:pt x="3390" y="1146"/>
                  </a:lnTo>
                  <a:lnTo>
                    <a:pt x="3399" y="1143"/>
                  </a:lnTo>
                  <a:lnTo>
                    <a:pt x="3408" y="1143"/>
                  </a:lnTo>
                  <a:lnTo>
                    <a:pt x="3418" y="1148"/>
                  </a:lnTo>
                  <a:lnTo>
                    <a:pt x="3423" y="1148"/>
                  </a:lnTo>
                  <a:lnTo>
                    <a:pt x="3423" y="1160"/>
                  </a:lnTo>
                  <a:lnTo>
                    <a:pt x="3404" y="1160"/>
                  </a:lnTo>
                  <a:lnTo>
                    <a:pt x="3397" y="1169"/>
                  </a:lnTo>
                  <a:lnTo>
                    <a:pt x="3390" y="1176"/>
                  </a:lnTo>
                  <a:lnTo>
                    <a:pt x="3385" y="1183"/>
                  </a:lnTo>
                  <a:lnTo>
                    <a:pt x="3380" y="1195"/>
                  </a:lnTo>
                  <a:lnTo>
                    <a:pt x="3394" y="1204"/>
                  </a:lnTo>
                  <a:lnTo>
                    <a:pt x="3402" y="1218"/>
                  </a:lnTo>
                  <a:lnTo>
                    <a:pt x="3409" y="1237"/>
                  </a:lnTo>
                  <a:lnTo>
                    <a:pt x="3413" y="1256"/>
                  </a:lnTo>
                  <a:lnTo>
                    <a:pt x="3414" y="1277"/>
                  </a:lnTo>
                  <a:lnTo>
                    <a:pt x="3414" y="1295"/>
                  </a:lnTo>
                  <a:lnTo>
                    <a:pt x="3402" y="1303"/>
                  </a:lnTo>
                  <a:lnTo>
                    <a:pt x="3395" y="1317"/>
                  </a:lnTo>
                  <a:lnTo>
                    <a:pt x="3388" y="1330"/>
                  </a:lnTo>
                  <a:lnTo>
                    <a:pt x="3380" y="1344"/>
                  </a:lnTo>
                  <a:lnTo>
                    <a:pt x="3362" y="1363"/>
                  </a:lnTo>
                  <a:lnTo>
                    <a:pt x="3339" y="1377"/>
                  </a:lnTo>
                  <a:lnTo>
                    <a:pt x="3315" y="1387"/>
                  </a:lnTo>
                  <a:lnTo>
                    <a:pt x="3287" y="1396"/>
                  </a:lnTo>
                  <a:lnTo>
                    <a:pt x="3261" y="1401"/>
                  </a:lnTo>
                  <a:lnTo>
                    <a:pt x="3261" y="1408"/>
                  </a:lnTo>
                  <a:lnTo>
                    <a:pt x="3261" y="1412"/>
                  </a:lnTo>
                  <a:lnTo>
                    <a:pt x="3261" y="1415"/>
                  </a:lnTo>
                  <a:lnTo>
                    <a:pt x="3261" y="1417"/>
                  </a:lnTo>
                  <a:lnTo>
                    <a:pt x="3263" y="1419"/>
                  </a:lnTo>
                  <a:lnTo>
                    <a:pt x="3263" y="1424"/>
                  </a:lnTo>
                  <a:lnTo>
                    <a:pt x="3264" y="1429"/>
                  </a:lnTo>
                  <a:lnTo>
                    <a:pt x="3261" y="1433"/>
                  </a:lnTo>
                  <a:lnTo>
                    <a:pt x="3257" y="1436"/>
                  </a:lnTo>
                  <a:lnTo>
                    <a:pt x="3256" y="1438"/>
                  </a:lnTo>
                  <a:lnTo>
                    <a:pt x="3252" y="1441"/>
                  </a:lnTo>
                  <a:lnTo>
                    <a:pt x="3245" y="1445"/>
                  </a:lnTo>
                  <a:lnTo>
                    <a:pt x="3243" y="1445"/>
                  </a:lnTo>
                  <a:lnTo>
                    <a:pt x="3242" y="1447"/>
                  </a:lnTo>
                  <a:lnTo>
                    <a:pt x="3240" y="1447"/>
                  </a:lnTo>
                  <a:lnTo>
                    <a:pt x="3238" y="1447"/>
                  </a:lnTo>
                  <a:lnTo>
                    <a:pt x="3235" y="1448"/>
                  </a:lnTo>
                  <a:lnTo>
                    <a:pt x="3233" y="1443"/>
                  </a:lnTo>
                  <a:lnTo>
                    <a:pt x="3231" y="1438"/>
                  </a:lnTo>
                  <a:lnTo>
                    <a:pt x="3231" y="1433"/>
                  </a:lnTo>
                  <a:lnTo>
                    <a:pt x="3231" y="1424"/>
                  </a:lnTo>
                  <a:lnTo>
                    <a:pt x="3235" y="1422"/>
                  </a:lnTo>
                  <a:lnTo>
                    <a:pt x="3238" y="1422"/>
                  </a:lnTo>
                  <a:lnTo>
                    <a:pt x="3242" y="1420"/>
                  </a:lnTo>
                  <a:lnTo>
                    <a:pt x="3243" y="1417"/>
                  </a:lnTo>
                  <a:lnTo>
                    <a:pt x="3245" y="1413"/>
                  </a:lnTo>
                  <a:lnTo>
                    <a:pt x="3243" y="1410"/>
                  </a:lnTo>
                  <a:lnTo>
                    <a:pt x="3240" y="1405"/>
                  </a:lnTo>
                  <a:lnTo>
                    <a:pt x="3238" y="1401"/>
                  </a:lnTo>
                  <a:lnTo>
                    <a:pt x="3235" y="1399"/>
                  </a:lnTo>
                  <a:lnTo>
                    <a:pt x="3233" y="1399"/>
                  </a:lnTo>
                  <a:lnTo>
                    <a:pt x="3228" y="1398"/>
                  </a:lnTo>
                  <a:lnTo>
                    <a:pt x="3222" y="1398"/>
                  </a:lnTo>
                  <a:lnTo>
                    <a:pt x="3216" y="1406"/>
                  </a:lnTo>
                  <a:lnTo>
                    <a:pt x="3209" y="1412"/>
                  </a:lnTo>
                  <a:lnTo>
                    <a:pt x="3203" y="1417"/>
                  </a:lnTo>
                  <a:lnTo>
                    <a:pt x="3198" y="1426"/>
                  </a:lnTo>
                  <a:lnTo>
                    <a:pt x="3196" y="1440"/>
                  </a:lnTo>
                  <a:lnTo>
                    <a:pt x="3212" y="1455"/>
                  </a:lnTo>
                  <a:lnTo>
                    <a:pt x="3224" y="1471"/>
                  </a:lnTo>
                  <a:lnTo>
                    <a:pt x="3235" y="1488"/>
                  </a:lnTo>
                  <a:lnTo>
                    <a:pt x="3240" y="1511"/>
                  </a:lnTo>
                  <a:lnTo>
                    <a:pt x="3242" y="1539"/>
                  </a:lnTo>
                  <a:lnTo>
                    <a:pt x="3184" y="1586"/>
                  </a:lnTo>
                  <a:lnTo>
                    <a:pt x="3177" y="1586"/>
                  </a:lnTo>
                  <a:lnTo>
                    <a:pt x="3172" y="1567"/>
                  </a:lnTo>
                  <a:lnTo>
                    <a:pt x="3161" y="1553"/>
                  </a:lnTo>
                  <a:lnTo>
                    <a:pt x="3147" y="1541"/>
                  </a:lnTo>
                  <a:lnTo>
                    <a:pt x="3132" y="1529"/>
                  </a:lnTo>
                  <a:lnTo>
                    <a:pt x="3116" y="1516"/>
                  </a:lnTo>
                  <a:lnTo>
                    <a:pt x="3109" y="1544"/>
                  </a:lnTo>
                  <a:lnTo>
                    <a:pt x="3100" y="1567"/>
                  </a:lnTo>
                  <a:lnTo>
                    <a:pt x="3109" y="1572"/>
                  </a:lnTo>
                  <a:lnTo>
                    <a:pt x="3113" y="1579"/>
                  </a:lnTo>
                  <a:lnTo>
                    <a:pt x="3114" y="1588"/>
                  </a:lnTo>
                  <a:lnTo>
                    <a:pt x="3120" y="1598"/>
                  </a:lnTo>
                  <a:lnTo>
                    <a:pt x="3121" y="1600"/>
                  </a:lnTo>
                  <a:lnTo>
                    <a:pt x="3125" y="1600"/>
                  </a:lnTo>
                  <a:lnTo>
                    <a:pt x="3128" y="1600"/>
                  </a:lnTo>
                  <a:lnTo>
                    <a:pt x="3132" y="1600"/>
                  </a:lnTo>
                  <a:lnTo>
                    <a:pt x="3135" y="1602"/>
                  </a:lnTo>
                  <a:lnTo>
                    <a:pt x="3149" y="1616"/>
                  </a:lnTo>
                  <a:lnTo>
                    <a:pt x="3160" y="1637"/>
                  </a:lnTo>
                  <a:lnTo>
                    <a:pt x="3167" y="1661"/>
                  </a:lnTo>
                  <a:lnTo>
                    <a:pt x="3168" y="1686"/>
                  </a:lnTo>
                  <a:lnTo>
                    <a:pt x="3158" y="1686"/>
                  </a:lnTo>
                  <a:lnTo>
                    <a:pt x="3147" y="1677"/>
                  </a:lnTo>
                  <a:lnTo>
                    <a:pt x="3137" y="1672"/>
                  </a:lnTo>
                  <a:lnTo>
                    <a:pt x="3135" y="1670"/>
                  </a:lnTo>
                  <a:lnTo>
                    <a:pt x="3126" y="1663"/>
                  </a:lnTo>
                  <a:lnTo>
                    <a:pt x="3120" y="1649"/>
                  </a:lnTo>
                  <a:lnTo>
                    <a:pt x="3116" y="1633"/>
                  </a:lnTo>
                  <a:lnTo>
                    <a:pt x="3111" y="1619"/>
                  </a:lnTo>
                  <a:lnTo>
                    <a:pt x="3106" y="1605"/>
                  </a:lnTo>
                  <a:lnTo>
                    <a:pt x="3097" y="1593"/>
                  </a:lnTo>
                  <a:lnTo>
                    <a:pt x="3097" y="1590"/>
                  </a:lnTo>
                  <a:lnTo>
                    <a:pt x="3088" y="1593"/>
                  </a:lnTo>
                  <a:lnTo>
                    <a:pt x="3088" y="1590"/>
                  </a:lnTo>
                  <a:lnTo>
                    <a:pt x="3085" y="1576"/>
                  </a:lnTo>
                  <a:lnTo>
                    <a:pt x="3085" y="1558"/>
                  </a:lnTo>
                  <a:lnTo>
                    <a:pt x="3085" y="1539"/>
                  </a:lnTo>
                  <a:lnTo>
                    <a:pt x="3085" y="1518"/>
                  </a:lnTo>
                  <a:lnTo>
                    <a:pt x="3083" y="1499"/>
                  </a:lnTo>
                  <a:lnTo>
                    <a:pt x="3076" y="1483"/>
                  </a:lnTo>
                  <a:lnTo>
                    <a:pt x="3065" y="1471"/>
                  </a:lnTo>
                  <a:lnTo>
                    <a:pt x="3062" y="1474"/>
                  </a:lnTo>
                  <a:lnTo>
                    <a:pt x="3057" y="1478"/>
                  </a:lnTo>
                  <a:lnTo>
                    <a:pt x="3053" y="1480"/>
                  </a:lnTo>
                  <a:lnTo>
                    <a:pt x="3046" y="1481"/>
                  </a:lnTo>
                  <a:lnTo>
                    <a:pt x="3039" y="1481"/>
                  </a:lnTo>
                  <a:lnTo>
                    <a:pt x="3037" y="1481"/>
                  </a:lnTo>
                  <a:lnTo>
                    <a:pt x="3037" y="1480"/>
                  </a:lnTo>
                  <a:lnTo>
                    <a:pt x="3037" y="1480"/>
                  </a:lnTo>
                  <a:lnTo>
                    <a:pt x="3037" y="1480"/>
                  </a:lnTo>
                  <a:lnTo>
                    <a:pt x="3036" y="1480"/>
                  </a:lnTo>
                  <a:lnTo>
                    <a:pt x="3034" y="1478"/>
                  </a:lnTo>
                  <a:lnTo>
                    <a:pt x="3034" y="1457"/>
                  </a:lnTo>
                  <a:lnTo>
                    <a:pt x="3029" y="1440"/>
                  </a:lnTo>
                  <a:lnTo>
                    <a:pt x="3022" y="1426"/>
                  </a:lnTo>
                  <a:lnTo>
                    <a:pt x="3011" y="1413"/>
                  </a:lnTo>
                  <a:lnTo>
                    <a:pt x="3003" y="1399"/>
                  </a:lnTo>
                  <a:lnTo>
                    <a:pt x="2992" y="1382"/>
                  </a:lnTo>
                  <a:lnTo>
                    <a:pt x="2989" y="1385"/>
                  </a:lnTo>
                  <a:lnTo>
                    <a:pt x="2987" y="1387"/>
                  </a:lnTo>
                  <a:lnTo>
                    <a:pt x="2985" y="1391"/>
                  </a:lnTo>
                  <a:lnTo>
                    <a:pt x="2983" y="1392"/>
                  </a:lnTo>
                  <a:lnTo>
                    <a:pt x="2982" y="1394"/>
                  </a:lnTo>
                  <a:lnTo>
                    <a:pt x="2966" y="1396"/>
                  </a:lnTo>
                  <a:lnTo>
                    <a:pt x="2952" y="1394"/>
                  </a:lnTo>
                  <a:lnTo>
                    <a:pt x="2938" y="1394"/>
                  </a:lnTo>
                  <a:lnTo>
                    <a:pt x="2934" y="1408"/>
                  </a:lnTo>
                  <a:lnTo>
                    <a:pt x="2929" y="1415"/>
                  </a:lnTo>
                  <a:lnTo>
                    <a:pt x="2926" y="1417"/>
                  </a:lnTo>
                  <a:lnTo>
                    <a:pt x="2919" y="1417"/>
                  </a:lnTo>
                  <a:lnTo>
                    <a:pt x="2912" y="1419"/>
                  </a:lnTo>
                  <a:lnTo>
                    <a:pt x="2905" y="1424"/>
                  </a:lnTo>
                  <a:lnTo>
                    <a:pt x="2893" y="1455"/>
                  </a:lnTo>
                  <a:lnTo>
                    <a:pt x="2877" y="1455"/>
                  </a:lnTo>
                  <a:lnTo>
                    <a:pt x="2868" y="1462"/>
                  </a:lnTo>
                  <a:lnTo>
                    <a:pt x="2859" y="1471"/>
                  </a:lnTo>
                  <a:lnTo>
                    <a:pt x="2847" y="1478"/>
                  </a:lnTo>
                  <a:lnTo>
                    <a:pt x="2844" y="1513"/>
                  </a:lnTo>
                  <a:lnTo>
                    <a:pt x="2835" y="1543"/>
                  </a:lnTo>
                  <a:lnTo>
                    <a:pt x="2823" y="1567"/>
                  </a:lnTo>
                  <a:lnTo>
                    <a:pt x="2804" y="1590"/>
                  </a:lnTo>
                  <a:lnTo>
                    <a:pt x="2802" y="1590"/>
                  </a:lnTo>
                  <a:lnTo>
                    <a:pt x="2800" y="1588"/>
                  </a:lnTo>
                  <a:lnTo>
                    <a:pt x="2798" y="1588"/>
                  </a:lnTo>
                  <a:lnTo>
                    <a:pt x="2798" y="1588"/>
                  </a:lnTo>
                  <a:lnTo>
                    <a:pt x="2797" y="1586"/>
                  </a:lnTo>
                  <a:lnTo>
                    <a:pt x="2786" y="1574"/>
                  </a:lnTo>
                  <a:lnTo>
                    <a:pt x="2776" y="1555"/>
                  </a:lnTo>
                  <a:lnTo>
                    <a:pt x="2770" y="1539"/>
                  </a:lnTo>
                  <a:lnTo>
                    <a:pt x="2769" y="1536"/>
                  </a:lnTo>
                  <a:lnTo>
                    <a:pt x="2770" y="1532"/>
                  </a:lnTo>
                  <a:lnTo>
                    <a:pt x="2772" y="1529"/>
                  </a:lnTo>
                  <a:lnTo>
                    <a:pt x="2774" y="1527"/>
                  </a:lnTo>
                  <a:lnTo>
                    <a:pt x="2774" y="1525"/>
                  </a:lnTo>
                  <a:lnTo>
                    <a:pt x="2756" y="1499"/>
                  </a:lnTo>
                  <a:lnTo>
                    <a:pt x="2744" y="1471"/>
                  </a:lnTo>
                  <a:lnTo>
                    <a:pt x="2736" y="1441"/>
                  </a:lnTo>
                  <a:lnTo>
                    <a:pt x="2732" y="1405"/>
                  </a:lnTo>
                  <a:lnTo>
                    <a:pt x="2720" y="1406"/>
                  </a:lnTo>
                  <a:lnTo>
                    <a:pt x="2711" y="1406"/>
                  </a:lnTo>
                  <a:lnTo>
                    <a:pt x="2701" y="1405"/>
                  </a:lnTo>
                  <a:lnTo>
                    <a:pt x="2697" y="1401"/>
                  </a:lnTo>
                  <a:lnTo>
                    <a:pt x="2692" y="1398"/>
                  </a:lnTo>
                  <a:lnTo>
                    <a:pt x="2688" y="1394"/>
                  </a:lnTo>
                  <a:lnTo>
                    <a:pt x="2685" y="1391"/>
                  </a:lnTo>
                  <a:lnTo>
                    <a:pt x="2688" y="1378"/>
                  </a:lnTo>
                  <a:lnTo>
                    <a:pt x="2681" y="1368"/>
                  </a:lnTo>
                  <a:lnTo>
                    <a:pt x="2669" y="1359"/>
                  </a:lnTo>
                  <a:lnTo>
                    <a:pt x="2657" y="1351"/>
                  </a:lnTo>
                  <a:lnTo>
                    <a:pt x="2646" y="1340"/>
                  </a:lnTo>
                  <a:lnTo>
                    <a:pt x="2617" y="1344"/>
                  </a:lnTo>
                  <a:lnTo>
                    <a:pt x="2587" y="1344"/>
                  </a:lnTo>
                  <a:lnTo>
                    <a:pt x="2557" y="1342"/>
                  </a:lnTo>
                  <a:lnTo>
                    <a:pt x="2528" y="1340"/>
                  </a:lnTo>
                  <a:lnTo>
                    <a:pt x="2523" y="1330"/>
                  </a:lnTo>
                  <a:lnTo>
                    <a:pt x="2516" y="1317"/>
                  </a:lnTo>
                  <a:lnTo>
                    <a:pt x="2505" y="1321"/>
                  </a:lnTo>
                  <a:lnTo>
                    <a:pt x="2498" y="1323"/>
                  </a:lnTo>
                  <a:lnTo>
                    <a:pt x="2489" y="1324"/>
                  </a:lnTo>
                  <a:lnTo>
                    <a:pt x="2477" y="1324"/>
                  </a:lnTo>
                  <a:lnTo>
                    <a:pt x="2467" y="1317"/>
                  </a:lnTo>
                  <a:lnTo>
                    <a:pt x="2456" y="1312"/>
                  </a:lnTo>
                  <a:lnTo>
                    <a:pt x="2444" y="1305"/>
                  </a:lnTo>
                  <a:lnTo>
                    <a:pt x="2435" y="1298"/>
                  </a:lnTo>
                  <a:lnTo>
                    <a:pt x="2432" y="1288"/>
                  </a:lnTo>
                  <a:lnTo>
                    <a:pt x="2427" y="1279"/>
                  </a:lnTo>
                  <a:lnTo>
                    <a:pt x="2416" y="1270"/>
                  </a:lnTo>
                  <a:lnTo>
                    <a:pt x="2414" y="1270"/>
                  </a:lnTo>
                  <a:lnTo>
                    <a:pt x="2413" y="1270"/>
                  </a:lnTo>
                  <a:lnTo>
                    <a:pt x="2411" y="1270"/>
                  </a:lnTo>
                  <a:lnTo>
                    <a:pt x="2407" y="1270"/>
                  </a:lnTo>
                  <a:lnTo>
                    <a:pt x="2400" y="1270"/>
                  </a:lnTo>
                  <a:lnTo>
                    <a:pt x="2404" y="1284"/>
                  </a:lnTo>
                  <a:lnTo>
                    <a:pt x="2409" y="1300"/>
                  </a:lnTo>
                  <a:lnTo>
                    <a:pt x="2418" y="1316"/>
                  </a:lnTo>
                  <a:lnTo>
                    <a:pt x="2425" y="1330"/>
                  </a:lnTo>
                  <a:lnTo>
                    <a:pt x="2432" y="1340"/>
                  </a:lnTo>
                  <a:lnTo>
                    <a:pt x="2434" y="1335"/>
                  </a:lnTo>
                  <a:lnTo>
                    <a:pt x="2435" y="1333"/>
                  </a:lnTo>
                  <a:lnTo>
                    <a:pt x="2435" y="1331"/>
                  </a:lnTo>
                  <a:lnTo>
                    <a:pt x="2437" y="1331"/>
                  </a:lnTo>
                  <a:lnTo>
                    <a:pt x="2439" y="1331"/>
                  </a:lnTo>
                  <a:lnTo>
                    <a:pt x="2444" y="1333"/>
                  </a:lnTo>
                  <a:lnTo>
                    <a:pt x="2446" y="1338"/>
                  </a:lnTo>
                  <a:lnTo>
                    <a:pt x="2448" y="1344"/>
                  </a:lnTo>
                  <a:lnTo>
                    <a:pt x="2448" y="1349"/>
                  </a:lnTo>
                  <a:lnTo>
                    <a:pt x="2449" y="1354"/>
                  </a:lnTo>
                  <a:lnTo>
                    <a:pt x="2451" y="1359"/>
                  </a:lnTo>
                  <a:lnTo>
                    <a:pt x="2458" y="1358"/>
                  </a:lnTo>
                  <a:lnTo>
                    <a:pt x="2467" y="1356"/>
                  </a:lnTo>
                  <a:lnTo>
                    <a:pt x="2477" y="1356"/>
                  </a:lnTo>
                  <a:lnTo>
                    <a:pt x="2493" y="1338"/>
                  </a:lnTo>
                  <a:lnTo>
                    <a:pt x="2512" y="1324"/>
                  </a:lnTo>
                  <a:lnTo>
                    <a:pt x="2514" y="1342"/>
                  </a:lnTo>
                  <a:lnTo>
                    <a:pt x="2516" y="1356"/>
                  </a:lnTo>
                  <a:lnTo>
                    <a:pt x="2542" y="1370"/>
                  </a:lnTo>
                  <a:lnTo>
                    <a:pt x="2563" y="1387"/>
                  </a:lnTo>
                  <a:lnTo>
                    <a:pt x="2556" y="1396"/>
                  </a:lnTo>
                  <a:lnTo>
                    <a:pt x="2550" y="1405"/>
                  </a:lnTo>
                  <a:lnTo>
                    <a:pt x="2544" y="1412"/>
                  </a:lnTo>
                  <a:lnTo>
                    <a:pt x="2531" y="1417"/>
                  </a:lnTo>
                  <a:lnTo>
                    <a:pt x="2531" y="1436"/>
                  </a:lnTo>
                  <a:lnTo>
                    <a:pt x="2514" y="1447"/>
                  </a:lnTo>
                  <a:lnTo>
                    <a:pt x="2496" y="1459"/>
                  </a:lnTo>
                  <a:lnTo>
                    <a:pt x="2496" y="1467"/>
                  </a:lnTo>
                  <a:lnTo>
                    <a:pt x="2474" y="1467"/>
                  </a:lnTo>
                  <a:lnTo>
                    <a:pt x="2461" y="1474"/>
                  </a:lnTo>
                  <a:lnTo>
                    <a:pt x="2451" y="1485"/>
                  </a:lnTo>
                  <a:lnTo>
                    <a:pt x="2439" y="1494"/>
                  </a:lnTo>
                  <a:lnTo>
                    <a:pt x="2423" y="1501"/>
                  </a:lnTo>
                  <a:lnTo>
                    <a:pt x="2407" y="1504"/>
                  </a:lnTo>
                  <a:lnTo>
                    <a:pt x="2390" y="1509"/>
                  </a:lnTo>
                  <a:lnTo>
                    <a:pt x="2376" y="1515"/>
                  </a:lnTo>
                  <a:lnTo>
                    <a:pt x="2364" y="1522"/>
                  </a:lnTo>
                  <a:lnTo>
                    <a:pt x="2352" y="1525"/>
                  </a:lnTo>
                  <a:lnTo>
                    <a:pt x="2343" y="1525"/>
                  </a:lnTo>
                  <a:lnTo>
                    <a:pt x="2339" y="1523"/>
                  </a:lnTo>
                  <a:lnTo>
                    <a:pt x="2338" y="1523"/>
                  </a:lnTo>
                  <a:lnTo>
                    <a:pt x="2336" y="1522"/>
                  </a:lnTo>
                  <a:lnTo>
                    <a:pt x="2336" y="1522"/>
                  </a:lnTo>
                  <a:lnTo>
                    <a:pt x="2334" y="1520"/>
                  </a:lnTo>
                  <a:lnTo>
                    <a:pt x="2332" y="1516"/>
                  </a:lnTo>
                  <a:lnTo>
                    <a:pt x="2327" y="1506"/>
                  </a:lnTo>
                  <a:lnTo>
                    <a:pt x="2325" y="1495"/>
                  </a:lnTo>
                  <a:lnTo>
                    <a:pt x="2325" y="1485"/>
                  </a:lnTo>
                  <a:lnTo>
                    <a:pt x="2324" y="1474"/>
                  </a:lnTo>
                  <a:lnTo>
                    <a:pt x="2315" y="1457"/>
                  </a:lnTo>
                  <a:lnTo>
                    <a:pt x="2303" y="1441"/>
                  </a:lnTo>
                  <a:lnTo>
                    <a:pt x="2290" y="1427"/>
                  </a:lnTo>
                  <a:lnTo>
                    <a:pt x="2278" y="1413"/>
                  </a:lnTo>
                  <a:lnTo>
                    <a:pt x="2275" y="1403"/>
                  </a:lnTo>
                  <a:lnTo>
                    <a:pt x="2273" y="1391"/>
                  </a:lnTo>
                  <a:lnTo>
                    <a:pt x="2271" y="1378"/>
                  </a:lnTo>
                  <a:lnTo>
                    <a:pt x="2266" y="1368"/>
                  </a:lnTo>
                  <a:lnTo>
                    <a:pt x="2247" y="1356"/>
                  </a:lnTo>
                  <a:lnTo>
                    <a:pt x="2242" y="1344"/>
                  </a:lnTo>
                  <a:lnTo>
                    <a:pt x="2236" y="1331"/>
                  </a:lnTo>
                  <a:lnTo>
                    <a:pt x="2231" y="1319"/>
                  </a:lnTo>
                  <a:lnTo>
                    <a:pt x="2224" y="1309"/>
                  </a:lnTo>
                  <a:lnTo>
                    <a:pt x="2214" y="1302"/>
                  </a:lnTo>
                  <a:lnTo>
                    <a:pt x="2208" y="1300"/>
                  </a:lnTo>
                  <a:lnTo>
                    <a:pt x="2207" y="1296"/>
                  </a:lnTo>
                  <a:lnTo>
                    <a:pt x="2203" y="1295"/>
                  </a:lnTo>
                  <a:lnTo>
                    <a:pt x="2200" y="1293"/>
                  </a:lnTo>
                  <a:lnTo>
                    <a:pt x="2196" y="1291"/>
                  </a:lnTo>
                  <a:lnTo>
                    <a:pt x="2193" y="1288"/>
                  </a:lnTo>
                  <a:lnTo>
                    <a:pt x="2189" y="1282"/>
                  </a:lnTo>
                  <a:lnTo>
                    <a:pt x="2186" y="1275"/>
                  </a:lnTo>
                  <a:lnTo>
                    <a:pt x="2182" y="1275"/>
                  </a:lnTo>
                  <a:lnTo>
                    <a:pt x="2182" y="1282"/>
                  </a:lnTo>
                  <a:lnTo>
                    <a:pt x="2194" y="1298"/>
                  </a:lnTo>
                  <a:lnTo>
                    <a:pt x="2205" y="1316"/>
                  </a:lnTo>
                  <a:lnTo>
                    <a:pt x="2212" y="1337"/>
                  </a:lnTo>
                  <a:lnTo>
                    <a:pt x="2219" y="1356"/>
                  </a:lnTo>
                  <a:lnTo>
                    <a:pt x="2228" y="1375"/>
                  </a:lnTo>
                  <a:lnTo>
                    <a:pt x="2231" y="1378"/>
                  </a:lnTo>
                  <a:lnTo>
                    <a:pt x="2236" y="1382"/>
                  </a:lnTo>
                  <a:lnTo>
                    <a:pt x="2240" y="1385"/>
                  </a:lnTo>
                  <a:lnTo>
                    <a:pt x="2245" y="1389"/>
                  </a:lnTo>
                  <a:lnTo>
                    <a:pt x="2247" y="1394"/>
                  </a:lnTo>
                  <a:lnTo>
                    <a:pt x="2247" y="1429"/>
                  </a:lnTo>
                  <a:lnTo>
                    <a:pt x="2250" y="1433"/>
                  </a:lnTo>
                  <a:lnTo>
                    <a:pt x="2254" y="1438"/>
                  </a:lnTo>
                  <a:lnTo>
                    <a:pt x="2259" y="1441"/>
                  </a:lnTo>
                  <a:lnTo>
                    <a:pt x="2264" y="1445"/>
                  </a:lnTo>
                  <a:lnTo>
                    <a:pt x="2266" y="1448"/>
                  </a:lnTo>
                  <a:lnTo>
                    <a:pt x="2269" y="1459"/>
                  </a:lnTo>
                  <a:lnTo>
                    <a:pt x="2271" y="1467"/>
                  </a:lnTo>
                  <a:lnTo>
                    <a:pt x="2275" y="1478"/>
                  </a:lnTo>
                  <a:lnTo>
                    <a:pt x="2285" y="1490"/>
                  </a:lnTo>
                  <a:lnTo>
                    <a:pt x="2301" y="1501"/>
                  </a:lnTo>
                  <a:lnTo>
                    <a:pt x="2318" y="1511"/>
                  </a:lnTo>
                  <a:lnTo>
                    <a:pt x="2332" y="1522"/>
                  </a:lnTo>
                  <a:lnTo>
                    <a:pt x="2336" y="1527"/>
                  </a:lnTo>
                  <a:lnTo>
                    <a:pt x="2336" y="1534"/>
                  </a:lnTo>
                  <a:lnTo>
                    <a:pt x="2336" y="1539"/>
                  </a:lnTo>
                  <a:lnTo>
                    <a:pt x="2338" y="1544"/>
                  </a:lnTo>
                  <a:lnTo>
                    <a:pt x="2343" y="1550"/>
                  </a:lnTo>
                  <a:lnTo>
                    <a:pt x="2358" y="1551"/>
                  </a:lnTo>
                  <a:lnTo>
                    <a:pt x="2376" y="1543"/>
                  </a:lnTo>
                  <a:lnTo>
                    <a:pt x="2400" y="1537"/>
                  </a:lnTo>
                  <a:lnTo>
                    <a:pt x="2423" y="1532"/>
                  </a:lnTo>
                  <a:lnTo>
                    <a:pt x="2444" y="1529"/>
                  </a:lnTo>
                  <a:lnTo>
                    <a:pt x="2444" y="1532"/>
                  </a:lnTo>
                  <a:lnTo>
                    <a:pt x="2439" y="1541"/>
                  </a:lnTo>
                  <a:lnTo>
                    <a:pt x="2439" y="1551"/>
                  </a:lnTo>
                  <a:lnTo>
                    <a:pt x="2435" y="1563"/>
                  </a:lnTo>
                  <a:lnTo>
                    <a:pt x="2428" y="1581"/>
                  </a:lnTo>
                  <a:lnTo>
                    <a:pt x="2418" y="1602"/>
                  </a:lnTo>
                  <a:lnTo>
                    <a:pt x="2406" y="1623"/>
                  </a:lnTo>
                  <a:lnTo>
                    <a:pt x="2393" y="1640"/>
                  </a:lnTo>
                  <a:lnTo>
                    <a:pt x="2374" y="1659"/>
                  </a:lnTo>
                  <a:lnTo>
                    <a:pt x="2353" y="1677"/>
                  </a:lnTo>
                  <a:lnTo>
                    <a:pt x="2331" y="1694"/>
                  </a:lnTo>
                  <a:lnTo>
                    <a:pt x="2310" y="1714"/>
                  </a:lnTo>
                  <a:lnTo>
                    <a:pt x="2292" y="1735"/>
                  </a:lnTo>
                  <a:lnTo>
                    <a:pt x="2278" y="1759"/>
                  </a:lnTo>
                  <a:lnTo>
                    <a:pt x="2273" y="1782"/>
                  </a:lnTo>
                  <a:lnTo>
                    <a:pt x="2276" y="1803"/>
                  </a:lnTo>
                  <a:lnTo>
                    <a:pt x="2283" y="1824"/>
                  </a:lnTo>
                  <a:lnTo>
                    <a:pt x="2290" y="1843"/>
                  </a:lnTo>
                  <a:lnTo>
                    <a:pt x="2297" y="1864"/>
                  </a:lnTo>
                  <a:lnTo>
                    <a:pt x="2303" y="1885"/>
                  </a:lnTo>
                  <a:lnTo>
                    <a:pt x="2301" y="1906"/>
                  </a:lnTo>
                  <a:lnTo>
                    <a:pt x="2290" y="1928"/>
                  </a:lnTo>
                  <a:lnTo>
                    <a:pt x="2275" y="1939"/>
                  </a:lnTo>
                  <a:lnTo>
                    <a:pt x="2257" y="1947"/>
                  </a:lnTo>
                  <a:lnTo>
                    <a:pt x="2240" y="1956"/>
                  </a:lnTo>
                  <a:lnTo>
                    <a:pt x="2226" y="1968"/>
                  </a:lnTo>
                  <a:lnTo>
                    <a:pt x="2217" y="1986"/>
                  </a:lnTo>
                  <a:lnTo>
                    <a:pt x="2226" y="1996"/>
                  </a:lnTo>
                  <a:lnTo>
                    <a:pt x="2233" y="2012"/>
                  </a:lnTo>
                  <a:lnTo>
                    <a:pt x="2236" y="2031"/>
                  </a:lnTo>
                  <a:lnTo>
                    <a:pt x="2231" y="2035"/>
                  </a:lnTo>
                  <a:lnTo>
                    <a:pt x="2228" y="2038"/>
                  </a:lnTo>
                  <a:lnTo>
                    <a:pt x="2226" y="2040"/>
                  </a:lnTo>
                  <a:lnTo>
                    <a:pt x="2222" y="2043"/>
                  </a:lnTo>
                  <a:lnTo>
                    <a:pt x="2221" y="2047"/>
                  </a:lnTo>
                  <a:lnTo>
                    <a:pt x="2217" y="2050"/>
                  </a:lnTo>
                  <a:lnTo>
                    <a:pt x="2198" y="2054"/>
                  </a:lnTo>
                  <a:lnTo>
                    <a:pt x="2193" y="2066"/>
                  </a:lnTo>
                  <a:lnTo>
                    <a:pt x="2191" y="2080"/>
                  </a:lnTo>
                  <a:lnTo>
                    <a:pt x="2189" y="2094"/>
                  </a:lnTo>
                  <a:lnTo>
                    <a:pt x="2186" y="2108"/>
                  </a:lnTo>
                  <a:lnTo>
                    <a:pt x="2163" y="2127"/>
                  </a:lnTo>
                  <a:lnTo>
                    <a:pt x="2156" y="2143"/>
                  </a:lnTo>
                  <a:lnTo>
                    <a:pt x="2147" y="2159"/>
                  </a:lnTo>
                  <a:lnTo>
                    <a:pt x="2130" y="2174"/>
                  </a:lnTo>
                  <a:lnTo>
                    <a:pt x="2109" y="2187"/>
                  </a:lnTo>
                  <a:lnTo>
                    <a:pt x="2083" y="2194"/>
                  </a:lnTo>
                  <a:lnTo>
                    <a:pt x="2057" y="2201"/>
                  </a:lnTo>
                  <a:lnTo>
                    <a:pt x="2030" y="2206"/>
                  </a:lnTo>
                  <a:lnTo>
                    <a:pt x="2006" y="2211"/>
                  </a:lnTo>
                  <a:lnTo>
                    <a:pt x="2001" y="2208"/>
                  </a:lnTo>
                  <a:lnTo>
                    <a:pt x="1997" y="2204"/>
                  </a:lnTo>
                  <a:lnTo>
                    <a:pt x="1994" y="2202"/>
                  </a:lnTo>
                  <a:lnTo>
                    <a:pt x="1990" y="2197"/>
                  </a:lnTo>
                  <a:lnTo>
                    <a:pt x="1987" y="2194"/>
                  </a:lnTo>
                  <a:lnTo>
                    <a:pt x="1985" y="2185"/>
                  </a:lnTo>
                  <a:lnTo>
                    <a:pt x="1985" y="2174"/>
                  </a:lnTo>
                  <a:lnTo>
                    <a:pt x="1985" y="2162"/>
                  </a:lnTo>
                  <a:lnTo>
                    <a:pt x="1983" y="2150"/>
                  </a:lnTo>
                  <a:lnTo>
                    <a:pt x="1973" y="2133"/>
                  </a:lnTo>
                  <a:lnTo>
                    <a:pt x="1959" y="2117"/>
                  </a:lnTo>
                  <a:lnTo>
                    <a:pt x="1945" y="2099"/>
                  </a:lnTo>
                  <a:lnTo>
                    <a:pt x="1936" y="2082"/>
                  </a:lnTo>
                  <a:lnTo>
                    <a:pt x="1940" y="2070"/>
                  </a:lnTo>
                  <a:lnTo>
                    <a:pt x="1940" y="2068"/>
                  </a:lnTo>
                  <a:lnTo>
                    <a:pt x="1936" y="2064"/>
                  </a:lnTo>
                  <a:lnTo>
                    <a:pt x="1933" y="2063"/>
                  </a:lnTo>
                  <a:lnTo>
                    <a:pt x="1931" y="2059"/>
                  </a:lnTo>
                  <a:lnTo>
                    <a:pt x="1929" y="2059"/>
                  </a:lnTo>
                  <a:lnTo>
                    <a:pt x="1927" y="2054"/>
                  </a:lnTo>
                  <a:lnTo>
                    <a:pt x="1929" y="2049"/>
                  </a:lnTo>
                  <a:lnTo>
                    <a:pt x="1929" y="2045"/>
                  </a:lnTo>
                  <a:lnTo>
                    <a:pt x="1931" y="2042"/>
                  </a:lnTo>
                  <a:lnTo>
                    <a:pt x="1933" y="2038"/>
                  </a:lnTo>
                  <a:lnTo>
                    <a:pt x="1926" y="2035"/>
                  </a:lnTo>
                  <a:lnTo>
                    <a:pt x="1926" y="2031"/>
                  </a:lnTo>
                  <a:lnTo>
                    <a:pt x="1926" y="2028"/>
                  </a:lnTo>
                  <a:lnTo>
                    <a:pt x="1927" y="2023"/>
                  </a:lnTo>
                  <a:lnTo>
                    <a:pt x="1929" y="2019"/>
                  </a:lnTo>
                  <a:lnTo>
                    <a:pt x="1929" y="2014"/>
                  </a:lnTo>
                  <a:lnTo>
                    <a:pt x="1929" y="2009"/>
                  </a:lnTo>
                  <a:lnTo>
                    <a:pt x="1922" y="1995"/>
                  </a:lnTo>
                  <a:lnTo>
                    <a:pt x="1912" y="1979"/>
                  </a:lnTo>
                  <a:lnTo>
                    <a:pt x="1901" y="1965"/>
                  </a:lnTo>
                  <a:lnTo>
                    <a:pt x="1894" y="1951"/>
                  </a:lnTo>
                  <a:lnTo>
                    <a:pt x="1892" y="1934"/>
                  </a:lnTo>
                  <a:lnTo>
                    <a:pt x="1896" y="1914"/>
                  </a:lnTo>
                  <a:lnTo>
                    <a:pt x="1903" y="1897"/>
                  </a:lnTo>
                  <a:lnTo>
                    <a:pt x="1913" y="1878"/>
                  </a:lnTo>
                  <a:lnTo>
                    <a:pt x="1920" y="1862"/>
                  </a:lnTo>
                  <a:lnTo>
                    <a:pt x="1926" y="1848"/>
                  </a:lnTo>
                  <a:lnTo>
                    <a:pt x="1919" y="1834"/>
                  </a:lnTo>
                  <a:lnTo>
                    <a:pt x="1917" y="1822"/>
                  </a:lnTo>
                  <a:lnTo>
                    <a:pt x="1917" y="1810"/>
                  </a:lnTo>
                  <a:lnTo>
                    <a:pt x="1913" y="1794"/>
                  </a:lnTo>
                  <a:lnTo>
                    <a:pt x="1903" y="1773"/>
                  </a:lnTo>
                  <a:lnTo>
                    <a:pt x="1887" y="1752"/>
                  </a:lnTo>
                  <a:lnTo>
                    <a:pt x="1872" y="1733"/>
                  </a:lnTo>
                  <a:lnTo>
                    <a:pt x="1856" y="1717"/>
                  </a:lnTo>
                  <a:lnTo>
                    <a:pt x="1861" y="1696"/>
                  </a:lnTo>
                  <a:lnTo>
                    <a:pt x="1866" y="1677"/>
                  </a:lnTo>
                  <a:lnTo>
                    <a:pt x="1872" y="1656"/>
                  </a:lnTo>
                  <a:lnTo>
                    <a:pt x="1866" y="1653"/>
                  </a:lnTo>
                  <a:lnTo>
                    <a:pt x="1863" y="1651"/>
                  </a:lnTo>
                  <a:lnTo>
                    <a:pt x="1859" y="1647"/>
                  </a:lnTo>
                  <a:lnTo>
                    <a:pt x="1856" y="1646"/>
                  </a:lnTo>
                  <a:lnTo>
                    <a:pt x="1851" y="1646"/>
                  </a:lnTo>
                  <a:lnTo>
                    <a:pt x="1844" y="1644"/>
                  </a:lnTo>
                  <a:lnTo>
                    <a:pt x="1840" y="1647"/>
                  </a:lnTo>
                  <a:lnTo>
                    <a:pt x="1838" y="1649"/>
                  </a:lnTo>
                  <a:lnTo>
                    <a:pt x="1833" y="1651"/>
                  </a:lnTo>
                  <a:lnTo>
                    <a:pt x="1828" y="1651"/>
                  </a:lnTo>
                  <a:lnTo>
                    <a:pt x="1821" y="1651"/>
                  </a:lnTo>
                  <a:lnTo>
                    <a:pt x="1802" y="1621"/>
                  </a:lnTo>
                  <a:lnTo>
                    <a:pt x="1789" y="1619"/>
                  </a:lnTo>
                  <a:lnTo>
                    <a:pt x="1777" y="1618"/>
                  </a:lnTo>
                  <a:lnTo>
                    <a:pt x="1763" y="1616"/>
                  </a:lnTo>
                  <a:lnTo>
                    <a:pt x="1746" y="1623"/>
                  </a:lnTo>
                  <a:lnTo>
                    <a:pt x="1728" y="1630"/>
                  </a:lnTo>
                  <a:lnTo>
                    <a:pt x="1714" y="1635"/>
                  </a:lnTo>
                  <a:lnTo>
                    <a:pt x="1680" y="1628"/>
                  </a:lnTo>
                  <a:lnTo>
                    <a:pt x="1676" y="1640"/>
                  </a:lnTo>
                  <a:lnTo>
                    <a:pt x="1664" y="1640"/>
                  </a:lnTo>
                  <a:lnTo>
                    <a:pt x="1653" y="1637"/>
                  </a:lnTo>
                  <a:lnTo>
                    <a:pt x="1645" y="1635"/>
                  </a:lnTo>
                  <a:lnTo>
                    <a:pt x="1641" y="1637"/>
                  </a:lnTo>
                  <a:lnTo>
                    <a:pt x="1638" y="1640"/>
                  </a:lnTo>
                  <a:lnTo>
                    <a:pt x="1632" y="1642"/>
                  </a:lnTo>
                  <a:lnTo>
                    <a:pt x="1625" y="1644"/>
                  </a:lnTo>
                  <a:lnTo>
                    <a:pt x="1615" y="1632"/>
                  </a:lnTo>
                  <a:lnTo>
                    <a:pt x="1601" y="1625"/>
                  </a:lnTo>
                  <a:lnTo>
                    <a:pt x="1587" y="1618"/>
                  </a:lnTo>
                  <a:lnTo>
                    <a:pt x="1573" y="1611"/>
                  </a:lnTo>
                  <a:lnTo>
                    <a:pt x="1561" y="1602"/>
                  </a:lnTo>
                  <a:lnTo>
                    <a:pt x="1552" y="1579"/>
                  </a:lnTo>
                  <a:lnTo>
                    <a:pt x="1542" y="1567"/>
                  </a:lnTo>
                  <a:lnTo>
                    <a:pt x="1526" y="1555"/>
                  </a:lnTo>
                  <a:lnTo>
                    <a:pt x="1512" y="1543"/>
                  </a:lnTo>
                  <a:lnTo>
                    <a:pt x="1503" y="1532"/>
                  </a:lnTo>
                  <a:lnTo>
                    <a:pt x="1503" y="1509"/>
                  </a:lnTo>
                  <a:lnTo>
                    <a:pt x="1500" y="1499"/>
                  </a:lnTo>
                  <a:lnTo>
                    <a:pt x="1501" y="1483"/>
                  </a:lnTo>
                  <a:lnTo>
                    <a:pt x="1505" y="1469"/>
                  </a:lnTo>
                  <a:lnTo>
                    <a:pt x="1508" y="1457"/>
                  </a:lnTo>
                  <a:lnTo>
                    <a:pt x="1510" y="1448"/>
                  </a:lnTo>
                  <a:lnTo>
                    <a:pt x="1510" y="1434"/>
                  </a:lnTo>
                  <a:lnTo>
                    <a:pt x="1507" y="1426"/>
                  </a:lnTo>
                  <a:lnTo>
                    <a:pt x="1501" y="1417"/>
                  </a:lnTo>
                  <a:lnTo>
                    <a:pt x="1498" y="1410"/>
                  </a:lnTo>
                  <a:lnTo>
                    <a:pt x="1498" y="1399"/>
                  </a:lnTo>
                  <a:lnTo>
                    <a:pt x="1501" y="1385"/>
                  </a:lnTo>
                  <a:lnTo>
                    <a:pt x="1508" y="1370"/>
                  </a:lnTo>
                  <a:lnTo>
                    <a:pt x="1515" y="1352"/>
                  </a:lnTo>
                  <a:lnTo>
                    <a:pt x="1522" y="1337"/>
                  </a:lnTo>
                  <a:lnTo>
                    <a:pt x="1529" y="1324"/>
                  </a:lnTo>
                  <a:lnTo>
                    <a:pt x="1533" y="1317"/>
                  </a:lnTo>
                  <a:lnTo>
                    <a:pt x="1545" y="1307"/>
                  </a:lnTo>
                  <a:lnTo>
                    <a:pt x="1559" y="1298"/>
                  </a:lnTo>
                  <a:lnTo>
                    <a:pt x="1573" y="1291"/>
                  </a:lnTo>
                  <a:lnTo>
                    <a:pt x="1587" y="1282"/>
                  </a:lnTo>
                  <a:lnTo>
                    <a:pt x="1590" y="1274"/>
                  </a:lnTo>
                  <a:lnTo>
                    <a:pt x="1590" y="1263"/>
                  </a:lnTo>
                  <a:lnTo>
                    <a:pt x="1589" y="1251"/>
                  </a:lnTo>
                  <a:lnTo>
                    <a:pt x="1590" y="1241"/>
                  </a:lnTo>
                  <a:lnTo>
                    <a:pt x="1599" y="1227"/>
                  </a:lnTo>
                  <a:lnTo>
                    <a:pt x="1611" y="1216"/>
                  </a:lnTo>
                  <a:lnTo>
                    <a:pt x="1624" y="1206"/>
                  </a:lnTo>
                  <a:lnTo>
                    <a:pt x="1636" y="1195"/>
                  </a:lnTo>
                  <a:lnTo>
                    <a:pt x="1646" y="1183"/>
                  </a:lnTo>
                  <a:lnTo>
                    <a:pt x="1652" y="1167"/>
                  </a:lnTo>
                  <a:lnTo>
                    <a:pt x="1652" y="1166"/>
                  </a:lnTo>
                  <a:lnTo>
                    <a:pt x="1650" y="1166"/>
                  </a:lnTo>
                  <a:lnTo>
                    <a:pt x="1650" y="1164"/>
                  </a:lnTo>
                  <a:lnTo>
                    <a:pt x="1650" y="1162"/>
                  </a:lnTo>
                  <a:lnTo>
                    <a:pt x="1648" y="1160"/>
                  </a:lnTo>
                  <a:lnTo>
                    <a:pt x="1645" y="1159"/>
                  </a:lnTo>
                  <a:lnTo>
                    <a:pt x="1641" y="1157"/>
                  </a:lnTo>
                  <a:lnTo>
                    <a:pt x="1638" y="1157"/>
                  </a:lnTo>
                  <a:lnTo>
                    <a:pt x="1632" y="1155"/>
                  </a:lnTo>
                  <a:lnTo>
                    <a:pt x="1629" y="1159"/>
                  </a:lnTo>
                  <a:lnTo>
                    <a:pt x="1625" y="1159"/>
                  </a:lnTo>
                  <a:lnTo>
                    <a:pt x="1620" y="1160"/>
                  </a:lnTo>
                  <a:lnTo>
                    <a:pt x="1613" y="1160"/>
                  </a:lnTo>
                  <a:lnTo>
                    <a:pt x="1613" y="1155"/>
                  </a:lnTo>
                  <a:lnTo>
                    <a:pt x="1610" y="1155"/>
                  </a:lnTo>
                  <a:lnTo>
                    <a:pt x="1610" y="1141"/>
                  </a:lnTo>
                  <a:lnTo>
                    <a:pt x="1608" y="1122"/>
                  </a:lnTo>
                  <a:lnTo>
                    <a:pt x="1606" y="1099"/>
                  </a:lnTo>
                  <a:lnTo>
                    <a:pt x="1606" y="1077"/>
                  </a:lnTo>
                  <a:lnTo>
                    <a:pt x="1606" y="1057"/>
                  </a:lnTo>
                  <a:lnTo>
                    <a:pt x="1610" y="1045"/>
                  </a:lnTo>
                  <a:lnTo>
                    <a:pt x="1611" y="1040"/>
                  </a:lnTo>
                  <a:lnTo>
                    <a:pt x="1613" y="1036"/>
                  </a:lnTo>
                  <a:lnTo>
                    <a:pt x="1615" y="1035"/>
                  </a:lnTo>
                  <a:lnTo>
                    <a:pt x="1617" y="1035"/>
                  </a:lnTo>
                  <a:lnTo>
                    <a:pt x="1620" y="1035"/>
                  </a:lnTo>
                  <a:lnTo>
                    <a:pt x="1624" y="1033"/>
                  </a:lnTo>
                  <a:lnTo>
                    <a:pt x="1629" y="1033"/>
                  </a:lnTo>
                  <a:lnTo>
                    <a:pt x="1643" y="1038"/>
                  </a:lnTo>
                  <a:lnTo>
                    <a:pt x="1659" y="1042"/>
                  </a:lnTo>
                  <a:lnTo>
                    <a:pt x="1676" y="1042"/>
                  </a:lnTo>
                  <a:lnTo>
                    <a:pt x="1693" y="1038"/>
                  </a:lnTo>
                  <a:lnTo>
                    <a:pt x="1706" y="1033"/>
                  </a:lnTo>
                  <a:lnTo>
                    <a:pt x="1707" y="1031"/>
                  </a:lnTo>
                  <a:lnTo>
                    <a:pt x="1707" y="1029"/>
                  </a:lnTo>
                  <a:lnTo>
                    <a:pt x="1709" y="1029"/>
                  </a:lnTo>
                  <a:lnTo>
                    <a:pt x="1709" y="1028"/>
                  </a:lnTo>
                  <a:lnTo>
                    <a:pt x="1709" y="1026"/>
                  </a:lnTo>
                  <a:lnTo>
                    <a:pt x="1713" y="1012"/>
                  </a:lnTo>
                  <a:lnTo>
                    <a:pt x="1713" y="996"/>
                  </a:lnTo>
                  <a:lnTo>
                    <a:pt x="1711" y="981"/>
                  </a:lnTo>
                  <a:lnTo>
                    <a:pt x="1709" y="963"/>
                  </a:lnTo>
                  <a:lnTo>
                    <a:pt x="1697" y="960"/>
                  </a:lnTo>
                  <a:lnTo>
                    <a:pt x="1685" y="956"/>
                  </a:lnTo>
                  <a:lnTo>
                    <a:pt x="1673" y="949"/>
                  </a:lnTo>
                  <a:lnTo>
                    <a:pt x="1664" y="940"/>
                  </a:lnTo>
                  <a:lnTo>
                    <a:pt x="1667" y="939"/>
                  </a:lnTo>
                  <a:lnTo>
                    <a:pt x="1671" y="937"/>
                  </a:lnTo>
                  <a:lnTo>
                    <a:pt x="1673" y="935"/>
                  </a:lnTo>
                  <a:lnTo>
                    <a:pt x="1676" y="935"/>
                  </a:lnTo>
                  <a:lnTo>
                    <a:pt x="1680" y="933"/>
                  </a:lnTo>
                  <a:lnTo>
                    <a:pt x="1686" y="933"/>
                  </a:lnTo>
                  <a:lnTo>
                    <a:pt x="1690" y="932"/>
                  </a:lnTo>
                  <a:lnTo>
                    <a:pt x="1695" y="930"/>
                  </a:lnTo>
                  <a:lnTo>
                    <a:pt x="1700" y="930"/>
                  </a:lnTo>
                  <a:lnTo>
                    <a:pt x="1706" y="930"/>
                  </a:lnTo>
                  <a:lnTo>
                    <a:pt x="1706" y="911"/>
                  </a:lnTo>
                  <a:lnTo>
                    <a:pt x="1711" y="911"/>
                  </a:lnTo>
                  <a:lnTo>
                    <a:pt x="1716" y="912"/>
                  </a:lnTo>
                  <a:lnTo>
                    <a:pt x="1718" y="914"/>
                  </a:lnTo>
                  <a:lnTo>
                    <a:pt x="1721" y="914"/>
                  </a:lnTo>
                  <a:lnTo>
                    <a:pt x="1725" y="916"/>
                  </a:lnTo>
                  <a:lnTo>
                    <a:pt x="1728" y="918"/>
                  </a:lnTo>
                  <a:lnTo>
                    <a:pt x="1732" y="914"/>
                  </a:lnTo>
                  <a:lnTo>
                    <a:pt x="1737" y="912"/>
                  </a:lnTo>
                  <a:lnTo>
                    <a:pt x="1741" y="911"/>
                  </a:lnTo>
                  <a:lnTo>
                    <a:pt x="1746" y="909"/>
                  </a:lnTo>
                  <a:lnTo>
                    <a:pt x="1748" y="907"/>
                  </a:lnTo>
                  <a:lnTo>
                    <a:pt x="1749" y="904"/>
                  </a:lnTo>
                  <a:lnTo>
                    <a:pt x="1749" y="900"/>
                  </a:lnTo>
                  <a:lnTo>
                    <a:pt x="1749" y="897"/>
                  </a:lnTo>
                  <a:lnTo>
                    <a:pt x="1749" y="893"/>
                  </a:lnTo>
                  <a:lnTo>
                    <a:pt x="1751" y="890"/>
                  </a:lnTo>
                  <a:lnTo>
                    <a:pt x="1753" y="886"/>
                  </a:lnTo>
                  <a:lnTo>
                    <a:pt x="1786" y="876"/>
                  </a:lnTo>
                  <a:lnTo>
                    <a:pt x="1793" y="865"/>
                  </a:lnTo>
                  <a:lnTo>
                    <a:pt x="1795" y="855"/>
                  </a:lnTo>
                  <a:lnTo>
                    <a:pt x="1800" y="844"/>
                  </a:lnTo>
                  <a:lnTo>
                    <a:pt x="1810" y="837"/>
                  </a:lnTo>
                  <a:lnTo>
                    <a:pt x="1823" y="832"/>
                  </a:lnTo>
                  <a:lnTo>
                    <a:pt x="1838" y="827"/>
                  </a:lnTo>
                  <a:lnTo>
                    <a:pt x="1852" y="822"/>
                  </a:lnTo>
                  <a:lnTo>
                    <a:pt x="1854" y="820"/>
                  </a:lnTo>
                  <a:lnTo>
                    <a:pt x="1854" y="820"/>
                  </a:lnTo>
                  <a:lnTo>
                    <a:pt x="1854" y="818"/>
                  </a:lnTo>
                  <a:lnTo>
                    <a:pt x="1854" y="816"/>
                  </a:lnTo>
                  <a:lnTo>
                    <a:pt x="1856" y="815"/>
                  </a:lnTo>
                  <a:lnTo>
                    <a:pt x="1849" y="797"/>
                  </a:lnTo>
                  <a:lnTo>
                    <a:pt x="1845" y="776"/>
                  </a:lnTo>
                  <a:lnTo>
                    <a:pt x="1845" y="757"/>
                  </a:lnTo>
                  <a:lnTo>
                    <a:pt x="1844" y="741"/>
                  </a:lnTo>
                  <a:lnTo>
                    <a:pt x="1859" y="740"/>
                  </a:lnTo>
                  <a:lnTo>
                    <a:pt x="1870" y="736"/>
                  </a:lnTo>
                  <a:lnTo>
                    <a:pt x="1882" y="733"/>
                  </a:lnTo>
                  <a:lnTo>
                    <a:pt x="1882" y="741"/>
                  </a:lnTo>
                  <a:lnTo>
                    <a:pt x="1880" y="748"/>
                  </a:lnTo>
                  <a:lnTo>
                    <a:pt x="1878" y="761"/>
                  </a:lnTo>
                  <a:lnTo>
                    <a:pt x="1877" y="778"/>
                  </a:lnTo>
                  <a:lnTo>
                    <a:pt x="1875" y="794"/>
                  </a:lnTo>
                  <a:lnTo>
                    <a:pt x="1875" y="806"/>
                  </a:lnTo>
                  <a:lnTo>
                    <a:pt x="1880" y="809"/>
                  </a:lnTo>
                  <a:lnTo>
                    <a:pt x="1884" y="811"/>
                  </a:lnTo>
                  <a:lnTo>
                    <a:pt x="1885" y="813"/>
                  </a:lnTo>
                  <a:lnTo>
                    <a:pt x="1889" y="815"/>
                  </a:lnTo>
                  <a:lnTo>
                    <a:pt x="1894" y="818"/>
                  </a:lnTo>
                  <a:lnTo>
                    <a:pt x="1905" y="813"/>
                  </a:lnTo>
                  <a:lnTo>
                    <a:pt x="1912" y="813"/>
                  </a:lnTo>
                  <a:lnTo>
                    <a:pt x="1917" y="816"/>
                  </a:lnTo>
                  <a:lnTo>
                    <a:pt x="1924" y="822"/>
                  </a:lnTo>
                  <a:lnTo>
                    <a:pt x="1933" y="822"/>
                  </a:lnTo>
                  <a:lnTo>
                    <a:pt x="1943" y="818"/>
                  </a:lnTo>
                  <a:lnTo>
                    <a:pt x="1952" y="813"/>
                  </a:lnTo>
                  <a:lnTo>
                    <a:pt x="1957" y="808"/>
                  </a:lnTo>
                  <a:lnTo>
                    <a:pt x="1964" y="804"/>
                  </a:lnTo>
                  <a:lnTo>
                    <a:pt x="1973" y="801"/>
                  </a:lnTo>
                  <a:lnTo>
                    <a:pt x="1987" y="802"/>
                  </a:lnTo>
                  <a:lnTo>
                    <a:pt x="2006" y="806"/>
                  </a:lnTo>
                  <a:lnTo>
                    <a:pt x="2008" y="801"/>
                  </a:lnTo>
                  <a:lnTo>
                    <a:pt x="2009" y="799"/>
                  </a:lnTo>
                  <a:lnTo>
                    <a:pt x="2013" y="795"/>
                  </a:lnTo>
                  <a:lnTo>
                    <a:pt x="2016" y="794"/>
                  </a:lnTo>
                  <a:lnTo>
                    <a:pt x="2020" y="794"/>
                  </a:lnTo>
                  <a:lnTo>
                    <a:pt x="2025" y="792"/>
                  </a:lnTo>
                  <a:lnTo>
                    <a:pt x="2025" y="762"/>
                  </a:lnTo>
                  <a:lnTo>
                    <a:pt x="2029" y="738"/>
                  </a:lnTo>
                  <a:lnTo>
                    <a:pt x="2032" y="734"/>
                  </a:lnTo>
                  <a:lnTo>
                    <a:pt x="2036" y="733"/>
                  </a:lnTo>
                  <a:lnTo>
                    <a:pt x="2039" y="729"/>
                  </a:lnTo>
                  <a:lnTo>
                    <a:pt x="2043" y="727"/>
                  </a:lnTo>
                  <a:lnTo>
                    <a:pt x="2048" y="726"/>
                  </a:lnTo>
                  <a:lnTo>
                    <a:pt x="2048" y="729"/>
                  </a:lnTo>
                  <a:lnTo>
                    <a:pt x="2051" y="733"/>
                  </a:lnTo>
                  <a:lnTo>
                    <a:pt x="2053" y="736"/>
                  </a:lnTo>
                  <a:lnTo>
                    <a:pt x="2055" y="740"/>
                  </a:lnTo>
                  <a:lnTo>
                    <a:pt x="2057" y="741"/>
                  </a:lnTo>
                  <a:lnTo>
                    <a:pt x="2062" y="743"/>
                  </a:lnTo>
                  <a:lnTo>
                    <a:pt x="2067" y="745"/>
                  </a:lnTo>
                  <a:lnTo>
                    <a:pt x="2065" y="729"/>
                  </a:lnTo>
                  <a:lnTo>
                    <a:pt x="2064" y="719"/>
                  </a:lnTo>
                  <a:lnTo>
                    <a:pt x="2060" y="712"/>
                  </a:lnTo>
                  <a:lnTo>
                    <a:pt x="2058" y="703"/>
                  </a:lnTo>
                  <a:lnTo>
                    <a:pt x="2055" y="687"/>
                  </a:lnTo>
                  <a:lnTo>
                    <a:pt x="2064" y="686"/>
                  </a:lnTo>
                  <a:lnTo>
                    <a:pt x="2070" y="682"/>
                  </a:lnTo>
                  <a:lnTo>
                    <a:pt x="2076" y="679"/>
                  </a:lnTo>
                  <a:lnTo>
                    <a:pt x="2083" y="675"/>
                  </a:lnTo>
                  <a:lnTo>
                    <a:pt x="2095" y="675"/>
                  </a:lnTo>
                  <a:lnTo>
                    <a:pt x="2107" y="677"/>
                  </a:lnTo>
                  <a:lnTo>
                    <a:pt x="2116" y="679"/>
                  </a:lnTo>
                  <a:lnTo>
                    <a:pt x="2125" y="675"/>
                  </a:lnTo>
                  <a:lnTo>
                    <a:pt x="2132" y="665"/>
                  </a:lnTo>
                  <a:lnTo>
                    <a:pt x="2126" y="663"/>
                  </a:lnTo>
                  <a:lnTo>
                    <a:pt x="2121" y="661"/>
                  </a:lnTo>
                  <a:lnTo>
                    <a:pt x="2118" y="659"/>
                  </a:lnTo>
                  <a:lnTo>
                    <a:pt x="2112" y="658"/>
                  </a:lnTo>
                  <a:lnTo>
                    <a:pt x="2105" y="658"/>
                  </a:lnTo>
                  <a:lnTo>
                    <a:pt x="2088" y="666"/>
                  </a:lnTo>
                  <a:lnTo>
                    <a:pt x="2069" y="672"/>
                  </a:lnTo>
                  <a:lnTo>
                    <a:pt x="2048" y="675"/>
                  </a:lnTo>
                  <a:lnTo>
                    <a:pt x="2044" y="666"/>
                  </a:lnTo>
                  <a:lnTo>
                    <a:pt x="2039" y="659"/>
                  </a:lnTo>
                  <a:lnTo>
                    <a:pt x="2034" y="652"/>
                  </a:lnTo>
                  <a:lnTo>
                    <a:pt x="2030" y="644"/>
                  </a:lnTo>
                  <a:lnTo>
                    <a:pt x="2029" y="630"/>
                  </a:lnTo>
                  <a:lnTo>
                    <a:pt x="2030" y="619"/>
                  </a:lnTo>
                  <a:lnTo>
                    <a:pt x="2029" y="607"/>
                  </a:lnTo>
                  <a:lnTo>
                    <a:pt x="2027" y="593"/>
                  </a:lnTo>
                  <a:lnTo>
                    <a:pt x="2029" y="581"/>
                  </a:lnTo>
                  <a:lnTo>
                    <a:pt x="2037" y="563"/>
                  </a:lnTo>
                  <a:lnTo>
                    <a:pt x="2051" y="551"/>
                  </a:lnTo>
                  <a:lnTo>
                    <a:pt x="2065" y="537"/>
                  </a:lnTo>
                  <a:lnTo>
                    <a:pt x="2077" y="523"/>
                  </a:lnTo>
                  <a:lnTo>
                    <a:pt x="2086" y="507"/>
                  </a:lnTo>
                  <a:lnTo>
                    <a:pt x="2081" y="502"/>
                  </a:lnTo>
                  <a:lnTo>
                    <a:pt x="2076" y="497"/>
                  </a:lnTo>
                  <a:lnTo>
                    <a:pt x="2070" y="492"/>
                  </a:lnTo>
                  <a:lnTo>
                    <a:pt x="2057" y="494"/>
                  </a:lnTo>
                  <a:lnTo>
                    <a:pt x="2041" y="495"/>
                  </a:lnTo>
                  <a:lnTo>
                    <a:pt x="2036" y="520"/>
                  </a:lnTo>
                  <a:lnTo>
                    <a:pt x="2027" y="539"/>
                  </a:lnTo>
                  <a:lnTo>
                    <a:pt x="2015" y="555"/>
                  </a:lnTo>
                  <a:lnTo>
                    <a:pt x="2001" y="570"/>
                  </a:lnTo>
                  <a:lnTo>
                    <a:pt x="1988" y="588"/>
                  </a:lnTo>
                  <a:lnTo>
                    <a:pt x="1980" y="609"/>
                  </a:lnTo>
                  <a:lnTo>
                    <a:pt x="1974" y="633"/>
                  </a:lnTo>
                  <a:lnTo>
                    <a:pt x="1985" y="642"/>
                  </a:lnTo>
                  <a:lnTo>
                    <a:pt x="1995" y="652"/>
                  </a:lnTo>
                  <a:lnTo>
                    <a:pt x="2002" y="665"/>
                  </a:lnTo>
                  <a:lnTo>
                    <a:pt x="2006" y="680"/>
                  </a:lnTo>
                  <a:lnTo>
                    <a:pt x="2001" y="682"/>
                  </a:lnTo>
                  <a:lnTo>
                    <a:pt x="1999" y="684"/>
                  </a:lnTo>
                  <a:lnTo>
                    <a:pt x="1997" y="686"/>
                  </a:lnTo>
                  <a:lnTo>
                    <a:pt x="1997" y="686"/>
                  </a:lnTo>
                  <a:lnTo>
                    <a:pt x="1997" y="687"/>
                  </a:lnTo>
                  <a:lnTo>
                    <a:pt x="1995" y="689"/>
                  </a:lnTo>
                  <a:lnTo>
                    <a:pt x="1995" y="693"/>
                  </a:lnTo>
                  <a:lnTo>
                    <a:pt x="1994" y="694"/>
                  </a:lnTo>
                  <a:lnTo>
                    <a:pt x="1971" y="703"/>
                  </a:lnTo>
                  <a:lnTo>
                    <a:pt x="1968" y="724"/>
                  </a:lnTo>
                  <a:lnTo>
                    <a:pt x="1961" y="740"/>
                  </a:lnTo>
                  <a:lnTo>
                    <a:pt x="1954" y="752"/>
                  </a:lnTo>
                  <a:lnTo>
                    <a:pt x="1943" y="762"/>
                  </a:lnTo>
                  <a:lnTo>
                    <a:pt x="1934" y="773"/>
                  </a:lnTo>
                  <a:lnTo>
                    <a:pt x="1926" y="787"/>
                  </a:lnTo>
                  <a:lnTo>
                    <a:pt x="1920" y="787"/>
                  </a:lnTo>
                  <a:lnTo>
                    <a:pt x="1920" y="783"/>
                  </a:lnTo>
                  <a:lnTo>
                    <a:pt x="1906" y="764"/>
                  </a:lnTo>
                  <a:lnTo>
                    <a:pt x="1898" y="743"/>
                  </a:lnTo>
                  <a:lnTo>
                    <a:pt x="1892" y="720"/>
                  </a:lnTo>
                  <a:lnTo>
                    <a:pt x="1882" y="694"/>
                  </a:lnTo>
                  <a:lnTo>
                    <a:pt x="1868" y="701"/>
                  </a:lnTo>
                  <a:lnTo>
                    <a:pt x="1859" y="710"/>
                  </a:lnTo>
                  <a:lnTo>
                    <a:pt x="1849" y="717"/>
                  </a:lnTo>
                  <a:lnTo>
                    <a:pt x="1838" y="722"/>
                  </a:lnTo>
                  <a:lnTo>
                    <a:pt x="1821" y="726"/>
                  </a:lnTo>
                  <a:lnTo>
                    <a:pt x="1819" y="724"/>
                  </a:lnTo>
                  <a:lnTo>
                    <a:pt x="1817" y="724"/>
                  </a:lnTo>
                  <a:lnTo>
                    <a:pt x="1816" y="724"/>
                  </a:lnTo>
                  <a:lnTo>
                    <a:pt x="1814" y="722"/>
                  </a:lnTo>
                  <a:lnTo>
                    <a:pt x="1810" y="722"/>
                  </a:lnTo>
                  <a:lnTo>
                    <a:pt x="1809" y="701"/>
                  </a:lnTo>
                  <a:lnTo>
                    <a:pt x="1807" y="684"/>
                  </a:lnTo>
                  <a:lnTo>
                    <a:pt x="1803" y="670"/>
                  </a:lnTo>
                  <a:lnTo>
                    <a:pt x="1800" y="654"/>
                  </a:lnTo>
                  <a:lnTo>
                    <a:pt x="1798" y="633"/>
                  </a:lnTo>
                  <a:lnTo>
                    <a:pt x="1807" y="624"/>
                  </a:lnTo>
                  <a:lnTo>
                    <a:pt x="1810" y="616"/>
                  </a:lnTo>
                  <a:lnTo>
                    <a:pt x="1812" y="605"/>
                  </a:lnTo>
                  <a:lnTo>
                    <a:pt x="1817" y="591"/>
                  </a:lnTo>
                  <a:lnTo>
                    <a:pt x="1821" y="588"/>
                  </a:lnTo>
                  <a:lnTo>
                    <a:pt x="1826" y="583"/>
                  </a:lnTo>
                  <a:lnTo>
                    <a:pt x="1831" y="577"/>
                  </a:lnTo>
                  <a:lnTo>
                    <a:pt x="1837" y="572"/>
                  </a:lnTo>
                  <a:lnTo>
                    <a:pt x="1840" y="574"/>
                  </a:lnTo>
                  <a:lnTo>
                    <a:pt x="1842" y="576"/>
                  </a:lnTo>
                  <a:lnTo>
                    <a:pt x="1844" y="577"/>
                  </a:lnTo>
                  <a:lnTo>
                    <a:pt x="1845" y="579"/>
                  </a:lnTo>
                  <a:lnTo>
                    <a:pt x="1845" y="579"/>
                  </a:lnTo>
                  <a:lnTo>
                    <a:pt x="1849" y="576"/>
                  </a:lnTo>
                  <a:lnTo>
                    <a:pt x="1851" y="572"/>
                  </a:lnTo>
                  <a:lnTo>
                    <a:pt x="1852" y="569"/>
                  </a:lnTo>
                  <a:lnTo>
                    <a:pt x="1854" y="563"/>
                  </a:lnTo>
                  <a:lnTo>
                    <a:pt x="1856" y="560"/>
                  </a:lnTo>
                  <a:lnTo>
                    <a:pt x="1868" y="553"/>
                  </a:lnTo>
                  <a:lnTo>
                    <a:pt x="1878" y="549"/>
                  </a:lnTo>
                  <a:lnTo>
                    <a:pt x="1887" y="541"/>
                  </a:lnTo>
                  <a:lnTo>
                    <a:pt x="1884" y="539"/>
                  </a:lnTo>
                  <a:lnTo>
                    <a:pt x="1882" y="539"/>
                  </a:lnTo>
                  <a:lnTo>
                    <a:pt x="1880" y="539"/>
                  </a:lnTo>
                  <a:lnTo>
                    <a:pt x="1880" y="537"/>
                  </a:lnTo>
                  <a:lnTo>
                    <a:pt x="1880" y="537"/>
                  </a:lnTo>
                  <a:lnTo>
                    <a:pt x="1880" y="534"/>
                  </a:lnTo>
                  <a:lnTo>
                    <a:pt x="1878" y="530"/>
                  </a:lnTo>
                  <a:lnTo>
                    <a:pt x="1891" y="514"/>
                  </a:lnTo>
                  <a:lnTo>
                    <a:pt x="1903" y="495"/>
                  </a:lnTo>
                  <a:lnTo>
                    <a:pt x="1913" y="473"/>
                  </a:lnTo>
                  <a:lnTo>
                    <a:pt x="1924" y="450"/>
                  </a:lnTo>
                  <a:lnTo>
                    <a:pt x="1934" y="427"/>
                  </a:lnTo>
                  <a:lnTo>
                    <a:pt x="1947" y="406"/>
                  </a:lnTo>
                  <a:lnTo>
                    <a:pt x="1959" y="392"/>
                  </a:lnTo>
                  <a:lnTo>
                    <a:pt x="1974" y="384"/>
                  </a:lnTo>
                  <a:lnTo>
                    <a:pt x="1974" y="370"/>
                  </a:lnTo>
                  <a:lnTo>
                    <a:pt x="1990" y="370"/>
                  </a:lnTo>
                  <a:lnTo>
                    <a:pt x="1999" y="354"/>
                  </a:lnTo>
                  <a:lnTo>
                    <a:pt x="2013" y="343"/>
                  </a:lnTo>
                  <a:lnTo>
                    <a:pt x="2032" y="338"/>
                  </a:lnTo>
                  <a:lnTo>
                    <a:pt x="2034" y="340"/>
                  </a:lnTo>
                  <a:lnTo>
                    <a:pt x="2036" y="340"/>
                  </a:lnTo>
                  <a:lnTo>
                    <a:pt x="2036" y="340"/>
                  </a:lnTo>
                  <a:lnTo>
                    <a:pt x="2037" y="340"/>
                  </a:lnTo>
                  <a:lnTo>
                    <a:pt x="2041" y="342"/>
                  </a:lnTo>
                  <a:lnTo>
                    <a:pt x="2041" y="329"/>
                  </a:lnTo>
                  <a:lnTo>
                    <a:pt x="2046" y="329"/>
                  </a:lnTo>
                  <a:lnTo>
                    <a:pt x="2050" y="329"/>
                  </a:lnTo>
                  <a:lnTo>
                    <a:pt x="2053" y="329"/>
                  </a:lnTo>
                  <a:lnTo>
                    <a:pt x="2055" y="329"/>
                  </a:lnTo>
                  <a:lnTo>
                    <a:pt x="2057" y="331"/>
                  </a:lnTo>
                  <a:lnTo>
                    <a:pt x="2058" y="331"/>
                  </a:lnTo>
                  <a:lnTo>
                    <a:pt x="2064" y="335"/>
                  </a:lnTo>
                  <a:lnTo>
                    <a:pt x="2070" y="321"/>
                  </a:lnTo>
                  <a:lnTo>
                    <a:pt x="2081" y="312"/>
                  </a:lnTo>
                  <a:lnTo>
                    <a:pt x="2093" y="309"/>
                  </a:lnTo>
                  <a:lnTo>
                    <a:pt x="2109" y="305"/>
                  </a:lnTo>
                  <a:lnTo>
                    <a:pt x="2125" y="303"/>
                  </a:lnTo>
                  <a:lnTo>
                    <a:pt x="2132" y="310"/>
                  </a:lnTo>
                  <a:lnTo>
                    <a:pt x="2140" y="314"/>
                  </a:lnTo>
                  <a:lnTo>
                    <a:pt x="2147" y="315"/>
                  </a:lnTo>
                  <a:lnTo>
                    <a:pt x="2154" y="317"/>
                  </a:lnTo>
                  <a:lnTo>
                    <a:pt x="2160" y="324"/>
                  </a:lnTo>
                  <a:lnTo>
                    <a:pt x="2163" y="338"/>
                  </a:lnTo>
                  <a:lnTo>
                    <a:pt x="2161" y="340"/>
                  </a:lnTo>
                  <a:lnTo>
                    <a:pt x="2160" y="342"/>
                  </a:lnTo>
                  <a:lnTo>
                    <a:pt x="2158" y="342"/>
                  </a:lnTo>
                  <a:lnTo>
                    <a:pt x="2158" y="343"/>
                  </a:lnTo>
                  <a:lnTo>
                    <a:pt x="2156" y="345"/>
                  </a:lnTo>
                  <a:lnTo>
                    <a:pt x="2156" y="349"/>
                  </a:lnTo>
                  <a:lnTo>
                    <a:pt x="2158" y="352"/>
                  </a:lnTo>
                  <a:lnTo>
                    <a:pt x="2160" y="352"/>
                  </a:lnTo>
                  <a:lnTo>
                    <a:pt x="2161" y="354"/>
                  </a:lnTo>
                  <a:lnTo>
                    <a:pt x="2163" y="357"/>
                  </a:lnTo>
                  <a:lnTo>
                    <a:pt x="2175" y="352"/>
                  </a:lnTo>
                  <a:lnTo>
                    <a:pt x="2182" y="350"/>
                  </a:lnTo>
                  <a:lnTo>
                    <a:pt x="2187" y="350"/>
                  </a:lnTo>
                  <a:lnTo>
                    <a:pt x="2189" y="354"/>
                  </a:lnTo>
                  <a:lnTo>
                    <a:pt x="2191" y="359"/>
                  </a:lnTo>
                  <a:lnTo>
                    <a:pt x="2196" y="364"/>
                  </a:lnTo>
                  <a:lnTo>
                    <a:pt x="2201" y="370"/>
                  </a:lnTo>
                  <a:lnTo>
                    <a:pt x="2233" y="373"/>
                  </a:lnTo>
                  <a:lnTo>
                    <a:pt x="2245" y="380"/>
                  </a:lnTo>
                  <a:lnTo>
                    <a:pt x="2259" y="391"/>
                  </a:lnTo>
                  <a:lnTo>
                    <a:pt x="2273" y="405"/>
                  </a:lnTo>
                  <a:lnTo>
                    <a:pt x="2285" y="420"/>
                  </a:lnTo>
                  <a:lnTo>
                    <a:pt x="2296" y="436"/>
                  </a:lnTo>
                  <a:lnTo>
                    <a:pt x="2299" y="452"/>
                  </a:lnTo>
                  <a:lnTo>
                    <a:pt x="2297" y="467"/>
                  </a:lnTo>
                  <a:lnTo>
                    <a:pt x="2285" y="480"/>
                  </a:lnTo>
                  <a:lnTo>
                    <a:pt x="2269" y="488"/>
                  </a:lnTo>
                  <a:lnTo>
                    <a:pt x="2252" y="488"/>
                  </a:lnTo>
                  <a:lnTo>
                    <a:pt x="2236" y="481"/>
                  </a:lnTo>
                  <a:lnTo>
                    <a:pt x="2222" y="474"/>
                  </a:lnTo>
                  <a:lnTo>
                    <a:pt x="2208" y="469"/>
                  </a:lnTo>
                  <a:lnTo>
                    <a:pt x="2210" y="481"/>
                  </a:lnTo>
                  <a:lnTo>
                    <a:pt x="2212" y="497"/>
                  </a:lnTo>
                  <a:lnTo>
                    <a:pt x="2214" y="514"/>
                  </a:lnTo>
                  <a:lnTo>
                    <a:pt x="2217" y="528"/>
                  </a:lnTo>
                  <a:lnTo>
                    <a:pt x="2221" y="537"/>
                  </a:lnTo>
                  <a:lnTo>
                    <a:pt x="2224" y="542"/>
                  </a:lnTo>
                  <a:lnTo>
                    <a:pt x="2229" y="544"/>
                  </a:lnTo>
                  <a:lnTo>
                    <a:pt x="2233" y="548"/>
                  </a:lnTo>
                  <a:lnTo>
                    <a:pt x="2240" y="549"/>
                  </a:lnTo>
                  <a:lnTo>
                    <a:pt x="2238" y="537"/>
                  </a:lnTo>
                  <a:lnTo>
                    <a:pt x="2236" y="528"/>
                  </a:lnTo>
                  <a:lnTo>
                    <a:pt x="2236" y="518"/>
                  </a:lnTo>
                  <a:lnTo>
                    <a:pt x="2240" y="518"/>
                  </a:lnTo>
                  <a:lnTo>
                    <a:pt x="2240" y="514"/>
                  </a:lnTo>
                  <a:lnTo>
                    <a:pt x="2252" y="521"/>
                  </a:lnTo>
                  <a:lnTo>
                    <a:pt x="2264" y="528"/>
                  </a:lnTo>
                  <a:lnTo>
                    <a:pt x="2278" y="534"/>
                  </a:lnTo>
                  <a:lnTo>
                    <a:pt x="2280" y="530"/>
                  </a:lnTo>
                  <a:lnTo>
                    <a:pt x="2282" y="527"/>
                  </a:lnTo>
                  <a:lnTo>
                    <a:pt x="2283" y="525"/>
                  </a:lnTo>
                  <a:lnTo>
                    <a:pt x="2285" y="520"/>
                  </a:lnTo>
                  <a:lnTo>
                    <a:pt x="2285" y="514"/>
                  </a:lnTo>
                  <a:lnTo>
                    <a:pt x="2283" y="513"/>
                  </a:lnTo>
                  <a:lnTo>
                    <a:pt x="2282" y="511"/>
                  </a:lnTo>
                  <a:lnTo>
                    <a:pt x="2280" y="509"/>
                  </a:lnTo>
                  <a:lnTo>
                    <a:pt x="2280" y="507"/>
                  </a:lnTo>
                  <a:lnTo>
                    <a:pt x="2280" y="504"/>
                  </a:lnTo>
                  <a:lnTo>
                    <a:pt x="2278" y="499"/>
                  </a:lnTo>
                  <a:lnTo>
                    <a:pt x="2294" y="492"/>
                  </a:lnTo>
                  <a:lnTo>
                    <a:pt x="2304" y="481"/>
                  </a:lnTo>
                  <a:lnTo>
                    <a:pt x="2313" y="469"/>
                  </a:lnTo>
                  <a:lnTo>
                    <a:pt x="2318" y="471"/>
                  </a:lnTo>
                  <a:lnTo>
                    <a:pt x="2325" y="473"/>
                  </a:lnTo>
                  <a:lnTo>
                    <a:pt x="2332" y="474"/>
                  </a:lnTo>
                  <a:lnTo>
                    <a:pt x="2339" y="476"/>
                  </a:lnTo>
                  <a:lnTo>
                    <a:pt x="2336" y="438"/>
                  </a:lnTo>
                  <a:lnTo>
                    <a:pt x="2329" y="396"/>
                  </a:lnTo>
                  <a:lnTo>
                    <a:pt x="2358" y="396"/>
                  </a:lnTo>
                  <a:lnTo>
                    <a:pt x="2365" y="403"/>
                  </a:lnTo>
                  <a:lnTo>
                    <a:pt x="2372" y="413"/>
                  </a:lnTo>
                  <a:lnTo>
                    <a:pt x="2378" y="422"/>
                  </a:lnTo>
                  <a:lnTo>
                    <a:pt x="2378" y="431"/>
                  </a:lnTo>
                  <a:lnTo>
                    <a:pt x="2374" y="432"/>
                  </a:lnTo>
                  <a:lnTo>
                    <a:pt x="2372" y="432"/>
                  </a:lnTo>
                  <a:lnTo>
                    <a:pt x="2369" y="434"/>
                  </a:lnTo>
                  <a:lnTo>
                    <a:pt x="2362" y="434"/>
                  </a:lnTo>
                  <a:lnTo>
                    <a:pt x="2362" y="453"/>
                  </a:lnTo>
                  <a:lnTo>
                    <a:pt x="2367" y="455"/>
                  </a:lnTo>
                  <a:lnTo>
                    <a:pt x="2369" y="457"/>
                  </a:lnTo>
                  <a:lnTo>
                    <a:pt x="2372" y="459"/>
                  </a:lnTo>
                  <a:lnTo>
                    <a:pt x="2376" y="460"/>
                  </a:lnTo>
                  <a:lnTo>
                    <a:pt x="2381" y="460"/>
                  </a:lnTo>
                  <a:lnTo>
                    <a:pt x="2383" y="460"/>
                  </a:lnTo>
                  <a:lnTo>
                    <a:pt x="2385" y="459"/>
                  </a:lnTo>
                  <a:lnTo>
                    <a:pt x="2385" y="459"/>
                  </a:lnTo>
                  <a:lnTo>
                    <a:pt x="2386" y="459"/>
                  </a:lnTo>
                  <a:lnTo>
                    <a:pt x="2390" y="457"/>
                  </a:lnTo>
                  <a:lnTo>
                    <a:pt x="2392" y="452"/>
                  </a:lnTo>
                  <a:lnTo>
                    <a:pt x="2392" y="448"/>
                  </a:lnTo>
                  <a:lnTo>
                    <a:pt x="2392" y="443"/>
                  </a:lnTo>
                  <a:lnTo>
                    <a:pt x="2392" y="439"/>
                  </a:lnTo>
                  <a:lnTo>
                    <a:pt x="2390" y="434"/>
                  </a:lnTo>
                  <a:lnTo>
                    <a:pt x="2402" y="418"/>
                  </a:lnTo>
                  <a:lnTo>
                    <a:pt x="2416" y="405"/>
                  </a:lnTo>
                  <a:lnTo>
                    <a:pt x="2428" y="389"/>
                  </a:lnTo>
                  <a:lnTo>
                    <a:pt x="2434" y="387"/>
                  </a:lnTo>
                  <a:lnTo>
                    <a:pt x="2439" y="387"/>
                  </a:lnTo>
                  <a:lnTo>
                    <a:pt x="2441" y="385"/>
                  </a:lnTo>
                  <a:lnTo>
                    <a:pt x="2444" y="387"/>
                  </a:lnTo>
                  <a:lnTo>
                    <a:pt x="2448" y="389"/>
                  </a:lnTo>
                  <a:lnTo>
                    <a:pt x="2449" y="392"/>
                  </a:lnTo>
                  <a:lnTo>
                    <a:pt x="2451" y="396"/>
                  </a:lnTo>
                  <a:lnTo>
                    <a:pt x="2453" y="398"/>
                  </a:lnTo>
                  <a:lnTo>
                    <a:pt x="2454" y="401"/>
                  </a:lnTo>
                  <a:lnTo>
                    <a:pt x="2458" y="403"/>
                  </a:lnTo>
                  <a:lnTo>
                    <a:pt x="2458" y="399"/>
                  </a:lnTo>
                  <a:lnTo>
                    <a:pt x="2461" y="396"/>
                  </a:lnTo>
                  <a:lnTo>
                    <a:pt x="2463" y="392"/>
                  </a:lnTo>
                  <a:lnTo>
                    <a:pt x="2465" y="389"/>
                  </a:lnTo>
                  <a:lnTo>
                    <a:pt x="2465" y="384"/>
                  </a:lnTo>
                  <a:lnTo>
                    <a:pt x="2467" y="377"/>
                  </a:lnTo>
                  <a:lnTo>
                    <a:pt x="2482" y="377"/>
                  </a:lnTo>
                  <a:lnTo>
                    <a:pt x="2496" y="380"/>
                  </a:lnTo>
                  <a:lnTo>
                    <a:pt x="2509" y="384"/>
                  </a:lnTo>
                  <a:lnTo>
                    <a:pt x="2500" y="391"/>
                  </a:lnTo>
                  <a:lnTo>
                    <a:pt x="2491" y="396"/>
                  </a:lnTo>
                  <a:lnTo>
                    <a:pt x="2484" y="401"/>
                  </a:lnTo>
                  <a:lnTo>
                    <a:pt x="2477" y="411"/>
                  </a:lnTo>
                  <a:lnTo>
                    <a:pt x="2486" y="411"/>
                  </a:lnTo>
                  <a:lnTo>
                    <a:pt x="2491" y="406"/>
                  </a:lnTo>
                  <a:lnTo>
                    <a:pt x="2503" y="401"/>
                  </a:lnTo>
                  <a:lnTo>
                    <a:pt x="2516" y="396"/>
                  </a:lnTo>
                  <a:lnTo>
                    <a:pt x="2526" y="392"/>
                  </a:lnTo>
                  <a:lnTo>
                    <a:pt x="2537" y="389"/>
                  </a:lnTo>
                  <a:lnTo>
                    <a:pt x="2540" y="389"/>
                  </a:lnTo>
                  <a:lnTo>
                    <a:pt x="2542" y="391"/>
                  </a:lnTo>
                  <a:lnTo>
                    <a:pt x="2545" y="394"/>
                  </a:lnTo>
                  <a:lnTo>
                    <a:pt x="2547" y="396"/>
                  </a:lnTo>
                  <a:lnTo>
                    <a:pt x="2549" y="398"/>
                  </a:lnTo>
                  <a:lnTo>
                    <a:pt x="2552" y="398"/>
                  </a:lnTo>
                  <a:lnTo>
                    <a:pt x="2559" y="399"/>
                  </a:lnTo>
                  <a:lnTo>
                    <a:pt x="2561" y="396"/>
                  </a:lnTo>
                  <a:lnTo>
                    <a:pt x="2563" y="392"/>
                  </a:lnTo>
                  <a:lnTo>
                    <a:pt x="2564" y="391"/>
                  </a:lnTo>
                  <a:lnTo>
                    <a:pt x="2564" y="387"/>
                  </a:lnTo>
                  <a:lnTo>
                    <a:pt x="2566" y="382"/>
                  </a:lnTo>
                  <a:lnTo>
                    <a:pt x="2566" y="377"/>
                  </a:lnTo>
                  <a:lnTo>
                    <a:pt x="2563" y="373"/>
                  </a:lnTo>
                  <a:lnTo>
                    <a:pt x="2561" y="370"/>
                  </a:lnTo>
                  <a:lnTo>
                    <a:pt x="2559" y="366"/>
                  </a:lnTo>
                  <a:lnTo>
                    <a:pt x="2559" y="361"/>
                  </a:lnTo>
                  <a:lnTo>
                    <a:pt x="2559" y="354"/>
                  </a:lnTo>
                  <a:lnTo>
                    <a:pt x="2564" y="350"/>
                  </a:lnTo>
                  <a:lnTo>
                    <a:pt x="2568" y="347"/>
                  </a:lnTo>
                  <a:lnTo>
                    <a:pt x="2571" y="345"/>
                  </a:lnTo>
                  <a:lnTo>
                    <a:pt x="2578" y="342"/>
                  </a:lnTo>
                  <a:lnTo>
                    <a:pt x="2582" y="343"/>
                  </a:lnTo>
                  <a:lnTo>
                    <a:pt x="2587" y="345"/>
                  </a:lnTo>
                  <a:lnTo>
                    <a:pt x="2594" y="345"/>
                  </a:lnTo>
                  <a:lnTo>
                    <a:pt x="2601" y="345"/>
                  </a:lnTo>
                  <a:lnTo>
                    <a:pt x="2610" y="356"/>
                  </a:lnTo>
                  <a:lnTo>
                    <a:pt x="2622" y="368"/>
                  </a:lnTo>
                  <a:lnTo>
                    <a:pt x="2640" y="380"/>
                  </a:lnTo>
                  <a:lnTo>
                    <a:pt x="2655" y="392"/>
                  </a:lnTo>
                  <a:lnTo>
                    <a:pt x="2669" y="399"/>
                  </a:lnTo>
                  <a:lnTo>
                    <a:pt x="2678" y="403"/>
                  </a:lnTo>
                  <a:lnTo>
                    <a:pt x="2680" y="401"/>
                  </a:lnTo>
                  <a:lnTo>
                    <a:pt x="2680" y="401"/>
                  </a:lnTo>
                  <a:lnTo>
                    <a:pt x="2680" y="399"/>
                  </a:lnTo>
                  <a:lnTo>
                    <a:pt x="2680" y="399"/>
                  </a:lnTo>
                  <a:lnTo>
                    <a:pt x="2681" y="396"/>
                  </a:lnTo>
                  <a:lnTo>
                    <a:pt x="2676" y="391"/>
                  </a:lnTo>
                  <a:lnTo>
                    <a:pt x="2673" y="387"/>
                  </a:lnTo>
                  <a:lnTo>
                    <a:pt x="2671" y="382"/>
                  </a:lnTo>
                  <a:lnTo>
                    <a:pt x="2667" y="377"/>
                  </a:lnTo>
                  <a:lnTo>
                    <a:pt x="2666" y="370"/>
                  </a:lnTo>
                  <a:lnTo>
                    <a:pt x="2650" y="370"/>
                  </a:lnTo>
                  <a:lnTo>
                    <a:pt x="2652" y="349"/>
                  </a:lnTo>
                  <a:lnTo>
                    <a:pt x="2648" y="333"/>
                  </a:lnTo>
                  <a:lnTo>
                    <a:pt x="2646" y="319"/>
                  </a:lnTo>
                  <a:lnTo>
                    <a:pt x="2643" y="300"/>
                  </a:lnTo>
                  <a:lnTo>
                    <a:pt x="2653" y="293"/>
                  </a:lnTo>
                  <a:lnTo>
                    <a:pt x="2660" y="284"/>
                  </a:lnTo>
                  <a:lnTo>
                    <a:pt x="2664" y="274"/>
                  </a:lnTo>
                  <a:lnTo>
                    <a:pt x="2667" y="261"/>
                  </a:lnTo>
                  <a:lnTo>
                    <a:pt x="2671" y="251"/>
                  </a:lnTo>
                  <a:lnTo>
                    <a:pt x="2676" y="240"/>
                  </a:lnTo>
                  <a:lnTo>
                    <a:pt x="2683" y="232"/>
                  </a:lnTo>
                  <a:lnTo>
                    <a:pt x="2692" y="226"/>
                  </a:lnTo>
                  <a:lnTo>
                    <a:pt x="2708" y="225"/>
                  </a:lnTo>
                  <a:lnTo>
                    <a:pt x="2727" y="226"/>
                  </a:lnTo>
                  <a:lnTo>
                    <a:pt x="2732" y="235"/>
                  </a:lnTo>
                  <a:lnTo>
                    <a:pt x="2739" y="242"/>
                  </a:lnTo>
                  <a:lnTo>
                    <a:pt x="2737" y="256"/>
                  </a:lnTo>
                  <a:lnTo>
                    <a:pt x="2734" y="270"/>
                  </a:lnTo>
                  <a:lnTo>
                    <a:pt x="2730" y="282"/>
                  </a:lnTo>
                  <a:lnTo>
                    <a:pt x="2729" y="293"/>
                  </a:lnTo>
                  <a:lnTo>
                    <a:pt x="2727" y="300"/>
                  </a:lnTo>
                  <a:lnTo>
                    <a:pt x="2730" y="309"/>
                  </a:lnTo>
                  <a:lnTo>
                    <a:pt x="2736" y="321"/>
                  </a:lnTo>
                  <a:lnTo>
                    <a:pt x="2739" y="335"/>
                  </a:lnTo>
                  <a:lnTo>
                    <a:pt x="2742" y="345"/>
                  </a:lnTo>
                  <a:lnTo>
                    <a:pt x="2742" y="357"/>
                  </a:lnTo>
                  <a:lnTo>
                    <a:pt x="2739" y="368"/>
                  </a:lnTo>
                  <a:lnTo>
                    <a:pt x="2736" y="377"/>
                  </a:lnTo>
                  <a:lnTo>
                    <a:pt x="2736" y="384"/>
                  </a:lnTo>
                  <a:lnTo>
                    <a:pt x="2737" y="389"/>
                  </a:lnTo>
                  <a:lnTo>
                    <a:pt x="2739" y="392"/>
                  </a:lnTo>
                  <a:lnTo>
                    <a:pt x="2742" y="396"/>
                  </a:lnTo>
                  <a:lnTo>
                    <a:pt x="2746" y="399"/>
                  </a:lnTo>
                  <a:lnTo>
                    <a:pt x="2748" y="405"/>
                  </a:lnTo>
                  <a:lnTo>
                    <a:pt x="2751" y="411"/>
                  </a:lnTo>
                  <a:lnTo>
                    <a:pt x="2746" y="422"/>
                  </a:lnTo>
                  <a:lnTo>
                    <a:pt x="2742" y="434"/>
                  </a:lnTo>
                  <a:lnTo>
                    <a:pt x="2742" y="450"/>
                  </a:lnTo>
                  <a:lnTo>
                    <a:pt x="2737" y="453"/>
                  </a:lnTo>
                  <a:lnTo>
                    <a:pt x="2734" y="457"/>
                  </a:lnTo>
                  <a:lnTo>
                    <a:pt x="2729" y="459"/>
                  </a:lnTo>
                  <a:lnTo>
                    <a:pt x="2723" y="462"/>
                  </a:lnTo>
                  <a:lnTo>
                    <a:pt x="2716" y="464"/>
                  </a:lnTo>
                  <a:lnTo>
                    <a:pt x="2716" y="469"/>
                  </a:lnTo>
                  <a:lnTo>
                    <a:pt x="2736" y="469"/>
                  </a:lnTo>
                  <a:lnTo>
                    <a:pt x="2737" y="467"/>
                  </a:lnTo>
                  <a:lnTo>
                    <a:pt x="2737" y="467"/>
                  </a:lnTo>
                  <a:lnTo>
                    <a:pt x="2739" y="466"/>
                  </a:lnTo>
                  <a:lnTo>
                    <a:pt x="2739" y="466"/>
                  </a:lnTo>
                  <a:lnTo>
                    <a:pt x="2742" y="464"/>
                  </a:lnTo>
                  <a:lnTo>
                    <a:pt x="2749" y="452"/>
                  </a:lnTo>
                  <a:lnTo>
                    <a:pt x="2756" y="438"/>
                  </a:lnTo>
                  <a:lnTo>
                    <a:pt x="2762" y="427"/>
                  </a:lnTo>
                  <a:lnTo>
                    <a:pt x="2765" y="410"/>
                  </a:lnTo>
                  <a:lnTo>
                    <a:pt x="2762" y="394"/>
                  </a:lnTo>
                  <a:lnTo>
                    <a:pt x="2760" y="378"/>
                  </a:lnTo>
                  <a:lnTo>
                    <a:pt x="2758" y="364"/>
                  </a:lnTo>
                  <a:lnTo>
                    <a:pt x="2777" y="364"/>
                  </a:lnTo>
                  <a:lnTo>
                    <a:pt x="2795" y="364"/>
                  </a:lnTo>
                  <a:lnTo>
                    <a:pt x="2812" y="370"/>
                  </a:lnTo>
                  <a:lnTo>
                    <a:pt x="2812" y="364"/>
                  </a:lnTo>
                  <a:lnTo>
                    <a:pt x="2795" y="357"/>
                  </a:lnTo>
                  <a:lnTo>
                    <a:pt x="2774" y="349"/>
                  </a:lnTo>
                  <a:lnTo>
                    <a:pt x="2755" y="342"/>
                  </a:lnTo>
                  <a:lnTo>
                    <a:pt x="2751" y="324"/>
                  </a:lnTo>
                  <a:lnTo>
                    <a:pt x="2746" y="312"/>
                  </a:lnTo>
                  <a:lnTo>
                    <a:pt x="2741" y="302"/>
                  </a:lnTo>
                  <a:lnTo>
                    <a:pt x="2736" y="288"/>
                  </a:lnTo>
                  <a:lnTo>
                    <a:pt x="2758" y="268"/>
                  </a:lnTo>
                  <a:lnTo>
                    <a:pt x="2758" y="235"/>
                  </a:lnTo>
                  <a:lnTo>
                    <a:pt x="2762" y="235"/>
                  </a:lnTo>
                  <a:lnTo>
                    <a:pt x="2765" y="235"/>
                  </a:lnTo>
                  <a:lnTo>
                    <a:pt x="2767" y="235"/>
                  </a:lnTo>
                  <a:lnTo>
                    <a:pt x="2767" y="237"/>
                  </a:lnTo>
                  <a:lnTo>
                    <a:pt x="2770" y="239"/>
                  </a:lnTo>
                  <a:lnTo>
                    <a:pt x="2774" y="249"/>
                  </a:lnTo>
                  <a:lnTo>
                    <a:pt x="2777" y="260"/>
                  </a:lnTo>
                  <a:lnTo>
                    <a:pt x="2784" y="268"/>
                  </a:lnTo>
                  <a:lnTo>
                    <a:pt x="2797" y="261"/>
                  </a:lnTo>
                  <a:lnTo>
                    <a:pt x="2812" y="258"/>
                  </a:lnTo>
                  <a:lnTo>
                    <a:pt x="2832" y="258"/>
                  </a:lnTo>
                  <a:lnTo>
                    <a:pt x="2842" y="272"/>
                  </a:lnTo>
                  <a:lnTo>
                    <a:pt x="2858" y="286"/>
                  </a:lnTo>
                  <a:lnTo>
                    <a:pt x="2873" y="296"/>
                  </a:lnTo>
                  <a:lnTo>
                    <a:pt x="2873" y="288"/>
                  </a:lnTo>
                  <a:lnTo>
                    <a:pt x="2861" y="275"/>
                  </a:lnTo>
                  <a:lnTo>
                    <a:pt x="2852" y="260"/>
                  </a:lnTo>
                  <a:lnTo>
                    <a:pt x="2847" y="240"/>
                  </a:lnTo>
                  <a:lnTo>
                    <a:pt x="2842" y="221"/>
                  </a:lnTo>
                  <a:lnTo>
                    <a:pt x="2838" y="200"/>
                  </a:lnTo>
                  <a:lnTo>
                    <a:pt x="2861" y="193"/>
                  </a:lnTo>
                  <a:lnTo>
                    <a:pt x="2886" y="188"/>
                  </a:lnTo>
                  <a:lnTo>
                    <a:pt x="2893" y="204"/>
                  </a:lnTo>
                  <a:lnTo>
                    <a:pt x="2896" y="204"/>
                  </a:lnTo>
                  <a:lnTo>
                    <a:pt x="2900" y="188"/>
                  </a:lnTo>
                  <a:lnTo>
                    <a:pt x="2903" y="171"/>
                  </a:lnTo>
                  <a:lnTo>
                    <a:pt x="2908" y="153"/>
                  </a:lnTo>
                  <a:lnTo>
                    <a:pt x="2924" y="144"/>
                  </a:lnTo>
                  <a:lnTo>
                    <a:pt x="2936" y="134"/>
                  </a:lnTo>
                  <a:lnTo>
                    <a:pt x="2950" y="123"/>
                  </a:lnTo>
                  <a:lnTo>
                    <a:pt x="2964" y="117"/>
                  </a:lnTo>
                  <a:lnTo>
                    <a:pt x="2980" y="111"/>
                  </a:lnTo>
                  <a:lnTo>
                    <a:pt x="3001" y="111"/>
                  </a:lnTo>
                  <a:lnTo>
                    <a:pt x="3003" y="104"/>
                  </a:lnTo>
                  <a:lnTo>
                    <a:pt x="3006" y="99"/>
                  </a:lnTo>
                  <a:lnTo>
                    <a:pt x="3008" y="94"/>
                  </a:lnTo>
                  <a:lnTo>
                    <a:pt x="3011" y="89"/>
                  </a:lnTo>
                  <a:lnTo>
                    <a:pt x="3022" y="89"/>
                  </a:lnTo>
                  <a:lnTo>
                    <a:pt x="3036" y="89"/>
                  </a:lnTo>
                  <a:lnTo>
                    <a:pt x="3050" y="89"/>
                  </a:lnTo>
                  <a:lnTo>
                    <a:pt x="3060" y="89"/>
                  </a:lnTo>
                  <a:lnTo>
                    <a:pt x="3065" y="89"/>
                  </a:lnTo>
                  <a:lnTo>
                    <a:pt x="3072" y="83"/>
                  </a:lnTo>
                  <a:lnTo>
                    <a:pt x="3079" y="78"/>
                  </a:lnTo>
                  <a:lnTo>
                    <a:pt x="3086" y="71"/>
                  </a:lnTo>
                  <a:lnTo>
                    <a:pt x="3092" y="66"/>
                  </a:lnTo>
                  <a:lnTo>
                    <a:pt x="3097" y="68"/>
                  </a:lnTo>
                  <a:lnTo>
                    <a:pt x="3100" y="68"/>
                  </a:lnTo>
                  <a:lnTo>
                    <a:pt x="3106" y="69"/>
                  </a:lnTo>
                  <a:lnTo>
                    <a:pt x="3111" y="69"/>
                  </a:lnTo>
                  <a:lnTo>
                    <a:pt x="3111" y="50"/>
                  </a:lnTo>
                  <a:lnTo>
                    <a:pt x="3126" y="43"/>
                  </a:lnTo>
                  <a:lnTo>
                    <a:pt x="3139" y="36"/>
                  </a:lnTo>
                  <a:lnTo>
                    <a:pt x="3151" y="27"/>
                  </a:lnTo>
                  <a:lnTo>
                    <a:pt x="3161" y="17"/>
                  </a:lnTo>
                  <a:lnTo>
                    <a:pt x="3165" y="0"/>
                  </a:lnTo>
                  <a:close/>
                </a:path>
              </a:pathLst>
            </a:custGeom>
            <a:grpFill/>
            <a:ln w="3175">
              <a:noFill/>
              <a:round/>
              <a:headEnd/>
              <a:tailEnd/>
            </a:ln>
          </p:spPr>
          <p:txBody>
            <a:bodyPr vert="horz" wrap="square" lIns="91440" tIns="45720" rIns="91440" bIns="45720" numCol="1" anchor="t" anchorCtr="0" compatLnSpc="1">
              <a:prstTxWarp prst="textNoShape">
                <a:avLst/>
              </a:prstTxWarp>
            </a:bodyPr>
            <a:lstStyle/>
            <a:p>
              <a:endParaRPr lang="ko-KR" altLang="en-US"/>
            </a:p>
          </p:txBody>
        </p:sp>
        <p:sp>
          <p:nvSpPr>
            <p:cNvPr id="303" name="Freeform 11">
              <a:extLst>
                <a:ext uri="{FF2B5EF4-FFF2-40B4-BE49-F238E27FC236}">
                  <a16:creationId xmlns:a16="http://schemas.microsoft.com/office/drawing/2014/main" xmlns="" id="{E30F65C3-8595-4803-A94B-3810EC4DAF69}"/>
                </a:ext>
              </a:extLst>
            </p:cNvPr>
            <p:cNvSpPr>
              <a:spLocks noEditPoints="1"/>
            </p:cNvSpPr>
            <p:nvPr/>
          </p:nvSpPr>
          <p:spPr bwMode="auto">
            <a:xfrm>
              <a:off x="2097088" y="1382713"/>
              <a:ext cx="4552950" cy="1549400"/>
            </a:xfrm>
            <a:custGeom>
              <a:avLst/>
              <a:gdLst>
                <a:gd name="T0" fmla="*/ 0 w 2868"/>
                <a:gd name="T1" fmla="*/ 276 h 976"/>
                <a:gd name="T2" fmla="*/ 1210 w 2868"/>
                <a:gd name="T3" fmla="*/ 237 h 976"/>
                <a:gd name="T4" fmla="*/ 1742 w 2868"/>
                <a:gd name="T5" fmla="*/ 276 h 976"/>
                <a:gd name="T6" fmla="*/ 2863 w 2868"/>
                <a:gd name="T7" fmla="*/ 190 h 976"/>
                <a:gd name="T8" fmla="*/ 2804 w 2868"/>
                <a:gd name="T9" fmla="*/ 223 h 976"/>
                <a:gd name="T10" fmla="*/ 194 w 2868"/>
                <a:gd name="T11" fmla="*/ 279 h 976"/>
                <a:gd name="T12" fmla="*/ 98 w 2868"/>
                <a:gd name="T13" fmla="*/ 202 h 976"/>
                <a:gd name="T14" fmla="*/ 138 w 2868"/>
                <a:gd name="T15" fmla="*/ 150 h 976"/>
                <a:gd name="T16" fmla="*/ 1685 w 2868"/>
                <a:gd name="T17" fmla="*/ 166 h 976"/>
                <a:gd name="T18" fmla="*/ 1631 w 2868"/>
                <a:gd name="T19" fmla="*/ 295 h 976"/>
                <a:gd name="T20" fmla="*/ 1620 w 2868"/>
                <a:gd name="T21" fmla="*/ 218 h 976"/>
                <a:gd name="T22" fmla="*/ 1569 w 2868"/>
                <a:gd name="T23" fmla="*/ 159 h 976"/>
                <a:gd name="T24" fmla="*/ 1632 w 2868"/>
                <a:gd name="T25" fmla="*/ 157 h 976"/>
                <a:gd name="T26" fmla="*/ 2615 w 2868"/>
                <a:gd name="T27" fmla="*/ 120 h 976"/>
                <a:gd name="T28" fmla="*/ 2090 w 2868"/>
                <a:gd name="T29" fmla="*/ 120 h 976"/>
                <a:gd name="T30" fmla="*/ 2739 w 2868"/>
                <a:gd name="T31" fmla="*/ 87 h 976"/>
                <a:gd name="T32" fmla="*/ 2765 w 2868"/>
                <a:gd name="T33" fmla="*/ 195 h 976"/>
                <a:gd name="T34" fmla="*/ 2704 w 2868"/>
                <a:gd name="T35" fmla="*/ 92 h 976"/>
                <a:gd name="T36" fmla="*/ 2158 w 2868"/>
                <a:gd name="T37" fmla="*/ 99 h 976"/>
                <a:gd name="T38" fmla="*/ 1786 w 2868"/>
                <a:gd name="T39" fmla="*/ 89 h 976"/>
                <a:gd name="T40" fmla="*/ 1681 w 2868"/>
                <a:gd name="T41" fmla="*/ 89 h 976"/>
                <a:gd name="T42" fmla="*/ 2186 w 2868"/>
                <a:gd name="T43" fmla="*/ 45 h 976"/>
                <a:gd name="T44" fmla="*/ 596 w 2868"/>
                <a:gd name="T45" fmla="*/ 92 h 976"/>
                <a:gd name="T46" fmla="*/ 384 w 2868"/>
                <a:gd name="T47" fmla="*/ 253 h 976"/>
                <a:gd name="T48" fmla="*/ 330 w 2868"/>
                <a:gd name="T49" fmla="*/ 316 h 976"/>
                <a:gd name="T50" fmla="*/ 321 w 2868"/>
                <a:gd name="T51" fmla="*/ 361 h 976"/>
                <a:gd name="T52" fmla="*/ 205 w 2868"/>
                <a:gd name="T53" fmla="*/ 335 h 976"/>
                <a:gd name="T54" fmla="*/ 253 w 2868"/>
                <a:gd name="T55" fmla="*/ 248 h 976"/>
                <a:gd name="T56" fmla="*/ 304 w 2868"/>
                <a:gd name="T57" fmla="*/ 197 h 976"/>
                <a:gd name="T58" fmla="*/ 311 w 2868"/>
                <a:gd name="T59" fmla="*/ 188 h 976"/>
                <a:gd name="T60" fmla="*/ 192 w 2868"/>
                <a:gd name="T61" fmla="*/ 168 h 976"/>
                <a:gd name="T62" fmla="*/ 161 w 2868"/>
                <a:gd name="T63" fmla="*/ 131 h 976"/>
                <a:gd name="T64" fmla="*/ 253 w 2868"/>
                <a:gd name="T65" fmla="*/ 92 h 976"/>
                <a:gd name="T66" fmla="*/ 323 w 2868"/>
                <a:gd name="T67" fmla="*/ 77 h 976"/>
                <a:gd name="T68" fmla="*/ 2107 w 2868"/>
                <a:gd name="T69" fmla="*/ 80 h 976"/>
                <a:gd name="T70" fmla="*/ 2090 w 2868"/>
                <a:gd name="T71" fmla="*/ 59 h 976"/>
                <a:gd name="T72" fmla="*/ 2147 w 2868"/>
                <a:gd name="T73" fmla="*/ 30 h 976"/>
                <a:gd name="T74" fmla="*/ 1048 w 2868"/>
                <a:gd name="T75" fmla="*/ 73 h 976"/>
                <a:gd name="T76" fmla="*/ 1076 w 2868"/>
                <a:gd name="T77" fmla="*/ 131 h 976"/>
                <a:gd name="T78" fmla="*/ 1294 w 2868"/>
                <a:gd name="T79" fmla="*/ 147 h 976"/>
                <a:gd name="T80" fmla="*/ 1196 w 2868"/>
                <a:gd name="T81" fmla="*/ 243 h 976"/>
                <a:gd name="T82" fmla="*/ 1224 w 2868"/>
                <a:gd name="T83" fmla="*/ 353 h 976"/>
                <a:gd name="T84" fmla="*/ 1198 w 2868"/>
                <a:gd name="T85" fmla="*/ 415 h 976"/>
                <a:gd name="T86" fmla="*/ 1192 w 2868"/>
                <a:gd name="T87" fmla="*/ 490 h 976"/>
                <a:gd name="T88" fmla="*/ 1140 w 2868"/>
                <a:gd name="T89" fmla="*/ 538 h 976"/>
                <a:gd name="T90" fmla="*/ 1091 w 2868"/>
                <a:gd name="T91" fmla="*/ 602 h 976"/>
                <a:gd name="T92" fmla="*/ 1048 w 2868"/>
                <a:gd name="T93" fmla="*/ 696 h 976"/>
                <a:gd name="T94" fmla="*/ 911 w 2868"/>
                <a:gd name="T95" fmla="*/ 784 h 976"/>
                <a:gd name="T96" fmla="*/ 861 w 2868"/>
                <a:gd name="T97" fmla="*/ 932 h 976"/>
                <a:gd name="T98" fmla="*/ 740 w 2868"/>
                <a:gd name="T99" fmla="*/ 862 h 976"/>
                <a:gd name="T100" fmla="*/ 714 w 2868"/>
                <a:gd name="T101" fmla="*/ 806 h 976"/>
                <a:gd name="T102" fmla="*/ 718 w 2868"/>
                <a:gd name="T103" fmla="*/ 641 h 976"/>
                <a:gd name="T104" fmla="*/ 672 w 2868"/>
                <a:gd name="T105" fmla="*/ 576 h 976"/>
                <a:gd name="T106" fmla="*/ 466 w 2868"/>
                <a:gd name="T107" fmla="*/ 374 h 976"/>
                <a:gd name="T108" fmla="*/ 447 w 2868"/>
                <a:gd name="T109" fmla="*/ 290 h 976"/>
                <a:gd name="T110" fmla="*/ 592 w 2868"/>
                <a:gd name="T111" fmla="*/ 140 h 976"/>
                <a:gd name="T112" fmla="*/ 711 w 2868"/>
                <a:gd name="T113" fmla="*/ 112 h 976"/>
                <a:gd name="T114" fmla="*/ 833 w 2868"/>
                <a:gd name="T115" fmla="*/ 80 h 976"/>
                <a:gd name="T116" fmla="*/ 896 w 2868"/>
                <a:gd name="T117" fmla="*/ 44 h 976"/>
                <a:gd name="T118" fmla="*/ 2706 w 2868"/>
                <a:gd name="T119" fmla="*/ 31 h 976"/>
                <a:gd name="T120" fmla="*/ 2641 w 2868"/>
                <a:gd name="T121" fmla="*/ 80 h 9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868" h="976">
                  <a:moveTo>
                    <a:pt x="7" y="243"/>
                  </a:moveTo>
                  <a:lnTo>
                    <a:pt x="25" y="248"/>
                  </a:lnTo>
                  <a:lnTo>
                    <a:pt x="37" y="257"/>
                  </a:lnTo>
                  <a:lnTo>
                    <a:pt x="47" y="265"/>
                  </a:lnTo>
                  <a:lnTo>
                    <a:pt x="58" y="276"/>
                  </a:lnTo>
                  <a:lnTo>
                    <a:pt x="68" y="284"/>
                  </a:lnTo>
                  <a:lnTo>
                    <a:pt x="68" y="281"/>
                  </a:lnTo>
                  <a:lnTo>
                    <a:pt x="74" y="281"/>
                  </a:lnTo>
                  <a:lnTo>
                    <a:pt x="74" y="284"/>
                  </a:lnTo>
                  <a:lnTo>
                    <a:pt x="75" y="288"/>
                  </a:lnTo>
                  <a:lnTo>
                    <a:pt x="79" y="293"/>
                  </a:lnTo>
                  <a:lnTo>
                    <a:pt x="81" y="300"/>
                  </a:lnTo>
                  <a:lnTo>
                    <a:pt x="74" y="300"/>
                  </a:lnTo>
                  <a:lnTo>
                    <a:pt x="70" y="300"/>
                  </a:lnTo>
                  <a:lnTo>
                    <a:pt x="70" y="302"/>
                  </a:lnTo>
                  <a:lnTo>
                    <a:pt x="68" y="302"/>
                  </a:lnTo>
                  <a:lnTo>
                    <a:pt x="65" y="302"/>
                  </a:lnTo>
                  <a:lnTo>
                    <a:pt x="61" y="304"/>
                  </a:lnTo>
                  <a:lnTo>
                    <a:pt x="47" y="293"/>
                  </a:lnTo>
                  <a:lnTo>
                    <a:pt x="33" y="288"/>
                  </a:lnTo>
                  <a:lnTo>
                    <a:pt x="16" y="284"/>
                  </a:lnTo>
                  <a:lnTo>
                    <a:pt x="0" y="276"/>
                  </a:lnTo>
                  <a:lnTo>
                    <a:pt x="6" y="271"/>
                  </a:lnTo>
                  <a:lnTo>
                    <a:pt x="7" y="265"/>
                  </a:lnTo>
                  <a:lnTo>
                    <a:pt x="6" y="260"/>
                  </a:lnTo>
                  <a:lnTo>
                    <a:pt x="6" y="253"/>
                  </a:lnTo>
                  <a:lnTo>
                    <a:pt x="7" y="243"/>
                  </a:lnTo>
                  <a:close/>
                  <a:moveTo>
                    <a:pt x="1222" y="236"/>
                  </a:moveTo>
                  <a:lnTo>
                    <a:pt x="1226" y="236"/>
                  </a:lnTo>
                  <a:lnTo>
                    <a:pt x="1229" y="237"/>
                  </a:lnTo>
                  <a:lnTo>
                    <a:pt x="1231" y="239"/>
                  </a:lnTo>
                  <a:lnTo>
                    <a:pt x="1233" y="241"/>
                  </a:lnTo>
                  <a:lnTo>
                    <a:pt x="1234" y="243"/>
                  </a:lnTo>
                  <a:lnTo>
                    <a:pt x="1234" y="244"/>
                  </a:lnTo>
                  <a:lnTo>
                    <a:pt x="1234" y="246"/>
                  </a:lnTo>
                  <a:lnTo>
                    <a:pt x="1236" y="250"/>
                  </a:lnTo>
                  <a:lnTo>
                    <a:pt x="1229" y="250"/>
                  </a:lnTo>
                  <a:lnTo>
                    <a:pt x="1226" y="251"/>
                  </a:lnTo>
                  <a:lnTo>
                    <a:pt x="1222" y="251"/>
                  </a:lnTo>
                  <a:lnTo>
                    <a:pt x="1219" y="253"/>
                  </a:lnTo>
                  <a:lnTo>
                    <a:pt x="1213" y="253"/>
                  </a:lnTo>
                  <a:lnTo>
                    <a:pt x="1213" y="250"/>
                  </a:lnTo>
                  <a:lnTo>
                    <a:pt x="1210" y="250"/>
                  </a:lnTo>
                  <a:lnTo>
                    <a:pt x="1210" y="237"/>
                  </a:lnTo>
                  <a:lnTo>
                    <a:pt x="1215" y="237"/>
                  </a:lnTo>
                  <a:lnTo>
                    <a:pt x="1220" y="236"/>
                  </a:lnTo>
                  <a:lnTo>
                    <a:pt x="1222" y="236"/>
                  </a:lnTo>
                  <a:close/>
                  <a:moveTo>
                    <a:pt x="61" y="227"/>
                  </a:moveTo>
                  <a:lnTo>
                    <a:pt x="77" y="227"/>
                  </a:lnTo>
                  <a:lnTo>
                    <a:pt x="77" y="230"/>
                  </a:lnTo>
                  <a:lnTo>
                    <a:pt x="74" y="230"/>
                  </a:lnTo>
                  <a:lnTo>
                    <a:pt x="70" y="230"/>
                  </a:lnTo>
                  <a:lnTo>
                    <a:pt x="68" y="232"/>
                  </a:lnTo>
                  <a:lnTo>
                    <a:pt x="67" y="232"/>
                  </a:lnTo>
                  <a:lnTo>
                    <a:pt x="67" y="232"/>
                  </a:lnTo>
                  <a:lnTo>
                    <a:pt x="65" y="232"/>
                  </a:lnTo>
                  <a:lnTo>
                    <a:pt x="63" y="230"/>
                  </a:lnTo>
                  <a:lnTo>
                    <a:pt x="61" y="227"/>
                  </a:lnTo>
                  <a:close/>
                  <a:moveTo>
                    <a:pt x="1716" y="202"/>
                  </a:moveTo>
                  <a:lnTo>
                    <a:pt x="1728" y="202"/>
                  </a:lnTo>
                  <a:lnTo>
                    <a:pt x="1732" y="216"/>
                  </a:lnTo>
                  <a:lnTo>
                    <a:pt x="1735" y="225"/>
                  </a:lnTo>
                  <a:lnTo>
                    <a:pt x="1742" y="229"/>
                  </a:lnTo>
                  <a:lnTo>
                    <a:pt x="1754" y="234"/>
                  </a:lnTo>
                  <a:lnTo>
                    <a:pt x="1749" y="255"/>
                  </a:lnTo>
                  <a:lnTo>
                    <a:pt x="1742" y="276"/>
                  </a:lnTo>
                  <a:lnTo>
                    <a:pt x="1732" y="291"/>
                  </a:lnTo>
                  <a:lnTo>
                    <a:pt x="1732" y="272"/>
                  </a:lnTo>
                  <a:lnTo>
                    <a:pt x="1709" y="272"/>
                  </a:lnTo>
                  <a:lnTo>
                    <a:pt x="1711" y="250"/>
                  </a:lnTo>
                  <a:lnTo>
                    <a:pt x="1713" y="229"/>
                  </a:lnTo>
                  <a:lnTo>
                    <a:pt x="1716" y="202"/>
                  </a:lnTo>
                  <a:close/>
                  <a:moveTo>
                    <a:pt x="2819" y="157"/>
                  </a:moveTo>
                  <a:lnTo>
                    <a:pt x="2823" y="157"/>
                  </a:lnTo>
                  <a:lnTo>
                    <a:pt x="2823" y="161"/>
                  </a:lnTo>
                  <a:lnTo>
                    <a:pt x="2824" y="166"/>
                  </a:lnTo>
                  <a:lnTo>
                    <a:pt x="2826" y="168"/>
                  </a:lnTo>
                  <a:lnTo>
                    <a:pt x="2828" y="171"/>
                  </a:lnTo>
                  <a:lnTo>
                    <a:pt x="2830" y="173"/>
                  </a:lnTo>
                  <a:lnTo>
                    <a:pt x="2833" y="176"/>
                  </a:lnTo>
                  <a:lnTo>
                    <a:pt x="2837" y="173"/>
                  </a:lnTo>
                  <a:lnTo>
                    <a:pt x="2838" y="169"/>
                  </a:lnTo>
                  <a:lnTo>
                    <a:pt x="2840" y="168"/>
                  </a:lnTo>
                  <a:lnTo>
                    <a:pt x="2844" y="168"/>
                  </a:lnTo>
                  <a:lnTo>
                    <a:pt x="2849" y="166"/>
                  </a:lnTo>
                  <a:lnTo>
                    <a:pt x="2852" y="176"/>
                  </a:lnTo>
                  <a:lnTo>
                    <a:pt x="2858" y="183"/>
                  </a:lnTo>
                  <a:lnTo>
                    <a:pt x="2863" y="190"/>
                  </a:lnTo>
                  <a:lnTo>
                    <a:pt x="2866" y="199"/>
                  </a:lnTo>
                  <a:lnTo>
                    <a:pt x="2868" y="211"/>
                  </a:lnTo>
                  <a:lnTo>
                    <a:pt x="2868" y="213"/>
                  </a:lnTo>
                  <a:lnTo>
                    <a:pt x="2866" y="215"/>
                  </a:lnTo>
                  <a:lnTo>
                    <a:pt x="2866" y="216"/>
                  </a:lnTo>
                  <a:lnTo>
                    <a:pt x="2866" y="218"/>
                  </a:lnTo>
                  <a:lnTo>
                    <a:pt x="2866" y="220"/>
                  </a:lnTo>
                  <a:lnTo>
                    <a:pt x="2865" y="223"/>
                  </a:lnTo>
                  <a:lnTo>
                    <a:pt x="2854" y="230"/>
                  </a:lnTo>
                  <a:lnTo>
                    <a:pt x="2838" y="237"/>
                  </a:lnTo>
                  <a:lnTo>
                    <a:pt x="2819" y="241"/>
                  </a:lnTo>
                  <a:lnTo>
                    <a:pt x="2800" y="244"/>
                  </a:lnTo>
                  <a:lnTo>
                    <a:pt x="2784" y="246"/>
                  </a:lnTo>
                  <a:lnTo>
                    <a:pt x="2786" y="237"/>
                  </a:lnTo>
                  <a:lnTo>
                    <a:pt x="2788" y="234"/>
                  </a:lnTo>
                  <a:lnTo>
                    <a:pt x="2790" y="230"/>
                  </a:lnTo>
                  <a:lnTo>
                    <a:pt x="2791" y="229"/>
                  </a:lnTo>
                  <a:lnTo>
                    <a:pt x="2793" y="229"/>
                  </a:lnTo>
                  <a:lnTo>
                    <a:pt x="2797" y="227"/>
                  </a:lnTo>
                  <a:lnTo>
                    <a:pt x="2798" y="227"/>
                  </a:lnTo>
                  <a:lnTo>
                    <a:pt x="2800" y="225"/>
                  </a:lnTo>
                  <a:lnTo>
                    <a:pt x="2804" y="223"/>
                  </a:lnTo>
                  <a:lnTo>
                    <a:pt x="2809" y="209"/>
                  </a:lnTo>
                  <a:lnTo>
                    <a:pt x="2809" y="195"/>
                  </a:lnTo>
                  <a:lnTo>
                    <a:pt x="2807" y="182"/>
                  </a:lnTo>
                  <a:lnTo>
                    <a:pt x="2810" y="171"/>
                  </a:lnTo>
                  <a:lnTo>
                    <a:pt x="2819" y="161"/>
                  </a:lnTo>
                  <a:lnTo>
                    <a:pt x="2819" y="157"/>
                  </a:lnTo>
                  <a:close/>
                  <a:moveTo>
                    <a:pt x="142" y="150"/>
                  </a:moveTo>
                  <a:lnTo>
                    <a:pt x="161" y="171"/>
                  </a:lnTo>
                  <a:lnTo>
                    <a:pt x="185" y="187"/>
                  </a:lnTo>
                  <a:lnTo>
                    <a:pt x="215" y="199"/>
                  </a:lnTo>
                  <a:lnTo>
                    <a:pt x="217" y="216"/>
                  </a:lnTo>
                  <a:lnTo>
                    <a:pt x="222" y="229"/>
                  </a:lnTo>
                  <a:lnTo>
                    <a:pt x="227" y="236"/>
                  </a:lnTo>
                  <a:lnTo>
                    <a:pt x="234" y="243"/>
                  </a:lnTo>
                  <a:lnTo>
                    <a:pt x="241" y="253"/>
                  </a:lnTo>
                  <a:lnTo>
                    <a:pt x="229" y="255"/>
                  </a:lnTo>
                  <a:lnTo>
                    <a:pt x="217" y="257"/>
                  </a:lnTo>
                  <a:lnTo>
                    <a:pt x="206" y="262"/>
                  </a:lnTo>
                  <a:lnTo>
                    <a:pt x="199" y="269"/>
                  </a:lnTo>
                  <a:lnTo>
                    <a:pt x="198" y="272"/>
                  </a:lnTo>
                  <a:lnTo>
                    <a:pt x="196" y="276"/>
                  </a:lnTo>
                  <a:lnTo>
                    <a:pt x="194" y="279"/>
                  </a:lnTo>
                  <a:lnTo>
                    <a:pt x="192" y="281"/>
                  </a:lnTo>
                  <a:lnTo>
                    <a:pt x="189" y="284"/>
                  </a:lnTo>
                  <a:lnTo>
                    <a:pt x="178" y="286"/>
                  </a:lnTo>
                  <a:lnTo>
                    <a:pt x="163" y="288"/>
                  </a:lnTo>
                  <a:lnTo>
                    <a:pt x="145" y="286"/>
                  </a:lnTo>
                  <a:lnTo>
                    <a:pt x="131" y="284"/>
                  </a:lnTo>
                  <a:lnTo>
                    <a:pt x="128" y="274"/>
                  </a:lnTo>
                  <a:lnTo>
                    <a:pt x="126" y="267"/>
                  </a:lnTo>
                  <a:lnTo>
                    <a:pt x="124" y="262"/>
                  </a:lnTo>
                  <a:lnTo>
                    <a:pt x="119" y="253"/>
                  </a:lnTo>
                  <a:lnTo>
                    <a:pt x="142" y="246"/>
                  </a:lnTo>
                  <a:lnTo>
                    <a:pt x="142" y="243"/>
                  </a:lnTo>
                  <a:lnTo>
                    <a:pt x="124" y="241"/>
                  </a:lnTo>
                  <a:lnTo>
                    <a:pt x="112" y="237"/>
                  </a:lnTo>
                  <a:lnTo>
                    <a:pt x="103" y="230"/>
                  </a:lnTo>
                  <a:lnTo>
                    <a:pt x="102" y="225"/>
                  </a:lnTo>
                  <a:lnTo>
                    <a:pt x="98" y="220"/>
                  </a:lnTo>
                  <a:lnTo>
                    <a:pt x="96" y="215"/>
                  </a:lnTo>
                  <a:lnTo>
                    <a:pt x="96" y="209"/>
                  </a:lnTo>
                  <a:lnTo>
                    <a:pt x="96" y="206"/>
                  </a:lnTo>
                  <a:lnTo>
                    <a:pt x="96" y="202"/>
                  </a:lnTo>
                  <a:lnTo>
                    <a:pt x="98" y="202"/>
                  </a:lnTo>
                  <a:lnTo>
                    <a:pt x="100" y="201"/>
                  </a:lnTo>
                  <a:lnTo>
                    <a:pt x="102" y="201"/>
                  </a:lnTo>
                  <a:lnTo>
                    <a:pt x="103" y="201"/>
                  </a:lnTo>
                  <a:lnTo>
                    <a:pt x="107" y="199"/>
                  </a:lnTo>
                  <a:lnTo>
                    <a:pt x="109" y="194"/>
                  </a:lnTo>
                  <a:lnTo>
                    <a:pt x="109" y="188"/>
                  </a:lnTo>
                  <a:lnTo>
                    <a:pt x="109" y="185"/>
                  </a:lnTo>
                  <a:lnTo>
                    <a:pt x="110" y="183"/>
                  </a:lnTo>
                  <a:lnTo>
                    <a:pt x="112" y="180"/>
                  </a:lnTo>
                  <a:lnTo>
                    <a:pt x="114" y="180"/>
                  </a:lnTo>
                  <a:lnTo>
                    <a:pt x="116" y="178"/>
                  </a:lnTo>
                  <a:lnTo>
                    <a:pt x="117" y="178"/>
                  </a:lnTo>
                  <a:lnTo>
                    <a:pt x="119" y="178"/>
                  </a:lnTo>
                  <a:lnTo>
                    <a:pt x="122" y="176"/>
                  </a:lnTo>
                  <a:lnTo>
                    <a:pt x="124" y="169"/>
                  </a:lnTo>
                  <a:lnTo>
                    <a:pt x="126" y="164"/>
                  </a:lnTo>
                  <a:lnTo>
                    <a:pt x="128" y="159"/>
                  </a:lnTo>
                  <a:lnTo>
                    <a:pt x="131" y="154"/>
                  </a:lnTo>
                  <a:lnTo>
                    <a:pt x="133" y="152"/>
                  </a:lnTo>
                  <a:lnTo>
                    <a:pt x="135" y="152"/>
                  </a:lnTo>
                  <a:lnTo>
                    <a:pt x="136" y="150"/>
                  </a:lnTo>
                  <a:lnTo>
                    <a:pt x="138" y="150"/>
                  </a:lnTo>
                  <a:lnTo>
                    <a:pt x="142" y="150"/>
                  </a:lnTo>
                  <a:close/>
                  <a:moveTo>
                    <a:pt x="1172" y="131"/>
                  </a:moveTo>
                  <a:lnTo>
                    <a:pt x="1177" y="133"/>
                  </a:lnTo>
                  <a:lnTo>
                    <a:pt x="1182" y="134"/>
                  </a:lnTo>
                  <a:lnTo>
                    <a:pt x="1185" y="136"/>
                  </a:lnTo>
                  <a:lnTo>
                    <a:pt x="1191" y="138"/>
                  </a:lnTo>
                  <a:lnTo>
                    <a:pt x="1191" y="143"/>
                  </a:lnTo>
                  <a:lnTo>
                    <a:pt x="1192" y="147"/>
                  </a:lnTo>
                  <a:lnTo>
                    <a:pt x="1192" y="150"/>
                  </a:lnTo>
                  <a:lnTo>
                    <a:pt x="1194" y="154"/>
                  </a:lnTo>
                  <a:lnTo>
                    <a:pt x="1182" y="154"/>
                  </a:lnTo>
                  <a:lnTo>
                    <a:pt x="1180" y="150"/>
                  </a:lnTo>
                  <a:lnTo>
                    <a:pt x="1178" y="147"/>
                  </a:lnTo>
                  <a:lnTo>
                    <a:pt x="1175" y="143"/>
                  </a:lnTo>
                  <a:lnTo>
                    <a:pt x="1173" y="141"/>
                  </a:lnTo>
                  <a:lnTo>
                    <a:pt x="1173" y="136"/>
                  </a:lnTo>
                  <a:lnTo>
                    <a:pt x="1172" y="131"/>
                  </a:lnTo>
                  <a:close/>
                  <a:moveTo>
                    <a:pt x="1658" y="108"/>
                  </a:moveTo>
                  <a:lnTo>
                    <a:pt x="1664" y="117"/>
                  </a:lnTo>
                  <a:lnTo>
                    <a:pt x="1669" y="134"/>
                  </a:lnTo>
                  <a:lnTo>
                    <a:pt x="1676" y="150"/>
                  </a:lnTo>
                  <a:lnTo>
                    <a:pt x="1685" y="166"/>
                  </a:lnTo>
                  <a:lnTo>
                    <a:pt x="1690" y="173"/>
                  </a:lnTo>
                  <a:lnTo>
                    <a:pt x="1693" y="169"/>
                  </a:lnTo>
                  <a:lnTo>
                    <a:pt x="1695" y="168"/>
                  </a:lnTo>
                  <a:lnTo>
                    <a:pt x="1699" y="168"/>
                  </a:lnTo>
                  <a:lnTo>
                    <a:pt x="1702" y="166"/>
                  </a:lnTo>
                  <a:lnTo>
                    <a:pt x="1709" y="166"/>
                  </a:lnTo>
                  <a:lnTo>
                    <a:pt x="1709" y="169"/>
                  </a:lnTo>
                  <a:lnTo>
                    <a:pt x="1713" y="169"/>
                  </a:lnTo>
                  <a:lnTo>
                    <a:pt x="1713" y="180"/>
                  </a:lnTo>
                  <a:lnTo>
                    <a:pt x="1686" y="183"/>
                  </a:lnTo>
                  <a:lnTo>
                    <a:pt x="1683" y="211"/>
                  </a:lnTo>
                  <a:lnTo>
                    <a:pt x="1674" y="234"/>
                  </a:lnTo>
                  <a:lnTo>
                    <a:pt x="1667" y="257"/>
                  </a:lnTo>
                  <a:lnTo>
                    <a:pt x="1664" y="276"/>
                  </a:lnTo>
                  <a:lnTo>
                    <a:pt x="1662" y="295"/>
                  </a:lnTo>
                  <a:lnTo>
                    <a:pt x="1662" y="311"/>
                  </a:lnTo>
                  <a:lnTo>
                    <a:pt x="1658" y="326"/>
                  </a:lnTo>
                  <a:lnTo>
                    <a:pt x="1655" y="326"/>
                  </a:lnTo>
                  <a:lnTo>
                    <a:pt x="1655" y="323"/>
                  </a:lnTo>
                  <a:lnTo>
                    <a:pt x="1650" y="316"/>
                  </a:lnTo>
                  <a:lnTo>
                    <a:pt x="1641" y="307"/>
                  </a:lnTo>
                  <a:lnTo>
                    <a:pt x="1631" y="295"/>
                  </a:lnTo>
                  <a:lnTo>
                    <a:pt x="1622" y="283"/>
                  </a:lnTo>
                  <a:lnTo>
                    <a:pt x="1615" y="271"/>
                  </a:lnTo>
                  <a:lnTo>
                    <a:pt x="1611" y="260"/>
                  </a:lnTo>
                  <a:lnTo>
                    <a:pt x="1613" y="253"/>
                  </a:lnTo>
                  <a:lnTo>
                    <a:pt x="1617" y="251"/>
                  </a:lnTo>
                  <a:lnTo>
                    <a:pt x="1620" y="251"/>
                  </a:lnTo>
                  <a:lnTo>
                    <a:pt x="1622" y="251"/>
                  </a:lnTo>
                  <a:lnTo>
                    <a:pt x="1624" y="251"/>
                  </a:lnTo>
                  <a:lnTo>
                    <a:pt x="1625" y="251"/>
                  </a:lnTo>
                  <a:lnTo>
                    <a:pt x="1627" y="251"/>
                  </a:lnTo>
                  <a:lnTo>
                    <a:pt x="1629" y="250"/>
                  </a:lnTo>
                  <a:lnTo>
                    <a:pt x="1632" y="246"/>
                  </a:lnTo>
                  <a:lnTo>
                    <a:pt x="1629" y="246"/>
                  </a:lnTo>
                  <a:lnTo>
                    <a:pt x="1629" y="243"/>
                  </a:lnTo>
                  <a:lnTo>
                    <a:pt x="1613" y="241"/>
                  </a:lnTo>
                  <a:lnTo>
                    <a:pt x="1604" y="236"/>
                  </a:lnTo>
                  <a:lnTo>
                    <a:pt x="1597" y="227"/>
                  </a:lnTo>
                  <a:lnTo>
                    <a:pt x="1604" y="225"/>
                  </a:lnTo>
                  <a:lnTo>
                    <a:pt x="1610" y="223"/>
                  </a:lnTo>
                  <a:lnTo>
                    <a:pt x="1613" y="222"/>
                  </a:lnTo>
                  <a:lnTo>
                    <a:pt x="1617" y="220"/>
                  </a:lnTo>
                  <a:lnTo>
                    <a:pt x="1620" y="218"/>
                  </a:lnTo>
                  <a:lnTo>
                    <a:pt x="1624" y="215"/>
                  </a:lnTo>
                  <a:lnTo>
                    <a:pt x="1624" y="211"/>
                  </a:lnTo>
                  <a:lnTo>
                    <a:pt x="1610" y="211"/>
                  </a:lnTo>
                  <a:lnTo>
                    <a:pt x="1606" y="213"/>
                  </a:lnTo>
                  <a:lnTo>
                    <a:pt x="1603" y="213"/>
                  </a:lnTo>
                  <a:lnTo>
                    <a:pt x="1599" y="215"/>
                  </a:lnTo>
                  <a:lnTo>
                    <a:pt x="1594" y="215"/>
                  </a:lnTo>
                  <a:lnTo>
                    <a:pt x="1585" y="199"/>
                  </a:lnTo>
                  <a:lnTo>
                    <a:pt x="1575" y="183"/>
                  </a:lnTo>
                  <a:lnTo>
                    <a:pt x="1576" y="178"/>
                  </a:lnTo>
                  <a:lnTo>
                    <a:pt x="1576" y="175"/>
                  </a:lnTo>
                  <a:lnTo>
                    <a:pt x="1578" y="173"/>
                  </a:lnTo>
                  <a:lnTo>
                    <a:pt x="1580" y="169"/>
                  </a:lnTo>
                  <a:lnTo>
                    <a:pt x="1580" y="166"/>
                  </a:lnTo>
                  <a:lnTo>
                    <a:pt x="1582" y="161"/>
                  </a:lnTo>
                  <a:lnTo>
                    <a:pt x="1578" y="161"/>
                  </a:lnTo>
                  <a:lnTo>
                    <a:pt x="1578" y="157"/>
                  </a:lnTo>
                  <a:lnTo>
                    <a:pt x="1575" y="159"/>
                  </a:lnTo>
                  <a:lnTo>
                    <a:pt x="1573" y="159"/>
                  </a:lnTo>
                  <a:lnTo>
                    <a:pt x="1571" y="159"/>
                  </a:lnTo>
                  <a:lnTo>
                    <a:pt x="1571" y="159"/>
                  </a:lnTo>
                  <a:lnTo>
                    <a:pt x="1569" y="159"/>
                  </a:lnTo>
                  <a:lnTo>
                    <a:pt x="1569" y="157"/>
                  </a:lnTo>
                  <a:lnTo>
                    <a:pt x="1566" y="154"/>
                  </a:lnTo>
                  <a:lnTo>
                    <a:pt x="1564" y="150"/>
                  </a:lnTo>
                  <a:lnTo>
                    <a:pt x="1562" y="147"/>
                  </a:lnTo>
                  <a:lnTo>
                    <a:pt x="1561" y="145"/>
                  </a:lnTo>
                  <a:lnTo>
                    <a:pt x="1561" y="140"/>
                  </a:lnTo>
                  <a:lnTo>
                    <a:pt x="1559" y="134"/>
                  </a:lnTo>
                  <a:lnTo>
                    <a:pt x="1578" y="122"/>
                  </a:lnTo>
                  <a:lnTo>
                    <a:pt x="1597" y="112"/>
                  </a:lnTo>
                  <a:lnTo>
                    <a:pt x="1599" y="117"/>
                  </a:lnTo>
                  <a:lnTo>
                    <a:pt x="1601" y="122"/>
                  </a:lnTo>
                  <a:lnTo>
                    <a:pt x="1603" y="124"/>
                  </a:lnTo>
                  <a:lnTo>
                    <a:pt x="1606" y="126"/>
                  </a:lnTo>
                  <a:lnTo>
                    <a:pt x="1608" y="126"/>
                  </a:lnTo>
                  <a:lnTo>
                    <a:pt x="1610" y="127"/>
                  </a:lnTo>
                  <a:lnTo>
                    <a:pt x="1613" y="129"/>
                  </a:lnTo>
                  <a:lnTo>
                    <a:pt x="1617" y="131"/>
                  </a:lnTo>
                  <a:lnTo>
                    <a:pt x="1620" y="141"/>
                  </a:lnTo>
                  <a:lnTo>
                    <a:pt x="1622" y="154"/>
                  </a:lnTo>
                  <a:lnTo>
                    <a:pt x="1624" y="166"/>
                  </a:lnTo>
                  <a:lnTo>
                    <a:pt x="1632" y="166"/>
                  </a:lnTo>
                  <a:lnTo>
                    <a:pt x="1632" y="157"/>
                  </a:lnTo>
                  <a:lnTo>
                    <a:pt x="1629" y="147"/>
                  </a:lnTo>
                  <a:lnTo>
                    <a:pt x="1629" y="134"/>
                  </a:lnTo>
                  <a:lnTo>
                    <a:pt x="1632" y="122"/>
                  </a:lnTo>
                  <a:lnTo>
                    <a:pt x="1636" y="112"/>
                  </a:lnTo>
                  <a:lnTo>
                    <a:pt x="1658" y="108"/>
                  </a:lnTo>
                  <a:close/>
                  <a:moveTo>
                    <a:pt x="2641" y="99"/>
                  </a:moveTo>
                  <a:lnTo>
                    <a:pt x="2646" y="103"/>
                  </a:lnTo>
                  <a:lnTo>
                    <a:pt x="2650" y="106"/>
                  </a:lnTo>
                  <a:lnTo>
                    <a:pt x="2655" y="106"/>
                  </a:lnTo>
                  <a:lnTo>
                    <a:pt x="2660" y="106"/>
                  </a:lnTo>
                  <a:lnTo>
                    <a:pt x="2669" y="108"/>
                  </a:lnTo>
                  <a:lnTo>
                    <a:pt x="2667" y="112"/>
                  </a:lnTo>
                  <a:lnTo>
                    <a:pt x="2667" y="113"/>
                  </a:lnTo>
                  <a:lnTo>
                    <a:pt x="2667" y="115"/>
                  </a:lnTo>
                  <a:lnTo>
                    <a:pt x="2666" y="117"/>
                  </a:lnTo>
                  <a:lnTo>
                    <a:pt x="2666" y="119"/>
                  </a:lnTo>
                  <a:lnTo>
                    <a:pt x="2653" y="126"/>
                  </a:lnTo>
                  <a:lnTo>
                    <a:pt x="2636" y="129"/>
                  </a:lnTo>
                  <a:lnTo>
                    <a:pt x="2618" y="131"/>
                  </a:lnTo>
                  <a:lnTo>
                    <a:pt x="2617" y="127"/>
                  </a:lnTo>
                  <a:lnTo>
                    <a:pt x="2617" y="124"/>
                  </a:lnTo>
                  <a:lnTo>
                    <a:pt x="2615" y="120"/>
                  </a:lnTo>
                  <a:lnTo>
                    <a:pt x="2615" y="115"/>
                  </a:lnTo>
                  <a:lnTo>
                    <a:pt x="2620" y="112"/>
                  </a:lnTo>
                  <a:lnTo>
                    <a:pt x="2624" y="108"/>
                  </a:lnTo>
                  <a:lnTo>
                    <a:pt x="2627" y="106"/>
                  </a:lnTo>
                  <a:lnTo>
                    <a:pt x="2631" y="103"/>
                  </a:lnTo>
                  <a:lnTo>
                    <a:pt x="2634" y="101"/>
                  </a:lnTo>
                  <a:lnTo>
                    <a:pt x="2641" y="99"/>
                  </a:lnTo>
                  <a:close/>
                  <a:moveTo>
                    <a:pt x="2104" y="99"/>
                  </a:moveTo>
                  <a:lnTo>
                    <a:pt x="2118" y="101"/>
                  </a:lnTo>
                  <a:lnTo>
                    <a:pt x="2128" y="106"/>
                  </a:lnTo>
                  <a:lnTo>
                    <a:pt x="2138" y="112"/>
                  </a:lnTo>
                  <a:lnTo>
                    <a:pt x="2135" y="115"/>
                  </a:lnTo>
                  <a:lnTo>
                    <a:pt x="2133" y="120"/>
                  </a:lnTo>
                  <a:lnTo>
                    <a:pt x="2130" y="122"/>
                  </a:lnTo>
                  <a:lnTo>
                    <a:pt x="2125" y="124"/>
                  </a:lnTo>
                  <a:lnTo>
                    <a:pt x="2119" y="126"/>
                  </a:lnTo>
                  <a:lnTo>
                    <a:pt x="2112" y="126"/>
                  </a:lnTo>
                  <a:lnTo>
                    <a:pt x="2107" y="129"/>
                  </a:lnTo>
                  <a:lnTo>
                    <a:pt x="2102" y="129"/>
                  </a:lnTo>
                  <a:lnTo>
                    <a:pt x="2097" y="131"/>
                  </a:lnTo>
                  <a:lnTo>
                    <a:pt x="2090" y="131"/>
                  </a:lnTo>
                  <a:lnTo>
                    <a:pt x="2090" y="120"/>
                  </a:lnTo>
                  <a:lnTo>
                    <a:pt x="2091" y="113"/>
                  </a:lnTo>
                  <a:lnTo>
                    <a:pt x="2098" y="108"/>
                  </a:lnTo>
                  <a:lnTo>
                    <a:pt x="2104" y="99"/>
                  </a:lnTo>
                  <a:close/>
                  <a:moveTo>
                    <a:pt x="765" y="99"/>
                  </a:moveTo>
                  <a:lnTo>
                    <a:pt x="779" y="99"/>
                  </a:lnTo>
                  <a:lnTo>
                    <a:pt x="782" y="108"/>
                  </a:lnTo>
                  <a:lnTo>
                    <a:pt x="786" y="113"/>
                  </a:lnTo>
                  <a:lnTo>
                    <a:pt x="789" y="120"/>
                  </a:lnTo>
                  <a:lnTo>
                    <a:pt x="791" y="131"/>
                  </a:lnTo>
                  <a:lnTo>
                    <a:pt x="788" y="131"/>
                  </a:lnTo>
                  <a:lnTo>
                    <a:pt x="777" y="124"/>
                  </a:lnTo>
                  <a:lnTo>
                    <a:pt x="770" y="117"/>
                  </a:lnTo>
                  <a:lnTo>
                    <a:pt x="765" y="110"/>
                  </a:lnTo>
                  <a:lnTo>
                    <a:pt x="765" y="99"/>
                  </a:lnTo>
                  <a:close/>
                  <a:moveTo>
                    <a:pt x="2734" y="77"/>
                  </a:moveTo>
                  <a:lnTo>
                    <a:pt x="2737" y="77"/>
                  </a:lnTo>
                  <a:lnTo>
                    <a:pt x="2741" y="79"/>
                  </a:lnTo>
                  <a:lnTo>
                    <a:pt x="2742" y="79"/>
                  </a:lnTo>
                  <a:lnTo>
                    <a:pt x="2744" y="79"/>
                  </a:lnTo>
                  <a:lnTo>
                    <a:pt x="2746" y="80"/>
                  </a:lnTo>
                  <a:lnTo>
                    <a:pt x="2742" y="84"/>
                  </a:lnTo>
                  <a:lnTo>
                    <a:pt x="2739" y="87"/>
                  </a:lnTo>
                  <a:lnTo>
                    <a:pt x="2737" y="92"/>
                  </a:lnTo>
                  <a:lnTo>
                    <a:pt x="2735" y="96"/>
                  </a:lnTo>
                  <a:lnTo>
                    <a:pt x="2734" y="103"/>
                  </a:lnTo>
                  <a:lnTo>
                    <a:pt x="2737" y="103"/>
                  </a:lnTo>
                  <a:lnTo>
                    <a:pt x="2741" y="98"/>
                  </a:lnTo>
                  <a:lnTo>
                    <a:pt x="2744" y="94"/>
                  </a:lnTo>
                  <a:lnTo>
                    <a:pt x="2748" y="91"/>
                  </a:lnTo>
                  <a:lnTo>
                    <a:pt x="2753" y="89"/>
                  </a:lnTo>
                  <a:lnTo>
                    <a:pt x="2763" y="99"/>
                  </a:lnTo>
                  <a:lnTo>
                    <a:pt x="2776" y="108"/>
                  </a:lnTo>
                  <a:lnTo>
                    <a:pt x="2784" y="115"/>
                  </a:lnTo>
                  <a:lnTo>
                    <a:pt x="2784" y="138"/>
                  </a:lnTo>
                  <a:lnTo>
                    <a:pt x="2790" y="143"/>
                  </a:lnTo>
                  <a:lnTo>
                    <a:pt x="2795" y="147"/>
                  </a:lnTo>
                  <a:lnTo>
                    <a:pt x="2800" y="148"/>
                  </a:lnTo>
                  <a:lnTo>
                    <a:pt x="2804" y="155"/>
                  </a:lnTo>
                  <a:lnTo>
                    <a:pt x="2807" y="169"/>
                  </a:lnTo>
                  <a:lnTo>
                    <a:pt x="2800" y="178"/>
                  </a:lnTo>
                  <a:lnTo>
                    <a:pt x="2797" y="187"/>
                  </a:lnTo>
                  <a:lnTo>
                    <a:pt x="2790" y="192"/>
                  </a:lnTo>
                  <a:lnTo>
                    <a:pt x="2781" y="194"/>
                  </a:lnTo>
                  <a:lnTo>
                    <a:pt x="2765" y="195"/>
                  </a:lnTo>
                  <a:lnTo>
                    <a:pt x="2753" y="185"/>
                  </a:lnTo>
                  <a:lnTo>
                    <a:pt x="2735" y="176"/>
                  </a:lnTo>
                  <a:lnTo>
                    <a:pt x="2716" y="171"/>
                  </a:lnTo>
                  <a:lnTo>
                    <a:pt x="2697" y="164"/>
                  </a:lnTo>
                  <a:lnTo>
                    <a:pt x="2680" y="157"/>
                  </a:lnTo>
                  <a:lnTo>
                    <a:pt x="2669" y="147"/>
                  </a:lnTo>
                  <a:lnTo>
                    <a:pt x="2676" y="143"/>
                  </a:lnTo>
                  <a:lnTo>
                    <a:pt x="2681" y="140"/>
                  </a:lnTo>
                  <a:lnTo>
                    <a:pt x="2685" y="136"/>
                  </a:lnTo>
                  <a:lnTo>
                    <a:pt x="2687" y="131"/>
                  </a:lnTo>
                  <a:lnTo>
                    <a:pt x="2688" y="122"/>
                  </a:lnTo>
                  <a:lnTo>
                    <a:pt x="2687" y="119"/>
                  </a:lnTo>
                  <a:lnTo>
                    <a:pt x="2685" y="113"/>
                  </a:lnTo>
                  <a:lnTo>
                    <a:pt x="2685" y="106"/>
                  </a:lnTo>
                  <a:lnTo>
                    <a:pt x="2685" y="99"/>
                  </a:lnTo>
                  <a:lnTo>
                    <a:pt x="2685" y="98"/>
                  </a:lnTo>
                  <a:lnTo>
                    <a:pt x="2687" y="98"/>
                  </a:lnTo>
                  <a:lnTo>
                    <a:pt x="2687" y="98"/>
                  </a:lnTo>
                  <a:lnTo>
                    <a:pt x="2687" y="98"/>
                  </a:lnTo>
                  <a:lnTo>
                    <a:pt x="2687" y="98"/>
                  </a:lnTo>
                  <a:lnTo>
                    <a:pt x="2688" y="96"/>
                  </a:lnTo>
                  <a:lnTo>
                    <a:pt x="2704" y="92"/>
                  </a:lnTo>
                  <a:lnTo>
                    <a:pt x="2721" y="84"/>
                  </a:lnTo>
                  <a:lnTo>
                    <a:pt x="2734" y="77"/>
                  </a:lnTo>
                  <a:close/>
                  <a:moveTo>
                    <a:pt x="2512" y="73"/>
                  </a:moveTo>
                  <a:lnTo>
                    <a:pt x="2522" y="73"/>
                  </a:lnTo>
                  <a:lnTo>
                    <a:pt x="2536" y="87"/>
                  </a:lnTo>
                  <a:lnTo>
                    <a:pt x="2554" y="99"/>
                  </a:lnTo>
                  <a:lnTo>
                    <a:pt x="2554" y="103"/>
                  </a:lnTo>
                  <a:lnTo>
                    <a:pt x="2550" y="103"/>
                  </a:lnTo>
                  <a:lnTo>
                    <a:pt x="2550" y="108"/>
                  </a:lnTo>
                  <a:lnTo>
                    <a:pt x="2533" y="99"/>
                  </a:lnTo>
                  <a:lnTo>
                    <a:pt x="2521" y="87"/>
                  </a:lnTo>
                  <a:lnTo>
                    <a:pt x="2512" y="73"/>
                  </a:lnTo>
                  <a:close/>
                  <a:moveTo>
                    <a:pt x="2161" y="68"/>
                  </a:moveTo>
                  <a:lnTo>
                    <a:pt x="2175" y="72"/>
                  </a:lnTo>
                  <a:lnTo>
                    <a:pt x="2186" y="75"/>
                  </a:lnTo>
                  <a:lnTo>
                    <a:pt x="2196" y="80"/>
                  </a:lnTo>
                  <a:lnTo>
                    <a:pt x="2196" y="89"/>
                  </a:lnTo>
                  <a:lnTo>
                    <a:pt x="2187" y="91"/>
                  </a:lnTo>
                  <a:lnTo>
                    <a:pt x="2179" y="94"/>
                  </a:lnTo>
                  <a:lnTo>
                    <a:pt x="2166" y="96"/>
                  </a:lnTo>
                  <a:lnTo>
                    <a:pt x="2161" y="98"/>
                  </a:lnTo>
                  <a:lnTo>
                    <a:pt x="2158" y="99"/>
                  </a:lnTo>
                  <a:lnTo>
                    <a:pt x="2152" y="99"/>
                  </a:lnTo>
                  <a:lnTo>
                    <a:pt x="2147" y="99"/>
                  </a:lnTo>
                  <a:lnTo>
                    <a:pt x="2147" y="89"/>
                  </a:lnTo>
                  <a:lnTo>
                    <a:pt x="2151" y="84"/>
                  </a:lnTo>
                  <a:lnTo>
                    <a:pt x="2156" y="77"/>
                  </a:lnTo>
                  <a:lnTo>
                    <a:pt x="2161" y="68"/>
                  </a:lnTo>
                  <a:close/>
                  <a:moveTo>
                    <a:pt x="1735" y="58"/>
                  </a:moveTo>
                  <a:lnTo>
                    <a:pt x="1735" y="77"/>
                  </a:lnTo>
                  <a:lnTo>
                    <a:pt x="1742" y="77"/>
                  </a:lnTo>
                  <a:lnTo>
                    <a:pt x="1746" y="75"/>
                  </a:lnTo>
                  <a:lnTo>
                    <a:pt x="1749" y="75"/>
                  </a:lnTo>
                  <a:lnTo>
                    <a:pt x="1753" y="75"/>
                  </a:lnTo>
                  <a:lnTo>
                    <a:pt x="1754" y="75"/>
                  </a:lnTo>
                  <a:lnTo>
                    <a:pt x="1758" y="77"/>
                  </a:lnTo>
                  <a:lnTo>
                    <a:pt x="1763" y="80"/>
                  </a:lnTo>
                  <a:lnTo>
                    <a:pt x="1763" y="89"/>
                  </a:lnTo>
                  <a:lnTo>
                    <a:pt x="1767" y="91"/>
                  </a:lnTo>
                  <a:lnTo>
                    <a:pt x="1772" y="91"/>
                  </a:lnTo>
                  <a:lnTo>
                    <a:pt x="1775" y="89"/>
                  </a:lnTo>
                  <a:lnTo>
                    <a:pt x="1781" y="89"/>
                  </a:lnTo>
                  <a:lnTo>
                    <a:pt x="1782" y="87"/>
                  </a:lnTo>
                  <a:lnTo>
                    <a:pt x="1786" y="89"/>
                  </a:lnTo>
                  <a:lnTo>
                    <a:pt x="1789" y="92"/>
                  </a:lnTo>
                  <a:lnTo>
                    <a:pt x="1793" y="98"/>
                  </a:lnTo>
                  <a:lnTo>
                    <a:pt x="1796" y="103"/>
                  </a:lnTo>
                  <a:lnTo>
                    <a:pt x="1791" y="115"/>
                  </a:lnTo>
                  <a:lnTo>
                    <a:pt x="1786" y="127"/>
                  </a:lnTo>
                  <a:lnTo>
                    <a:pt x="1782" y="141"/>
                  </a:lnTo>
                  <a:lnTo>
                    <a:pt x="1770" y="141"/>
                  </a:lnTo>
                  <a:lnTo>
                    <a:pt x="1761" y="145"/>
                  </a:lnTo>
                  <a:lnTo>
                    <a:pt x="1753" y="150"/>
                  </a:lnTo>
                  <a:lnTo>
                    <a:pt x="1739" y="154"/>
                  </a:lnTo>
                  <a:lnTo>
                    <a:pt x="1730" y="147"/>
                  </a:lnTo>
                  <a:lnTo>
                    <a:pt x="1718" y="143"/>
                  </a:lnTo>
                  <a:lnTo>
                    <a:pt x="1706" y="138"/>
                  </a:lnTo>
                  <a:lnTo>
                    <a:pt x="1704" y="134"/>
                  </a:lnTo>
                  <a:lnTo>
                    <a:pt x="1704" y="131"/>
                  </a:lnTo>
                  <a:lnTo>
                    <a:pt x="1702" y="127"/>
                  </a:lnTo>
                  <a:lnTo>
                    <a:pt x="1700" y="122"/>
                  </a:lnTo>
                  <a:lnTo>
                    <a:pt x="1695" y="117"/>
                  </a:lnTo>
                  <a:lnTo>
                    <a:pt x="1690" y="112"/>
                  </a:lnTo>
                  <a:lnTo>
                    <a:pt x="1686" y="108"/>
                  </a:lnTo>
                  <a:lnTo>
                    <a:pt x="1683" y="101"/>
                  </a:lnTo>
                  <a:lnTo>
                    <a:pt x="1681" y="89"/>
                  </a:lnTo>
                  <a:lnTo>
                    <a:pt x="1688" y="80"/>
                  </a:lnTo>
                  <a:lnTo>
                    <a:pt x="1693" y="73"/>
                  </a:lnTo>
                  <a:lnTo>
                    <a:pt x="1700" y="73"/>
                  </a:lnTo>
                  <a:lnTo>
                    <a:pt x="1706" y="75"/>
                  </a:lnTo>
                  <a:lnTo>
                    <a:pt x="1713" y="77"/>
                  </a:lnTo>
                  <a:lnTo>
                    <a:pt x="1720" y="77"/>
                  </a:lnTo>
                  <a:lnTo>
                    <a:pt x="1720" y="65"/>
                  </a:lnTo>
                  <a:lnTo>
                    <a:pt x="1723" y="63"/>
                  </a:lnTo>
                  <a:lnTo>
                    <a:pt x="1727" y="61"/>
                  </a:lnTo>
                  <a:lnTo>
                    <a:pt x="1728" y="61"/>
                  </a:lnTo>
                  <a:lnTo>
                    <a:pt x="1732" y="59"/>
                  </a:lnTo>
                  <a:lnTo>
                    <a:pt x="1735" y="58"/>
                  </a:lnTo>
                  <a:close/>
                  <a:moveTo>
                    <a:pt x="2186" y="45"/>
                  </a:moveTo>
                  <a:lnTo>
                    <a:pt x="2200" y="45"/>
                  </a:lnTo>
                  <a:lnTo>
                    <a:pt x="2208" y="54"/>
                  </a:lnTo>
                  <a:lnTo>
                    <a:pt x="2217" y="59"/>
                  </a:lnTo>
                  <a:lnTo>
                    <a:pt x="2224" y="66"/>
                  </a:lnTo>
                  <a:lnTo>
                    <a:pt x="2231" y="77"/>
                  </a:lnTo>
                  <a:lnTo>
                    <a:pt x="2215" y="77"/>
                  </a:lnTo>
                  <a:lnTo>
                    <a:pt x="2205" y="66"/>
                  </a:lnTo>
                  <a:lnTo>
                    <a:pt x="2194" y="58"/>
                  </a:lnTo>
                  <a:lnTo>
                    <a:pt x="2186" y="45"/>
                  </a:lnTo>
                  <a:close/>
                  <a:moveTo>
                    <a:pt x="421" y="45"/>
                  </a:moveTo>
                  <a:lnTo>
                    <a:pt x="433" y="45"/>
                  </a:lnTo>
                  <a:lnTo>
                    <a:pt x="438" y="49"/>
                  </a:lnTo>
                  <a:lnTo>
                    <a:pt x="442" y="52"/>
                  </a:lnTo>
                  <a:lnTo>
                    <a:pt x="444" y="56"/>
                  </a:lnTo>
                  <a:lnTo>
                    <a:pt x="447" y="61"/>
                  </a:lnTo>
                  <a:lnTo>
                    <a:pt x="449" y="65"/>
                  </a:lnTo>
                  <a:lnTo>
                    <a:pt x="458" y="56"/>
                  </a:lnTo>
                  <a:lnTo>
                    <a:pt x="468" y="52"/>
                  </a:lnTo>
                  <a:lnTo>
                    <a:pt x="484" y="54"/>
                  </a:lnTo>
                  <a:lnTo>
                    <a:pt x="484" y="68"/>
                  </a:lnTo>
                  <a:lnTo>
                    <a:pt x="506" y="70"/>
                  </a:lnTo>
                  <a:lnTo>
                    <a:pt x="526" y="73"/>
                  </a:lnTo>
                  <a:lnTo>
                    <a:pt x="543" y="77"/>
                  </a:lnTo>
                  <a:lnTo>
                    <a:pt x="562" y="79"/>
                  </a:lnTo>
                  <a:lnTo>
                    <a:pt x="583" y="77"/>
                  </a:lnTo>
                  <a:lnTo>
                    <a:pt x="583" y="89"/>
                  </a:lnTo>
                  <a:lnTo>
                    <a:pt x="587" y="89"/>
                  </a:lnTo>
                  <a:lnTo>
                    <a:pt x="590" y="89"/>
                  </a:lnTo>
                  <a:lnTo>
                    <a:pt x="592" y="89"/>
                  </a:lnTo>
                  <a:lnTo>
                    <a:pt x="594" y="91"/>
                  </a:lnTo>
                  <a:lnTo>
                    <a:pt x="596" y="92"/>
                  </a:lnTo>
                  <a:lnTo>
                    <a:pt x="592" y="92"/>
                  </a:lnTo>
                  <a:lnTo>
                    <a:pt x="576" y="103"/>
                  </a:lnTo>
                  <a:lnTo>
                    <a:pt x="557" y="115"/>
                  </a:lnTo>
                  <a:lnTo>
                    <a:pt x="534" y="126"/>
                  </a:lnTo>
                  <a:lnTo>
                    <a:pt x="513" y="138"/>
                  </a:lnTo>
                  <a:lnTo>
                    <a:pt x="498" y="148"/>
                  </a:lnTo>
                  <a:lnTo>
                    <a:pt x="487" y="157"/>
                  </a:lnTo>
                  <a:lnTo>
                    <a:pt x="503" y="157"/>
                  </a:lnTo>
                  <a:lnTo>
                    <a:pt x="508" y="154"/>
                  </a:lnTo>
                  <a:lnTo>
                    <a:pt x="513" y="152"/>
                  </a:lnTo>
                  <a:lnTo>
                    <a:pt x="519" y="150"/>
                  </a:lnTo>
                  <a:lnTo>
                    <a:pt x="526" y="150"/>
                  </a:lnTo>
                  <a:lnTo>
                    <a:pt x="526" y="154"/>
                  </a:lnTo>
                  <a:lnTo>
                    <a:pt x="505" y="169"/>
                  </a:lnTo>
                  <a:lnTo>
                    <a:pt x="487" y="185"/>
                  </a:lnTo>
                  <a:lnTo>
                    <a:pt x="472" y="201"/>
                  </a:lnTo>
                  <a:lnTo>
                    <a:pt x="454" y="215"/>
                  </a:lnTo>
                  <a:lnTo>
                    <a:pt x="435" y="227"/>
                  </a:lnTo>
                  <a:lnTo>
                    <a:pt x="410" y="234"/>
                  </a:lnTo>
                  <a:lnTo>
                    <a:pt x="410" y="246"/>
                  </a:lnTo>
                  <a:lnTo>
                    <a:pt x="398" y="248"/>
                  </a:lnTo>
                  <a:lnTo>
                    <a:pt x="384" y="253"/>
                  </a:lnTo>
                  <a:lnTo>
                    <a:pt x="376" y="260"/>
                  </a:lnTo>
                  <a:lnTo>
                    <a:pt x="381" y="264"/>
                  </a:lnTo>
                  <a:lnTo>
                    <a:pt x="384" y="267"/>
                  </a:lnTo>
                  <a:lnTo>
                    <a:pt x="386" y="269"/>
                  </a:lnTo>
                  <a:lnTo>
                    <a:pt x="386" y="272"/>
                  </a:lnTo>
                  <a:lnTo>
                    <a:pt x="386" y="276"/>
                  </a:lnTo>
                  <a:lnTo>
                    <a:pt x="384" y="281"/>
                  </a:lnTo>
                  <a:lnTo>
                    <a:pt x="384" y="288"/>
                  </a:lnTo>
                  <a:lnTo>
                    <a:pt x="346" y="291"/>
                  </a:lnTo>
                  <a:lnTo>
                    <a:pt x="346" y="295"/>
                  </a:lnTo>
                  <a:lnTo>
                    <a:pt x="351" y="297"/>
                  </a:lnTo>
                  <a:lnTo>
                    <a:pt x="353" y="297"/>
                  </a:lnTo>
                  <a:lnTo>
                    <a:pt x="356" y="297"/>
                  </a:lnTo>
                  <a:lnTo>
                    <a:pt x="356" y="297"/>
                  </a:lnTo>
                  <a:lnTo>
                    <a:pt x="358" y="298"/>
                  </a:lnTo>
                  <a:lnTo>
                    <a:pt x="358" y="300"/>
                  </a:lnTo>
                  <a:lnTo>
                    <a:pt x="362" y="304"/>
                  </a:lnTo>
                  <a:lnTo>
                    <a:pt x="356" y="304"/>
                  </a:lnTo>
                  <a:lnTo>
                    <a:pt x="348" y="307"/>
                  </a:lnTo>
                  <a:lnTo>
                    <a:pt x="337" y="311"/>
                  </a:lnTo>
                  <a:lnTo>
                    <a:pt x="327" y="314"/>
                  </a:lnTo>
                  <a:lnTo>
                    <a:pt x="330" y="316"/>
                  </a:lnTo>
                  <a:lnTo>
                    <a:pt x="332" y="316"/>
                  </a:lnTo>
                  <a:lnTo>
                    <a:pt x="334" y="316"/>
                  </a:lnTo>
                  <a:lnTo>
                    <a:pt x="335" y="318"/>
                  </a:lnTo>
                  <a:lnTo>
                    <a:pt x="337" y="318"/>
                  </a:lnTo>
                  <a:lnTo>
                    <a:pt x="335" y="321"/>
                  </a:lnTo>
                  <a:lnTo>
                    <a:pt x="334" y="325"/>
                  </a:lnTo>
                  <a:lnTo>
                    <a:pt x="332" y="326"/>
                  </a:lnTo>
                  <a:lnTo>
                    <a:pt x="334" y="328"/>
                  </a:lnTo>
                  <a:lnTo>
                    <a:pt x="334" y="330"/>
                  </a:lnTo>
                  <a:lnTo>
                    <a:pt x="335" y="333"/>
                  </a:lnTo>
                  <a:lnTo>
                    <a:pt x="337" y="337"/>
                  </a:lnTo>
                  <a:lnTo>
                    <a:pt x="330" y="339"/>
                  </a:lnTo>
                  <a:lnTo>
                    <a:pt x="325" y="339"/>
                  </a:lnTo>
                  <a:lnTo>
                    <a:pt x="320" y="339"/>
                  </a:lnTo>
                  <a:lnTo>
                    <a:pt x="314" y="342"/>
                  </a:lnTo>
                  <a:lnTo>
                    <a:pt x="332" y="342"/>
                  </a:lnTo>
                  <a:lnTo>
                    <a:pt x="346" y="346"/>
                  </a:lnTo>
                  <a:lnTo>
                    <a:pt x="346" y="353"/>
                  </a:lnTo>
                  <a:lnTo>
                    <a:pt x="323" y="353"/>
                  </a:lnTo>
                  <a:lnTo>
                    <a:pt x="321" y="358"/>
                  </a:lnTo>
                  <a:lnTo>
                    <a:pt x="321" y="360"/>
                  </a:lnTo>
                  <a:lnTo>
                    <a:pt x="321" y="361"/>
                  </a:lnTo>
                  <a:lnTo>
                    <a:pt x="320" y="363"/>
                  </a:lnTo>
                  <a:lnTo>
                    <a:pt x="318" y="365"/>
                  </a:lnTo>
                  <a:lnTo>
                    <a:pt x="309" y="368"/>
                  </a:lnTo>
                  <a:lnTo>
                    <a:pt x="297" y="368"/>
                  </a:lnTo>
                  <a:lnTo>
                    <a:pt x="285" y="368"/>
                  </a:lnTo>
                  <a:lnTo>
                    <a:pt x="273" y="361"/>
                  </a:lnTo>
                  <a:lnTo>
                    <a:pt x="257" y="361"/>
                  </a:lnTo>
                  <a:lnTo>
                    <a:pt x="241" y="363"/>
                  </a:lnTo>
                  <a:lnTo>
                    <a:pt x="224" y="365"/>
                  </a:lnTo>
                  <a:lnTo>
                    <a:pt x="208" y="363"/>
                  </a:lnTo>
                  <a:lnTo>
                    <a:pt x="192" y="358"/>
                  </a:lnTo>
                  <a:lnTo>
                    <a:pt x="191" y="356"/>
                  </a:lnTo>
                  <a:lnTo>
                    <a:pt x="191" y="354"/>
                  </a:lnTo>
                  <a:lnTo>
                    <a:pt x="189" y="354"/>
                  </a:lnTo>
                  <a:lnTo>
                    <a:pt x="189" y="353"/>
                  </a:lnTo>
                  <a:lnTo>
                    <a:pt x="189" y="349"/>
                  </a:lnTo>
                  <a:lnTo>
                    <a:pt x="192" y="349"/>
                  </a:lnTo>
                  <a:lnTo>
                    <a:pt x="194" y="346"/>
                  </a:lnTo>
                  <a:lnTo>
                    <a:pt x="198" y="342"/>
                  </a:lnTo>
                  <a:lnTo>
                    <a:pt x="199" y="340"/>
                  </a:lnTo>
                  <a:lnTo>
                    <a:pt x="203" y="339"/>
                  </a:lnTo>
                  <a:lnTo>
                    <a:pt x="205" y="335"/>
                  </a:lnTo>
                  <a:lnTo>
                    <a:pt x="208" y="330"/>
                  </a:lnTo>
                  <a:lnTo>
                    <a:pt x="201" y="328"/>
                  </a:lnTo>
                  <a:lnTo>
                    <a:pt x="196" y="325"/>
                  </a:lnTo>
                  <a:lnTo>
                    <a:pt x="192" y="319"/>
                  </a:lnTo>
                  <a:lnTo>
                    <a:pt x="191" y="314"/>
                  </a:lnTo>
                  <a:lnTo>
                    <a:pt x="189" y="307"/>
                  </a:lnTo>
                  <a:lnTo>
                    <a:pt x="196" y="307"/>
                  </a:lnTo>
                  <a:lnTo>
                    <a:pt x="208" y="304"/>
                  </a:lnTo>
                  <a:lnTo>
                    <a:pt x="222" y="307"/>
                  </a:lnTo>
                  <a:lnTo>
                    <a:pt x="234" y="312"/>
                  </a:lnTo>
                  <a:lnTo>
                    <a:pt x="246" y="318"/>
                  </a:lnTo>
                  <a:lnTo>
                    <a:pt x="246" y="311"/>
                  </a:lnTo>
                  <a:lnTo>
                    <a:pt x="234" y="305"/>
                  </a:lnTo>
                  <a:lnTo>
                    <a:pt x="224" y="300"/>
                  </a:lnTo>
                  <a:lnTo>
                    <a:pt x="215" y="291"/>
                  </a:lnTo>
                  <a:lnTo>
                    <a:pt x="218" y="291"/>
                  </a:lnTo>
                  <a:lnTo>
                    <a:pt x="227" y="278"/>
                  </a:lnTo>
                  <a:lnTo>
                    <a:pt x="238" y="269"/>
                  </a:lnTo>
                  <a:lnTo>
                    <a:pt x="252" y="262"/>
                  </a:lnTo>
                  <a:lnTo>
                    <a:pt x="269" y="257"/>
                  </a:lnTo>
                  <a:lnTo>
                    <a:pt x="269" y="253"/>
                  </a:lnTo>
                  <a:lnTo>
                    <a:pt x="253" y="248"/>
                  </a:lnTo>
                  <a:lnTo>
                    <a:pt x="241" y="239"/>
                  </a:lnTo>
                  <a:lnTo>
                    <a:pt x="231" y="227"/>
                  </a:lnTo>
                  <a:lnTo>
                    <a:pt x="222" y="215"/>
                  </a:lnTo>
                  <a:lnTo>
                    <a:pt x="227" y="213"/>
                  </a:lnTo>
                  <a:lnTo>
                    <a:pt x="231" y="213"/>
                  </a:lnTo>
                  <a:lnTo>
                    <a:pt x="236" y="211"/>
                  </a:lnTo>
                  <a:lnTo>
                    <a:pt x="241" y="211"/>
                  </a:lnTo>
                  <a:lnTo>
                    <a:pt x="248" y="216"/>
                  </a:lnTo>
                  <a:lnTo>
                    <a:pt x="253" y="222"/>
                  </a:lnTo>
                  <a:lnTo>
                    <a:pt x="260" y="227"/>
                  </a:lnTo>
                  <a:lnTo>
                    <a:pt x="260" y="223"/>
                  </a:lnTo>
                  <a:lnTo>
                    <a:pt x="259" y="220"/>
                  </a:lnTo>
                  <a:lnTo>
                    <a:pt x="257" y="220"/>
                  </a:lnTo>
                  <a:lnTo>
                    <a:pt x="257" y="218"/>
                  </a:lnTo>
                  <a:lnTo>
                    <a:pt x="255" y="216"/>
                  </a:lnTo>
                  <a:lnTo>
                    <a:pt x="255" y="215"/>
                  </a:lnTo>
                  <a:lnTo>
                    <a:pt x="253" y="211"/>
                  </a:lnTo>
                  <a:lnTo>
                    <a:pt x="257" y="211"/>
                  </a:lnTo>
                  <a:lnTo>
                    <a:pt x="257" y="208"/>
                  </a:lnTo>
                  <a:lnTo>
                    <a:pt x="273" y="202"/>
                  </a:lnTo>
                  <a:lnTo>
                    <a:pt x="288" y="199"/>
                  </a:lnTo>
                  <a:lnTo>
                    <a:pt x="304" y="197"/>
                  </a:lnTo>
                  <a:lnTo>
                    <a:pt x="323" y="199"/>
                  </a:lnTo>
                  <a:lnTo>
                    <a:pt x="314" y="188"/>
                  </a:lnTo>
                  <a:lnTo>
                    <a:pt x="325" y="185"/>
                  </a:lnTo>
                  <a:lnTo>
                    <a:pt x="337" y="180"/>
                  </a:lnTo>
                  <a:lnTo>
                    <a:pt x="349" y="175"/>
                  </a:lnTo>
                  <a:lnTo>
                    <a:pt x="356" y="169"/>
                  </a:lnTo>
                  <a:lnTo>
                    <a:pt x="362" y="169"/>
                  </a:lnTo>
                  <a:lnTo>
                    <a:pt x="362" y="166"/>
                  </a:lnTo>
                  <a:lnTo>
                    <a:pt x="353" y="166"/>
                  </a:lnTo>
                  <a:lnTo>
                    <a:pt x="349" y="168"/>
                  </a:lnTo>
                  <a:lnTo>
                    <a:pt x="346" y="169"/>
                  </a:lnTo>
                  <a:lnTo>
                    <a:pt x="344" y="169"/>
                  </a:lnTo>
                  <a:lnTo>
                    <a:pt x="342" y="169"/>
                  </a:lnTo>
                  <a:lnTo>
                    <a:pt x="341" y="169"/>
                  </a:lnTo>
                  <a:lnTo>
                    <a:pt x="339" y="168"/>
                  </a:lnTo>
                  <a:lnTo>
                    <a:pt x="337" y="166"/>
                  </a:lnTo>
                  <a:lnTo>
                    <a:pt x="334" y="166"/>
                  </a:lnTo>
                  <a:lnTo>
                    <a:pt x="330" y="169"/>
                  </a:lnTo>
                  <a:lnTo>
                    <a:pt x="325" y="175"/>
                  </a:lnTo>
                  <a:lnTo>
                    <a:pt x="320" y="180"/>
                  </a:lnTo>
                  <a:lnTo>
                    <a:pt x="316" y="185"/>
                  </a:lnTo>
                  <a:lnTo>
                    <a:pt x="311" y="188"/>
                  </a:lnTo>
                  <a:lnTo>
                    <a:pt x="292" y="194"/>
                  </a:lnTo>
                  <a:lnTo>
                    <a:pt x="274" y="194"/>
                  </a:lnTo>
                  <a:lnTo>
                    <a:pt x="257" y="190"/>
                  </a:lnTo>
                  <a:lnTo>
                    <a:pt x="241" y="183"/>
                  </a:lnTo>
                  <a:lnTo>
                    <a:pt x="239" y="183"/>
                  </a:lnTo>
                  <a:lnTo>
                    <a:pt x="236" y="185"/>
                  </a:lnTo>
                  <a:lnTo>
                    <a:pt x="231" y="187"/>
                  </a:lnTo>
                  <a:lnTo>
                    <a:pt x="227" y="188"/>
                  </a:lnTo>
                  <a:lnTo>
                    <a:pt x="224" y="190"/>
                  </a:lnTo>
                  <a:lnTo>
                    <a:pt x="218" y="192"/>
                  </a:lnTo>
                  <a:lnTo>
                    <a:pt x="215" y="183"/>
                  </a:lnTo>
                  <a:lnTo>
                    <a:pt x="218" y="182"/>
                  </a:lnTo>
                  <a:lnTo>
                    <a:pt x="218" y="182"/>
                  </a:lnTo>
                  <a:lnTo>
                    <a:pt x="220" y="180"/>
                  </a:lnTo>
                  <a:lnTo>
                    <a:pt x="222" y="176"/>
                  </a:lnTo>
                  <a:lnTo>
                    <a:pt x="212" y="176"/>
                  </a:lnTo>
                  <a:lnTo>
                    <a:pt x="208" y="178"/>
                  </a:lnTo>
                  <a:lnTo>
                    <a:pt x="203" y="180"/>
                  </a:lnTo>
                  <a:lnTo>
                    <a:pt x="198" y="180"/>
                  </a:lnTo>
                  <a:lnTo>
                    <a:pt x="192" y="180"/>
                  </a:lnTo>
                  <a:lnTo>
                    <a:pt x="189" y="169"/>
                  </a:lnTo>
                  <a:lnTo>
                    <a:pt x="192" y="168"/>
                  </a:lnTo>
                  <a:lnTo>
                    <a:pt x="194" y="168"/>
                  </a:lnTo>
                  <a:lnTo>
                    <a:pt x="196" y="168"/>
                  </a:lnTo>
                  <a:lnTo>
                    <a:pt x="198" y="166"/>
                  </a:lnTo>
                  <a:lnTo>
                    <a:pt x="199" y="166"/>
                  </a:lnTo>
                  <a:lnTo>
                    <a:pt x="177" y="169"/>
                  </a:lnTo>
                  <a:lnTo>
                    <a:pt x="175" y="164"/>
                  </a:lnTo>
                  <a:lnTo>
                    <a:pt x="171" y="161"/>
                  </a:lnTo>
                  <a:lnTo>
                    <a:pt x="170" y="159"/>
                  </a:lnTo>
                  <a:lnTo>
                    <a:pt x="168" y="155"/>
                  </a:lnTo>
                  <a:lnTo>
                    <a:pt x="164" y="150"/>
                  </a:lnTo>
                  <a:lnTo>
                    <a:pt x="170" y="148"/>
                  </a:lnTo>
                  <a:lnTo>
                    <a:pt x="173" y="148"/>
                  </a:lnTo>
                  <a:lnTo>
                    <a:pt x="175" y="148"/>
                  </a:lnTo>
                  <a:lnTo>
                    <a:pt x="177" y="148"/>
                  </a:lnTo>
                  <a:lnTo>
                    <a:pt x="177" y="147"/>
                  </a:lnTo>
                  <a:lnTo>
                    <a:pt x="178" y="145"/>
                  </a:lnTo>
                  <a:lnTo>
                    <a:pt x="180" y="141"/>
                  </a:lnTo>
                  <a:lnTo>
                    <a:pt x="173" y="140"/>
                  </a:lnTo>
                  <a:lnTo>
                    <a:pt x="166" y="138"/>
                  </a:lnTo>
                  <a:lnTo>
                    <a:pt x="163" y="134"/>
                  </a:lnTo>
                  <a:lnTo>
                    <a:pt x="157" y="131"/>
                  </a:lnTo>
                  <a:lnTo>
                    <a:pt x="161" y="131"/>
                  </a:lnTo>
                  <a:lnTo>
                    <a:pt x="161" y="126"/>
                  </a:lnTo>
                  <a:lnTo>
                    <a:pt x="178" y="129"/>
                  </a:lnTo>
                  <a:lnTo>
                    <a:pt x="187" y="127"/>
                  </a:lnTo>
                  <a:lnTo>
                    <a:pt x="194" y="124"/>
                  </a:lnTo>
                  <a:lnTo>
                    <a:pt x="198" y="119"/>
                  </a:lnTo>
                  <a:lnTo>
                    <a:pt x="203" y="112"/>
                  </a:lnTo>
                  <a:lnTo>
                    <a:pt x="212" y="108"/>
                  </a:lnTo>
                  <a:lnTo>
                    <a:pt x="222" y="105"/>
                  </a:lnTo>
                  <a:lnTo>
                    <a:pt x="229" y="108"/>
                  </a:lnTo>
                  <a:lnTo>
                    <a:pt x="238" y="112"/>
                  </a:lnTo>
                  <a:lnTo>
                    <a:pt x="245" y="113"/>
                  </a:lnTo>
                  <a:lnTo>
                    <a:pt x="253" y="112"/>
                  </a:lnTo>
                  <a:lnTo>
                    <a:pt x="250" y="110"/>
                  </a:lnTo>
                  <a:lnTo>
                    <a:pt x="246" y="108"/>
                  </a:lnTo>
                  <a:lnTo>
                    <a:pt x="245" y="108"/>
                  </a:lnTo>
                  <a:lnTo>
                    <a:pt x="245" y="106"/>
                  </a:lnTo>
                  <a:lnTo>
                    <a:pt x="243" y="105"/>
                  </a:lnTo>
                  <a:lnTo>
                    <a:pt x="243" y="101"/>
                  </a:lnTo>
                  <a:lnTo>
                    <a:pt x="241" y="96"/>
                  </a:lnTo>
                  <a:lnTo>
                    <a:pt x="246" y="94"/>
                  </a:lnTo>
                  <a:lnTo>
                    <a:pt x="250" y="92"/>
                  </a:lnTo>
                  <a:lnTo>
                    <a:pt x="253" y="92"/>
                  </a:lnTo>
                  <a:lnTo>
                    <a:pt x="255" y="91"/>
                  </a:lnTo>
                  <a:lnTo>
                    <a:pt x="259" y="89"/>
                  </a:lnTo>
                  <a:lnTo>
                    <a:pt x="266" y="89"/>
                  </a:lnTo>
                  <a:lnTo>
                    <a:pt x="269" y="91"/>
                  </a:lnTo>
                  <a:lnTo>
                    <a:pt x="273" y="94"/>
                  </a:lnTo>
                  <a:lnTo>
                    <a:pt x="276" y="96"/>
                  </a:lnTo>
                  <a:lnTo>
                    <a:pt x="276" y="92"/>
                  </a:lnTo>
                  <a:lnTo>
                    <a:pt x="274" y="91"/>
                  </a:lnTo>
                  <a:lnTo>
                    <a:pt x="274" y="89"/>
                  </a:lnTo>
                  <a:lnTo>
                    <a:pt x="274" y="89"/>
                  </a:lnTo>
                  <a:lnTo>
                    <a:pt x="274" y="87"/>
                  </a:lnTo>
                  <a:lnTo>
                    <a:pt x="273" y="84"/>
                  </a:lnTo>
                  <a:lnTo>
                    <a:pt x="278" y="82"/>
                  </a:lnTo>
                  <a:lnTo>
                    <a:pt x="281" y="80"/>
                  </a:lnTo>
                  <a:lnTo>
                    <a:pt x="287" y="77"/>
                  </a:lnTo>
                  <a:lnTo>
                    <a:pt x="290" y="73"/>
                  </a:lnTo>
                  <a:lnTo>
                    <a:pt x="292" y="73"/>
                  </a:lnTo>
                  <a:lnTo>
                    <a:pt x="299" y="73"/>
                  </a:lnTo>
                  <a:lnTo>
                    <a:pt x="304" y="75"/>
                  </a:lnTo>
                  <a:lnTo>
                    <a:pt x="308" y="79"/>
                  </a:lnTo>
                  <a:lnTo>
                    <a:pt x="314" y="79"/>
                  </a:lnTo>
                  <a:lnTo>
                    <a:pt x="323" y="77"/>
                  </a:lnTo>
                  <a:lnTo>
                    <a:pt x="327" y="65"/>
                  </a:lnTo>
                  <a:lnTo>
                    <a:pt x="332" y="63"/>
                  </a:lnTo>
                  <a:lnTo>
                    <a:pt x="337" y="63"/>
                  </a:lnTo>
                  <a:lnTo>
                    <a:pt x="342" y="63"/>
                  </a:lnTo>
                  <a:lnTo>
                    <a:pt x="346" y="65"/>
                  </a:lnTo>
                  <a:lnTo>
                    <a:pt x="349" y="65"/>
                  </a:lnTo>
                  <a:lnTo>
                    <a:pt x="356" y="54"/>
                  </a:lnTo>
                  <a:lnTo>
                    <a:pt x="367" y="52"/>
                  </a:lnTo>
                  <a:lnTo>
                    <a:pt x="374" y="56"/>
                  </a:lnTo>
                  <a:lnTo>
                    <a:pt x="381" y="59"/>
                  </a:lnTo>
                  <a:lnTo>
                    <a:pt x="388" y="61"/>
                  </a:lnTo>
                  <a:lnTo>
                    <a:pt x="397" y="58"/>
                  </a:lnTo>
                  <a:lnTo>
                    <a:pt x="409" y="51"/>
                  </a:lnTo>
                  <a:lnTo>
                    <a:pt x="421" y="45"/>
                  </a:lnTo>
                  <a:close/>
                  <a:moveTo>
                    <a:pt x="2104" y="42"/>
                  </a:moveTo>
                  <a:lnTo>
                    <a:pt x="2111" y="44"/>
                  </a:lnTo>
                  <a:lnTo>
                    <a:pt x="2118" y="47"/>
                  </a:lnTo>
                  <a:lnTo>
                    <a:pt x="2121" y="51"/>
                  </a:lnTo>
                  <a:lnTo>
                    <a:pt x="2126" y="54"/>
                  </a:lnTo>
                  <a:lnTo>
                    <a:pt x="2132" y="58"/>
                  </a:lnTo>
                  <a:lnTo>
                    <a:pt x="2128" y="68"/>
                  </a:lnTo>
                  <a:lnTo>
                    <a:pt x="2107" y="80"/>
                  </a:lnTo>
                  <a:lnTo>
                    <a:pt x="2091" y="94"/>
                  </a:lnTo>
                  <a:lnTo>
                    <a:pt x="2077" y="112"/>
                  </a:lnTo>
                  <a:lnTo>
                    <a:pt x="2074" y="112"/>
                  </a:lnTo>
                  <a:lnTo>
                    <a:pt x="2074" y="108"/>
                  </a:lnTo>
                  <a:lnTo>
                    <a:pt x="2069" y="105"/>
                  </a:lnTo>
                  <a:lnTo>
                    <a:pt x="2065" y="101"/>
                  </a:lnTo>
                  <a:lnTo>
                    <a:pt x="2063" y="98"/>
                  </a:lnTo>
                  <a:lnTo>
                    <a:pt x="2060" y="94"/>
                  </a:lnTo>
                  <a:lnTo>
                    <a:pt x="2058" y="89"/>
                  </a:lnTo>
                  <a:lnTo>
                    <a:pt x="2062" y="82"/>
                  </a:lnTo>
                  <a:lnTo>
                    <a:pt x="2063" y="77"/>
                  </a:lnTo>
                  <a:lnTo>
                    <a:pt x="2065" y="68"/>
                  </a:lnTo>
                  <a:lnTo>
                    <a:pt x="2039" y="68"/>
                  </a:lnTo>
                  <a:lnTo>
                    <a:pt x="2039" y="61"/>
                  </a:lnTo>
                  <a:lnTo>
                    <a:pt x="2053" y="56"/>
                  </a:lnTo>
                  <a:lnTo>
                    <a:pt x="2067" y="52"/>
                  </a:lnTo>
                  <a:lnTo>
                    <a:pt x="2084" y="49"/>
                  </a:lnTo>
                  <a:lnTo>
                    <a:pt x="2086" y="54"/>
                  </a:lnTo>
                  <a:lnTo>
                    <a:pt x="2088" y="56"/>
                  </a:lnTo>
                  <a:lnTo>
                    <a:pt x="2088" y="58"/>
                  </a:lnTo>
                  <a:lnTo>
                    <a:pt x="2090" y="58"/>
                  </a:lnTo>
                  <a:lnTo>
                    <a:pt x="2090" y="59"/>
                  </a:lnTo>
                  <a:lnTo>
                    <a:pt x="2093" y="61"/>
                  </a:lnTo>
                  <a:lnTo>
                    <a:pt x="2095" y="56"/>
                  </a:lnTo>
                  <a:lnTo>
                    <a:pt x="2097" y="52"/>
                  </a:lnTo>
                  <a:lnTo>
                    <a:pt x="2098" y="49"/>
                  </a:lnTo>
                  <a:lnTo>
                    <a:pt x="2102" y="45"/>
                  </a:lnTo>
                  <a:lnTo>
                    <a:pt x="2104" y="42"/>
                  </a:lnTo>
                  <a:close/>
                  <a:moveTo>
                    <a:pt x="2147" y="23"/>
                  </a:moveTo>
                  <a:lnTo>
                    <a:pt x="2151" y="24"/>
                  </a:lnTo>
                  <a:lnTo>
                    <a:pt x="2152" y="24"/>
                  </a:lnTo>
                  <a:lnTo>
                    <a:pt x="2154" y="26"/>
                  </a:lnTo>
                  <a:lnTo>
                    <a:pt x="2154" y="26"/>
                  </a:lnTo>
                  <a:lnTo>
                    <a:pt x="2156" y="28"/>
                  </a:lnTo>
                  <a:lnTo>
                    <a:pt x="2158" y="31"/>
                  </a:lnTo>
                  <a:lnTo>
                    <a:pt x="2161" y="37"/>
                  </a:lnTo>
                  <a:lnTo>
                    <a:pt x="2165" y="42"/>
                  </a:lnTo>
                  <a:lnTo>
                    <a:pt x="2166" y="49"/>
                  </a:lnTo>
                  <a:lnTo>
                    <a:pt x="2158" y="49"/>
                  </a:lnTo>
                  <a:lnTo>
                    <a:pt x="2158" y="45"/>
                  </a:lnTo>
                  <a:lnTo>
                    <a:pt x="2154" y="42"/>
                  </a:lnTo>
                  <a:lnTo>
                    <a:pt x="2151" y="38"/>
                  </a:lnTo>
                  <a:lnTo>
                    <a:pt x="2149" y="35"/>
                  </a:lnTo>
                  <a:lnTo>
                    <a:pt x="2147" y="30"/>
                  </a:lnTo>
                  <a:lnTo>
                    <a:pt x="2147" y="23"/>
                  </a:lnTo>
                  <a:close/>
                  <a:moveTo>
                    <a:pt x="943" y="19"/>
                  </a:moveTo>
                  <a:lnTo>
                    <a:pt x="967" y="19"/>
                  </a:lnTo>
                  <a:lnTo>
                    <a:pt x="992" y="23"/>
                  </a:lnTo>
                  <a:lnTo>
                    <a:pt x="1014" y="26"/>
                  </a:lnTo>
                  <a:lnTo>
                    <a:pt x="1034" y="31"/>
                  </a:lnTo>
                  <a:lnTo>
                    <a:pt x="1063" y="26"/>
                  </a:lnTo>
                  <a:lnTo>
                    <a:pt x="1067" y="30"/>
                  </a:lnTo>
                  <a:lnTo>
                    <a:pt x="1070" y="31"/>
                  </a:lnTo>
                  <a:lnTo>
                    <a:pt x="1074" y="37"/>
                  </a:lnTo>
                  <a:lnTo>
                    <a:pt x="1076" y="40"/>
                  </a:lnTo>
                  <a:lnTo>
                    <a:pt x="1079" y="42"/>
                  </a:lnTo>
                  <a:lnTo>
                    <a:pt x="1096" y="49"/>
                  </a:lnTo>
                  <a:lnTo>
                    <a:pt x="1116" y="54"/>
                  </a:lnTo>
                  <a:lnTo>
                    <a:pt x="1133" y="58"/>
                  </a:lnTo>
                  <a:lnTo>
                    <a:pt x="1133" y="65"/>
                  </a:lnTo>
                  <a:lnTo>
                    <a:pt x="1105" y="65"/>
                  </a:lnTo>
                  <a:lnTo>
                    <a:pt x="1093" y="59"/>
                  </a:lnTo>
                  <a:lnTo>
                    <a:pt x="1079" y="59"/>
                  </a:lnTo>
                  <a:lnTo>
                    <a:pt x="1063" y="61"/>
                  </a:lnTo>
                  <a:lnTo>
                    <a:pt x="1048" y="65"/>
                  </a:lnTo>
                  <a:lnTo>
                    <a:pt x="1048" y="73"/>
                  </a:lnTo>
                  <a:lnTo>
                    <a:pt x="1067" y="73"/>
                  </a:lnTo>
                  <a:lnTo>
                    <a:pt x="1081" y="70"/>
                  </a:lnTo>
                  <a:lnTo>
                    <a:pt x="1098" y="68"/>
                  </a:lnTo>
                  <a:lnTo>
                    <a:pt x="1119" y="68"/>
                  </a:lnTo>
                  <a:lnTo>
                    <a:pt x="1140" y="68"/>
                  </a:lnTo>
                  <a:lnTo>
                    <a:pt x="1156" y="68"/>
                  </a:lnTo>
                  <a:lnTo>
                    <a:pt x="1170" y="82"/>
                  </a:lnTo>
                  <a:lnTo>
                    <a:pt x="1187" y="92"/>
                  </a:lnTo>
                  <a:lnTo>
                    <a:pt x="1182" y="103"/>
                  </a:lnTo>
                  <a:lnTo>
                    <a:pt x="1172" y="110"/>
                  </a:lnTo>
                  <a:lnTo>
                    <a:pt x="1163" y="115"/>
                  </a:lnTo>
                  <a:lnTo>
                    <a:pt x="1151" y="119"/>
                  </a:lnTo>
                  <a:lnTo>
                    <a:pt x="1133" y="119"/>
                  </a:lnTo>
                  <a:lnTo>
                    <a:pt x="1117" y="124"/>
                  </a:lnTo>
                  <a:lnTo>
                    <a:pt x="1100" y="124"/>
                  </a:lnTo>
                  <a:lnTo>
                    <a:pt x="1081" y="122"/>
                  </a:lnTo>
                  <a:lnTo>
                    <a:pt x="1063" y="120"/>
                  </a:lnTo>
                  <a:lnTo>
                    <a:pt x="1046" y="120"/>
                  </a:lnTo>
                  <a:lnTo>
                    <a:pt x="1032" y="124"/>
                  </a:lnTo>
                  <a:lnTo>
                    <a:pt x="1021" y="134"/>
                  </a:lnTo>
                  <a:lnTo>
                    <a:pt x="1063" y="134"/>
                  </a:lnTo>
                  <a:lnTo>
                    <a:pt x="1076" y="131"/>
                  </a:lnTo>
                  <a:lnTo>
                    <a:pt x="1091" y="129"/>
                  </a:lnTo>
                  <a:lnTo>
                    <a:pt x="1109" y="131"/>
                  </a:lnTo>
                  <a:lnTo>
                    <a:pt x="1121" y="134"/>
                  </a:lnTo>
                  <a:lnTo>
                    <a:pt x="1124" y="147"/>
                  </a:lnTo>
                  <a:lnTo>
                    <a:pt x="1130" y="145"/>
                  </a:lnTo>
                  <a:lnTo>
                    <a:pt x="1138" y="140"/>
                  </a:lnTo>
                  <a:lnTo>
                    <a:pt x="1149" y="136"/>
                  </a:lnTo>
                  <a:lnTo>
                    <a:pt x="1159" y="134"/>
                  </a:lnTo>
                  <a:lnTo>
                    <a:pt x="1161" y="140"/>
                  </a:lnTo>
                  <a:lnTo>
                    <a:pt x="1163" y="143"/>
                  </a:lnTo>
                  <a:lnTo>
                    <a:pt x="1165" y="145"/>
                  </a:lnTo>
                  <a:lnTo>
                    <a:pt x="1168" y="147"/>
                  </a:lnTo>
                  <a:lnTo>
                    <a:pt x="1172" y="150"/>
                  </a:lnTo>
                  <a:lnTo>
                    <a:pt x="1156" y="180"/>
                  </a:lnTo>
                  <a:lnTo>
                    <a:pt x="1163" y="180"/>
                  </a:lnTo>
                  <a:lnTo>
                    <a:pt x="1175" y="173"/>
                  </a:lnTo>
                  <a:lnTo>
                    <a:pt x="1191" y="164"/>
                  </a:lnTo>
                  <a:lnTo>
                    <a:pt x="1210" y="157"/>
                  </a:lnTo>
                  <a:lnTo>
                    <a:pt x="1231" y="150"/>
                  </a:lnTo>
                  <a:lnTo>
                    <a:pt x="1254" y="145"/>
                  </a:lnTo>
                  <a:lnTo>
                    <a:pt x="1274" y="145"/>
                  </a:lnTo>
                  <a:lnTo>
                    <a:pt x="1294" y="147"/>
                  </a:lnTo>
                  <a:lnTo>
                    <a:pt x="1308" y="155"/>
                  </a:lnTo>
                  <a:lnTo>
                    <a:pt x="1316" y="169"/>
                  </a:lnTo>
                  <a:lnTo>
                    <a:pt x="1322" y="169"/>
                  </a:lnTo>
                  <a:lnTo>
                    <a:pt x="1322" y="171"/>
                  </a:lnTo>
                  <a:lnTo>
                    <a:pt x="1322" y="171"/>
                  </a:lnTo>
                  <a:lnTo>
                    <a:pt x="1320" y="173"/>
                  </a:lnTo>
                  <a:lnTo>
                    <a:pt x="1318" y="173"/>
                  </a:lnTo>
                  <a:lnTo>
                    <a:pt x="1318" y="173"/>
                  </a:lnTo>
                  <a:lnTo>
                    <a:pt x="1316" y="173"/>
                  </a:lnTo>
                  <a:lnTo>
                    <a:pt x="1313" y="176"/>
                  </a:lnTo>
                  <a:lnTo>
                    <a:pt x="1308" y="178"/>
                  </a:lnTo>
                  <a:lnTo>
                    <a:pt x="1302" y="180"/>
                  </a:lnTo>
                  <a:lnTo>
                    <a:pt x="1295" y="182"/>
                  </a:lnTo>
                  <a:lnTo>
                    <a:pt x="1290" y="183"/>
                  </a:lnTo>
                  <a:lnTo>
                    <a:pt x="1278" y="202"/>
                  </a:lnTo>
                  <a:lnTo>
                    <a:pt x="1255" y="216"/>
                  </a:lnTo>
                  <a:lnTo>
                    <a:pt x="1229" y="225"/>
                  </a:lnTo>
                  <a:lnTo>
                    <a:pt x="1198" y="230"/>
                  </a:lnTo>
                  <a:lnTo>
                    <a:pt x="1198" y="236"/>
                  </a:lnTo>
                  <a:lnTo>
                    <a:pt x="1198" y="239"/>
                  </a:lnTo>
                  <a:lnTo>
                    <a:pt x="1198" y="241"/>
                  </a:lnTo>
                  <a:lnTo>
                    <a:pt x="1196" y="243"/>
                  </a:lnTo>
                  <a:lnTo>
                    <a:pt x="1198" y="244"/>
                  </a:lnTo>
                  <a:lnTo>
                    <a:pt x="1198" y="246"/>
                  </a:lnTo>
                  <a:lnTo>
                    <a:pt x="1201" y="250"/>
                  </a:lnTo>
                  <a:lnTo>
                    <a:pt x="1206" y="253"/>
                  </a:lnTo>
                  <a:lnTo>
                    <a:pt x="1210" y="255"/>
                  </a:lnTo>
                  <a:lnTo>
                    <a:pt x="1213" y="258"/>
                  </a:lnTo>
                  <a:lnTo>
                    <a:pt x="1217" y="260"/>
                  </a:lnTo>
                  <a:lnTo>
                    <a:pt x="1220" y="265"/>
                  </a:lnTo>
                  <a:lnTo>
                    <a:pt x="1217" y="272"/>
                  </a:lnTo>
                  <a:lnTo>
                    <a:pt x="1213" y="288"/>
                  </a:lnTo>
                  <a:lnTo>
                    <a:pt x="1210" y="307"/>
                  </a:lnTo>
                  <a:lnTo>
                    <a:pt x="1206" y="326"/>
                  </a:lnTo>
                  <a:lnTo>
                    <a:pt x="1206" y="342"/>
                  </a:lnTo>
                  <a:lnTo>
                    <a:pt x="1210" y="340"/>
                  </a:lnTo>
                  <a:lnTo>
                    <a:pt x="1213" y="340"/>
                  </a:lnTo>
                  <a:lnTo>
                    <a:pt x="1215" y="340"/>
                  </a:lnTo>
                  <a:lnTo>
                    <a:pt x="1219" y="340"/>
                  </a:lnTo>
                  <a:lnTo>
                    <a:pt x="1220" y="340"/>
                  </a:lnTo>
                  <a:lnTo>
                    <a:pt x="1226" y="342"/>
                  </a:lnTo>
                  <a:lnTo>
                    <a:pt x="1224" y="347"/>
                  </a:lnTo>
                  <a:lnTo>
                    <a:pt x="1224" y="349"/>
                  </a:lnTo>
                  <a:lnTo>
                    <a:pt x="1224" y="353"/>
                  </a:lnTo>
                  <a:lnTo>
                    <a:pt x="1224" y="354"/>
                  </a:lnTo>
                  <a:lnTo>
                    <a:pt x="1224" y="358"/>
                  </a:lnTo>
                  <a:lnTo>
                    <a:pt x="1226" y="365"/>
                  </a:lnTo>
                  <a:lnTo>
                    <a:pt x="1220" y="365"/>
                  </a:lnTo>
                  <a:lnTo>
                    <a:pt x="1220" y="368"/>
                  </a:lnTo>
                  <a:lnTo>
                    <a:pt x="1217" y="367"/>
                  </a:lnTo>
                  <a:lnTo>
                    <a:pt x="1213" y="363"/>
                  </a:lnTo>
                  <a:lnTo>
                    <a:pt x="1212" y="361"/>
                  </a:lnTo>
                  <a:lnTo>
                    <a:pt x="1208" y="360"/>
                  </a:lnTo>
                  <a:lnTo>
                    <a:pt x="1205" y="358"/>
                  </a:lnTo>
                  <a:lnTo>
                    <a:pt x="1198" y="358"/>
                  </a:lnTo>
                  <a:lnTo>
                    <a:pt x="1194" y="360"/>
                  </a:lnTo>
                  <a:lnTo>
                    <a:pt x="1191" y="361"/>
                  </a:lnTo>
                  <a:lnTo>
                    <a:pt x="1187" y="363"/>
                  </a:lnTo>
                  <a:lnTo>
                    <a:pt x="1185" y="365"/>
                  </a:lnTo>
                  <a:lnTo>
                    <a:pt x="1182" y="367"/>
                  </a:lnTo>
                  <a:lnTo>
                    <a:pt x="1180" y="370"/>
                  </a:lnTo>
                  <a:lnTo>
                    <a:pt x="1178" y="377"/>
                  </a:lnTo>
                  <a:lnTo>
                    <a:pt x="1201" y="384"/>
                  </a:lnTo>
                  <a:lnTo>
                    <a:pt x="1206" y="415"/>
                  </a:lnTo>
                  <a:lnTo>
                    <a:pt x="1201" y="415"/>
                  </a:lnTo>
                  <a:lnTo>
                    <a:pt x="1198" y="415"/>
                  </a:lnTo>
                  <a:lnTo>
                    <a:pt x="1194" y="417"/>
                  </a:lnTo>
                  <a:lnTo>
                    <a:pt x="1191" y="419"/>
                  </a:lnTo>
                  <a:lnTo>
                    <a:pt x="1191" y="426"/>
                  </a:lnTo>
                  <a:lnTo>
                    <a:pt x="1199" y="431"/>
                  </a:lnTo>
                  <a:lnTo>
                    <a:pt x="1205" y="438"/>
                  </a:lnTo>
                  <a:lnTo>
                    <a:pt x="1208" y="447"/>
                  </a:lnTo>
                  <a:lnTo>
                    <a:pt x="1210" y="461"/>
                  </a:lnTo>
                  <a:lnTo>
                    <a:pt x="1201" y="461"/>
                  </a:lnTo>
                  <a:lnTo>
                    <a:pt x="1199" y="461"/>
                  </a:lnTo>
                  <a:lnTo>
                    <a:pt x="1194" y="459"/>
                  </a:lnTo>
                  <a:lnTo>
                    <a:pt x="1191" y="461"/>
                  </a:lnTo>
                  <a:lnTo>
                    <a:pt x="1185" y="461"/>
                  </a:lnTo>
                  <a:lnTo>
                    <a:pt x="1182" y="464"/>
                  </a:lnTo>
                  <a:lnTo>
                    <a:pt x="1178" y="468"/>
                  </a:lnTo>
                  <a:lnTo>
                    <a:pt x="1184" y="471"/>
                  </a:lnTo>
                  <a:lnTo>
                    <a:pt x="1187" y="473"/>
                  </a:lnTo>
                  <a:lnTo>
                    <a:pt x="1189" y="475"/>
                  </a:lnTo>
                  <a:lnTo>
                    <a:pt x="1191" y="476"/>
                  </a:lnTo>
                  <a:lnTo>
                    <a:pt x="1192" y="482"/>
                  </a:lnTo>
                  <a:lnTo>
                    <a:pt x="1194" y="487"/>
                  </a:lnTo>
                  <a:lnTo>
                    <a:pt x="1192" y="489"/>
                  </a:lnTo>
                  <a:lnTo>
                    <a:pt x="1192" y="490"/>
                  </a:lnTo>
                  <a:lnTo>
                    <a:pt x="1192" y="490"/>
                  </a:lnTo>
                  <a:lnTo>
                    <a:pt x="1191" y="492"/>
                  </a:lnTo>
                  <a:lnTo>
                    <a:pt x="1191" y="496"/>
                  </a:lnTo>
                  <a:lnTo>
                    <a:pt x="1177" y="496"/>
                  </a:lnTo>
                  <a:lnTo>
                    <a:pt x="1163" y="499"/>
                  </a:lnTo>
                  <a:lnTo>
                    <a:pt x="1152" y="503"/>
                  </a:lnTo>
                  <a:lnTo>
                    <a:pt x="1156" y="503"/>
                  </a:lnTo>
                  <a:lnTo>
                    <a:pt x="1161" y="506"/>
                  </a:lnTo>
                  <a:lnTo>
                    <a:pt x="1165" y="508"/>
                  </a:lnTo>
                  <a:lnTo>
                    <a:pt x="1168" y="508"/>
                  </a:lnTo>
                  <a:lnTo>
                    <a:pt x="1172" y="510"/>
                  </a:lnTo>
                  <a:lnTo>
                    <a:pt x="1175" y="513"/>
                  </a:lnTo>
                  <a:lnTo>
                    <a:pt x="1178" y="518"/>
                  </a:lnTo>
                  <a:lnTo>
                    <a:pt x="1172" y="527"/>
                  </a:lnTo>
                  <a:lnTo>
                    <a:pt x="1168" y="538"/>
                  </a:lnTo>
                  <a:lnTo>
                    <a:pt x="1163" y="550"/>
                  </a:lnTo>
                  <a:lnTo>
                    <a:pt x="1161" y="545"/>
                  </a:lnTo>
                  <a:lnTo>
                    <a:pt x="1158" y="541"/>
                  </a:lnTo>
                  <a:lnTo>
                    <a:pt x="1156" y="539"/>
                  </a:lnTo>
                  <a:lnTo>
                    <a:pt x="1152" y="539"/>
                  </a:lnTo>
                  <a:lnTo>
                    <a:pt x="1147" y="538"/>
                  </a:lnTo>
                  <a:lnTo>
                    <a:pt x="1140" y="538"/>
                  </a:lnTo>
                  <a:lnTo>
                    <a:pt x="1140" y="541"/>
                  </a:lnTo>
                  <a:lnTo>
                    <a:pt x="1144" y="541"/>
                  </a:lnTo>
                  <a:lnTo>
                    <a:pt x="1156" y="553"/>
                  </a:lnTo>
                  <a:lnTo>
                    <a:pt x="1166" y="567"/>
                  </a:lnTo>
                  <a:lnTo>
                    <a:pt x="1172" y="585"/>
                  </a:lnTo>
                  <a:lnTo>
                    <a:pt x="1175" y="606"/>
                  </a:lnTo>
                  <a:lnTo>
                    <a:pt x="1172" y="606"/>
                  </a:lnTo>
                  <a:lnTo>
                    <a:pt x="1172" y="611"/>
                  </a:lnTo>
                  <a:lnTo>
                    <a:pt x="1144" y="614"/>
                  </a:lnTo>
                  <a:lnTo>
                    <a:pt x="1144" y="595"/>
                  </a:lnTo>
                  <a:lnTo>
                    <a:pt x="1140" y="592"/>
                  </a:lnTo>
                  <a:lnTo>
                    <a:pt x="1137" y="590"/>
                  </a:lnTo>
                  <a:lnTo>
                    <a:pt x="1135" y="588"/>
                  </a:lnTo>
                  <a:lnTo>
                    <a:pt x="1130" y="585"/>
                  </a:lnTo>
                  <a:lnTo>
                    <a:pt x="1124" y="583"/>
                  </a:lnTo>
                  <a:lnTo>
                    <a:pt x="1116" y="588"/>
                  </a:lnTo>
                  <a:lnTo>
                    <a:pt x="1105" y="592"/>
                  </a:lnTo>
                  <a:lnTo>
                    <a:pt x="1093" y="593"/>
                  </a:lnTo>
                  <a:lnTo>
                    <a:pt x="1082" y="597"/>
                  </a:lnTo>
                  <a:lnTo>
                    <a:pt x="1076" y="602"/>
                  </a:lnTo>
                  <a:lnTo>
                    <a:pt x="1082" y="602"/>
                  </a:lnTo>
                  <a:lnTo>
                    <a:pt x="1091" y="602"/>
                  </a:lnTo>
                  <a:lnTo>
                    <a:pt x="1105" y="600"/>
                  </a:lnTo>
                  <a:lnTo>
                    <a:pt x="1121" y="599"/>
                  </a:lnTo>
                  <a:lnTo>
                    <a:pt x="1121" y="606"/>
                  </a:lnTo>
                  <a:lnTo>
                    <a:pt x="1086" y="618"/>
                  </a:lnTo>
                  <a:lnTo>
                    <a:pt x="1086" y="621"/>
                  </a:lnTo>
                  <a:lnTo>
                    <a:pt x="1095" y="621"/>
                  </a:lnTo>
                  <a:lnTo>
                    <a:pt x="1100" y="620"/>
                  </a:lnTo>
                  <a:lnTo>
                    <a:pt x="1107" y="618"/>
                  </a:lnTo>
                  <a:lnTo>
                    <a:pt x="1114" y="616"/>
                  </a:lnTo>
                  <a:lnTo>
                    <a:pt x="1121" y="614"/>
                  </a:lnTo>
                  <a:lnTo>
                    <a:pt x="1123" y="623"/>
                  </a:lnTo>
                  <a:lnTo>
                    <a:pt x="1130" y="627"/>
                  </a:lnTo>
                  <a:lnTo>
                    <a:pt x="1137" y="628"/>
                  </a:lnTo>
                  <a:lnTo>
                    <a:pt x="1149" y="627"/>
                  </a:lnTo>
                  <a:lnTo>
                    <a:pt x="1163" y="627"/>
                  </a:lnTo>
                  <a:lnTo>
                    <a:pt x="1163" y="630"/>
                  </a:lnTo>
                  <a:lnTo>
                    <a:pt x="1159" y="630"/>
                  </a:lnTo>
                  <a:lnTo>
                    <a:pt x="1140" y="648"/>
                  </a:lnTo>
                  <a:lnTo>
                    <a:pt x="1119" y="665"/>
                  </a:lnTo>
                  <a:lnTo>
                    <a:pt x="1098" y="679"/>
                  </a:lnTo>
                  <a:lnTo>
                    <a:pt x="1074" y="691"/>
                  </a:lnTo>
                  <a:lnTo>
                    <a:pt x="1048" y="696"/>
                  </a:lnTo>
                  <a:lnTo>
                    <a:pt x="1018" y="695"/>
                  </a:lnTo>
                  <a:lnTo>
                    <a:pt x="1018" y="700"/>
                  </a:lnTo>
                  <a:lnTo>
                    <a:pt x="1018" y="705"/>
                  </a:lnTo>
                  <a:lnTo>
                    <a:pt x="1016" y="709"/>
                  </a:lnTo>
                  <a:lnTo>
                    <a:pt x="1014" y="710"/>
                  </a:lnTo>
                  <a:lnTo>
                    <a:pt x="1013" y="710"/>
                  </a:lnTo>
                  <a:lnTo>
                    <a:pt x="1011" y="712"/>
                  </a:lnTo>
                  <a:lnTo>
                    <a:pt x="1007" y="714"/>
                  </a:lnTo>
                  <a:lnTo>
                    <a:pt x="1004" y="716"/>
                  </a:lnTo>
                  <a:lnTo>
                    <a:pt x="1002" y="717"/>
                  </a:lnTo>
                  <a:lnTo>
                    <a:pt x="999" y="721"/>
                  </a:lnTo>
                  <a:lnTo>
                    <a:pt x="995" y="731"/>
                  </a:lnTo>
                  <a:lnTo>
                    <a:pt x="993" y="744"/>
                  </a:lnTo>
                  <a:lnTo>
                    <a:pt x="990" y="752"/>
                  </a:lnTo>
                  <a:lnTo>
                    <a:pt x="981" y="761"/>
                  </a:lnTo>
                  <a:lnTo>
                    <a:pt x="966" y="771"/>
                  </a:lnTo>
                  <a:lnTo>
                    <a:pt x="946" y="780"/>
                  </a:lnTo>
                  <a:lnTo>
                    <a:pt x="929" y="787"/>
                  </a:lnTo>
                  <a:lnTo>
                    <a:pt x="913" y="791"/>
                  </a:lnTo>
                  <a:lnTo>
                    <a:pt x="913" y="787"/>
                  </a:lnTo>
                  <a:lnTo>
                    <a:pt x="913" y="784"/>
                  </a:lnTo>
                  <a:lnTo>
                    <a:pt x="911" y="784"/>
                  </a:lnTo>
                  <a:lnTo>
                    <a:pt x="911" y="782"/>
                  </a:lnTo>
                  <a:lnTo>
                    <a:pt x="910" y="780"/>
                  </a:lnTo>
                  <a:lnTo>
                    <a:pt x="908" y="794"/>
                  </a:lnTo>
                  <a:lnTo>
                    <a:pt x="903" y="806"/>
                  </a:lnTo>
                  <a:lnTo>
                    <a:pt x="899" y="817"/>
                  </a:lnTo>
                  <a:lnTo>
                    <a:pt x="894" y="827"/>
                  </a:lnTo>
                  <a:lnTo>
                    <a:pt x="890" y="841"/>
                  </a:lnTo>
                  <a:lnTo>
                    <a:pt x="894" y="843"/>
                  </a:lnTo>
                  <a:lnTo>
                    <a:pt x="894" y="845"/>
                  </a:lnTo>
                  <a:lnTo>
                    <a:pt x="896" y="845"/>
                  </a:lnTo>
                  <a:lnTo>
                    <a:pt x="896" y="845"/>
                  </a:lnTo>
                  <a:lnTo>
                    <a:pt x="896" y="847"/>
                  </a:lnTo>
                  <a:lnTo>
                    <a:pt x="894" y="848"/>
                  </a:lnTo>
                  <a:lnTo>
                    <a:pt x="890" y="852"/>
                  </a:lnTo>
                  <a:lnTo>
                    <a:pt x="887" y="854"/>
                  </a:lnTo>
                  <a:lnTo>
                    <a:pt x="884" y="857"/>
                  </a:lnTo>
                  <a:lnTo>
                    <a:pt x="880" y="859"/>
                  </a:lnTo>
                  <a:lnTo>
                    <a:pt x="878" y="862"/>
                  </a:lnTo>
                  <a:lnTo>
                    <a:pt x="875" y="867"/>
                  </a:lnTo>
                  <a:lnTo>
                    <a:pt x="868" y="887"/>
                  </a:lnTo>
                  <a:lnTo>
                    <a:pt x="863" y="908"/>
                  </a:lnTo>
                  <a:lnTo>
                    <a:pt x="861" y="932"/>
                  </a:lnTo>
                  <a:lnTo>
                    <a:pt x="857" y="955"/>
                  </a:lnTo>
                  <a:lnTo>
                    <a:pt x="852" y="976"/>
                  </a:lnTo>
                  <a:lnTo>
                    <a:pt x="849" y="974"/>
                  </a:lnTo>
                  <a:lnTo>
                    <a:pt x="849" y="974"/>
                  </a:lnTo>
                  <a:lnTo>
                    <a:pt x="847" y="974"/>
                  </a:lnTo>
                  <a:lnTo>
                    <a:pt x="847" y="972"/>
                  </a:lnTo>
                  <a:lnTo>
                    <a:pt x="845" y="972"/>
                  </a:lnTo>
                  <a:lnTo>
                    <a:pt x="840" y="969"/>
                  </a:lnTo>
                  <a:lnTo>
                    <a:pt x="831" y="962"/>
                  </a:lnTo>
                  <a:lnTo>
                    <a:pt x="817" y="953"/>
                  </a:lnTo>
                  <a:lnTo>
                    <a:pt x="801" y="944"/>
                  </a:lnTo>
                  <a:lnTo>
                    <a:pt x="786" y="934"/>
                  </a:lnTo>
                  <a:lnTo>
                    <a:pt x="774" y="925"/>
                  </a:lnTo>
                  <a:lnTo>
                    <a:pt x="763" y="920"/>
                  </a:lnTo>
                  <a:lnTo>
                    <a:pt x="760" y="918"/>
                  </a:lnTo>
                  <a:lnTo>
                    <a:pt x="756" y="880"/>
                  </a:lnTo>
                  <a:lnTo>
                    <a:pt x="754" y="876"/>
                  </a:lnTo>
                  <a:lnTo>
                    <a:pt x="749" y="873"/>
                  </a:lnTo>
                  <a:lnTo>
                    <a:pt x="746" y="871"/>
                  </a:lnTo>
                  <a:lnTo>
                    <a:pt x="740" y="867"/>
                  </a:lnTo>
                  <a:lnTo>
                    <a:pt x="737" y="864"/>
                  </a:lnTo>
                  <a:lnTo>
                    <a:pt x="740" y="862"/>
                  </a:lnTo>
                  <a:lnTo>
                    <a:pt x="740" y="860"/>
                  </a:lnTo>
                  <a:lnTo>
                    <a:pt x="742" y="859"/>
                  </a:lnTo>
                  <a:lnTo>
                    <a:pt x="742" y="859"/>
                  </a:lnTo>
                  <a:lnTo>
                    <a:pt x="744" y="855"/>
                  </a:lnTo>
                  <a:lnTo>
                    <a:pt x="746" y="852"/>
                  </a:lnTo>
                  <a:lnTo>
                    <a:pt x="737" y="852"/>
                  </a:lnTo>
                  <a:lnTo>
                    <a:pt x="732" y="852"/>
                  </a:lnTo>
                  <a:lnTo>
                    <a:pt x="728" y="852"/>
                  </a:lnTo>
                  <a:lnTo>
                    <a:pt x="726" y="850"/>
                  </a:lnTo>
                  <a:lnTo>
                    <a:pt x="725" y="847"/>
                  </a:lnTo>
                  <a:lnTo>
                    <a:pt x="721" y="841"/>
                  </a:lnTo>
                  <a:lnTo>
                    <a:pt x="719" y="838"/>
                  </a:lnTo>
                  <a:lnTo>
                    <a:pt x="719" y="834"/>
                  </a:lnTo>
                  <a:lnTo>
                    <a:pt x="719" y="833"/>
                  </a:lnTo>
                  <a:lnTo>
                    <a:pt x="719" y="829"/>
                  </a:lnTo>
                  <a:lnTo>
                    <a:pt x="721" y="826"/>
                  </a:lnTo>
                  <a:lnTo>
                    <a:pt x="721" y="822"/>
                  </a:lnTo>
                  <a:lnTo>
                    <a:pt x="711" y="822"/>
                  </a:lnTo>
                  <a:lnTo>
                    <a:pt x="711" y="817"/>
                  </a:lnTo>
                  <a:lnTo>
                    <a:pt x="712" y="812"/>
                  </a:lnTo>
                  <a:lnTo>
                    <a:pt x="714" y="810"/>
                  </a:lnTo>
                  <a:lnTo>
                    <a:pt x="714" y="806"/>
                  </a:lnTo>
                  <a:lnTo>
                    <a:pt x="716" y="803"/>
                  </a:lnTo>
                  <a:lnTo>
                    <a:pt x="718" y="798"/>
                  </a:lnTo>
                  <a:lnTo>
                    <a:pt x="712" y="798"/>
                  </a:lnTo>
                  <a:lnTo>
                    <a:pt x="707" y="798"/>
                  </a:lnTo>
                  <a:lnTo>
                    <a:pt x="704" y="796"/>
                  </a:lnTo>
                  <a:lnTo>
                    <a:pt x="698" y="794"/>
                  </a:lnTo>
                  <a:lnTo>
                    <a:pt x="697" y="768"/>
                  </a:lnTo>
                  <a:lnTo>
                    <a:pt x="695" y="744"/>
                  </a:lnTo>
                  <a:lnTo>
                    <a:pt x="695" y="721"/>
                  </a:lnTo>
                  <a:lnTo>
                    <a:pt x="702" y="698"/>
                  </a:lnTo>
                  <a:lnTo>
                    <a:pt x="709" y="688"/>
                  </a:lnTo>
                  <a:lnTo>
                    <a:pt x="718" y="681"/>
                  </a:lnTo>
                  <a:lnTo>
                    <a:pt x="725" y="675"/>
                  </a:lnTo>
                  <a:lnTo>
                    <a:pt x="730" y="667"/>
                  </a:lnTo>
                  <a:lnTo>
                    <a:pt x="735" y="656"/>
                  </a:lnTo>
                  <a:lnTo>
                    <a:pt x="737" y="637"/>
                  </a:lnTo>
                  <a:lnTo>
                    <a:pt x="733" y="637"/>
                  </a:lnTo>
                  <a:lnTo>
                    <a:pt x="730" y="641"/>
                  </a:lnTo>
                  <a:lnTo>
                    <a:pt x="726" y="642"/>
                  </a:lnTo>
                  <a:lnTo>
                    <a:pt x="725" y="642"/>
                  </a:lnTo>
                  <a:lnTo>
                    <a:pt x="721" y="642"/>
                  </a:lnTo>
                  <a:lnTo>
                    <a:pt x="718" y="641"/>
                  </a:lnTo>
                  <a:lnTo>
                    <a:pt x="704" y="637"/>
                  </a:lnTo>
                  <a:lnTo>
                    <a:pt x="693" y="630"/>
                  </a:lnTo>
                  <a:lnTo>
                    <a:pt x="686" y="620"/>
                  </a:lnTo>
                  <a:lnTo>
                    <a:pt x="683" y="602"/>
                  </a:lnTo>
                  <a:lnTo>
                    <a:pt x="688" y="602"/>
                  </a:lnTo>
                  <a:lnTo>
                    <a:pt x="688" y="599"/>
                  </a:lnTo>
                  <a:lnTo>
                    <a:pt x="697" y="604"/>
                  </a:lnTo>
                  <a:lnTo>
                    <a:pt x="707" y="611"/>
                  </a:lnTo>
                  <a:lnTo>
                    <a:pt x="716" y="614"/>
                  </a:lnTo>
                  <a:lnTo>
                    <a:pt x="726" y="614"/>
                  </a:lnTo>
                  <a:lnTo>
                    <a:pt x="726" y="613"/>
                  </a:lnTo>
                  <a:lnTo>
                    <a:pt x="728" y="611"/>
                  </a:lnTo>
                  <a:lnTo>
                    <a:pt x="728" y="611"/>
                  </a:lnTo>
                  <a:lnTo>
                    <a:pt x="728" y="609"/>
                  </a:lnTo>
                  <a:lnTo>
                    <a:pt x="730" y="606"/>
                  </a:lnTo>
                  <a:lnTo>
                    <a:pt x="711" y="592"/>
                  </a:lnTo>
                  <a:lnTo>
                    <a:pt x="695" y="572"/>
                  </a:lnTo>
                  <a:lnTo>
                    <a:pt x="690" y="574"/>
                  </a:lnTo>
                  <a:lnTo>
                    <a:pt x="686" y="576"/>
                  </a:lnTo>
                  <a:lnTo>
                    <a:pt x="681" y="578"/>
                  </a:lnTo>
                  <a:lnTo>
                    <a:pt x="676" y="579"/>
                  </a:lnTo>
                  <a:lnTo>
                    <a:pt x="672" y="576"/>
                  </a:lnTo>
                  <a:lnTo>
                    <a:pt x="671" y="574"/>
                  </a:lnTo>
                  <a:lnTo>
                    <a:pt x="669" y="571"/>
                  </a:lnTo>
                  <a:lnTo>
                    <a:pt x="667" y="569"/>
                  </a:lnTo>
                  <a:lnTo>
                    <a:pt x="664" y="564"/>
                  </a:lnTo>
                  <a:lnTo>
                    <a:pt x="674" y="553"/>
                  </a:lnTo>
                  <a:lnTo>
                    <a:pt x="676" y="538"/>
                  </a:lnTo>
                  <a:lnTo>
                    <a:pt x="674" y="518"/>
                  </a:lnTo>
                  <a:lnTo>
                    <a:pt x="669" y="497"/>
                  </a:lnTo>
                  <a:lnTo>
                    <a:pt x="660" y="475"/>
                  </a:lnTo>
                  <a:lnTo>
                    <a:pt x="650" y="454"/>
                  </a:lnTo>
                  <a:lnTo>
                    <a:pt x="637" y="435"/>
                  </a:lnTo>
                  <a:lnTo>
                    <a:pt x="627" y="417"/>
                  </a:lnTo>
                  <a:lnTo>
                    <a:pt x="618" y="403"/>
                  </a:lnTo>
                  <a:lnTo>
                    <a:pt x="597" y="389"/>
                  </a:lnTo>
                  <a:lnTo>
                    <a:pt x="573" y="384"/>
                  </a:lnTo>
                  <a:lnTo>
                    <a:pt x="548" y="384"/>
                  </a:lnTo>
                  <a:lnTo>
                    <a:pt x="520" y="384"/>
                  </a:lnTo>
                  <a:lnTo>
                    <a:pt x="493" y="386"/>
                  </a:lnTo>
                  <a:lnTo>
                    <a:pt x="465" y="384"/>
                  </a:lnTo>
                  <a:lnTo>
                    <a:pt x="465" y="379"/>
                  </a:lnTo>
                  <a:lnTo>
                    <a:pt x="465" y="375"/>
                  </a:lnTo>
                  <a:lnTo>
                    <a:pt x="466" y="374"/>
                  </a:lnTo>
                  <a:lnTo>
                    <a:pt x="466" y="372"/>
                  </a:lnTo>
                  <a:lnTo>
                    <a:pt x="466" y="370"/>
                  </a:lnTo>
                  <a:lnTo>
                    <a:pt x="465" y="368"/>
                  </a:lnTo>
                  <a:lnTo>
                    <a:pt x="454" y="363"/>
                  </a:lnTo>
                  <a:lnTo>
                    <a:pt x="444" y="360"/>
                  </a:lnTo>
                  <a:lnTo>
                    <a:pt x="433" y="353"/>
                  </a:lnTo>
                  <a:lnTo>
                    <a:pt x="442" y="353"/>
                  </a:lnTo>
                  <a:lnTo>
                    <a:pt x="452" y="349"/>
                  </a:lnTo>
                  <a:lnTo>
                    <a:pt x="466" y="346"/>
                  </a:lnTo>
                  <a:lnTo>
                    <a:pt x="482" y="344"/>
                  </a:lnTo>
                  <a:lnTo>
                    <a:pt x="494" y="340"/>
                  </a:lnTo>
                  <a:lnTo>
                    <a:pt x="503" y="333"/>
                  </a:lnTo>
                  <a:lnTo>
                    <a:pt x="461" y="333"/>
                  </a:lnTo>
                  <a:lnTo>
                    <a:pt x="451" y="330"/>
                  </a:lnTo>
                  <a:lnTo>
                    <a:pt x="442" y="330"/>
                  </a:lnTo>
                  <a:lnTo>
                    <a:pt x="431" y="328"/>
                  </a:lnTo>
                  <a:lnTo>
                    <a:pt x="423" y="326"/>
                  </a:lnTo>
                  <a:lnTo>
                    <a:pt x="414" y="323"/>
                  </a:lnTo>
                  <a:lnTo>
                    <a:pt x="409" y="314"/>
                  </a:lnTo>
                  <a:lnTo>
                    <a:pt x="407" y="300"/>
                  </a:lnTo>
                  <a:lnTo>
                    <a:pt x="428" y="297"/>
                  </a:lnTo>
                  <a:lnTo>
                    <a:pt x="447" y="290"/>
                  </a:lnTo>
                  <a:lnTo>
                    <a:pt x="463" y="283"/>
                  </a:lnTo>
                  <a:lnTo>
                    <a:pt x="480" y="276"/>
                  </a:lnTo>
                  <a:lnTo>
                    <a:pt x="515" y="276"/>
                  </a:lnTo>
                  <a:lnTo>
                    <a:pt x="529" y="230"/>
                  </a:lnTo>
                  <a:lnTo>
                    <a:pt x="496" y="230"/>
                  </a:lnTo>
                  <a:lnTo>
                    <a:pt x="487" y="218"/>
                  </a:lnTo>
                  <a:lnTo>
                    <a:pt x="498" y="211"/>
                  </a:lnTo>
                  <a:lnTo>
                    <a:pt x="506" y="204"/>
                  </a:lnTo>
                  <a:lnTo>
                    <a:pt x="517" y="199"/>
                  </a:lnTo>
                  <a:lnTo>
                    <a:pt x="529" y="195"/>
                  </a:lnTo>
                  <a:lnTo>
                    <a:pt x="529" y="183"/>
                  </a:lnTo>
                  <a:lnTo>
                    <a:pt x="543" y="176"/>
                  </a:lnTo>
                  <a:lnTo>
                    <a:pt x="550" y="168"/>
                  </a:lnTo>
                  <a:lnTo>
                    <a:pt x="557" y="157"/>
                  </a:lnTo>
                  <a:lnTo>
                    <a:pt x="568" y="150"/>
                  </a:lnTo>
                  <a:lnTo>
                    <a:pt x="580" y="145"/>
                  </a:lnTo>
                  <a:lnTo>
                    <a:pt x="590" y="145"/>
                  </a:lnTo>
                  <a:lnTo>
                    <a:pt x="599" y="148"/>
                  </a:lnTo>
                  <a:lnTo>
                    <a:pt x="611" y="147"/>
                  </a:lnTo>
                  <a:lnTo>
                    <a:pt x="602" y="143"/>
                  </a:lnTo>
                  <a:lnTo>
                    <a:pt x="597" y="141"/>
                  </a:lnTo>
                  <a:lnTo>
                    <a:pt x="592" y="140"/>
                  </a:lnTo>
                  <a:lnTo>
                    <a:pt x="587" y="134"/>
                  </a:lnTo>
                  <a:lnTo>
                    <a:pt x="604" y="131"/>
                  </a:lnTo>
                  <a:lnTo>
                    <a:pt x="620" y="126"/>
                  </a:lnTo>
                  <a:lnTo>
                    <a:pt x="634" y="122"/>
                  </a:lnTo>
                  <a:lnTo>
                    <a:pt x="650" y="119"/>
                  </a:lnTo>
                  <a:lnTo>
                    <a:pt x="651" y="126"/>
                  </a:lnTo>
                  <a:lnTo>
                    <a:pt x="653" y="129"/>
                  </a:lnTo>
                  <a:lnTo>
                    <a:pt x="655" y="134"/>
                  </a:lnTo>
                  <a:lnTo>
                    <a:pt x="657" y="138"/>
                  </a:lnTo>
                  <a:lnTo>
                    <a:pt x="662" y="140"/>
                  </a:lnTo>
                  <a:lnTo>
                    <a:pt x="669" y="141"/>
                  </a:lnTo>
                  <a:lnTo>
                    <a:pt x="669" y="136"/>
                  </a:lnTo>
                  <a:lnTo>
                    <a:pt x="672" y="131"/>
                  </a:lnTo>
                  <a:lnTo>
                    <a:pt x="674" y="124"/>
                  </a:lnTo>
                  <a:lnTo>
                    <a:pt x="676" y="119"/>
                  </a:lnTo>
                  <a:lnTo>
                    <a:pt x="679" y="124"/>
                  </a:lnTo>
                  <a:lnTo>
                    <a:pt x="685" y="129"/>
                  </a:lnTo>
                  <a:lnTo>
                    <a:pt x="688" y="133"/>
                  </a:lnTo>
                  <a:lnTo>
                    <a:pt x="695" y="136"/>
                  </a:lnTo>
                  <a:lnTo>
                    <a:pt x="702" y="138"/>
                  </a:lnTo>
                  <a:lnTo>
                    <a:pt x="698" y="115"/>
                  </a:lnTo>
                  <a:lnTo>
                    <a:pt x="711" y="112"/>
                  </a:lnTo>
                  <a:lnTo>
                    <a:pt x="721" y="108"/>
                  </a:lnTo>
                  <a:lnTo>
                    <a:pt x="737" y="112"/>
                  </a:lnTo>
                  <a:lnTo>
                    <a:pt x="754" y="119"/>
                  </a:lnTo>
                  <a:lnTo>
                    <a:pt x="772" y="129"/>
                  </a:lnTo>
                  <a:lnTo>
                    <a:pt x="791" y="138"/>
                  </a:lnTo>
                  <a:lnTo>
                    <a:pt x="807" y="145"/>
                  </a:lnTo>
                  <a:lnTo>
                    <a:pt x="822" y="150"/>
                  </a:lnTo>
                  <a:lnTo>
                    <a:pt x="822" y="147"/>
                  </a:lnTo>
                  <a:lnTo>
                    <a:pt x="812" y="138"/>
                  </a:lnTo>
                  <a:lnTo>
                    <a:pt x="805" y="131"/>
                  </a:lnTo>
                  <a:lnTo>
                    <a:pt x="801" y="122"/>
                  </a:lnTo>
                  <a:lnTo>
                    <a:pt x="807" y="112"/>
                  </a:lnTo>
                  <a:lnTo>
                    <a:pt x="803" y="108"/>
                  </a:lnTo>
                  <a:lnTo>
                    <a:pt x="798" y="103"/>
                  </a:lnTo>
                  <a:lnTo>
                    <a:pt x="793" y="99"/>
                  </a:lnTo>
                  <a:lnTo>
                    <a:pt x="788" y="96"/>
                  </a:lnTo>
                  <a:lnTo>
                    <a:pt x="784" y="92"/>
                  </a:lnTo>
                  <a:lnTo>
                    <a:pt x="788" y="84"/>
                  </a:lnTo>
                  <a:lnTo>
                    <a:pt x="798" y="87"/>
                  </a:lnTo>
                  <a:lnTo>
                    <a:pt x="812" y="89"/>
                  </a:lnTo>
                  <a:lnTo>
                    <a:pt x="824" y="87"/>
                  </a:lnTo>
                  <a:lnTo>
                    <a:pt x="833" y="80"/>
                  </a:lnTo>
                  <a:lnTo>
                    <a:pt x="791" y="80"/>
                  </a:lnTo>
                  <a:lnTo>
                    <a:pt x="791" y="77"/>
                  </a:lnTo>
                  <a:lnTo>
                    <a:pt x="788" y="77"/>
                  </a:lnTo>
                  <a:lnTo>
                    <a:pt x="788" y="73"/>
                  </a:lnTo>
                  <a:lnTo>
                    <a:pt x="793" y="70"/>
                  </a:lnTo>
                  <a:lnTo>
                    <a:pt x="798" y="66"/>
                  </a:lnTo>
                  <a:lnTo>
                    <a:pt x="803" y="63"/>
                  </a:lnTo>
                  <a:lnTo>
                    <a:pt x="808" y="59"/>
                  </a:lnTo>
                  <a:lnTo>
                    <a:pt x="814" y="58"/>
                  </a:lnTo>
                  <a:lnTo>
                    <a:pt x="836" y="61"/>
                  </a:lnTo>
                  <a:lnTo>
                    <a:pt x="842" y="45"/>
                  </a:lnTo>
                  <a:lnTo>
                    <a:pt x="868" y="49"/>
                  </a:lnTo>
                  <a:lnTo>
                    <a:pt x="870" y="49"/>
                  </a:lnTo>
                  <a:lnTo>
                    <a:pt x="871" y="45"/>
                  </a:lnTo>
                  <a:lnTo>
                    <a:pt x="873" y="44"/>
                  </a:lnTo>
                  <a:lnTo>
                    <a:pt x="875" y="40"/>
                  </a:lnTo>
                  <a:lnTo>
                    <a:pt x="880" y="38"/>
                  </a:lnTo>
                  <a:lnTo>
                    <a:pt x="884" y="44"/>
                  </a:lnTo>
                  <a:lnTo>
                    <a:pt x="889" y="49"/>
                  </a:lnTo>
                  <a:lnTo>
                    <a:pt x="894" y="54"/>
                  </a:lnTo>
                  <a:lnTo>
                    <a:pt x="894" y="45"/>
                  </a:lnTo>
                  <a:lnTo>
                    <a:pt x="896" y="44"/>
                  </a:lnTo>
                  <a:lnTo>
                    <a:pt x="896" y="42"/>
                  </a:lnTo>
                  <a:lnTo>
                    <a:pt x="896" y="40"/>
                  </a:lnTo>
                  <a:lnTo>
                    <a:pt x="896" y="38"/>
                  </a:lnTo>
                  <a:lnTo>
                    <a:pt x="897" y="35"/>
                  </a:lnTo>
                  <a:lnTo>
                    <a:pt x="899" y="33"/>
                  </a:lnTo>
                  <a:lnTo>
                    <a:pt x="903" y="31"/>
                  </a:lnTo>
                  <a:lnTo>
                    <a:pt x="920" y="23"/>
                  </a:lnTo>
                  <a:lnTo>
                    <a:pt x="943" y="19"/>
                  </a:lnTo>
                  <a:close/>
                  <a:moveTo>
                    <a:pt x="2205" y="16"/>
                  </a:moveTo>
                  <a:lnTo>
                    <a:pt x="2215" y="19"/>
                  </a:lnTo>
                  <a:lnTo>
                    <a:pt x="2215" y="26"/>
                  </a:lnTo>
                  <a:lnTo>
                    <a:pt x="2200" y="26"/>
                  </a:lnTo>
                  <a:lnTo>
                    <a:pt x="2205" y="16"/>
                  </a:lnTo>
                  <a:close/>
                  <a:moveTo>
                    <a:pt x="2676" y="0"/>
                  </a:moveTo>
                  <a:lnTo>
                    <a:pt x="2681" y="3"/>
                  </a:lnTo>
                  <a:lnTo>
                    <a:pt x="2685" y="7"/>
                  </a:lnTo>
                  <a:lnTo>
                    <a:pt x="2687" y="10"/>
                  </a:lnTo>
                  <a:lnTo>
                    <a:pt x="2688" y="16"/>
                  </a:lnTo>
                  <a:lnTo>
                    <a:pt x="2690" y="19"/>
                  </a:lnTo>
                  <a:lnTo>
                    <a:pt x="2692" y="24"/>
                  </a:lnTo>
                  <a:lnTo>
                    <a:pt x="2695" y="26"/>
                  </a:lnTo>
                  <a:lnTo>
                    <a:pt x="2706" y="31"/>
                  </a:lnTo>
                  <a:lnTo>
                    <a:pt x="2716" y="33"/>
                  </a:lnTo>
                  <a:lnTo>
                    <a:pt x="2723" y="33"/>
                  </a:lnTo>
                  <a:lnTo>
                    <a:pt x="2728" y="37"/>
                  </a:lnTo>
                  <a:lnTo>
                    <a:pt x="2732" y="44"/>
                  </a:lnTo>
                  <a:lnTo>
                    <a:pt x="2734" y="58"/>
                  </a:lnTo>
                  <a:lnTo>
                    <a:pt x="2732" y="59"/>
                  </a:lnTo>
                  <a:lnTo>
                    <a:pt x="2732" y="59"/>
                  </a:lnTo>
                  <a:lnTo>
                    <a:pt x="2732" y="61"/>
                  </a:lnTo>
                  <a:lnTo>
                    <a:pt x="2732" y="63"/>
                  </a:lnTo>
                  <a:lnTo>
                    <a:pt x="2730" y="65"/>
                  </a:lnTo>
                  <a:lnTo>
                    <a:pt x="2708" y="65"/>
                  </a:lnTo>
                  <a:lnTo>
                    <a:pt x="2685" y="65"/>
                  </a:lnTo>
                  <a:lnTo>
                    <a:pt x="2666" y="73"/>
                  </a:lnTo>
                  <a:lnTo>
                    <a:pt x="2662" y="75"/>
                  </a:lnTo>
                  <a:lnTo>
                    <a:pt x="2660" y="79"/>
                  </a:lnTo>
                  <a:lnTo>
                    <a:pt x="2659" y="80"/>
                  </a:lnTo>
                  <a:lnTo>
                    <a:pt x="2657" y="82"/>
                  </a:lnTo>
                  <a:lnTo>
                    <a:pt x="2655" y="84"/>
                  </a:lnTo>
                  <a:lnTo>
                    <a:pt x="2652" y="86"/>
                  </a:lnTo>
                  <a:lnTo>
                    <a:pt x="2646" y="89"/>
                  </a:lnTo>
                  <a:lnTo>
                    <a:pt x="2643" y="84"/>
                  </a:lnTo>
                  <a:lnTo>
                    <a:pt x="2641" y="80"/>
                  </a:lnTo>
                  <a:lnTo>
                    <a:pt x="2638" y="77"/>
                  </a:lnTo>
                  <a:lnTo>
                    <a:pt x="2650" y="47"/>
                  </a:lnTo>
                  <a:lnTo>
                    <a:pt x="2662" y="23"/>
                  </a:lnTo>
                  <a:lnTo>
                    <a:pt x="2676" y="0"/>
                  </a:lnTo>
                  <a:close/>
                  <a:moveTo>
                    <a:pt x="2554" y="0"/>
                  </a:moveTo>
                  <a:lnTo>
                    <a:pt x="2563" y="9"/>
                  </a:lnTo>
                  <a:lnTo>
                    <a:pt x="2568" y="19"/>
                  </a:lnTo>
                  <a:lnTo>
                    <a:pt x="2573" y="31"/>
                  </a:lnTo>
                  <a:lnTo>
                    <a:pt x="2564" y="31"/>
                  </a:lnTo>
                  <a:lnTo>
                    <a:pt x="2564" y="26"/>
                  </a:lnTo>
                  <a:lnTo>
                    <a:pt x="2561" y="23"/>
                  </a:lnTo>
                  <a:lnTo>
                    <a:pt x="2557" y="19"/>
                  </a:lnTo>
                  <a:lnTo>
                    <a:pt x="2556" y="14"/>
                  </a:lnTo>
                  <a:lnTo>
                    <a:pt x="2554" y="9"/>
                  </a:lnTo>
                  <a:lnTo>
                    <a:pt x="2554" y="0"/>
                  </a:lnTo>
                  <a:close/>
                </a:path>
              </a:pathLst>
            </a:custGeom>
            <a:grpFill/>
            <a:ln w="3175">
              <a:noFill/>
              <a:round/>
              <a:headEnd/>
              <a:tailEnd/>
            </a:ln>
          </p:spPr>
          <p:txBody>
            <a:bodyPr vert="horz" wrap="square" lIns="91440" tIns="45720" rIns="91440" bIns="45720" numCol="1" anchor="t" anchorCtr="0" compatLnSpc="1">
              <a:prstTxWarp prst="textNoShape">
                <a:avLst/>
              </a:prstTxWarp>
            </a:bodyPr>
            <a:lstStyle/>
            <a:p>
              <a:endParaRPr lang="ko-KR" altLang="en-US"/>
            </a:p>
          </p:txBody>
        </p:sp>
      </p:grpSp>
      <p:sp>
        <p:nvSpPr>
          <p:cNvPr id="2" name="Title 1"/>
          <p:cNvSpPr>
            <a:spLocks noGrp="1"/>
          </p:cNvSpPr>
          <p:nvPr>
            <p:ph type="title"/>
          </p:nvPr>
        </p:nvSpPr>
        <p:spPr/>
        <p:txBody>
          <a:bodyPr/>
          <a:lstStyle/>
          <a:p>
            <a:pPr algn="ctr"/>
            <a:r>
              <a:rPr lang="en-US" altLang="ko-KR" dirty="0">
                <a:solidFill>
                  <a:schemeClr val="accent5"/>
                </a:solidFill>
              </a:rPr>
              <a:t>Worldmap</a:t>
            </a:r>
            <a:r>
              <a:rPr lang="en-US" altLang="ko-KR" dirty="0"/>
              <a:t> Layout</a:t>
            </a:r>
            <a:endParaRPr lang="ko-KR" altLang="en-US" dirty="0"/>
          </a:p>
        </p:txBody>
      </p:sp>
      <p:sp>
        <p:nvSpPr>
          <p:cNvPr id="13" name="TextBox 12"/>
          <p:cNvSpPr txBox="1"/>
          <p:nvPr/>
        </p:nvSpPr>
        <p:spPr>
          <a:xfrm>
            <a:off x="540000" y="1129082"/>
            <a:ext cx="3023887" cy="584775"/>
          </a:xfrm>
          <a:prstGeom prst="rect">
            <a:avLst/>
          </a:prstGeom>
          <a:noFill/>
        </p:spPr>
        <p:txBody>
          <a:bodyPr wrap="square" rtlCol="0">
            <a:spAutoFit/>
          </a:bodyPr>
          <a:lstStyle/>
          <a:p>
            <a:r>
              <a:rPr lang="en-US" altLang="ko-KR" sz="1600" b="1" dirty="0">
                <a:solidFill>
                  <a:schemeClr val="tx1">
                    <a:lumMod val="75000"/>
                    <a:lumOff val="25000"/>
                  </a:schemeClr>
                </a:solidFill>
                <a:latin typeface="Arial" pitchFamily="34" charset="0"/>
                <a:cs typeface="Arial" pitchFamily="34" charset="0"/>
              </a:rPr>
              <a:t>Simple </a:t>
            </a:r>
            <a:r>
              <a:rPr lang="en-US" altLang="ko-KR" sz="1600" b="1" dirty="0">
                <a:solidFill>
                  <a:schemeClr val="accent1"/>
                </a:solidFill>
                <a:latin typeface="Arial" pitchFamily="34" charset="0"/>
                <a:cs typeface="Arial" pitchFamily="34" charset="0"/>
              </a:rPr>
              <a:t>PowerPoint </a:t>
            </a:r>
            <a:r>
              <a:rPr lang="en-US" altLang="ko-KR" sz="1600" b="1" dirty="0">
                <a:solidFill>
                  <a:schemeClr val="tx1">
                    <a:lumMod val="75000"/>
                    <a:lumOff val="25000"/>
                  </a:schemeClr>
                </a:solidFill>
                <a:latin typeface="Arial" pitchFamily="34" charset="0"/>
                <a:cs typeface="Arial" pitchFamily="34" charset="0"/>
              </a:rPr>
              <a:t>Presentation</a:t>
            </a:r>
            <a:endParaRPr lang="ko-KR" altLang="en-US" sz="1600" b="1" dirty="0">
              <a:solidFill>
                <a:schemeClr val="tx1">
                  <a:lumMod val="75000"/>
                  <a:lumOff val="25000"/>
                </a:schemeClr>
              </a:solidFill>
              <a:latin typeface="Arial" pitchFamily="34" charset="0"/>
              <a:cs typeface="Arial" pitchFamily="34" charset="0"/>
            </a:endParaRPr>
          </a:p>
        </p:txBody>
      </p:sp>
      <p:sp>
        <p:nvSpPr>
          <p:cNvPr id="14" name="TextBox 13"/>
          <p:cNvSpPr txBox="1"/>
          <p:nvPr/>
        </p:nvSpPr>
        <p:spPr>
          <a:xfrm>
            <a:off x="540000" y="1710654"/>
            <a:ext cx="3023887" cy="1200329"/>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Get a modern PowerPoint  Presentation that is beautifully designed.  Easy to change colors, photos and Text. You can simply impress your audience and add a unique zing and appeal to your Presentations. </a:t>
            </a:r>
          </a:p>
        </p:txBody>
      </p:sp>
      <p:graphicFrame>
        <p:nvGraphicFramePr>
          <p:cNvPr id="23" name="Chart 22"/>
          <p:cNvGraphicFramePr/>
          <p:nvPr>
            <p:extLst>
              <p:ext uri="{D42A27DB-BD31-4B8C-83A1-F6EECF244321}">
                <p14:modId xmlns:p14="http://schemas.microsoft.com/office/powerpoint/2010/main" val="3617492074"/>
              </p:ext>
            </p:extLst>
          </p:nvPr>
        </p:nvGraphicFramePr>
        <p:xfrm>
          <a:off x="580653" y="2815574"/>
          <a:ext cx="3249927" cy="1379399"/>
        </p:xfrm>
        <a:graphic>
          <a:graphicData uri="http://schemas.openxmlformats.org/drawingml/2006/chart">
            <c:chart xmlns:c="http://schemas.openxmlformats.org/drawingml/2006/chart" xmlns:r="http://schemas.openxmlformats.org/officeDocument/2006/relationships" r:id="rId2"/>
          </a:graphicData>
        </a:graphic>
      </p:graphicFrame>
      <p:sp>
        <p:nvSpPr>
          <p:cNvPr id="24" name="TextBox 23"/>
          <p:cNvSpPr txBox="1"/>
          <p:nvPr/>
        </p:nvSpPr>
        <p:spPr>
          <a:xfrm>
            <a:off x="3102203" y="2956598"/>
            <a:ext cx="781928"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60%</a:t>
            </a:r>
            <a:endParaRPr lang="ko-KR" altLang="en-US" sz="1600" b="1" dirty="0">
              <a:solidFill>
                <a:schemeClr val="tx1">
                  <a:lumMod val="75000"/>
                  <a:lumOff val="25000"/>
                </a:schemeClr>
              </a:solidFill>
              <a:cs typeface="Arial" pitchFamily="34" charset="0"/>
            </a:endParaRPr>
          </a:p>
        </p:txBody>
      </p:sp>
      <p:sp>
        <p:nvSpPr>
          <p:cNvPr id="25" name="TextBox 24"/>
          <p:cNvSpPr txBox="1"/>
          <p:nvPr/>
        </p:nvSpPr>
        <p:spPr>
          <a:xfrm>
            <a:off x="1907704" y="3323514"/>
            <a:ext cx="781928"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40%</a:t>
            </a:r>
            <a:endParaRPr lang="ko-KR" altLang="en-US" sz="1600" b="1" dirty="0">
              <a:solidFill>
                <a:schemeClr val="tx1">
                  <a:lumMod val="75000"/>
                  <a:lumOff val="25000"/>
                </a:schemeClr>
              </a:solidFill>
              <a:cs typeface="Arial" pitchFamily="34" charset="0"/>
            </a:endParaRPr>
          </a:p>
        </p:txBody>
      </p:sp>
      <p:sp>
        <p:nvSpPr>
          <p:cNvPr id="26" name="TextBox 25"/>
          <p:cNvSpPr txBox="1"/>
          <p:nvPr/>
        </p:nvSpPr>
        <p:spPr>
          <a:xfrm>
            <a:off x="2647339" y="3721798"/>
            <a:ext cx="781928"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80%</a:t>
            </a:r>
            <a:endParaRPr lang="ko-KR" altLang="en-US" sz="1600" b="1" dirty="0">
              <a:solidFill>
                <a:schemeClr val="tx1">
                  <a:lumMod val="75000"/>
                  <a:lumOff val="25000"/>
                </a:schemeClr>
              </a:solidFill>
              <a:cs typeface="Arial" pitchFamily="34" charset="0"/>
            </a:endParaRPr>
          </a:p>
        </p:txBody>
      </p:sp>
      <p:sp>
        <p:nvSpPr>
          <p:cNvPr id="27" name="Teardrop 6"/>
          <p:cNvSpPr/>
          <p:nvPr/>
        </p:nvSpPr>
        <p:spPr>
          <a:xfrm rot="8100000">
            <a:off x="5240265" y="2903276"/>
            <a:ext cx="445195" cy="445196"/>
          </a:xfrm>
          <a:custGeom>
            <a:avLst/>
            <a:gdLst/>
            <a:ahLst/>
            <a:cxnLst/>
            <a:rect l="l" t="t" r="r" b="b"/>
            <a:pathLst>
              <a:path w="2483832" h="2483835">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8" name="Teardrop 6"/>
          <p:cNvSpPr/>
          <p:nvPr/>
        </p:nvSpPr>
        <p:spPr>
          <a:xfrm rot="8100000">
            <a:off x="7021750" y="2024189"/>
            <a:ext cx="573256" cy="573257"/>
          </a:xfrm>
          <a:custGeom>
            <a:avLst/>
            <a:gdLst/>
            <a:ahLst/>
            <a:cxnLst/>
            <a:rect l="l" t="t" r="r" b="b"/>
            <a:pathLst>
              <a:path w="2483832" h="2483835">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9" name="Teardrop 6"/>
          <p:cNvSpPr/>
          <p:nvPr/>
        </p:nvSpPr>
        <p:spPr>
          <a:xfrm rot="8100000">
            <a:off x="4588520" y="2318975"/>
            <a:ext cx="271974" cy="271975"/>
          </a:xfrm>
          <a:custGeom>
            <a:avLst/>
            <a:gdLst/>
            <a:ahLst/>
            <a:cxnLst/>
            <a:rect l="l" t="t" r="r" b="b"/>
            <a:pathLst>
              <a:path w="2483832" h="2483835">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Tree>
    <p:extLst>
      <p:ext uri="{BB962C8B-B14F-4D97-AF65-F5344CB8AC3E}">
        <p14:creationId xmlns:p14="http://schemas.microsoft.com/office/powerpoint/2010/main" val="12932374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그림 개체 틀 3">
            <a:extLst>
              <a:ext uri="{FF2B5EF4-FFF2-40B4-BE49-F238E27FC236}">
                <a16:creationId xmlns:a16="http://schemas.microsoft.com/office/drawing/2014/main" xmlns="" id="{F7630736-FBA5-463E-B3C3-E39443DD9238}"/>
              </a:ext>
            </a:extLst>
          </p:cNvPr>
          <p:cNvSpPr>
            <a:spLocks noGrp="1"/>
          </p:cNvSpPr>
          <p:nvPr>
            <p:ph type="pic" idx="11"/>
          </p:nvPr>
        </p:nvSpPr>
        <p:spPr/>
      </p:sp>
      <p:sp>
        <p:nvSpPr>
          <p:cNvPr id="2" name="Title 1"/>
          <p:cNvSpPr>
            <a:spLocks noGrp="1"/>
          </p:cNvSpPr>
          <p:nvPr>
            <p:ph type="title" idx="4294967295"/>
          </p:nvPr>
        </p:nvSpPr>
        <p:spPr>
          <a:xfrm>
            <a:off x="683568" y="437058"/>
            <a:ext cx="3635896" cy="1558628"/>
          </a:xfrm>
          <a:prstGeom prst="rect">
            <a:avLst/>
          </a:prstGeom>
        </p:spPr>
        <p:txBody>
          <a:bodyPr/>
          <a:lstStyle/>
          <a:p>
            <a:pPr algn="l"/>
            <a:r>
              <a:rPr lang="en-US" altLang="ko-KR" dirty="0">
                <a:solidFill>
                  <a:schemeClr val="bg1"/>
                </a:solidFill>
              </a:rPr>
              <a:t>Worldmap Layout</a:t>
            </a:r>
            <a:endParaRPr lang="ko-KR" altLang="en-US" dirty="0">
              <a:solidFill>
                <a:schemeClr val="bg1"/>
              </a:solidFill>
            </a:endParaRPr>
          </a:p>
        </p:txBody>
      </p:sp>
      <p:sp>
        <p:nvSpPr>
          <p:cNvPr id="11" name="Text Placeholder 13"/>
          <p:cNvSpPr txBox="1">
            <a:spLocks/>
          </p:cNvSpPr>
          <p:nvPr/>
        </p:nvSpPr>
        <p:spPr>
          <a:xfrm>
            <a:off x="683568" y="2715766"/>
            <a:ext cx="2293105" cy="739354"/>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10000"/>
              </a:lnSpc>
              <a:buNone/>
            </a:pPr>
            <a:r>
              <a:rPr lang="en-US" sz="1600" b="1" dirty="0">
                <a:solidFill>
                  <a:schemeClr val="bg1"/>
                </a:solidFill>
                <a:cs typeface="Arial" pitchFamily="34" charset="0"/>
              </a:rPr>
              <a:t>Simple </a:t>
            </a:r>
            <a:r>
              <a:rPr lang="en-US" altLang="ko-KR" sz="1600" b="1" dirty="0">
                <a:solidFill>
                  <a:schemeClr val="bg1"/>
                </a:solidFill>
                <a:cs typeface="Arial" pitchFamily="34" charset="0"/>
              </a:rPr>
              <a:t>Presentation Designed</a:t>
            </a:r>
          </a:p>
        </p:txBody>
      </p:sp>
      <p:sp>
        <p:nvSpPr>
          <p:cNvPr id="13" name="TextBox 12"/>
          <p:cNvSpPr txBox="1"/>
          <p:nvPr/>
        </p:nvSpPr>
        <p:spPr>
          <a:xfrm>
            <a:off x="683568" y="3531661"/>
            <a:ext cx="3023887" cy="1200329"/>
          </a:xfrm>
          <a:prstGeom prst="rect">
            <a:avLst/>
          </a:prstGeom>
          <a:noFill/>
        </p:spPr>
        <p:txBody>
          <a:bodyPr wrap="square" rtlCol="0">
            <a:spAutoFit/>
          </a:bodyPr>
          <a:lstStyle/>
          <a:p>
            <a:r>
              <a:rPr lang="en-US" altLang="ko-KR" sz="1200" dirty="0">
                <a:solidFill>
                  <a:schemeClr val="bg1"/>
                </a:solidFill>
                <a:cs typeface="Arial" pitchFamily="34" charset="0"/>
              </a:rPr>
              <a:t>Get a modern PowerPoint  Presentation that is beautifully designed.  Easy to change colors, photos and Text. You can simply impress your audience and add a unique zing and appeal to your Presentations. </a:t>
            </a:r>
          </a:p>
        </p:txBody>
      </p:sp>
      <p:sp>
        <p:nvSpPr>
          <p:cNvPr id="14" name="Freeform 8"/>
          <p:cNvSpPr>
            <a:spLocks noEditPoints="1"/>
          </p:cNvSpPr>
          <p:nvPr/>
        </p:nvSpPr>
        <p:spPr bwMode="auto">
          <a:xfrm>
            <a:off x="5485724" y="484056"/>
            <a:ext cx="3093416" cy="4432568"/>
          </a:xfrm>
          <a:custGeom>
            <a:avLst/>
            <a:gdLst>
              <a:gd name="T0" fmla="*/ 1307 w 2407"/>
              <a:gd name="T1" fmla="*/ 3296 h 3449"/>
              <a:gd name="T2" fmla="*/ 1393 w 2407"/>
              <a:gd name="T3" fmla="*/ 3433 h 3449"/>
              <a:gd name="T4" fmla="*/ 1318 w 2407"/>
              <a:gd name="T5" fmla="*/ 3430 h 3449"/>
              <a:gd name="T6" fmla="*/ 1232 w 2407"/>
              <a:gd name="T7" fmla="*/ 3392 h 3449"/>
              <a:gd name="T8" fmla="*/ 1634 w 2407"/>
              <a:gd name="T9" fmla="*/ 3254 h 3449"/>
              <a:gd name="T10" fmla="*/ 1670 w 2407"/>
              <a:gd name="T11" fmla="*/ 3273 h 3449"/>
              <a:gd name="T12" fmla="*/ 1271 w 2407"/>
              <a:gd name="T13" fmla="*/ 2772 h 3449"/>
              <a:gd name="T14" fmla="*/ 1634 w 2407"/>
              <a:gd name="T15" fmla="*/ 719 h 3449"/>
              <a:gd name="T16" fmla="*/ 1040 w 2407"/>
              <a:gd name="T17" fmla="*/ 126 h 3449"/>
              <a:gd name="T18" fmla="*/ 543 w 2407"/>
              <a:gd name="T19" fmla="*/ 2 h 3449"/>
              <a:gd name="T20" fmla="*/ 509 w 2407"/>
              <a:gd name="T21" fmla="*/ 156 h 3449"/>
              <a:gd name="T22" fmla="*/ 550 w 2407"/>
              <a:gd name="T23" fmla="*/ 68 h 3449"/>
              <a:gd name="T24" fmla="*/ 672 w 2407"/>
              <a:gd name="T25" fmla="*/ 51 h 3449"/>
              <a:gd name="T26" fmla="*/ 1009 w 2407"/>
              <a:gd name="T27" fmla="*/ 100 h 3449"/>
              <a:gd name="T28" fmla="*/ 1065 w 2407"/>
              <a:gd name="T29" fmla="*/ 182 h 3449"/>
              <a:gd name="T30" fmla="*/ 1234 w 2407"/>
              <a:gd name="T31" fmla="*/ 302 h 3449"/>
              <a:gd name="T32" fmla="*/ 1454 w 2407"/>
              <a:gd name="T33" fmla="*/ 346 h 3449"/>
              <a:gd name="T34" fmla="*/ 1562 w 2407"/>
              <a:gd name="T35" fmla="*/ 475 h 3449"/>
              <a:gd name="T36" fmla="*/ 1613 w 2407"/>
              <a:gd name="T37" fmla="*/ 548 h 3449"/>
              <a:gd name="T38" fmla="*/ 1576 w 2407"/>
              <a:gd name="T39" fmla="*/ 711 h 3449"/>
              <a:gd name="T40" fmla="*/ 1869 w 2407"/>
              <a:gd name="T41" fmla="*/ 714 h 3449"/>
              <a:gd name="T42" fmla="*/ 2220 w 2407"/>
              <a:gd name="T43" fmla="*/ 840 h 3449"/>
              <a:gd name="T44" fmla="*/ 2292 w 2407"/>
              <a:gd name="T45" fmla="*/ 1194 h 3449"/>
              <a:gd name="T46" fmla="*/ 2206 w 2407"/>
              <a:gd name="T47" fmla="*/ 1477 h 3449"/>
              <a:gd name="T48" fmla="*/ 2136 w 2407"/>
              <a:gd name="T49" fmla="*/ 1733 h 3449"/>
              <a:gd name="T50" fmla="*/ 1948 w 2407"/>
              <a:gd name="T51" fmla="*/ 1824 h 3449"/>
              <a:gd name="T52" fmla="*/ 1787 w 2407"/>
              <a:gd name="T53" fmla="*/ 1924 h 3449"/>
              <a:gd name="T54" fmla="*/ 1716 w 2407"/>
              <a:gd name="T55" fmla="*/ 2220 h 3449"/>
              <a:gd name="T56" fmla="*/ 1658 w 2407"/>
              <a:gd name="T57" fmla="*/ 2231 h 3449"/>
              <a:gd name="T58" fmla="*/ 1618 w 2407"/>
              <a:gd name="T59" fmla="*/ 2379 h 3449"/>
              <a:gd name="T60" fmla="*/ 1454 w 2407"/>
              <a:gd name="T61" fmla="*/ 2418 h 3449"/>
              <a:gd name="T62" fmla="*/ 1339 w 2407"/>
              <a:gd name="T63" fmla="*/ 2615 h 3449"/>
              <a:gd name="T64" fmla="*/ 1288 w 2407"/>
              <a:gd name="T65" fmla="*/ 2718 h 3449"/>
              <a:gd name="T66" fmla="*/ 1220 w 2407"/>
              <a:gd name="T67" fmla="*/ 2777 h 3449"/>
              <a:gd name="T68" fmla="*/ 1236 w 2407"/>
              <a:gd name="T69" fmla="*/ 2882 h 3449"/>
              <a:gd name="T70" fmla="*/ 1166 w 2407"/>
              <a:gd name="T71" fmla="*/ 2960 h 3449"/>
              <a:gd name="T72" fmla="*/ 1213 w 2407"/>
              <a:gd name="T73" fmla="*/ 3201 h 3449"/>
              <a:gd name="T74" fmla="*/ 1197 w 2407"/>
              <a:gd name="T75" fmla="*/ 3297 h 3449"/>
              <a:gd name="T76" fmla="*/ 1099 w 2407"/>
              <a:gd name="T77" fmla="*/ 3341 h 3449"/>
              <a:gd name="T78" fmla="*/ 1033 w 2407"/>
              <a:gd name="T79" fmla="*/ 3273 h 3449"/>
              <a:gd name="T80" fmla="*/ 983 w 2407"/>
              <a:gd name="T81" fmla="*/ 3219 h 3449"/>
              <a:gd name="T82" fmla="*/ 921 w 2407"/>
              <a:gd name="T83" fmla="*/ 3156 h 3449"/>
              <a:gd name="T84" fmla="*/ 871 w 2407"/>
              <a:gd name="T85" fmla="*/ 3022 h 3449"/>
              <a:gd name="T86" fmla="*/ 817 w 2407"/>
              <a:gd name="T87" fmla="*/ 2964 h 3449"/>
              <a:gd name="T88" fmla="*/ 832 w 2407"/>
              <a:gd name="T89" fmla="*/ 2861 h 3449"/>
              <a:gd name="T90" fmla="*/ 832 w 2407"/>
              <a:gd name="T91" fmla="*/ 2795 h 3449"/>
              <a:gd name="T92" fmla="*/ 775 w 2407"/>
              <a:gd name="T93" fmla="*/ 2803 h 3449"/>
              <a:gd name="T94" fmla="*/ 733 w 2407"/>
              <a:gd name="T95" fmla="*/ 2624 h 3449"/>
              <a:gd name="T96" fmla="*/ 715 w 2407"/>
              <a:gd name="T97" fmla="*/ 2306 h 3449"/>
              <a:gd name="T98" fmla="*/ 672 w 2407"/>
              <a:gd name="T99" fmla="*/ 2086 h 3449"/>
              <a:gd name="T100" fmla="*/ 667 w 2407"/>
              <a:gd name="T101" fmla="*/ 1894 h 3449"/>
              <a:gd name="T102" fmla="*/ 611 w 2407"/>
              <a:gd name="T103" fmla="*/ 1555 h 3449"/>
              <a:gd name="T104" fmla="*/ 349 w 2407"/>
              <a:gd name="T105" fmla="*/ 1397 h 3449"/>
              <a:gd name="T106" fmla="*/ 215 w 2407"/>
              <a:gd name="T107" fmla="*/ 1198 h 3449"/>
              <a:gd name="T108" fmla="*/ 45 w 2407"/>
              <a:gd name="T109" fmla="*/ 962 h 3449"/>
              <a:gd name="T110" fmla="*/ 31 w 2407"/>
              <a:gd name="T111" fmla="*/ 770 h 3449"/>
              <a:gd name="T112" fmla="*/ 61 w 2407"/>
              <a:gd name="T113" fmla="*/ 618 h 3449"/>
              <a:gd name="T114" fmla="*/ 208 w 2407"/>
              <a:gd name="T115" fmla="*/ 414 h 3449"/>
              <a:gd name="T116" fmla="*/ 230 w 2407"/>
              <a:gd name="T117" fmla="*/ 227 h 3449"/>
              <a:gd name="T118" fmla="*/ 244 w 2407"/>
              <a:gd name="T119" fmla="*/ 215 h 3449"/>
              <a:gd name="T120" fmla="*/ 380 w 2407"/>
              <a:gd name="T121" fmla="*/ 73 h 3449"/>
              <a:gd name="T122" fmla="*/ 494 w 2407"/>
              <a:gd name="T123" fmla="*/ 14 h 3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407" h="3449">
                <a:moveTo>
                  <a:pt x="1489" y="3376"/>
                </a:moveTo>
                <a:lnTo>
                  <a:pt x="1539" y="3376"/>
                </a:lnTo>
                <a:lnTo>
                  <a:pt x="1541" y="3379"/>
                </a:lnTo>
                <a:lnTo>
                  <a:pt x="1541" y="3383"/>
                </a:lnTo>
                <a:lnTo>
                  <a:pt x="1543" y="3388"/>
                </a:lnTo>
                <a:lnTo>
                  <a:pt x="1543" y="3395"/>
                </a:lnTo>
                <a:lnTo>
                  <a:pt x="1536" y="3397"/>
                </a:lnTo>
                <a:lnTo>
                  <a:pt x="1527" y="3399"/>
                </a:lnTo>
                <a:lnTo>
                  <a:pt x="1517" y="3399"/>
                </a:lnTo>
                <a:lnTo>
                  <a:pt x="1511" y="3397"/>
                </a:lnTo>
                <a:lnTo>
                  <a:pt x="1506" y="3395"/>
                </a:lnTo>
                <a:lnTo>
                  <a:pt x="1501" y="3395"/>
                </a:lnTo>
                <a:lnTo>
                  <a:pt x="1492" y="3395"/>
                </a:lnTo>
                <a:lnTo>
                  <a:pt x="1489" y="3376"/>
                </a:lnTo>
                <a:close/>
                <a:moveTo>
                  <a:pt x="1271" y="3275"/>
                </a:moveTo>
                <a:lnTo>
                  <a:pt x="1279" y="3282"/>
                </a:lnTo>
                <a:lnTo>
                  <a:pt x="1290" y="3283"/>
                </a:lnTo>
                <a:lnTo>
                  <a:pt x="1300" y="3287"/>
                </a:lnTo>
                <a:lnTo>
                  <a:pt x="1307" y="3296"/>
                </a:lnTo>
                <a:lnTo>
                  <a:pt x="1312" y="3308"/>
                </a:lnTo>
                <a:lnTo>
                  <a:pt x="1319" y="3318"/>
                </a:lnTo>
                <a:lnTo>
                  <a:pt x="1353" y="3337"/>
                </a:lnTo>
                <a:lnTo>
                  <a:pt x="1393" y="3355"/>
                </a:lnTo>
                <a:lnTo>
                  <a:pt x="1436" y="3369"/>
                </a:lnTo>
                <a:lnTo>
                  <a:pt x="1482" y="3379"/>
                </a:lnTo>
                <a:lnTo>
                  <a:pt x="1482" y="3395"/>
                </a:lnTo>
                <a:lnTo>
                  <a:pt x="1473" y="3395"/>
                </a:lnTo>
                <a:lnTo>
                  <a:pt x="1459" y="3400"/>
                </a:lnTo>
                <a:lnTo>
                  <a:pt x="1445" y="3400"/>
                </a:lnTo>
                <a:lnTo>
                  <a:pt x="1431" y="3400"/>
                </a:lnTo>
                <a:lnTo>
                  <a:pt x="1421" y="3402"/>
                </a:lnTo>
                <a:lnTo>
                  <a:pt x="1415" y="3406"/>
                </a:lnTo>
                <a:lnTo>
                  <a:pt x="1412" y="3407"/>
                </a:lnTo>
                <a:lnTo>
                  <a:pt x="1408" y="3411"/>
                </a:lnTo>
                <a:lnTo>
                  <a:pt x="1401" y="3413"/>
                </a:lnTo>
                <a:lnTo>
                  <a:pt x="1389" y="3414"/>
                </a:lnTo>
                <a:lnTo>
                  <a:pt x="1389" y="3433"/>
                </a:lnTo>
                <a:lnTo>
                  <a:pt x="1393" y="3433"/>
                </a:lnTo>
                <a:lnTo>
                  <a:pt x="1396" y="3428"/>
                </a:lnTo>
                <a:lnTo>
                  <a:pt x="1398" y="3425"/>
                </a:lnTo>
                <a:lnTo>
                  <a:pt x="1400" y="3423"/>
                </a:lnTo>
                <a:lnTo>
                  <a:pt x="1403" y="3423"/>
                </a:lnTo>
                <a:lnTo>
                  <a:pt x="1408" y="3421"/>
                </a:lnTo>
                <a:lnTo>
                  <a:pt x="1415" y="3421"/>
                </a:lnTo>
                <a:lnTo>
                  <a:pt x="1415" y="3430"/>
                </a:lnTo>
                <a:lnTo>
                  <a:pt x="1419" y="3433"/>
                </a:lnTo>
                <a:lnTo>
                  <a:pt x="1419" y="3437"/>
                </a:lnTo>
                <a:lnTo>
                  <a:pt x="1419" y="3442"/>
                </a:lnTo>
                <a:lnTo>
                  <a:pt x="1421" y="3449"/>
                </a:lnTo>
                <a:lnTo>
                  <a:pt x="1401" y="3446"/>
                </a:lnTo>
                <a:lnTo>
                  <a:pt x="1387" y="3439"/>
                </a:lnTo>
                <a:lnTo>
                  <a:pt x="1375" y="3432"/>
                </a:lnTo>
                <a:lnTo>
                  <a:pt x="1363" y="3425"/>
                </a:lnTo>
                <a:lnTo>
                  <a:pt x="1354" y="3425"/>
                </a:lnTo>
                <a:lnTo>
                  <a:pt x="1342" y="3427"/>
                </a:lnTo>
                <a:lnTo>
                  <a:pt x="1330" y="3428"/>
                </a:lnTo>
                <a:lnTo>
                  <a:pt x="1318" y="3430"/>
                </a:lnTo>
                <a:lnTo>
                  <a:pt x="1309" y="3430"/>
                </a:lnTo>
                <a:lnTo>
                  <a:pt x="1304" y="3427"/>
                </a:lnTo>
                <a:lnTo>
                  <a:pt x="1300" y="3423"/>
                </a:lnTo>
                <a:lnTo>
                  <a:pt x="1295" y="3418"/>
                </a:lnTo>
                <a:lnTo>
                  <a:pt x="1290" y="3413"/>
                </a:lnTo>
                <a:lnTo>
                  <a:pt x="1286" y="3409"/>
                </a:lnTo>
                <a:lnTo>
                  <a:pt x="1281" y="3406"/>
                </a:lnTo>
                <a:lnTo>
                  <a:pt x="1279" y="3406"/>
                </a:lnTo>
                <a:lnTo>
                  <a:pt x="1277" y="3406"/>
                </a:lnTo>
                <a:lnTo>
                  <a:pt x="1277" y="3407"/>
                </a:lnTo>
                <a:lnTo>
                  <a:pt x="1277" y="3409"/>
                </a:lnTo>
                <a:lnTo>
                  <a:pt x="1277" y="3411"/>
                </a:lnTo>
                <a:lnTo>
                  <a:pt x="1277" y="3413"/>
                </a:lnTo>
                <a:lnTo>
                  <a:pt x="1277" y="3414"/>
                </a:lnTo>
                <a:lnTo>
                  <a:pt x="1262" y="3414"/>
                </a:lnTo>
                <a:lnTo>
                  <a:pt x="1246" y="3409"/>
                </a:lnTo>
                <a:lnTo>
                  <a:pt x="1236" y="3402"/>
                </a:lnTo>
                <a:lnTo>
                  <a:pt x="1232" y="3402"/>
                </a:lnTo>
                <a:lnTo>
                  <a:pt x="1232" y="3392"/>
                </a:lnTo>
                <a:lnTo>
                  <a:pt x="1251" y="3392"/>
                </a:lnTo>
                <a:lnTo>
                  <a:pt x="1251" y="3388"/>
                </a:lnTo>
                <a:lnTo>
                  <a:pt x="1253" y="3386"/>
                </a:lnTo>
                <a:lnTo>
                  <a:pt x="1253" y="3386"/>
                </a:lnTo>
                <a:lnTo>
                  <a:pt x="1253" y="3385"/>
                </a:lnTo>
                <a:lnTo>
                  <a:pt x="1255" y="3383"/>
                </a:lnTo>
                <a:lnTo>
                  <a:pt x="1250" y="3371"/>
                </a:lnTo>
                <a:lnTo>
                  <a:pt x="1243" y="3358"/>
                </a:lnTo>
                <a:lnTo>
                  <a:pt x="1236" y="3346"/>
                </a:lnTo>
                <a:lnTo>
                  <a:pt x="1230" y="3332"/>
                </a:lnTo>
                <a:lnTo>
                  <a:pt x="1232" y="3322"/>
                </a:lnTo>
                <a:lnTo>
                  <a:pt x="1236" y="3310"/>
                </a:lnTo>
                <a:lnTo>
                  <a:pt x="1241" y="3297"/>
                </a:lnTo>
                <a:lnTo>
                  <a:pt x="1246" y="3287"/>
                </a:lnTo>
                <a:lnTo>
                  <a:pt x="1257" y="3278"/>
                </a:lnTo>
                <a:lnTo>
                  <a:pt x="1271" y="3275"/>
                </a:lnTo>
                <a:close/>
                <a:moveTo>
                  <a:pt x="1642" y="3222"/>
                </a:moveTo>
                <a:lnTo>
                  <a:pt x="1641" y="3238"/>
                </a:lnTo>
                <a:lnTo>
                  <a:pt x="1634" y="3254"/>
                </a:lnTo>
                <a:lnTo>
                  <a:pt x="1623" y="3264"/>
                </a:lnTo>
                <a:lnTo>
                  <a:pt x="1621" y="3266"/>
                </a:lnTo>
                <a:lnTo>
                  <a:pt x="1618" y="3269"/>
                </a:lnTo>
                <a:lnTo>
                  <a:pt x="1616" y="3271"/>
                </a:lnTo>
                <a:lnTo>
                  <a:pt x="1581" y="3264"/>
                </a:lnTo>
                <a:lnTo>
                  <a:pt x="1578" y="3238"/>
                </a:lnTo>
                <a:lnTo>
                  <a:pt x="1593" y="3233"/>
                </a:lnTo>
                <a:lnTo>
                  <a:pt x="1606" y="3228"/>
                </a:lnTo>
                <a:lnTo>
                  <a:pt x="1621" y="3224"/>
                </a:lnTo>
                <a:lnTo>
                  <a:pt x="1642" y="3222"/>
                </a:lnTo>
                <a:close/>
                <a:moveTo>
                  <a:pt x="1689" y="3217"/>
                </a:moveTo>
                <a:lnTo>
                  <a:pt x="1728" y="3217"/>
                </a:lnTo>
                <a:lnTo>
                  <a:pt x="1730" y="3228"/>
                </a:lnTo>
                <a:lnTo>
                  <a:pt x="1733" y="3236"/>
                </a:lnTo>
                <a:lnTo>
                  <a:pt x="1735" y="3248"/>
                </a:lnTo>
                <a:lnTo>
                  <a:pt x="1716" y="3254"/>
                </a:lnTo>
                <a:lnTo>
                  <a:pt x="1702" y="3261"/>
                </a:lnTo>
                <a:lnTo>
                  <a:pt x="1688" y="3268"/>
                </a:lnTo>
                <a:lnTo>
                  <a:pt x="1670" y="3273"/>
                </a:lnTo>
                <a:lnTo>
                  <a:pt x="1651" y="3275"/>
                </a:lnTo>
                <a:lnTo>
                  <a:pt x="1649" y="3271"/>
                </a:lnTo>
                <a:lnTo>
                  <a:pt x="1648" y="3269"/>
                </a:lnTo>
                <a:lnTo>
                  <a:pt x="1648" y="3266"/>
                </a:lnTo>
                <a:lnTo>
                  <a:pt x="1646" y="3261"/>
                </a:lnTo>
                <a:lnTo>
                  <a:pt x="1651" y="3255"/>
                </a:lnTo>
                <a:lnTo>
                  <a:pt x="1655" y="3250"/>
                </a:lnTo>
                <a:lnTo>
                  <a:pt x="1656" y="3245"/>
                </a:lnTo>
                <a:lnTo>
                  <a:pt x="1658" y="3240"/>
                </a:lnTo>
                <a:lnTo>
                  <a:pt x="1661" y="3233"/>
                </a:lnTo>
                <a:lnTo>
                  <a:pt x="1665" y="3229"/>
                </a:lnTo>
                <a:lnTo>
                  <a:pt x="1670" y="3228"/>
                </a:lnTo>
                <a:lnTo>
                  <a:pt x="1675" y="3226"/>
                </a:lnTo>
                <a:lnTo>
                  <a:pt x="1681" y="3222"/>
                </a:lnTo>
                <a:lnTo>
                  <a:pt x="1684" y="3221"/>
                </a:lnTo>
                <a:lnTo>
                  <a:pt x="1689" y="3217"/>
                </a:lnTo>
                <a:close/>
                <a:moveTo>
                  <a:pt x="1248" y="2761"/>
                </a:moveTo>
                <a:lnTo>
                  <a:pt x="1267" y="2761"/>
                </a:lnTo>
                <a:lnTo>
                  <a:pt x="1271" y="2772"/>
                </a:lnTo>
                <a:lnTo>
                  <a:pt x="1276" y="2782"/>
                </a:lnTo>
                <a:lnTo>
                  <a:pt x="1277" y="2795"/>
                </a:lnTo>
                <a:lnTo>
                  <a:pt x="1277" y="2810"/>
                </a:lnTo>
                <a:lnTo>
                  <a:pt x="1255" y="2814"/>
                </a:lnTo>
                <a:lnTo>
                  <a:pt x="1251" y="2800"/>
                </a:lnTo>
                <a:lnTo>
                  <a:pt x="1250" y="2788"/>
                </a:lnTo>
                <a:lnTo>
                  <a:pt x="1246" y="2775"/>
                </a:lnTo>
                <a:lnTo>
                  <a:pt x="1248" y="2761"/>
                </a:lnTo>
                <a:close/>
                <a:moveTo>
                  <a:pt x="1635" y="622"/>
                </a:moveTo>
                <a:lnTo>
                  <a:pt x="1635" y="634"/>
                </a:lnTo>
                <a:lnTo>
                  <a:pt x="1665" y="643"/>
                </a:lnTo>
                <a:lnTo>
                  <a:pt x="1696" y="653"/>
                </a:lnTo>
                <a:lnTo>
                  <a:pt x="1696" y="676"/>
                </a:lnTo>
                <a:lnTo>
                  <a:pt x="1688" y="688"/>
                </a:lnTo>
                <a:lnTo>
                  <a:pt x="1682" y="700"/>
                </a:lnTo>
                <a:lnTo>
                  <a:pt x="1674" y="711"/>
                </a:lnTo>
                <a:lnTo>
                  <a:pt x="1661" y="718"/>
                </a:lnTo>
                <a:lnTo>
                  <a:pt x="1649" y="721"/>
                </a:lnTo>
                <a:lnTo>
                  <a:pt x="1634" y="719"/>
                </a:lnTo>
                <a:lnTo>
                  <a:pt x="1618" y="716"/>
                </a:lnTo>
                <a:lnTo>
                  <a:pt x="1602" y="711"/>
                </a:lnTo>
                <a:lnTo>
                  <a:pt x="1588" y="707"/>
                </a:lnTo>
                <a:lnTo>
                  <a:pt x="1588" y="679"/>
                </a:lnTo>
                <a:lnTo>
                  <a:pt x="1586" y="672"/>
                </a:lnTo>
                <a:lnTo>
                  <a:pt x="1585" y="660"/>
                </a:lnTo>
                <a:lnTo>
                  <a:pt x="1585" y="649"/>
                </a:lnTo>
                <a:lnTo>
                  <a:pt x="1604" y="649"/>
                </a:lnTo>
                <a:lnTo>
                  <a:pt x="1607" y="637"/>
                </a:lnTo>
                <a:lnTo>
                  <a:pt x="1613" y="630"/>
                </a:lnTo>
                <a:lnTo>
                  <a:pt x="1621" y="625"/>
                </a:lnTo>
                <a:lnTo>
                  <a:pt x="1635" y="622"/>
                </a:lnTo>
                <a:close/>
                <a:moveTo>
                  <a:pt x="1075" y="89"/>
                </a:moveTo>
                <a:lnTo>
                  <a:pt x="1073" y="100"/>
                </a:lnTo>
                <a:lnTo>
                  <a:pt x="1070" y="114"/>
                </a:lnTo>
                <a:lnTo>
                  <a:pt x="1066" y="124"/>
                </a:lnTo>
                <a:lnTo>
                  <a:pt x="1059" y="131"/>
                </a:lnTo>
                <a:lnTo>
                  <a:pt x="1051" y="128"/>
                </a:lnTo>
                <a:lnTo>
                  <a:pt x="1040" y="126"/>
                </a:lnTo>
                <a:lnTo>
                  <a:pt x="1028" y="126"/>
                </a:lnTo>
                <a:lnTo>
                  <a:pt x="1024" y="119"/>
                </a:lnTo>
                <a:lnTo>
                  <a:pt x="1047" y="119"/>
                </a:lnTo>
                <a:lnTo>
                  <a:pt x="1047" y="112"/>
                </a:lnTo>
                <a:lnTo>
                  <a:pt x="1047" y="107"/>
                </a:lnTo>
                <a:lnTo>
                  <a:pt x="1045" y="101"/>
                </a:lnTo>
                <a:lnTo>
                  <a:pt x="1045" y="98"/>
                </a:lnTo>
                <a:lnTo>
                  <a:pt x="1044" y="93"/>
                </a:lnTo>
                <a:lnTo>
                  <a:pt x="1075" y="89"/>
                </a:lnTo>
                <a:close/>
                <a:moveTo>
                  <a:pt x="925" y="68"/>
                </a:moveTo>
                <a:lnTo>
                  <a:pt x="925" y="89"/>
                </a:lnTo>
                <a:lnTo>
                  <a:pt x="897" y="89"/>
                </a:lnTo>
                <a:lnTo>
                  <a:pt x="897" y="80"/>
                </a:lnTo>
                <a:lnTo>
                  <a:pt x="904" y="77"/>
                </a:lnTo>
                <a:lnTo>
                  <a:pt x="909" y="73"/>
                </a:lnTo>
                <a:lnTo>
                  <a:pt x="916" y="72"/>
                </a:lnTo>
                <a:lnTo>
                  <a:pt x="925" y="68"/>
                </a:lnTo>
                <a:close/>
                <a:moveTo>
                  <a:pt x="527" y="0"/>
                </a:moveTo>
                <a:lnTo>
                  <a:pt x="543" y="2"/>
                </a:lnTo>
                <a:lnTo>
                  <a:pt x="557" y="4"/>
                </a:lnTo>
                <a:lnTo>
                  <a:pt x="557" y="12"/>
                </a:lnTo>
                <a:lnTo>
                  <a:pt x="558" y="16"/>
                </a:lnTo>
                <a:lnTo>
                  <a:pt x="558" y="19"/>
                </a:lnTo>
                <a:lnTo>
                  <a:pt x="560" y="25"/>
                </a:lnTo>
                <a:lnTo>
                  <a:pt x="560" y="32"/>
                </a:lnTo>
                <a:lnTo>
                  <a:pt x="539" y="37"/>
                </a:lnTo>
                <a:lnTo>
                  <a:pt x="509" y="39"/>
                </a:lnTo>
                <a:lnTo>
                  <a:pt x="515" y="54"/>
                </a:lnTo>
                <a:lnTo>
                  <a:pt x="520" y="72"/>
                </a:lnTo>
                <a:lnTo>
                  <a:pt x="523" y="89"/>
                </a:lnTo>
                <a:lnTo>
                  <a:pt x="522" y="107"/>
                </a:lnTo>
                <a:lnTo>
                  <a:pt x="516" y="117"/>
                </a:lnTo>
                <a:lnTo>
                  <a:pt x="509" y="124"/>
                </a:lnTo>
                <a:lnTo>
                  <a:pt x="503" y="131"/>
                </a:lnTo>
                <a:lnTo>
                  <a:pt x="499" y="142"/>
                </a:lnTo>
                <a:lnTo>
                  <a:pt x="503" y="147"/>
                </a:lnTo>
                <a:lnTo>
                  <a:pt x="506" y="150"/>
                </a:lnTo>
                <a:lnTo>
                  <a:pt x="509" y="156"/>
                </a:lnTo>
                <a:lnTo>
                  <a:pt x="511" y="159"/>
                </a:lnTo>
                <a:lnTo>
                  <a:pt x="515" y="163"/>
                </a:lnTo>
                <a:lnTo>
                  <a:pt x="520" y="166"/>
                </a:lnTo>
                <a:lnTo>
                  <a:pt x="525" y="169"/>
                </a:lnTo>
                <a:lnTo>
                  <a:pt x="527" y="169"/>
                </a:lnTo>
                <a:lnTo>
                  <a:pt x="527" y="169"/>
                </a:lnTo>
                <a:lnTo>
                  <a:pt x="527" y="171"/>
                </a:lnTo>
                <a:lnTo>
                  <a:pt x="529" y="169"/>
                </a:lnTo>
                <a:lnTo>
                  <a:pt x="529" y="169"/>
                </a:lnTo>
                <a:lnTo>
                  <a:pt x="536" y="164"/>
                </a:lnTo>
                <a:lnTo>
                  <a:pt x="539" y="157"/>
                </a:lnTo>
                <a:lnTo>
                  <a:pt x="543" y="152"/>
                </a:lnTo>
                <a:lnTo>
                  <a:pt x="548" y="147"/>
                </a:lnTo>
                <a:lnTo>
                  <a:pt x="546" y="133"/>
                </a:lnTo>
                <a:lnTo>
                  <a:pt x="541" y="117"/>
                </a:lnTo>
                <a:lnTo>
                  <a:pt x="536" y="101"/>
                </a:lnTo>
                <a:lnTo>
                  <a:pt x="534" y="87"/>
                </a:lnTo>
                <a:lnTo>
                  <a:pt x="537" y="77"/>
                </a:lnTo>
                <a:lnTo>
                  <a:pt x="550" y="68"/>
                </a:lnTo>
                <a:lnTo>
                  <a:pt x="567" y="63"/>
                </a:lnTo>
                <a:lnTo>
                  <a:pt x="585" y="60"/>
                </a:lnTo>
                <a:lnTo>
                  <a:pt x="600" y="54"/>
                </a:lnTo>
                <a:lnTo>
                  <a:pt x="614" y="46"/>
                </a:lnTo>
                <a:lnTo>
                  <a:pt x="607" y="44"/>
                </a:lnTo>
                <a:lnTo>
                  <a:pt x="604" y="42"/>
                </a:lnTo>
                <a:lnTo>
                  <a:pt x="600" y="40"/>
                </a:lnTo>
                <a:lnTo>
                  <a:pt x="599" y="37"/>
                </a:lnTo>
                <a:lnTo>
                  <a:pt x="597" y="33"/>
                </a:lnTo>
                <a:lnTo>
                  <a:pt x="595" y="26"/>
                </a:lnTo>
                <a:lnTo>
                  <a:pt x="595" y="19"/>
                </a:lnTo>
                <a:lnTo>
                  <a:pt x="597" y="18"/>
                </a:lnTo>
                <a:lnTo>
                  <a:pt x="599" y="16"/>
                </a:lnTo>
                <a:lnTo>
                  <a:pt x="600" y="14"/>
                </a:lnTo>
                <a:lnTo>
                  <a:pt x="602" y="12"/>
                </a:lnTo>
                <a:lnTo>
                  <a:pt x="621" y="16"/>
                </a:lnTo>
                <a:lnTo>
                  <a:pt x="625" y="46"/>
                </a:lnTo>
                <a:lnTo>
                  <a:pt x="649" y="47"/>
                </a:lnTo>
                <a:lnTo>
                  <a:pt x="672" y="51"/>
                </a:lnTo>
                <a:lnTo>
                  <a:pt x="691" y="58"/>
                </a:lnTo>
                <a:lnTo>
                  <a:pt x="696" y="75"/>
                </a:lnTo>
                <a:lnTo>
                  <a:pt x="700" y="87"/>
                </a:lnTo>
                <a:lnTo>
                  <a:pt x="707" y="96"/>
                </a:lnTo>
                <a:lnTo>
                  <a:pt x="715" y="100"/>
                </a:lnTo>
                <a:lnTo>
                  <a:pt x="731" y="101"/>
                </a:lnTo>
                <a:lnTo>
                  <a:pt x="756" y="100"/>
                </a:lnTo>
                <a:lnTo>
                  <a:pt x="770" y="93"/>
                </a:lnTo>
                <a:lnTo>
                  <a:pt x="784" y="93"/>
                </a:lnTo>
                <a:lnTo>
                  <a:pt x="801" y="98"/>
                </a:lnTo>
                <a:lnTo>
                  <a:pt x="818" y="107"/>
                </a:lnTo>
                <a:lnTo>
                  <a:pt x="836" y="115"/>
                </a:lnTo>
                <a:lnTo>
                  <a:pt x="852" y="122"/>
                </a:lnTo>
                <a:lnTo>
                  <a:pt x="867" y="126"/>
                </a:lnTo>
                <a:lnTo>
                  <a:pt x="893" y="108"/>
                </a:lnTo>
                <a:lnTo>
                  <a:pt x="925" y="98"/>
                </a:lnTo>
                <a:lnTo>
                  <a:pt x="963" y="93"/>
                </a:lnTo>
                <a:lnTo>
                  <a:pt x="1009" y="93"/>
                </a:lnTo>
                <a:lnTo>
                  <a:pt x="1009" y="100"/>
                </a:lnTo>
                <a:lnTo>
                  <a:pt x="996" y="100"/>
                </a:lnTo>
                <a:lnTo>
                  <a:pt x="986" y="101"/>
                </a:lnTo>
                <a:lnTo>
                  <a:pt x="979" y="107"/>
                </a:lnTo>
                <a:lnTo>
                  <a:pt x="986" y="114"/>
                </a:lnTo>
                <a:lnTo>
                  <a:pt x="991" y="121"/>
                </a:lnTo>
                <a:lnTo>
                  <a:pt x="996" y="128"/>
                </a:lnTo>
                <a:lnTo>
                  <a:pt x="1003" y="131"/>
                </a:lnTo>
                <a:lnTo>
                  <a:pt x="1017" y="135"/>
                </a:lnTo>
                <a:lnTo>
                  <a:pt x="1026" y="142"/>
                </a:lnTo>
                <a:lnTo>
                  <a:pt x="1037" y="142"/>
                </a:lnTo>
                <a:lnTo>
                  <a:pt x="1049" y="142"/>
                </a:lnTo>
                <a:lnTo>
                  <a:pt x="1063" y="147"/>
                </a:lnTo>
                <a:lnTo>
                  <a:pt x="1066" y="149"/>
                </a:lnTo>
                <a:lnTo>
                  <a:pt x="1070" y="154"/>
                </a:lnTo>
                <a:lnTo>
                  <a:pt x="1073" y="157"/>
                </a:lnTo>
                <a:lnTo>
                  <a:pt x="1079" y="161"/>
                </a:lnTo>
                <a:lnTo>
                  <a:pt x="1079" y="166"/>
                </a:lnTo>
                <a:lnTo>
                  <a:pt x="1075" y="166"/>
                </a:lnTo>
                <a:lnTo>
                  <a:pt x="1065" y="182"/>
                </a:lnTo>
                <a:lnTo>
                  <a:pt x="1052" y="196"/>
                </a:lnTo>
                <a:lnTo>
                  <a:pt x="1040" y="211"/>
                </a:lnTo>
                <a:lnTo>
                  <a:pt x="1051" y="211"/>
                </a:lnTo>
                <a:lnTo>
                  <a:pt x="1068" y="203"/>
                </a:lnTo>
                <a:lnTo>
                  <a:pt x="1087" y="199"/>
                </a:lnTo>
                <a:lnTo>
                  <a:pt x="1106" y="201"/>
                </a:lnTo>
                <a:lnTo>
                  <a:pt x="1127" y="206"/>
                </a:lnTo>
                <a:lnTo>
                  <a:pt x="1148" y="215"/>
                </a:lnTo>
                <a:lnTo>
                  <a:pt x="1166" y="225"/>
                </a:lnTo>
                <a:lnTo>
                  <a:pt x="1178" y="238"/>
                </a:lnTo>
                <a:lnTo>
                  <a:pt x="1185" y="250"/>
                </a:lnTo>
                <a:lnTo>
                  <a:pt x="1192" y="264"/>
                </a:lnTo>
                <a:lnTo>
                  <a:pt x="1190" y="278"/>
                </a:lnTo>
                <a:lnTo>
                  <a:pt x="1185" y="292"/>
                </a:lnTo>
                <a:lnTo>
                  <a:pt x="1199" y="292"/>
                </a:lnTo>
                <a:lnTo>
                  <a:pt x="1213" y="292"/>
                </a:lnTo>
                <a:lnTo>
                  <a:pt x="1223" y="293"/>
                </a:lnTo>
                <a:lnTo>
                  <a:pt x="1232" y="300"/>
                </a:lnTo>
                <a:lnTo>
                  <a:pt x="1234" y="302"/>
                </a:lnTo>
                <a:lnTo>
                  <a:pt x="1234" y="304"/>
                </a:lnTo>
                <a:lnTo>
                  <a:pt x="1234" y="306"/>
                </a:lnTo>
                <a:lnTo>
                  <a:pt x="1236" y="307"/>
                </a:lnTo>
                <a:lnTo>
                  <a:pt x="1236" y="311"/>
                </a:lnTo>
                <a:lnTo>
                  <a:pt x="1251" y="311"/>
                </a:lnTo>
                <a:lnTo>
                  <a:pt x="1251" y="321"/>
                </a:lnTo>
                <a:lnTo>
                  <a:pt x="1251" y="332"/>
                </a:lnTo>
                <a:lnTo>
                  <a:pt x="1255" y="342"/>
                </a:lnTo>
                <a:lnTo>
                  <a:pt x="1264" y="334"/>
                </a:lnTo>
                <a:lnTo>
                  <a:pt x="1274" y="332"/>
                </a:lnTo>
                <a:lnTo>
                  <a:pt x="1284" y="335"/>
                </a:lnTo>
                <a:lnTo>
                  <a:pt x="1297" y="337"/>
                </a:lnTo>
                <a:lnTo>
                  <a:pt x="1312" y="337"/>
                </a:lnTo>
                <a:lnTo>
                  <a:pt x="1333" y="335"/>
                </a:lnTo>
                <a:lnTo>
                  <a:pt x="1360" y="334"/>
                </a:lnTo>
                <a:lnTo>
                  <a:pt x="1386" y="332"/>
                </a:lnTo>
                <a:lnTo>
                  <a:pt x="1412" y="334"/>
                </a:lnTo>
                <a:lnTo>
                  <a:pt x="1435" y="337"/>
                </a:lnTo>
                <a:lnTo>
                  <a:pt x="1454" y="346"/>
                </a:lnTo>
                <a:lnTo>
                  <a:pt x="1469" y="356"/>
                </a:lnTo>
                <a:lnTo>
                  <a:pt x="1483" y="367"/>
                </a:lnTo>
                <a:lnTo>
                  <a:pt x="1499" y="377"/>
                </a:lnTo>
                <a:lnTo>
                  <a:pt x="1517" y="384"/>
                </a:lnTo>
                <a:lnTo>
                  <a:pt x="1517" y="395"/>
                </a:lnTo>
                <a:lnTo>
                  <a:pt x="1531" y="395"/>
                </a:lnTo>
                <a:lnTo>
                  <a:pt x="1532" y="407"/>
                </a:lnTo>
                <a:lnTo>
                  <a:pt x="1534" y="416"/>
                </a:lnTo>
                <a:lnTo>
                  <a:pt x="1531" y="426"/>
                </a:lnTo>
                <a:lnTo>
                  <a:pt x="1536" y="426"/>
                </a:lnTo>
                <a:lnTo>
                  <a:pt x="1538" y="424"/>
                </a:lnTo>
                <a:lnTo>
                  <a:pt x="1539" y="423"/>
                </a:lnTo>
                <a:lnTo>
                  <a:pt x="1539" y="423"/>
                </a:lnTo>
                <a:lnTo>
                  <a:pt x="1539" y="423"/>
                </a:lnTo>
                <a:lnTo>
                  <a:pt x="1541" y="423"/>
                </a:lnTo>
                <a:lnTo>
                  <a:pt x="1543" y="423"/>
                </a:lnTo>
                <a:lnTo>
                  <a:pt x="1553" y="437"/>
                </a:lnTo>
                <a:lnTo>
                  <a:pt x="1559" y="454"/>
                </a:lnTo>
                <a:lnTo>
                  <a:pt x="1562" y="475"/>
                </a:lnTo>
                <a:lnTo>
                  <a:pt x="1565" y="494"/>
                </a:lnTo>
                <a:lnTo>
                  <a:pt x="1571" y="513"/>
                </a:lnTo>
                <a:lnTo>
                  <a:pt x="1581" y="526"/>
                </a:lnTo>
                <a:lnTo>
                  <a:pt x="1583" y="527"/>
                </a:lnTo>
                <a:lnTo>
                  <a:pt x="1585" y="527"/>
                </a:lnTo>
                <a:lnTo>
                  <a:pt x="1585" y="527"/>
                </a:lnTo>
                <a:lnTo>
                  <a:pt x="1586" y="527"/>
                </a:lnTo>
                <a:lnTo>
                  <a:pt x="1588" y="527"/>
                </a:lnTo>
                <a:lnTo>
                  <a:pt x="1593" y="526"/>
                </a:lnTo>
                <a:lnTo>
                  <a:pt x="1593" y="533"/>
                </a:lnTo>
                <a:lnTo>
                  <a:pt x="1593" y="536"/>
                </a:lnTo>
                <a:lnTo>
                  <a:pt x="1595" y="540"/>
                </a:lnTo>
                <a:lnTo>
                  <a:pt x="1597" y="541"/>
                </a:lnTo>
                <a:lnTo>
                  <a:pt x="1600" y="543"/>
                </a:lnTo>
                <a:lnTo>
                  <a:pt x="1604" y="545"/>
                </a:lnTo>
                <a:lnTo>
                  <a:pt x="1606" y="547"/>
                </a:lnTo>
                <a:lnTo>
                  <a:pt x="1607" y="548"/>
                </a:lnTo>
                <a:lnTo>
                  <a:pt x="1609" y="548"/>
                </a:lnTo>
                <a:lnTo>
                  <a:pt x="1613" y="548"/>
                </a:lnTo>
                <a:lnTo>
                  <a:pt x="1616" y="550"/>
                </a:lnTo>
                <a:lnTo>
                  <a:pt x="1618" y="571"/>
                </a:lnTo>
                <a:lnTo>
                  <a:pt x="1614" y="588"/>
                </a:lnTo>
                <a:lnTo>
                  <a:pt x="1607" y="608"/>
                </a:lnTo>
                <a:lnTo>
                  <a:pt x="1604" y="606"/>
                </a:lnTo>
                <a:lnTo>
                  <a:pt x="1602" y="604"/>
                </a:lnTo>
                <a:lnTo>
                  <a:pt x="1599" y="604"/>
                </a:lnTo>
                <a:lnTo>
                  <a:pt x="1593" y="602"/>
                </a:lnTo>
                <a:lnTo>
                  <a:pt x="1576" y="623"/>
                </a:lnTo>
                <a:lnTo>
                  <a:pt x="1560" y="644"/>
                </a:lnTo>
                <a:lnTo>
                  <a:pt x="1546" y="669"/>
                </a:lnTo>
                <a:lnTo>
                  <a:pt x="1553" y="670"/>
                </a:lnTo>
                <a:lnTo>
                  <a:pt x="1559" y="670"/>
                </a:lnTo>
                <a:lnTo>
                  <a:pt x="1564" y="674"/>
                </a:lnTo>
                <a:lnTo>
                  <a:pt x="1567" y="677"/>
                </a:lnTo>
                <a:lnTo>
                  <a:pt x="1569" y="684"/>
                </a:lnTo>
                <a:lnTo>
                  <a:pt x="1572" y="693"/>
                </a:lnTo>
                <a:lnTo>
                  <a:pt x="1574" y="702"/>
                </a:lnTo>
                <a:lnTo>
                  <a:pt x="1576" y="711"/>
                </a:lnTo>
                <a:lnTo>
                  <a:pt x="1581" y="718"/>
                </a:lnTo>
                <a:lnTo>
                  <a:pt x="1602" y="730"/>
                </a:lnTo>
                <a:lnTo>
                  <a:pt x="1628" y="735"/>
                </a:lnTo>
                <a:lnTo>
                  <a:pt x="1658" y="737"/>
                </a:lnTo>
                <a:lnTo>
                  <a:pt x="1663" y="733"/>
                </a:lnTo>
                <a:lnTo>
                  <a:pt x="1668" y="732"/>
                </a:lnTo>
                <a:lnTo>
                  <a:pt x="1675" y="730"/>
                </a:lnTo>
                <a:lnTo>
                  <a:pt x="1681" y="726"/>
                </a:lnTo>
                <a:lnTo>
                  <a:pt x="1691" y="716"/>
                </a:lnTo>
                <a:lnTo>
                  <a:pt x="1698" y="704"/>
                </a:lnTo>
                <a:lnTo>
                  <a:pt x="1705" y="693"/>
                </a:lnTo>
                <a:lnTo>
                  <a:pt x="1716" y="684"/>
                </a:lnTo>
                <a:lnTo>
                  <a:pt x="1730" y="677"/>
                </a:lnTo>
                <a:lnTo>
                  <a:pt x="1749" y="677"/>
                </a:lnTo>
                <a:lnTo>
                  <a:pt x="1773" y="681"/>
                </a:lnTo>
                <a:lnTo>
                  <a:pt x="1798" y="686"/>
                </a:lnTo>
                <a:lnTo>
                  <a:pt x="1824" y="695"/>
                </a:lnTo>
                <a:lnTo>
                  <a:pt x="1847" y="705"/>
                </a:lnTo>
                <a:lnTo>
                  <a:pt x="1869" y="714"/>
                </a:lnTo>
                <a:lnTo>
                  <a:pt x="1885" y="725"/>
                </a:lnTo>
                <a:lnTo>
                  <a:pt x="1895" y="733"/>
                </a:lnTo>
                <a:lnTo>
                  <a:pt x="1908" y="765"/>
                </a:lnTo>
                <a:lnTo>
                  <a:pt x="1920" y="761"/>
                </a:lnTo>
                <a:lnTo>
                  <a:pt x="1920" y="768"/>
                </a:lnTo>
                <a:lnTo>
                  <a:pt x="1923" y="772"/>
                </a:lnTo>
                <a:lnTo>
                  <a:pt x="1958" y="761"/>
                </a:lnTo>
                <a:lnTo>
                  <a:pt x="1974" y="766"/>
                </a:lnTo>
                <a:lnTo>
                  <a:pt x="1991" y="777"/>
                </a:lnTo>
                <a:lnTo>
                  <a:pt x="2007" y="784"/>
                </a:lnTo>
                <a:lnTo>
                  <a:pt x="2045" y="779"/>
                </a:lnTo>
                <a:lnTo>
                  <a:pt x="2058" y="787"/>
                </a:lnTo>
                <a:lnTo>
                  <a:pt x="2080" y="789"/>
                </a:lnTo>
                <a:lnTo>
                  <a:pt x="2103" y="786"/>
                </a:lnTo>
                <a:lnTo>
                  <a:pt x="2124" y="784"/>
                </a:lnTo>
                <a:lnTo>
                  <a:pt x="2145" y="787"/>
                </a:lnTo>
                <a:lnTo>
                  <a:pt x="2173" y="801"/>
                </a:lnTo>
                <a:lnTo>
                  <a:pt x="2197" y="821"/>
                </a:lnTo>
                <a:lnTo>
                  <a:pt x="2220" y="840"/>
                </a:lnTo>
                <a:lnTo>
                  <a:pt x="2243" y="859"/>
                </a:lnTo>
                <a:lnTo>
                  <a:pt x="2269" y="876"/>
                </a:lnTo>
                <a:lnTo>
                  <a:pt x="2283" y="880"/>
                </a:lnTo>
                <a:lnTo>
                  <a:pt x="2302" y="883"/>
                </a:lnTo>
                <a:lnTo>
                  <a:pt x="2327" y="887"/>
                </a:lnTo>
                <a:lnTo>
                  <a:pt x="2349" y="892"/>
                </a:lnTo>
                <a:lnTo>
                  <a:pt x="2367" y="897"/>
                </a:lnTo>
                <a:lnTo>
                  <a:pt x="2375" y="903"/>
                </a:lnTo>
                <a:lnTo>
                  <a:pt x="2382" y="918"/>
                </a:lnTo>
                <a:lnTo>
                  <a:pt x="2386" y="936"/>
                </a:lnTo>
                <a:lnTo>
                  <a:pt x="2391" y="953"/>
                </a:lnTo>
                <a:lnTo>
                  <a:pt x="2403" y="988"/>
                </a:lnTo>
                <a:lnTo>
                  <a:pt x="2407" y="1021"/>
                </a:lnTo>
                <a:lnTo>
                  <a:pt x="2405" y="1051"/>
                </a:lnTo>
                <a:lnTo>
                  <a:pt x="2396" y="1079"/>
                </a:lnTo>
                <a:lnTo>
                  <a:pt x="2384" y="1105"/>
                </a:lnTo>
                <a:lnTo>
                  <a:pt x="2368" y="1129"/>
                </a:lnTo>
                <a:lnTo>
                  <a:pt x="2349" y="1156"/>
                </a:lnTo>
                <a:lnTo>
                  <a:pt x="2292" y="1194"/>
                </a:lnTo>
                <a:lnTo>
                  <a:pt x="2281" y="1215"/>
                </a:lnTo>
                <a:lnTo>
                  <a:pt x="2272" y="1236"/>
                </a:lnTo>
                <a:lnTo>
                  <a:pt x="2265" y="1259"/>
                </a:lnTo>
                <a:lnTo>
                  <a:pt x="2257" y="1273"/>
                </a:lnTo>
                <a:lnTo>
                  <a:pt x="2246" y="1285"/>
                </a:lnTo>
                <a:lnTo>
                  <a:pt x="2237" y="1299"/>
                </a:lnTo>
                <a:lnTo>
                  <a:pt x="2218" y="1302"/>
                </a:lnTo>
                <a:lnTo>
                  <a:pt x="2215" y="1283"/>
                </a:lnTo>
                <a:lnTo>
                  <a:pt x="2208" y="1283"/>
                </a:lnTo>
                <a:lnTo>
                  <a:pt x="2208" y="1321"/>
                </a:lnTo>
                <a:lnTo>
                  <a:pt x="2199" y="1339"/>
                </a:lnTo>
                <a:lnTo>
                  <a:pt x="2197" y="1360"/>
                </a:lnTo>
                <a:lnTo>
                  <a:pt x="2201" y="1383"/>
                </a:lnTo>
                <a:lnTo>
                  <a:pt x="2204" y="1404"/>
                </a:lnTo>
                <a:lnTo>
                  <a:pt x="2211" y="1424"/>
                </a:lnTo>
                <a:lnTo>
                  <a:pt x="2215" y="1440"/>
                </a:lnTo>
                <a:lnTo>
                  <a:pt x="2215" y="1454"/>
                </a:lnTo>
                <a:lnTo>
                  <a:pt x="2211" y="1466"/>
                </a:lnTo>
                <a:lnTo>
                  <a:pt x="2206" y="1477"/>
                </a:lnTo>
                <a:lnTo>
                  <a:pt x="2203" y="1486"/>
                </a:lnTo>
                <a:lnTo>
                  <a:pt x="2208" y="1552"/>
                </a:lnTo>
                <a:lnTo>
                  <a:pt x="2196" y="1557"/>
                </a:lnTo>
                <a:lnTo>
                  <a:pt x="2187" y="1564"/>
                </a:lnTo>
                <a:lnTo>
                  <a:pt x="2182" y="1573"/>
                </a:lnTo>
                <a:lnTo>
                  <a:pt x="2180" y="1590"/>
                </a:lnTo>
                <a:lnTo>
                  <a:pt x="2189" y="1606"/>
                </a:lnTo>
                <a:lnTo>
                  <a:pt x="2192" y="1625"/>
                </a:lnTo>
                <a:lnTo>
                  <a:pt x="2180" y="1637"/>
                </a:lnTo>
                <a:lnTo>
                  <a:pt x="2176" y="1650"/>
                </a:lnTo>
                <a:lnTo>
                  <a:pt x="2171" y="1662"/>
                </a:lnTo>
                <a:lnTo>
                  <a:pt x="2164" y="1678"/>
                </a:lnTo>
                <a:lnTo>
                  <a:pt x="2157" y="1688"/>
                </a:lnTo>
                <a:lnTo>
                  <a:pt x="2152" y="1695"/>
                </a:lnTo>
                <a:lnTo>
                  <a:pt x="2145" y="1700"/>
                </a:lnTo>
                <a:lnTo>
                  <a:pt x="2141" y="1704"/>
                </a:lnTo>
                <a:lnTo>
                  <a:pt x="2138" y="1709"/>
                </a:lnTo>
                <a:lnTo>
                  <a:pt x="2136" y="1719"/>
                </a:lnTo>
                <a:lnTo>
                  <a:pt x="2136" y="1733"/>
                </a:lnTo>
                <a:lnTo>
                  <a:pt x="2138" y="1754"/>
                </a:lnTo>
                <a:lnTo>
                  <a:pt x="2112" y="1768"/>
                </a:lnTo>
                <a:lnTo>
                  <a:pt x="2087" y="1782"/>
                </a:lnTo>
                <a:lnTo>
                  <a:pt x="2091" y="1786"/>
                </a:lnTo>
                <a:lnTo>
                  <a:pt x="2093" y="1789"/>
                </a:lnTo>
                <a:lnTo>
                  <a:pt x="2093" y="1791"/>
                </a:lnTo>
                <a:lnTo>
                  <a:pt x="2093" y="1795"/>
                </a:lnTo>
                <a:lnTo>
                  <a:pt x="2093" y="1796"/>
                </a:lnTo>
                <a:lnTo>
                  <a:pt x="2075" y="1805"/>
                </a:lnTo>
                <a:lnTo>
                  <a:pt x="2058" y="1803"/>
                </a:lnTo>
                <a:lnTo>
                  <a:pt x="2040" y="1800"/>
                </a:lnTo>
                <a:lnTo>
                  <a:pt x="2026" y="1793"/>
                </a:lnTo>
                <a:lnTo>
                  <a:pt x="2018" y="1800"/>
                </a:lnTo>
                <a:lnTo>
                  <a:pt x="2004" y="1803"/>
                </a:lnTo>
                <a:lnTo>
                  <a:pt x="1988" y="1805"/>
                </a:lnTo>
                <a:lnTo>
                  <a:pt x="1972" y="1807"/>
                </a:lnTo>
                <a:lnTo>
                  <a:pt x="1958" y="1808"/>
                </a:lnTo>
                <a:lnTo>
                  <a:pt x="1955" y="1815"/>
                </a:lnTo>
                <a:lnTo>
                  <a:pt x="1948" y="1824"/>
                </a:lnTo>
                <a:lnTo>
                  <a:pt x="1939" y="1835"/>
                </a:lnTo>
                <a:lnTo>
                  <a:pt x="1930" y="1842"/>
                </a:lnTo>
                <a:lnTo>
                  <a:pt x="1923" y="1847"/>
                </a:lnTo>
                <a:lnTo>
                  <a:pt x="1892" y="1843"/>
                </a:lnTo>
                <a:lnTo>
                  <a:pt x="1881" y="1849"/>
                </a:lnTo>
                <a:lnTo>
                  <a:pt x="1867" y="1857"/>
                </a:lnTo>
                <a:lnTo>
                  <a:pt x="1850" y="1870"/>
                </a:lnTo>
                <a:lnTo>
                  <a:pt x="1833" y="1882"/>
                </a:lnTo>
                <a:lnTo>
                  <a:pt x="1820" y="1892"/>
                </a:lnTo>
                <a:lnTo>
                  <a:pt x="1812" y="1901"/>
                </a:lnTo>
                <a:lnTo>
                  <a:pt x="1808" y="1901"/>
                </a:lnTo>
                <a:lnTo>
                  <a:pt x="1805" y="1924"/>
                </a:lnTo>
                <a:lnTo>
                  <a:pt x="1801" y="1925"/>
                </a:lnTo>
                <a:lnTo>
                  <a:pt x="1798" y="1927"/>
                </a:lnTo>
                <a:lnTo>
                  <a:pt x="1796" y="1925"/>
                </a:lnTo>
                <a:lnTo>
                  <a:pt x="1794" y="1925"/>
                </a:lnTo>
                <a:lnTo>
                  <a:pt x="1792" y="1924"/>
                </a:lnTo>
                <a:lnTo>
                  <a:pt x="1789" y="1924"/>
                </a:lnTo>
                <a:lnTo>
                  <a:pt x="1787" y="1924"/>
                </a:lnTo>
                <a:lnTo>
                  <a:pt x="1784" y="1927"/>
                </a:lnTo>
                <a:lnTo>
                  <a:pt x="1780" y="1931"/>
                </a:lnTo>
                <a:lnTo>
                  <a:pt x="1785" y="1946"/>
                </a:lnTo>
                <a:lnTo>
                  <a:pt x="1784" y="1964"/>
                </a:lnTo>
                <a:lnTo>
                  <a:pt x="1780" y="1980"/>
                </a:lnTo>
                <a:lnTo>
                  <a:pt x="1780" y="1997"/>
                </a:lnTo>
                <a:lnTo>
                  <a:pt x="1784" y="2000"/>
                </a:lnTo>
                <a:lnTo>
                  <a:pt x="1787" y="2006"/>
                </a:lnTo>
                <a:lnTo>
                  <a:pt x="1791" y="2009"/>
                </a:lnTo>
                <a:lnTo>
                  <a:pt x="1794" y="2013"/>
                </a:lnTo>
                <a:lnTo>
                  <a:pt x="1798" y="2016"/>
                </a:lnTo>
                <a:lnTo>
                  <a:pt x="1799" y="2020"/>
                </a:lnTo>
                <a:lnTo>
                  <a:pt x="1792" y="2089"/>
                </a:lnTo>
                <a:lnTo>
                  <a:pt x="1773" y="2105"/>
                </a:lnTo>
                <a:lnTo>
                  <a:pt x="1757" y="2124"/>
                </a:lnTo>
                <a:lnTo>
                  <a:pt x="1747" y="2147"/>
                </a:lnTo>
                <a:lnTo>
                  <a:pt x="1738" y="2172"/>
                </a:lnTo>
                <a:lnTo>
                  <a:pt x="1728" y="2196"/>
                </a:lnTo>
                <a:lnTo>
                  <a:pt x="1716" y="2220"/>
                </a:lnTo>
                <a:lnTo>
                  <a:pt x="1707" y="2231"/>
                </a:lnTo>
                <a:lnTo>
                  <a:pt x="1695" y="2240"/>
                </a:lnTo>
                <a:lnTo>
                  <a:pt x="1684" y="2250"/>
                </a:lnTo>
                <a:lnTo>
                  <a:pt x="1681" y="2250"/>
                </a:lnTo>
                <a:lnTo>
                  <a:pt x="1681" y="2240"/>
                </a:lnTo>
                <a:lnTo>
                  <a:pt x="1698" y="2222"/>
                </a:lnTo>
                <a:lnTo>
                  <a:pt x="1712" y="2199"/>
                </a:lnTo>
                <a:lnTo>
                  <a:pt x="1719" y="2173"/>
                </a:lnTo>
                <a:lnTo>
                  <a:pt x="1716" y="2173"/>
                </a:lnTo>
                <a:lnTo>
                  <a:pt x="1716" y="2170"/>
                </a:lnTo>
                <a:lnTo>
                  <a:pt x="1709" y="2172"/>
                </a:lnTo>
                <a:lnTo>
                  <a:pt x="1700" y="2173"/>
                </a:lnTo>
                <a:lnTo>
                  <a:pt x="1689" y="2173"/>
                </a:lnTo>
                <a:lnTo>
                  <a:pt x="1688" y="2194"/>
                </a:lnTo>
                <a:lnTo>
                  <a:pt x="1682" y="2206"/>
                </a:lnTo>
                <a:lnTo>
                  <a:pt x="1677" y="2213"/>
                </a:lnTo>
                <a:lnTo>
                  <a:pt x="1670" y="2219"/>
                </a:lnTo>
                <a:lnTo>
                  <a:pt x="1663" y="2222"/>
                </a:lnTo>
                <a:lnTo>
                  <a:pt x="1658" y="2231"/>
                </a:lnTo>
                <a:lnTo>
                  <a:pt x="1655" y="2245"/>
                </a:lnTo>
                <a:lnTo>
                  <a:pt x="1655" y="2262"/>
                </a:lnTo>
                <a:lnTo>
                  <a:pt x="1658" y="2280"/>
                </a:lnTo>
                <a:lnTo>
                  <a:pt x="1658" y="2295"/>
                </a:lnTo>
                <a:lnTo>
                  <a:pt x="1655" y="2308"/>
                </a:lnTo>
                <a:lnTo>
                  <a:pt x="1649" y="2322"/>
                </a:lnTo>
                <a:lnTo>
                  <a:pt x="1642" y="2329"/>
                </a:lnTo>
                <a:lnTo>
                  <a:pt x="1635" y="2332"/>
                </a:lnTo>
                <a:lnTo>
                  <a:pt x="1628" y="2336"/>
                </a:lnTo>
                <a:lnTo>
                  <a:pt x="1620" y="2343"/>
                </a:lnTo>
                <a:lnTo>
                  <a:pt x="1620" y="2343"/>
                </a:lnTo>
                <a:lnTo>
                  <a:pt x="1621" y="2346"/>
                </a:lnTo>
                <a:lnTo>
                  <a:pt x="1623" y="2351"/>
                </a:lnTo>
                <a:lnTo>
                  <a:pt x="1623" y="2357"/>
                </a:lnTo>
                <a:lnTo>
                  <a:pt x="1623" y="2362"/>
                </a:lnTo>
                <a:lnTo>
                  <a:pt x="1625" y="2365"/>
                </a:lnTo>
                <a:lnTo>
                  <a:pt x="1623" y="2369"/>
                </a:lnTo>
                <a:lnTo>
                  <a:pt x="1621" y="2374"/>
                </a:lnTo>
                <a:lnTo>
                  <a:pt x="1618" y="2379"/>
                </a:lnTo>
                <a:lnTo>
                  <a:pt x="1614" y="2384"/>
                </a:lnTo>
                <a:lnTo>
                  <a:pt x="1609" y="2390"/>
                </a:lnTo>
                <a:lnTo>
                  <a:pt x="1606" y="2393"/>
                </a:lnTo>
                <a:lnTo>
                  <a:pt x="1600" y="2397"/>
                </a:lnTo>
                <a:lnTo>
                  <a:pt x="1579" y="2409"/>
                </a:lnTo>
                <a:lnTo>
                  <a:pt x="1555" y="2414"/>
                </a:lnTo>
                <a:lnTo>
                  <a:pt x="1529" y="2414"/>
                </a:lnTo>
                <a:lnTo>
                  <a:pt x="1501" y="2409"/>
                </a:lnTo>
                <a:lnTo>
                  <a:pt x="1471" y="2402"/>
                </a:lnTo>
                <a:lnTo>
                  <a:pt x="1442" y="2393"/>
                </a:lnTo>
                <a:lnTo>
                  <a:pt x="1415" y="2386"/>
                </a:lnTo>
                <a:lnTo>
                  <a:pt x="1389" y="2381"/>
                </a:lnTo>
                <a:lnTo>
                  <a:pt x="1389" y="2384"/>
                </a:lnTo>
                <a:lnTo>
                  <a:pt x="1393" y="2384"/>
                </a:lnTo>
                <a:lnTo>
                  <a:pt x="1393" y="2388"/>
                </a:lnTo>
                <a:lnTo>
                  <a:pt x="1410" y="2393"/>
                </a:lnTo>
                <a:lnTo>
                  <a:pt x="1426" y="2400"/>
                </a:lnTo>
                <a:lnTo>
                  <a:pt x="1442" y="2407"/>
                </a:lnTo>
                <a:lnTo>
                  <a:pt x="1454" y="2418"/>
                </a:lnTo>
                <a:lnTo>
                  <a:pt x="1463" y="2432"/>
                </a:lnTo>
                <a:lnTo>
                  <a:pt x="1464" y="2435"/>
                </a:lnTo>
                <a:lnTo>
                  <a:pt x="1464" y="2440"/>
                </a:lnTo>
                <a:lnTo>
                  <a:pt x="1464" y="2444"/>
                </a:lnTo>
                <a:lnTo>
                  <a:pt x="1463" y="2451"/>
                </a:lnTo>
                <a:lnTo>
                  <a:pt x="1463" y="2458"/>
                </a:lnTo>
                <a:lnTo>
                  <a:pt x="1475" y="2463"/>
                </a:lnTo>
                <a:lnTo>
                  <a:pt x="1489" y="2472"/>
                </a:lnTo>
                <a:lnTo>
                  <a:pt x="1501" y="2482"/>
                </a:lnTo>
                <a:lnTo>
                  <a:pt x="1508" y="2493"/>
                </a:lnTo>
                <a:lnTo>
                  <a:pt x="1503" y="2510"/>
                </a:lnTo>
                <a:lnTo>
                  <a:pt x="1496" y="2533"/>
                </a:lnTo>
                <a:lnTo>
                  <a:pt x="1489" y="2556"/>
                </a:lnTo>
                <a:lnTo>
                  <a:pt x="1478" y="2576"/>
                </a:lnTo>
                <a:lnTo>
                  <a:pt x="1461" y="2589"/>
                </a:lnTo>
                <a:lnTo>
                  <a:pt x="1436" y="2599"/>
                </a:lnTo>
                <a:lnTo>
                  <a:pt x="1407" y="2608"/>
                </a:lnTo>
                <a:lnTo>
                  <a:pt x="1373" y="2613"/>
                </a:lnTo>
                <a:lnTo>
                  <a:pt x="1339" y="2615"/>
                </a:lnTo>
                <a:lnTo>
                  <a:pt x="1305" y="2615"/>
                </a:lnTo>
                <a:lnTo>
                  <a:pt x="1274" y="2611"/>
                </a:lnTo>
                <a:lnTo>
                  <a:pt x="1274" y="2618"/>
                </a:lnTo>
                <a:lnTo>
                  <a:pt x="1279" y="2622"/>
                </a:lnTo>
                <a:lnTo>
                  <a:pt x="1284" y="2624"/>
                </a:lnTo>
                <a:lnTo>
                  <a:pt x="1288" y="2625"/>
                </a:lnTo>
                <a:lnTo>
                  <a:pt x="1290" y="2629"/>
                </a:lnTo>
                <a:lnTo>
                  <a:pt x="1291" y="2634"/>
                </a:lnTo>
                <a:lnTo>
                  <a:pt x="1293" y="2643"/>
                </a:lnTo>
                <a:lnTo>
                  <a:pt x="1295" y="2650"/>
                </a:lnTo>
                <a:lnTo>
                  <a:pt x="1293" y="2657"/>
                </a:lnTo>
                <a:lnTo>
                  <a:pt x="1290" y="2664"/>
                </a:lnTo>
                <a:lnTo>
                  <a:pt x="1288" y="2671"/>
                </a:lnTo>
                <a:lnTo>
                  <a:pt x="1290" y="2679"/>
                </a:lnTo>
                <a:lnTo>
                  <a:pt x="1293" y="2686"/>
                </a:lnTo>
                <a:lnTo>
                  <a:pt x="1298" y="2692"/>
                </a:lnTo>
                <a:lnTo>
                  <a:pt x="1302" y="2699"/>
                </a:lnTo>
                <a:lnTo>
                  <a:pt x="1305" y="2711"/>
                </a:lnTo>
                <a:lnTo>
                  <a:pt x="1288" y="2718"/>
                </a:lnTo>
                <a:lnTo>
                  <a:pt x="1271" y="2723"/>
                </a:lnTo>
                <a:lnTo>
                  <a:pt x="1250" y="2727"/>
                </a:lnTo>
                <a:lnTo>
                  <a:pt x="1223" y="2727"/>
                </a:lnTo>
                <a:lnTo>
                  <a:pt x="1215" y="2720"/>
                </a:lnTo>
                <a:lnTo>
                  <a:pt x="1202" y="2714"/>
                </a:lnTo>
                <a:lnTo>
                  <a:pt x="1187" y="2711"/>
                </a:lnTo>
                <a:lnTo>
                  <a:pt x="1175" y="2707"/>
                </a:lnTo>
                <a:lnTo>
                  <a:pt x="1175" y="2714"/>
                </a:lnTo>
                <a:lnTo>
                  <a:pt x="1187" y="2730"/>
                </a:lnTo>
                <a:lnTo>
                  <a:pt x="1197" y="2749"/>
                </a:lnTo>
                <a:lnTo>
                  <a:pt x="1197" y="2765"/>
                </a:lnTo>
                <a:lnTo>
                  <a:pt x="1201" y="2768"/>
                </a:lnTo>
                <a:lnTo>
                  <a:pt x="1204" y="2770"/>
                </a:lnTo>
                <a:lnTo>
                  <a:pt x="1208" y="2772"/>
                </a:lnTo>
                <a:lnTo>
                  <a:pt x="1211" y="2772"/>
                </a:lnTo>
                <a:lnTo>
                  <a:pt x="1213" y="2772"/>
                </a:lnTo>
                <a:lnTo>
                  <a:pt x="1216" y="2772"/>
                </a:lnTo>
                <a:lnTo>
                  <a:pt x="1218" y="2774"/>
                </a:lnTo>
                <a:lnTo>
                  <a:pt x="1220" y="2777"/>
                </a:lnTo>
                <a:lnTo>
                  <a:pt x="1223" y="2781"/>
                </a:lnTo>
                <a:lnTo>
                  <a:pt x="1223" y="2788"/>
                </a:lnTo>
                <a:lnTo>
                  <a:pt x="1222" y="2791"/>
                </a:lnTo>
                <a:lnTo>
                  <a:pt x="1222" y="2793"/>
                </a:lnTo>
                <a:lnTo>
                  <a:pt x="1222" y="2795"/>
                </a:lnTo>
                <a:lnTo>
                  <a:pt x="1222" y="2796"/>
                </a:lnTo>
                <a:lnTo>
                  <a:pt x="1223" y="2800"/>
                </a:lnTo>
                <a:lnTo>
                  <a:pt x="1223" y="2803"/>
                </a:lnTo>
                <a:lnTo>
                  <a:pt x="1236" y="2803"/>
                </a:lnTo>
                <a:lnTo>
                  <a:pt x="1234" y="2817"/>
                </a:lnTo>
                <a:lnTo>
                  <a:pt x="1229" y="2826"/>
                </a:lnTo>
                <a:lnTo>
                  <a:pt x="1223" y="2833"/>
                </a:lnTo>
                <a:lnTo>
                  <a:pt x="1220" y="2842"/>
                </a:lnTo>
                <a:lnTo>
                  <a:pt x="1222" y="2849"/>
                </a:lnTo>
                <a:lnTo>
                  <a:pt x="1227" y="2857"/>
                </a:lnTo>
                <a:lnTo>
                  <a:pt x="1232" y="2864"/>
                </a:lnTo>
                <a:lnTo>
                  <a:pt x="1236" y="2871"/>
                </a:lnTo>
                <a:lnTo>
                  <a:pt x="1236" y="2878"/>
                </a:lnTo>
                <a:lnTo>
                  <a:pt x="1236" y="2882"/>
                </a:lnTo>
                <a:lnTo>
                  <a:pt x="1234" y="2885"/>
                </a:lnTo>
                <a:lnTo>
                  <a:pt x="1232" y="2889"/>
                </a:lnTo>
                <a:lnTo>
                  <a:pt x="1230" y="2891"/>
                </a:lnTo>
                <a:lnTo>
                  <a:pt x="1229" y="2894"/>
                </a:lnTo>
                <a:lnTo>
                  <a:pt x="1229" y="2896"/>
                </a:lnTo>
                <a:lnTo>
                  <a:pt x="1229" y="2899"/>
                </a:lnTo>
                <a:lnTo>
                  <a:pt x="1229" y="2901"/>
                </a:lnTo>
                <a:lnTo>
                  <a:pt x="1230" y="2905"/>
                </a:lnTo>
                <a:lnTo>
                  <a:pt x="1232" y="2906"/>
                </a:lnTo>
                <a:lnTo>
                  <a:pt x="1234" y="2910"/>
                </a:lnTo>
                <a:lnTo>
                  <a:pt x="1236" y="2915"/>
                </a:lnTo>
                <a:lnTo>
                  <a:pt x="1202" y="2924"/>
                </a:lnTo>
                <a:lnTo>
                  <a:pt x="1175" y="2938"/>
                </a:lnTo>
                <a:lnTo>
                  <a:pt x="1173" y="2943"/>
                </a:lnTo>
                <a:lnTo>
                  <a:pt x="1171" y="2947"/>
                </a:lnTo>
                <a:lnTo>
                  <a:pt x="1169" y="2952"/>
                </a:lnTo>
                <a:lnTo>
                  <a:pt x="1168" y="2955"/>
                </a:lnTo>
                <a:lnTo>
                  <a:pt x="1166" y="2959"/>
                </a:lnTo>
                <a:lnTo>
                  <a:pt x="1166" y="2960"/>
                </a:lnTo>
                <a:lnTo>
                  <a:pt x="1176" y="2978"/>
                </a:lnTo>
                <a:lnTo>
                  <a:pt x="1190" y="2990"/>
                </a:lnTo>
                <a:lnTo>
                  <a:pt x="1209" y="2999"/>
                </a:lnTo>
                <a:lnTo>
                  <a:pt x="1232" y="3006"/>
                </a:lnTo>
                <a:lnTo>
                  <a:pt x="1255" y="3011"/>
                </a:lnTo>
                <a:lnTo>
                  <a:pt x="1277" y="3015"/>
                </a:lnTo>
                <a:lnTo>
                  <a:pt x="1286" y="3069"/>
                </a:lnTo>
                <a:lnTo>
                  <a:pt x="1271" y="3077"/>
                </a:lnTo>
                <a:lnTo>
                  <a:pt x="1255" y="3091"/>
                </a:lnTo>
                <a:lnTo>
                  <a:pt x="1243" y="3107"/>
                </a:lnTo>
                <a:lnTo>
                  <a:pt x="1236" y="3126"/>
                </a:lnTo>
                <a:lnTo>
                  <a:pt x="1241" y="3137"/>
                </a:lnTo>
                <a:lnTo>
                  <a:pt x="1243" y="3151"/>
                </a:lnTo>
                <a:lnTo>
                  <a:pt x="1243" y="3168"/>
                </a:lnTo>
                <a:lnTo>
                  <a:pt x="1229" y="3172"/>
                </a:lnTo>
                <a:lnTo>
                  <a:pt x="1218" y="3175"/>
                </a:lnTo>
                <a:lnTo>
                  <a:pt x="1204" y="3180"/>
                </a:lnTo>
                <a:lnTo>
                  <a:pt x="1204" y="3194"/>
                </a:lnTo>
                <a:lnTo>
                  <a:pt x="1213" y="3201"/>
                </a:lnTo>
                <a:lnTo>
                  <a:pt x="1223" y="3212"/>
                </a:lnTo>
                <a:lnTo>
                  <a:pt x="1234" y="3226"/>
                </a:lnTo>
                <a:lnTo>
                  <a:pt x="1246" y="3240"/>
                </a:lnTo>
                <a:lnTo>
                  <a:pt x="1255" y="3252"/>
                </a:lnTo>
                <a:lnTo>
                  <a:pt x="1258" y="3261"/>
                </a:lnTo>
                <a:lnTo>
                  <a:pt x="1253" y="3262"/>
                </a:lnTo>
                <a:lnTo>
                  <a:pt x="1250" y="3262"/>
                </a:lnTo>
                <a:lnTo>
                  <a:pt x="1243" y="3264"/>
                </a:lnTo>
                <a:lnTo>
                  <a:pt x="1236" y="3264"/>
                </a:lnTo>
                <a:lnTo>
                  <a:pt x="1234" y="3275"/>
                </a:lnTo>
                <a:lnTo>
                  <a:pt x="1230" y="3285"/>
                </a:lnTo>
                <a:lnTo>
                  <a:pt x="1229" y="3296"/>
                </a:lnTo>
                <a:lnTo>
                  <a:pt x="1222" y="3297"/>
                </a:lnTo>
                <a:lnTo>
                  <a:pt x="1215" y="3303"/>
                </a:lnTo>
                <a:lnTo>
                  <a:pt x="1209" y="3306"/>
                </a:lnTo>
                <a:lnTo>
                  <a:pt x="1204" y="3304"/>
                </a:lnTo>
                <a:lnTo>
                  <a:pt x="1201" y="3303"/>
                </a:lnTo>
                <a:lnTo>
                  <a:pt x="1199" y="3299"/>
                </a:lnTo>
                <a:lnTo>
                  <a:pt x="1197" y="3297"/>
                </a:lnTo>
                <a:lnTo>
                  <a:pt x="1194" y="3296"/>
                </a:lnTo>
                <a:lnTo>
                  <a:pt x="1194" y="3315"/>
                </a:lnTo>
                <a:lnTo>
                  <a:pt x="1202" y="3325"/>
                </a:lnTo>
                <a:lnTo>
                  <a:pt x="1208" y="3341"/>
                </a:lnTo>
                <a:lnTo>
                  <a:pt x="1209" y="3360"/>
                </a:lnTo>
                <a:lnTo>
                  <a:pt x="1188" y="3365"/>
                </a:lnTo>
                <a:lnTo>
                  <a:pt x="1171" y="3371"/>
                </a:lnTo>
                <a:lnTo>
                  <a:pt x="1152" y="3376"/>
                </a:lnTo>
                <a:lnTo>
                  <a:pt x="1152" y="3367"/>
                </a:lnTo>
                <a:lnTo>
                  <a:pt x="1150" y="3365"/>
                </a:lnTo>
                <a:lnTo>
                  <a:pt x="1148" y="3364"/>
                </a:lnTo>
                <a:lnTo>
                  <a:pt x="1148" y="3362"/>
                </a:lnTo>
                <a:lnTo>
                  <a:pt x="1148" y="3360"/>
                </a:lnTo>
                <a:lnTo>
                  <a:pt x="1147" y="3357"/>
                </a:lnTo>
                <a:lnTo>
                  <a:pt x="1134" y="3357"/>
                </a:lnTo>
                <a:lnTo>
                  <a:pt x="1126" y="3355"/>
                </a:lnTo>
                <a:lnTo>
                  <a:pt x="1117" y="3357"/>
                </a:lnTo>
                <a:lnTo>
                  <a:pt x="1105" y="3357"/>
                </a:lnTo>
                <a:lnTo>
                  <a:pt x="1099" y="3341"/>
                </a:lnTo>
                <a:lnTo>
                  <a:pt x="1091" y="3331"/>
                </a:lnTo>
                <a:lnTo>
                  <a:pt x="1080" y="3322"/>
                </a:lnTo>
                <a:lnTo>
                  <a:pt x="1063" y="3318"/>
                </a:lnTo>
                <a:lnTo>
                  <a:pt x="1063" y="3311"/>
                </a:lnTo>
                <a:lnTo>
                  <a:pt x="1063" y="3308"/>
                </a:lnTo>
                <a:lnTo>
                  <a:pt x="1065" y="3304"/>
                </a:lnTo>
                <a:lnTo>
                  <a:pt x="1065" y="3301"/>
                </a:lnTo>
                <a:lnTo>
                  <a:pt x="1063" y="3299"/>
                </a:lnTo>
                <a:lnTo>
                  <a:pt x="1058" y="3296"/>
                </a:lnTo>
                <a:lnTo>
                  <a:pt x="1052" y="3296"/>
                </a:lnTo>
                <a:lnTo>
                  <a:pt x="1049" y="3294"/>
                </a:lnTo>
                <a:lnTo>
                  <a:pt x="1044" y="3294"/>
                </a:lnTo>
                <a:lnTo>
                  <a:pt x="1040" y="3290"/>
                </a:lnTo>
                <a:lnTo>
                  <a:pt x="1037" y="3287"/>
                </a:lnTo>
                <a:lnTo>
                  <a:pt x="1033" y="3283"/>
                </a:lnTo>
                <a:lnTo>
                  <a:pt x="1033" y="3280"/>
                </a:lnTo>
                <a:lnTo>
                  <a:pt x="1033" y="3278"/>
                </a:lnTo>
                <a:lnTo>
                  <a:pt x="1033" y="3275"/>
                </a:lnTo>
                <a:lnTo>
                  <a:pt x="1033" y="3273"/>
                </a:lnTo>
                <a:lnTo>
                  <a:pt x="1033" y="3271"/>
                </a:lnTo>
                <a:lnTo>
                  <a:pt x="1031" y="3269"/>
                </a:lnTo>
                <a:lnTo>
                  <a:pt x="1028" y="3268"/>
                </a:lnTo>
                <a:lnTo>
                  <a:pt x="1024" y="3269"/>
                </a:lnTo>
                <a:lnTo>
                  <a:pt x="1019" y="3269"/>
                </a:lnTo>
                <a:lnTo>
                  <a:pt x="1016" y="3269"/>
                </a:lnTo>
                <a:lnTo>
                  <a:pt x="1012" y="3268"/>
                </a:lnTo>
                <a:lnTo>
                  <a:pt x="1007" y="3266"/>
                </a:lnTo>
                <a:lnTo>
                  <a:pt x="1002" y="3264"/>
                </a:lnTo>
                <a:lnTo>
                  <a:pt x="1002" y="3252"/>
                </a:lnTo>
                <a:lnTo>
                  <a:pt x="989" y="3252"/>
                </a:lnTo>
                <a:lnTo>
                  <a:pt x="991" y="3240"/>
                </a:lnTo>
                <a:lnTo>
                  <a:pt x="995" y="3233"/>
                </a:lnTo>
                <a:lnTo>
                  <a:pt x="1000" y="3226"/>
                </a:lnTo>
                <a:lnTo>
                  <a:pt x="1005" y="3217"/>
                </a:lnTo>
                <a:lnTo>
                  <a:pt x="986" y="3217"/>
                </a:lnTo>
                <a:lnTo>
                  <a:pt x="986" y="3214"/>
                </a:lnTo>
                <a:lnTo>
                  <a:pt x="983" y="3214"/>
                </a:lnTo>
                <a:lnTo>
                  <a:pt x="983" y="3219"/>
                </a:lnTo>
                <a:lnTo>
                  <a:pt x="981" y="3222"/>
                </a:lnTo>
                <a:lnTo>
                  <a:pt x="981" y="3224"/>
                </a:lnTo>
                <a:lnTo>
                  <a:pt x="981" y="3226"/>
                </a:lnTo>
                <a:lnTo>
                  <a:pt x="979" y="3226"/>
                </a:lnTo>
                <a:lnTo>
                  <a:pt x="977" y="3228"/>
                </a:lnTo>
                <a:lnTo>
                  <a:pt x="974" y="3229"/>
                </a:lnTo>
                <a:lnTo>
                  <a:pt x="962" y="3236"/>
                </a:lnTo>
                <a:lnTo>
                  <a:pt x="944" y="3241"/>
                </a:lnTo>
                <a:lnTo>
                  <a:pt x="948" y="3207"/>
                </a:lnTo>
                <a:lnTo>
                  <a:pt x="944" y="3198"/>
                </a:lnTo>
                <a:lnTo>
                  <a:pt x="941" y="3194"/>
                </a:lnTo>
                <a:lnTo>
                  <a:pt x="939" y="3193"/>
                </a:lnTo>
                <a:lnTo>
                  <a:pt x="939" y="3189"/>
                </a:lnTo>
                <a:lnTo>
                  <a:pt x="941" y="3184"/>
                </a:lnTo>
                <a:lnTo>
                  <a:pt x="944" y="3172"/>
                </a:lnTo>
                <a:lnTo>
                  <a:pt x="937" y="3168"/>
                </a:lnTo>
                <a:lnTo>
                  <a:pt x="932" y="3165"/>
                </a:lnTo>
                <a:lnTo>
                  <a:pt x="927" y="3159"/>
                </a:lnTo>
                <a:lnTo>
                  <a:pt x="921" y="3156"/>
                </a:lnTo>
                <a:lnTo>
                  <a:pt x="916" y="3152"/>
                </a:lnTo>
                <a:lnTo>
                  <a:pt x="883" y="3149"/>
                </a:lnTo>
                <a:lnTo>
                  <a:pt x="883" y="3140"/>
                </a:lnTo>
                <a:lnTo>
                  <a:pt x="878" y="3132"/>
                </a:lnTo>
                <a:lnTo>
                  <a:pt x="876" y="3123"/>
                </a:lnTo>
                <a:lnTo>
                  <a:pt x="880" y="3114"/>
                </a:lnTo>
                <a:lnTo>
                  <a:pt x="883" y="3105"/>
                </a:lnTo>
                <a:lnTo>
                  <a:pt x="887" y="3095"/>
                </a:lnTo>
                <a:lnTo>
                  <a:pt x="855" y="3098"/>
                </a:lnTo>
                <a:lnTo>
                  <a:pt x="852" y="3088"/>
                </a:lnTo>
                <a:lnTo>
                  <a:pt x="845" y="3072"/>
                </a:lnTo>
                <a:lnTo>
                  <a:pt x="845" y="3055"/>
                </a:lnTo>
                <a:lnTo>
                  <a:pt x="848" y="3037"/>
                </a:lnTo>
                <a:lnTo>
                  <a:pt x="853" y="3039"/>
                </a:lnTo>
                <a:lnTo>
                  <a:pt x="859" y="3039"/>
                </a:lnTo>
                <a:lnTo>
                  <a:pt x="862" y="3041"/>
                </a:lnTo>
                <a:lnTo>
                  <a:pt x="866" y="3043"/>
                </a:lnTo>
                <a:lnTo>
                  <a:pt x="871" y="3046"/>
                </a:lnTo>
                <a:lnTo>
                  <a:pt x="871" y="3022"/>
                </a:lnTo>
                <a:lnTo>
                  <a:pt x="867" y="3020"/>
                </a:lnTo>
                <a:lnTo>
                  <a:pt x="866" y="3016"/>
                </a:lnTo>
                <a:lnTo>
                  <a:pt x="862" y="3015"/>
                </a:lnTo>
                <a:lnTo>
                  <a:pt x="860" y="3013"/>
                </a:lnTo>
                <a:lnTo>
                  <a:pt x="855" y="3011"/>
                </a:lnTo>
                <a:lnTo>
                  <a:pt x="850" y="3008"/>
                </a:lnTo>
                <a:lnTo>
                  <a:pt x="843" y="3004"/>
                </a:lnTo>
                <a:lnTo>
                  <a:pt x="836" y="3002"/>
                </a:lnTo>
                <a:lnTo>
                  <a:pt x="829" y="2999"/>
                </a:lnTo>
                <a:lnTo>
                  <a:pt x="824" y="3008"/>
                </a:lnTo>
                <a:lnTo>
                  <a:pt x="817" y="3009"/>
                </a:lnTo>
                <a:lnTo>
                  <a:pt x="810" y="3009"/>
                </a:lnTo>
                <a:lnTo>
                  <a:pt x="797" y="3006"/>
                </a:lnTo>
                <a:lnTo>
                  <a:pt x="797" y="2983"/>
                </a:lnTo>
                <a:lnTo>
                  <a:pt x="803" y="2981"/>
                </a:lnTo>
                <a:lnTo>
                  <a:pt x="808" y="2978"/>
                </a:lnTo>
                <a:lnTo>
                  <a:pt x="811" y="2974"/>
                </a:lnTo>
                <a:lnTo>
                  <a:pt x="815" y="2971"/>
                </a:lnTo>
                <a:lnTo>
                  <a:pt x="817" y="2964"/>
                </a:lnTo>
                <a:lnTo>
                  <a:pt x="813" y="2953"/>
                </a:lnTo>
                <a:lnTo>
                  <a:pt x="815" y="2941"/>
                </a:lnTo>
                <a:lnTo>
                  <a:pt x="818" y="2926"/>
                </a:lnTo>
                <a:lnTo>
                  <a:pt x="820" y="2906"/>
                </a:lnTo>
                <a:lnTo>
                  <a:pt x="815" y="2906"/>
                </a:lnTo>
                <a:lnTo>
                  <a:pt x="808" y="2905"/>
                </a:lnTo>
                <a:lnTo>
                  <a:pt x="804" y="2903"/>
                </a:lnTo>
                <a:lnTo>
                  <a:pt x="801" y="2899"/>
                </a:lnTo>
                <a:lnTo>
                  <a:pt x="797" y="2896"/>
                </a:lnTo>
                <a:lnTo>
                  <a:pt x="796" y="2891"/>
                </a:lnTo>
                <a:lnTo>
                  <a:pt x="794" y="2884"/>
                </a:lnTo>
                <a:lnTo>
                  <a:pt x="797" y="2882"/>
                </a:lnTo>
                <a:lnTo>
                  <a:pt x="801" y="2880"/>
                </a:lnTo>
                <a:lnTo>
                  <a:pt x="803" y="2880"/>
                </a:lnTo>
                <a:lnTo>
                  <a:pt x="804" y="2878"/>
                </a:lnTo>
                <a:lnTo>
                  <a:pt x="808" y="2877"/>
                </a:lnTo>
                <a:lnTo>
                  <a:pt x="813" y="2877"/>
                </a:lnTo>
                <a:lnTo>
                  <a:pt x="813" y="2861"/>
                </a:lnTo>
                <a:lnTo>
                  <a:pt x="832" y="2861"/>
                </a:lnTo>
                <a:lnTo>
                  <a:pt x="832" y="2864"/>
                </a:lnTo>
                <a:lnTo>
                  <a:pt x="836" y="2864"/>
                </a:lnTo>
                <a:lnTo>
                  <a:pt x="836" y="2870"/>
                </a:lnTo>
                <a:lnTo>
                  <a:pt x="836" y="2873"/>
                </a:lnTo>
                <a:lnTo>
                  <a:pt x="836" y="2875"/>
                </a:lnTo>
                <a:lnTo>
                  <a:pt x="834" y="2877"/>
                </a:lnTo>
                <a:lnTo>
                  <a:pt x="836" y="2878"/>
                </a:lnTo>
                <a:lnTo>
                  <a:pt x="836" y="2880"/>
                </a:lnTo>
                <a:lnTo>
                  <a:pt x="839" y="2884"/>
                </a:lnTo>
                <a:lnTo>
                  <a:pt x="843" y="2885"/>
                </a:lnTo>
                <a:lnTo>
                  <a:pt x="846" y="2885"/>
                </a:lnTo>
                <a:lnTo>
                  <a:pt x="850" y="2887"/>
                </a:lnTo>
                <a:lnTo>
                  <a:pt x="855" y="2887"/>
                </a:lnTo>
                <a:lnTo>
                  <a:pt x="855" y="2880"/>
                </a:lnTo>
                <a:lnTo>
                  <a:pt x="855" y="2871"/>
                </a:lnTo>
                <a:lnTo>
                  <a:pt x="852" y="2856"/>
                </a:lnTo>
                <a:lnTo>
                  <a:pt x="846" y="2837"/>
                </a:lnTo>
                <a:lnTo>
                  <a:pt x="839" y="2816"/>
                </a:lnTo>
                <a:lnTo>
                  <a:pt x="832" y="2795"/>
                </a:lnTo>
                <a:lnTo>
                  <a:pt x="825" y="2774"/>
                </a:lnTo>
                <a:lnTo>
                  <a:pt x="818" y="2760"/>
                </a:lnTo>
                <a:lnTo>
                  <a:pt x="813" y="2749"/>
                </a:lnTo>
                <a:lnTo>
                  <a:pt x="813" y="2756"/>
                </a:lnTo>
                <a:lnTo>
                  <a:pt x="808" y="2763"/>
                </a:lnTo>
                <a:lnTo>
                  <a:pt x="803" y="2774"/>
                </a:lnTo>
                <a:lnTo>
                  <a:pt x="801" y="2782"/>
                </a:lnTo>
                <a:lnTo>
                  <a:pt x="801" y="2788"/>
                </a:lnTo>
                <a:lnTo>
                  <a:pt x="810" y="2796"/>
                </a:lnTo>
                <a:lnTo>
                  <a:pt x="815" y="2803"/>
                </a:lnTo>
                <a:lnTo>
                  <a:pt x="820" y="2814"/>
                </a:lnTo>
                <a:lnTo>
                  <a:pt x="820" y="2830"/>
                </a:lnTo>
                <a:lnTo>
                  <a:pt x="813" y="2830"/>
                </a:lnTo>
                <a:lnTo>
                  <a:pt x="804" y="2833"/>
                </a:lnTo>
                <a:lnTo>
                  <a:pt x="794" y="2835"/>
                </a:lnTo>
                <a:lnTo>
                  <a:pt x="782" y="2835"/>
                </a:lnTo>
                <a:lnTo>
                  <a:pt x="780" y="2824"/>
                </a:lnTo>
                <a:lnTo>
                  <a:pt x="778" y="2816"/>
                </a:lnTo>
                <a:lnTo>
                  <a:pt x="775" y="2803"/>
                </a:lnTo>
                <a:lnTo>
                  <a:pt x="773" y="2800"/>
                </a:lnTo>
                <a:lnTo>
                  <a:pt x="770" y="2796"/>
                </a:lnTo>
                <a:lnTo>
                  <a:pt x="764" y="2791"/>
                </a:lnTo>
                <a:lnTo>
                  <a:pt x="761" y="2788"/>
                </a:lnTo>
                <a:lnTo>
                  <a:pt x="759" y="2784"/>
                </a:lnTo>
                <a:lnTo>
                  <a:pt x="761" y="2774"/>
                </a:lnTo>
                <a:lnTo>
                  <a:pt x="764" y="2763"/>
                </a:lnTo>
                <a:lnTo>
                  <a:pt x="763" y="2749"/>
                </a:lnTo>
                <a:lnTo>
                  <a:pt x="761" y="2746"/>
                </a:lnTo>
                <a:lnTo>
                  <a:pt x="757" y="2742"/>
                </a:lnTo>
                <a:lnTo>
                  <a:pt x="754" y="2741"/>
                </a:lnTo>
                <a:lnTo>
                  <a:pt x="750" y="2739"/>
                </a:lnTo>
                <a:lnTo>
                  <a:pt x="747" y="2737"/>
                </a:lnTo>
                <a:lnTo>
                  <a:pt x="743" y="2734"/>
                </a:lnTo>
                <a:lnTo>
                  <a:pt x="743" y="2692"/>
                </a:lnTo>
                <a:lnTo>
                  <a:pt x="736" y="2688"/>
                </a:lnTo>
                <a:lnTo>
                  <a:pt x="740" y="2634"/>
                </a:lnTo>
                <a:lnTo>
                  <a:pt x="738" y="2629"/>
                </a:lnTo>
                <a:lnTo>
                  <a:pt x="733" y="2624"/>
                </a:lnTo>
                <a:lnTo>
                  <a:pt x="729" y="2620"/>
                </a:lnTo>
                <a:lnTo>
                  <a:pt x="724" y="2615"/>
                </a:lnTo>
                <a:lnTo>
                  <a:pt x="721" y="2611"/>
                </a:lnTo>
                <a:lnTo>
                  <a:pt x="708" y="2592"/>
                </a:lnTo>
                <a:lnTo>
                  <a:pt x="698" y="2568"/>
                </a:lnTo>
                <a:lnTo>
                  <a:pt x="689" y="2542"/>
                </a:lnTo>
                <a:lnTo>
                  <a:pt x="686" y="2515"/>
                </a:lnTo>
                <a:lnTo>
                  <a:pt x="701" y="2515"/>
                </a:lnTo>
                <a:lnTo>
                  <a:pt x="705" y="2498"/>
                </a:lnTo>
                <a:lnTo>
                  <a:pt x="707" y="2475"/>
                </a:lnTo>
                <a:lnTo>
                  <a:pt x="707" y="2453"/>
                </a:lnTo>
                <a:lnTo>
                  <a:pt x="705" y="2432"/>
                </a:lnTo>
                <a:lnTo>
                  <a:pt x="714" y="2414"/>
                </a:lnTo>
                <a:lnTo>
                  <a:pt x="717" y="2395"/>
                </a:lnTo>
                <a:lnTo>
                  <a:pt x="717" y="2374"/>
                </a:lnTo>
                <a:lnTo>
                  <a:pt x="715" y="2353"/>
                </a:lnTo>
                <a:lnTo>
                  <a:pt x="714" y="2332"/>
                </a:lnTo>
                <a:lnTo>
                  <a:pt x="714" y="2316"/>
                </a:lnTo>
                <a:lnTo>
                  <a:pt x="715" y="2306"/>
                </a:lnTo>
                <a:lnTo>
                  <a:pt x="719" y="2295"/>
                </a:lnTo>
                <a:lnTo>
                  <a:pt x="717" y="2285"/>
                </a:lnTo>
                <a:lnTo>
                  <a:pt x="703" y="2254"/>
                </a:lnTo>
                <a:lnTo>
                  <a:pt x="688" y="2222"/>
                </a:lnTo>
                <a:lnTo>
                  <a:pt x="675" y="2189"/>
                </a:lnTo>
                <a:lnTo>
                  <a:pt x="674" y="2175"/>
                </a:lnTo>
                <a:lnTo>
                  <a:pt x="677" y="2166"/>
                </a:lnTo>
                <a:lnTo>
                  <a:pt x="682" y="2158"/>
                </a:lnTo>
                <a:lnTo>
                  <a:pt x="684" y="2147"/>
                </a:lnTo>
                <a:lnTo>
                  <a:pt x="682" y="2135"/>
                </a:lnTo>
                <a:lnTo>
                  <a:pt x="679" y="2128"/>
                </a:lnTo>
                <a:lnTo>
                  <a:pt x="672" y="2123"/>
                </a:lnTo>
                <a:lnTo>
                  <a:pt x="667" y="2116"/>
                </a:lnTo>
                <a:lnTo>
                  <a:pt x="663" y="2109"/>
                </a:lnTo>
                <a:lnTo>
                  <a:pt x="663" y="2096"/>
                </a:lnTo>
                <a:lnTo>
                  <a:pt x="665" y="2095"/>
                </a:lnTo>
                <a:lnTo>
                  <a:pt x="667" y="2091"/>
                </a:lnTo>
                <a:lnTo>
                  <a:pt x="668" y="2089"/>
                </a:lnTo>
                <a:lnTo>
                  <a:pt x="672" y="2086"/>
                </a:lnTo>
                <a:lnTo>
                  <a:pt x="674" y="2083"/>
                </a:lnTo>
                <a:lnTo>
                  <a:pt x="675" y="2081"/>
                </a:lnTo>
                <a:lnTo>
                  <a:pt x="679" y="1959"/>
                </a:lnTo>
                <a:lnTo>
                  <a:pt x="675" y="1950"/>
                </a:lnTo>
                <a:lnTo>
                  <a:pt x="670" y="1939"/>
                </a:lnTo>
                <a:lnTo>
                  <a:pt x="672" y="1924"/>
                </a:lnTo>
                <a:lnTo>
                  <a:pt x="672" y="1922"/>
                </a:lnTo>
                <a:lnTo>
                  <a:pt x="674" y="1920"/>
                </a:lnTo>
                <a:lnTo>
                  <a:pt x="675" y="1920"/>
                </a:lnTo>
                <a:lnTo>
                  <a:pt x="677" y="1918"/>
                </a:lnTo>
                <a:lnTo>
                  <a:pt x="679" y="1917"/>
                </a:lnTo>
                <a:lnTo>
                  <a:pt x="679" y="1913"/>
                </a:lnTo>
                <a:lnTo>
                  <a:pt x="679" y="1908"/>
                </a:lnTo>
                <a:lnTo>
                  <a:pt x="677" y="1906"/>
                </a:lnTo>
                <a:lnTo>
                  <a:pt x="675" y="1904"/>
                </a:lnTo>
                <a:lnTo>
                  <a:pt x="674" y="1901"/>
                </a:lnTo>
                <a:lnTo>
                  <a:pt x="670" y="1897"/>
                </a:lnTo>
                <a:lnTo>
                  <a:pt x="668" y="1896"/>
                </a:lnTo>
                <a:lnTo>
                  <a:pt x="667" y="1894"/>
                </a:lnTo>
                <a:lnTo>
                  <a:pt x="667" y="1836"/>
                </a:lnTo>
                <a:lnTo>
                  <a:pt x="661" y="1828"/>
                </a:lnTo>
                <a:lnTo>
                  <a:pt x="656" y="1819"/>
                </a:lnTo>
                <a:lnTo>
                  <a:pt x="653" y="1805"/>
                </a:lnTo>
                <a:lnTo>
                  <a:pt x="661" y="1796"/>
                </a:lnTo>
                <a:lnTo>
                  <a:pt x="667" y="1784"/>
                </a:lnTo>
                <a:lnTo>
                  <a:pt x="668" y="1768"/>
                </a:lnTo>
                <a:lnTo>
                  <a:pt x="668" y="1751"/>
                </a:lnTo>
                <a:lnTo>
                  <a:pt x="668" y="1733"/>
                </a:lnTo>
                <a:lnTo>
                  <a:pt x="667" y="1716"/>
                </a:lnTo>
                <a:lnTo>
                  <a:pt x="663" y="1709"/>
                </a:lnTo>
                <a:lnTo>
                  <a:pt x="660" y="1692"/>
                </a:lnTo>
                <a:lnTo>
                  <a:pt x="654" y="1671"/>
                </a:lnTo>
                <a:lnTo>
                  <a:pt x="647" y="1644"/>
                </a:lnTo>
                <a:lnTo>
                  <a:pt x="642" y="1620"/>
                </a:lnTo>
                <a:lnTo>
                  <a:pt x="639" y="1597"/>
                </a:lnTo>
                <a:lnTo>
                  <a:pt x="635" y="1578"/>
                </a:lnTo>
                <a:lnTo>
                  <a:pt x="633" y="1568"/>
                </a:lnTo>
                <a:lnTo>
                  <a:pt x="611" y="1555"/>
                </a:lnTo>
                <a:lnTo>
                  <a:pt x="592" y="1540"/>
                </a:lnTo>
                <a:lnTo>
                  <a:pt x="576" y="1526"/>
                </a:lnTo>
                <a:lnTo>
                  <a:pt x="558" y="1510"/>
                </a:lnTo>
                <a:lnTo>
                  <a:pt x="541" y="1498"/>
                </a:lnTo>
                <a:lnTo>
                  <a:pt x="516" y="1487"/>
                </a:lnTo>
                <a:lnTo>
                  <a:pt x="490" y="1480"/>
                </a:lnTo>
                <a:lnTo>
                  <a:pt x="462" y="1473"/>
                </a:lnTo>
                <a:lnTo>
                  <a:pt x="441" y="1463"/>
                </a:lnTo>
                <a:lnTo>
                  <a:pt x="436" y="1459"/>
                </a:lnTo>
                <a:lnTo>
                  <a:pt x="433" y="1454"/>
                </a:lnTo>
                <a:lnTo>
                  <a:pt x="427" y="1449"/>
                </a:lnTo>
                <a:lnTo>
                  <a:pt x="422" y="1444"/>
                </a:lnTo>
                <a:lnTo>
                  <a:pt x="417" y="1440"/>
                </a:lnTo>
                <a:lnTo>
                  <a:pt x="405" y="1435"/>
                </a:lnTo>
                <a:lnTo>
                  <a:pt x="393" y="1433"/>
                </a:lnTo>
                <a:lnTo>
                  <a:pt x="379" y="1430"/>
                </a:lnTo>
                <a:lnTo>
                  <a:pt x="368" y="1424"/>
                </a:lnTo>
                <a:lnTo>
                  <a:pt x="365" y="1409"/>
                </a:lnTo>
                <a:lnTo>
                  <a:pt x="349" y="1397"/>
                </a:lnTo>
                <a:lnTo>
                  <a:pt x="333" y="1383"/>
                </a:lnTo>
                <a:lnTo>
                  <a:pt x="302" y="1356"/>
                </a:lnTo>
                <a:lnTo>
                  <a:pt x="298" y="1309"/>
                </a:lnTo>
                <a:lnTo>
                  <a:pt x="290" y="1295"/>
                </a:lnTo>
                <a:lnTo>
                  <a:pt x="277" y="1283"/>
                </a:lnTo>
                <a:lnTo>
                  <a:pt x="263" y="1271"/>
                </a:lnTo>
                <a:lnTo>
                  <a:pt x="253" y="1259"/>
                </a:lnTo>
                <a:lnTo>
                  <a:pt x="249" y="1250"/>
                </a:lnTo>
                <a:lnTo>
                  <a:pt x="248" y="1239"/>
                </a:lnTo>
                <a:lnTo>
                  <a:pt x="244" y="1229"/>
                </a:lnTo>
                <a:lnTo>
                  <a:pt x="242" y="1225"/>
                </a:lnTo>
                <a:lnTo>
                  <a:pt x="239" y="1222"/>
                </a:lnTo>
                <a:lnTo>
                  <a:pt x="234" y="1220"/>
                </a:lnTo>
                <a:lnTo>
                  <a:pt x="228" y="1219"/>
                </a:lnTo>
                <a:lnTo>
                  <a:pt x="225" y="1217"/>
                </a:lnTo>
                <a:lnTo>
                  <a:pt x="221" y="1213"/>
                </a:lnTo>
                <a:lnTo>
                  <a:pt x="218" y="1208"/>
                </a:lnTo>
                <a:lnTo>
                  <a:pt x="216" y="1203"/>
                </a:lnTo>
                <a:lnTo>
                  <a:pt x="215" y="1198"/>
                </a:lnTo>
                <a:lnTo>
                  <a:pt x="213" y="1192"/>
                </a:lnTo>
                <a:lnTo>
                  <a:pt x="211" y="1187"/>
                </a:lnTo>
                <a:lnTo>
                  <a:pt x="199" y="1182"/>
                </a:lnTo>
                <a:lnTo>
                  <a:pt x="195" y="1159"/>
                </a:lnTo>
                <a:lnTo>
                  <a:pt x="185" y="1142"/>
                </a:lnTo>
                <a:lnTo>
                  <a:pt x="171" y="1124"/>
                </a:lnTo>
                <a:lnTo>
                  <a:pt x="160" y="1107"/>
                </a:lnTo>
                <a:lnTo>
                  <a:pt x="157" y="1095"/>
                </a:lnTo>
                <a:lnTo>
                  <a:pt x="157" y="1086"/>
                </a:lnTo>
                <a:lnTo>
                  <a:pt x="153" y="1075"/>
                </a:lnTo>
                <a:lnTo>
                  <a:pt x="139" y="1060"/>
                </a:lnTo>
                <a:lnTo>
                  <a:pt x="124" y="1047"/>
                </a:lnTo>
                <a:lnTo>
                  <a:pt x="110" y="1033"/>
                </a:lnTo>
                <a:lnTo>
                  <a:pt x="101" y="1018"/>
                </a:lnTo>
                <a:lnTo>
                  <a:pt x="92" y="1000"/>
                </a:lnTo>
                <a:lnTo>
                  <a:pt x="80" y="983"/>
                </a:lnTo>
                <a:lnTo>
                  <a:pt x="68" y="972"/>
                </a:lnTo>
                <a:lnTo>
                  <a:pt x="56" y="965"/>
                </a:lnTo>
                <a:lnTo>
                  <a:pt x="45" y="962"/>
                </a:lnTo>
                <a:lnTo>
                  <a:pt x="35" y="958"/>
                </a:lnTo>
                <a:lnTo>
                  <a:pt x="26" y="951"/>
                </a:lnTo>
                <a:lnTo>
                  <a:pt x="19" y="943"/>
                </a:lnTo>
                <a:lnTo>
                  <a:pt x="14" y="929"/>
                </a:lnTo>
                <a:lnTo>
                  <a:pt x="19" y="918"/>
                </a:lnTo>
                <a:lnTo>
                  <a:pt x="16" y="908"/>
                </a:lnTo>
                <a:lnTo>
                  <a:pt x="9" y="896"/>
                </a:lnTo>
                <a:lnTo>
                  <a:pt x="2" y="882"/>
                </a:lnTo>
                <a:lnTo>
                  <a:pt x="0" y="868"/>
                </a:lnTo>
                <a:lnTo>
                  <a:pt x="3" y="852"/>
                </a:lnTo>
                <a:lnTo>
                  <a:pt x="14" y="833"/>
                </a:lnTo>
                <a:lnTo>
                  <a:pt x="29" y="815"/>
                </a:lnTo>
                <a:lnTo>
                  <a:pt x="50" y="801"/>
                </a:lnTo>
                <a:lnTo>
                  <a:pt x="71" y="791"/>
                </a:lnTo>
                <a:lnTo>
                  <a:pt x="77" y="772"/>
                </a:lnTo>
                <a:lnTo>
                  <a:pt x="64" y="772"/>
                </a:lnTo>
                <a:lnTo>
                  <a:pt x="52" y="777"/>
                </a:lnTo>
                <a:lnTo>
                  <a:pt x="42" y="775"/>
                </a:lnTo>
                <a:lnTo>
                  <a:pt x="31" y="770"/>
                </a:lnTo>
                <a:lnTo>
                  <a:pt x="21" y="765"/>
                </a:lnTo>
                <a:lnTo>
                  <a:pt x="10" y="761"/>
                </a:lnTo>
                <a:lnTo>
                  <a:pt x="10" y="733"/>
                </a:lnTo>
                <a:lnTo>
                  <a:pt x="16" y="733"/>
                </a:lnTo>
                <a:lnTo>
                  <a:pt x="17" y="732"/>
                </a:lnTo>
                <a:lnTo>
                  <a:pt x="19" y="732"/>
                </a:lnTo>
                <a:lnTo>
                  <a:pt x="19" y="732"/>
                </a:lnTo>
                <a:lnTo>
                  <a:pt x="19" y="732"/>
                </a:lnTo>
                <a:lnTo>
                  <a:pt x="21" y="730"/>
                </a:lnTo>
                <a:lnTo>
                  <a:pt x="23" y="726"/>
                </a:lnTo>
                <a:lnTo>
                  <a:pt x="17" y="714"/>
                </a:lnTo>
                <a:lnTo>
                  <a:pt x="14" y="698"/>
                </a:lnTo>
                <a:lnTo>
                  <a:pt x="14" y="679"/>
                </a:lnTo>
                <a:lnTo>
                  <a:pt x="21" y="674"/>
                </a:lnTo>
                <a:lnTo>
                  <a:pt x="29" y="663"/>
                </a:lnTo>
                <a:lnTo>
                  <a:pt x="40" y="651"/>
                </a:lnTo>
                <a:lnTo>
                  <a:pt x="49" y="637"/>
                </a:lnTo>
                <a:lnTo>
                  <a:pt x="57" y="625"/>
                </a:lnTo>
                <a:lnTo>
                  <a:pt x="61" y="618"/>
                </a:lnTo>
                <a:lnTo>
                  <a:pt x="63" y="604"/>
                </a:lnTo>
                <a:lnTo>
                  <a:pt x="64" y="594"/>
                </a:lnTo>
                <a:lnTo>
                  <a:pt x="68" y="583"/>
                </a:lnTo>
                <a:lnTo>
                  <a:pt x="80" y="578"/>
                </a:lnTo>
                <a:lnTo>
                  <a:pt x="92" y="574"/>
                </a:lnTo>
                <a:lnTo>
                  <a:pt x="106" y="571"/>
                </a:lnTo>
                <a:lnTo>
                  <a:pt x="119" y="564"/>
                </a:lnTo>
                <a:lnTo>
                  <a:pt x="124" y="555"/>
                </a:lnTo>
                <a:lnTo>
                  <a:pt x="131" y="543"/>
                </a:lnTo>
                <a:lnTo>
                  <a:pt x="139" y="529"/>
                </a:lnTo>
                <a:lnTo>
                  <a:pt x="146" y="517"/>
                </a:lnTo>
                <a:lnTo>
                  <a:pt x="153" y="510"/>
                </a:lnTo>
                <a:lnTo>
                  <a:pt x="167" y="505"/>
                </a:lnTo>
                <a:lnTo>
                  <a:pt x="187" y="503"/>
                </a:lnTo>
                <a:lnTo>
                  <a:pt x="195" y="482"/>
                </a:lnTo>
                <a:lnTo>
                  <a:pt x="206" y="463"/>
                </a:lnTo>
                <a:lnTo>
                  <a:pt x="218" y="445"/>
                </a:lnTo>
                <a:lnTo>
                  <a:pt x="211" y="433"/>
                </a:lnTo>
                <a:lnTo>
                  <a:pt x="208" y="414"/>
                </a:lnTo>
                <a:lnTo>
                  <a:pt x="206" y="391"/>
                </a:lnTo>
                <a:lnTo>
                  <a:pt x="206" y="367"/>
                </a:lnTo>
                <a:lnTo>
                  <a:pt x="206" y="346"/>
                </a:lnTo>
                <a:lnTo>
                  <a:pt x="211" y="346"/>
                </a:lnTo>
                <a:lnTo>
                  <a:pt x="213" y="344"/>
                </a:lnTo>
                <a:lnTo>
                  <a:pt x="215" y="344"/>
                </a:lnTo>
                <a:lnTo>
                  <a:pt x="216" y="342"/>
                </a:lnTo>
                <a:lnTo>
                  <a:pt x="218" y="342"/>
                </a:lnTo>
                <a:lnTo>
                  <a:pt x="209" y="332"/>
                </a:lnTo>
                <a:lnTo>
                  <a:pt x="208" y="323"/>
                </a:lnTo>
                <a:lnTo>
                  <a:pt x="211" y="318"/>
                </a:lnTo>
                <a:lnTo>
                  <a:pt x="213" y="313"/>
                </a:lnTo>
                <a:lnTo>
                  <a:pt x="215" y="307"/>
                </a:lnTo>
                <a:lnTo>
                  <a:pt x="209" y="297"/>
                </a:lnTo>
                <a:lnTo>
                  <a:pt x="202" y="288"/>
                </a:lnTo>
                <a:lnTo>
                  <a:pt x="195" y="278"/>
                </a:lnTo>
                <a:lnTo>
                  <a:pt x="192" y="265"/>
                </a:lnTo>
                <a:lnTo>
                  <a:pt x="213" y="248"/>
                </a:lnTo>
                <a:lnTo>
                  <a:pt x="230" y="227"/>
                </a:lnTo>
                <a:lnTo>
                  <a:pt x="225" y="225"/>
                </a:lnTo>
                <a:lnTo>
                  <a:pt x="223" y="224"/>
                </a:lnTo>
                <a:lnTo>
                  <a:pt x="221" y="224"/>
                </a:lnTo>
                <a:lnTo>
                  <a:pt x="220" y="222"/>
                </a:lnTo>
                <a:lnTo>
                  <a:pt x="220" y="220"/>
                </a:lnTo>
                <a:lnTo>
                  <a:pt x="220" y="217"/>
                </a:lnTo>
                <a:lnTo>
                  <a:pt x="218" y="211"/>
                </a:lnTo>
                <a:lnTo>
                  <a:pt x="220" y="208"/>
                </a:lnTo>
                <a:lnTo>
                  <a:pt x="223" y="203"/>
                </a:lnTo>
                <a:lnTo>
                  <a:pt x="225" y="199"/>
                </a:lnTo>
                <a:lnTo>
                  <a:pt x="228" y="199"/>
                </a:lnTo>
                <a:lnTo>
                  <a:pt x="228" y="197"/>
                </a:lnTo>
                <a:lnTo>
                  <a:pt x="230" y="197"/>
                </a:lnTo>
                <a:lnTo>
                  <a:pt x="234" y="197"/>
                </a:lnTo>
                <a:lnTo>
                  <a:pt x="237" y="196"/>
                </a:lnTo>
                <a:lnTo>
                  <a:pt x="239" y="201"/>
                </a:lnTo>
                <a:lnTo>
                  <a:pt x="241" y="204"/>
                </a:lnTo>
                <a:lnTo>
                  <a:pt x="242" y="210"/>
                </a:lnTo>
                <a:lnTo>
                  <a:pt x="244" y="215"/>
                </a:lnTo>
                <a:lnTo>
                  <a:pt x="249" y="215"/>
                </a:lnTo>
                <a:lnTo>
                  <a:pt x="244" y="196"/>
                </a:lnTo>
                <a:lnTo>
                  <a:pt x="256" y="196"/>
                </a:lnTo>
                <a:lnTo>
                  <a:pt x="256" y="183"/>
                </a:lnTo>
                <a:lnTo>
                  <a:pt x="272" y="183"/>
                </a:lnTo>
                <a:lnTo>
                  <a:pt x="277" y="171"/>
                </a:lnTo>
                <a:lnTo>
                  <a:pt x="286" y="163"/>
                </a:lnTo>
                <a:lnTo>
                  <a:pt x="295" y="154"/>
                </a:lnTo>
                <a:lnTo>
                  <a:pt x="311" y="154"/>
                </a:lnTo>
                <a:lnTo>
                  <a:pt x="312" y="138"/>
                </a:lnTo>
                <a:lnTo>
                  <a:pt x="314" y="126"/>
                </a:lnTo>
                <a:lnTo>
                  <a:pt x="316" y="115"/>
                </a:lnTo>
                <a:lnTo>
                  <a:pt x="317" y="100"/>
                </a:lnTo>
                <a:lnTo>
                  <a:pt x="328" y="91"/>
                </a:lnTo>
                <a:lnTo>
                  <a:pt x="337" y="82"/>
                </a:lnTo>
                <a:lnTo>
                  <a:pt x="347" y="75"/>
                </a:lnTo>
                <a:lnTo>
                  <a:pt x="359" y="72"/>
                </a:lnTo>
                <a:lnTo>
                  <a:pt x="379" y="68"/>
                </a:lnTo>
                <a:lnTo>
                  <a:pt x="380" y="73"/>
                </a:lnTo>
                <a:lnTo>
                  <a:pt x="380" y="75"/>
                </a:lnTo>
                <a:lnTo>
                  <a:pt x="380" y="77"/>
                </a:lnTo>
                <a:lnTo>
                  <a:pt x="382" y="79"/>
                </a:lnTo>
                <a:lnTo>
                  <a:pt x="384" y="80"/>
                </a:lnTo>
                <a:lnTo>
                  <a:pt x="384" y="77"/>
                </a:lnTo>
                <a:lnTo>
                  <a:pt x="389" y="68"/>
                </a:lnTo>
                <a:lnTo>
                  <a:pt x="393" y="61"/>
                </a:lnTo>
                <a:lnTo>
                  <a:pt x="396" y="58"/>
                </a:lnTo>
                <a:lnTo>
                  <a:pt x="403" y="54"/>
                </a:lnTo>
                <a:lnTo>
                  <a:pt x="417" y="54"/>
                </a:lnTo>
                <a:lnTo>
                  <a:pt x="426" y="54"/>
                </a:lnTo>
                <a:lnTo>
                  <a:pt x="440" y="51"/>
                </a:lnTo>
                <a:lnTo>
                  <a:pt x="455" y="46"/>
                </a:lnTo>
                <a:lnTo>
                  <a:pt x="471" y="39"/>
                </a:lnTo>
                <a:lnTo>
                  <a:pt x="483" y="32"/>
                </a:lnTo>
                <a:lnTo>
                  <a:pt x="490" y="26"/>
                </a:lnTo>
                <a:lnTo>
                  <a:pt x="492" y="23"/>
                </a:lnTo>
                <a:lnTo>
                  <a:pt x="494" y="19"/>
                </a:lnTo>
                <a:lnTo>
                  <a:pt x="494" y="14"/>
                </a:lnTo>
                <a:lnTo>
                  <a:pt x="496" y="11"/>
                </a:lnTo>
                <a:lnTo>
                  <a:pt x="499" y="7"/>
                </a:lnTo>
                <a:lnTo>
                  <a:pt x="511" y="2"/>
                </a:lnTo>
                <a:lnTo>
                  <a:pt x="527" y="0"/>
                </a:lnTo>
                <a:close/>
              </a:path>
            </a:pathLst>
          </a:custGeom>
          <a:solidFill>
            <a:schemeClr val="bg1">
              <a:lumMod val="85000"/>
            </a:schemeClr>
          </a:solidFill>
          <a:ln w="3175">
            <a:noFill/>
          </a:ln>
        </p:spPr>
        <p:txBody>
          <a:bodyPr vert="horz" wrap="square" lIns="91440" tIns="45720" rIns="91440" bIns="45720" numCol="1" anchor="t" anchorCtr="0" compatLnSpc="1">
            <a:prstTxWarp prst="textNoShape">
              <a:avLst/>
            </a:prstTxWarp>
          </a:bodyPr>
          <a:lstStyle/>
          <a:p>
            <a:endParaRPr lang="ko-KR" altLang="en-US" dirty="0"/>
          </a:p>
        </p:txBody>
      </p:sp>
      <p:sp>
        <p:nvSpPr>
          <p:cNvPr id="15" name="Pentagon 14"/>
          <p:cNvSpPr/>
          <p:nvPr/>
        </p:nvSpPr>
        <p:spPr>
          <a:xfrm rot="5400000">
            <a:off x="6759349" y="2213805"/>
            <a:ext cx="950116" cy="715889"/>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TextBox 17"/>
          <p:cNvSpPr txBox="1"/>
          <p:nvPr/>
        </p:nvSpPr>
        <p:spPr>
          <a:xfrm>
            <a:off x="6444208" y="1759917"/>
            <a:ext cx="1580399" cy="307777"/>
          </a:xfrm>
          <a:prstGeom prst="rect">
            <a:avLst/>
          </a:prstGeom>
          <a:noFill/>
        </p:spPr>
        <p:txBody>
          <a:bodyPr wrap="square" rtlCol="0">
            <a:spAutoFit/>
          </a:bodyPr>
          <a:lstStyle/>
          <a:p>
            <a:pPr algn="ctr"/>
            <a:r>
              <a:rPr lang="en-US" altLang="ko-KR" sz="1400" b="1" dirty="0">
                <a:solidFill>
                  <a:schemeClr val="accent2"/>
                </a:solidFill>
                <a:cs typeface="Calibri" pitchFamily="34" charset="0"/>
              </a:rPr>
              <a:t>Your Text Here</a:t>
            </a:r>
            <a:endParaRPr lang="ko-KR" altLang="en-US" sz="1400" b="1" dirty="0">
              <a:solidFill>
                <a:schemeClr val="accent2"/>
              </a:solidFill>
              <a:cs typeface="Calibri" pitchFamily="34" charset="0"/>
            </a:endParaRPr>
          </a:p>
        </p:txBody>
      </p:sp>
      <p:sp>
        <p:nvSpPr>
          <p:cNvPr id="19" name="TextBox 18"/>
          <p:cNvSpPr txBox="1"/>
          <p:nvPr/>
        </p:nvSpPr>
        <p:spPr>
          <a:xfrm>
            <a:off x="6900392" y="2293412"/>
            <a:ext cx="668030" cy="307777"/>
          </a:xfrm>
          <a:prstGeom prst="rect">
            <a:avLst/>
          </a:prstGeom>
          <a:noFill/>
        </p:spPr>
        <p:txBody>
          <a:bodyPr wrap="square" tIns="0" bIns="0" rtlCol="0" anchor="ctr">
            <a:spAutoFit/>
          </a:bodyPr>
          <a:lstStyle/>
          <a:p>
            <a:r>
              <a:rPr lang="en-US" altLang="ko-KR" sz="2000" b="1" dirty="0">
                <a:solidFill>
                  <a:schemeClr val="bg1"/>
                </a:solidFill>
                <a:cs typeface="Arial" pitchFamily="34" charset="0"/>
              </a:rPr>
              <a:t>62K</a:t>
            </a:r>
          </a:p>
        </p:txBody>
      </p:sp>
    </p:spTree>
    <p:extLst>
      <p:ext uri="{BB962C8B-B14F-4D97-AF65-F5344CB8AC3E}">
        <p14:creationId xmlns:p14="http://schemas.microsoft.com/office/powerpoint/2010/main" val="255802074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47664" y="0"/>
            <a:ext cx="7596336" cy="884466"/>
          </a:xfrm>
        </p:spPr>
        <p:txBody>
          <a:bodyPr/>
          <a:lstStyle/>
          <a:p>
            <a:pPr algn="ctr"/>
            <a:r>
              <a:rPr lang="en-US" altLang="ko-KR" dirty="0">
                <a:solidFill>
                  <a:schemeClr val="accent5"/>
                </a:solidFill>
              </a:rPr>
              <a:t>Columns</a:t>
            </a:r>
            <a:r>
              <a:rPr lang="en-US" altLang="ko-KR" dirty="0">
                <a:solidFill>
                  <a:srgbClr val="F2AC30"/>
                </a:solidFill>
              </a:rPr>
              <a:t> </a:t>
            </a:r>
            <a:r>
              <a:rPr lang="en-US" altLang="ko-KR" dirty="0"/>
              <a:t>Layout</a:t>
            </a:r>
            <a:endParaRPr lang="ko-KR" altLang="en-US" dirty="0"/>
          </a:p>
        </p:txBody>
      </p:sp>
      <p:sp>
        <p:nvSpPr>
          <p:cNvPr id="5" name="Rectangle 4"/>
          <p:cNvSpPr/>
          <p:nvPr/>
        </p:nvSpPr>
        <p:spPr>
          <a:xfrm>
            <a:off x="2051720" y="1635646"/>
            <a:ext cx="3096344" cy="7200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 name="Rectangle 5"/>
          <p:cNvSpPr/>
          <p:nvPr/>
        </p:nvSpPr>
        <p:spPr>
          <a:xfrm>
            <a:off x="2051720" y="4515966"/>
            <a:ext cx="3096344" cy="7200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 name="Rectangle 6"/>
          <p:cNvSpPr/>
          <p:nvPr/>
        </p:nvSpPr>
        <p:spPr>
          <a:xfrm>
            <a:off x="5508104" y="1635646"/>
            <a:ext cx="3096344" cy="7200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 name="Rectangle 7"/>
          <p:cNvSpPr/>
          <p:nvPr/>
        </p:nvSpPr>
        <p:spPr>
          <a:xfrm>
            <a:off x="5508104" y="4515966"/>
            <a:ext cx="3096344" cy="7200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nvGrpSpPr>
          <p:cNvPr id="9" name="Group 8"/>
          <p:cNvGrpSpPr/>
          <p:nvPr/>
        </p:nvGrpSpPr>
        <p:grpSpPr>
          <a:xfrm>
            <a:off x="2130854" y="1805082"/>
            <a:ext cx="2991332" cy="2627140"/>
            <a:chOff x="2227884" y="1330362"/>
            <a:chExt cx="2835932" cy="2627140"/>
          </a:xfrm>
        </p:grpSpPr>
        <p:sp>
          <p:nvSpPr>
            <p:cNvPr id="10" name="TextBox 9"/>
            <p:cNvSpPr txBox="1"/>
            <p:nvPr/>
          </p:nvSpPr>
          <p:spPr>
            <a:xfrm>
              <a:off x="2227884" y="1649178"/>
              <a:ext cx="2835932" cy="2308324"/>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Easy to change colors, photos and Text. Get a modern PowerPoint  Presentation that is beautifully designed. I hope and I believe that this Template will your Time, Money and Reputation. I hope and I believe that this Template will your Time, Money and Reputation. </a:t>
              </a:r>
            </a:p>
            <a:p>
              <a:endParaRPr lang="en-US" altLang="ko-KR" sz="1200" dirty="0">
                <a:solidFill>
                  <a:schemeClr val="tx1">
                    <a:lumMod val="75000"/>
                    <a:lumOff val="25000"/>
                  </a:schemeClr>
                </a:solidFill>
                <a:cs typeface="Arial" pitchFamily="34" charset="0"/>
              </a:endParaRPr>
            </a:p>
            <a:p>
              <a:r>
                <a:rPr lang="en-US" altLang="ko-KR" sz="1200" dirty="0">
                  <a:solidFill>
                    <a:schemeClr val="tx1">
                      <a:lumMod val="75000"/>
                      <a:lumOff val="25000"/>
                    </a:schemeClr>
                  </a:solidFill>
                  <a:cs typeface="Arial" pitchFamily="34" charset="0"/>
                </a:rPr>
                <a:t>Get a modern PowerPoint  Presentation that is beautifully designed. I hope and I believe that this Template will your Time, Money and Reputation.   </a:t>
              </a:r>
            </a:p>
          </p:txBody>
        </p:sp>
        <p:sp>
          <p:nvSpPr>
            <p:cNvPr id="11" name="TextBox 10"/>
            <p:cNvSpPr txBox="1"/>
            <p:nvPr/>
          </p:nvSpPr>
          <p:spPr>
            <a:xfrm>
              <a:off x="2227884" y="1330362"/>
              <a:ext cx="2835932"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nvGrpSpPr>
          <p:cNvPr id="12" name="Group 11"/>
          <p:cNvGrpSpPr/>
          <p:nvPr/>
        </p:nvGrpSpPr>
        <p:grpSpPr>
          <a:xfrm>
            <a:off x="5560610" y="1805082"/>
            <a:ext cx="2991332" cy="2627140"/>
            <a:chOff x="2227884" y="1330362"/>
            <a:chExt cx="2835932" cy="2627140"/>
          </a:xfrm>
        </p:grpSpPr>
        <p:sp>
          <p:nvSpPr>
            <p:cNvPr id="13" name="TextBox 12"/>
            <p:cNvSpPr txBox="1"/>
            <p:nvPr/>
          </p:nvSpPr>
          <p:spPr>
            <a:xfrm>
              <a:off x="2227884" y="1649178"/>
              <a:ext cx="2835932" cy="2308324"/>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Easy to change colors, photos and Text. Get a modern PowerPoint  Presentation that is beautifully designed. I hope and I believe that this Template will your Time, Money and Reputation. I hope and I believe that this Template will your Time, Money and Reputation. </a:t>
              </a:r>
            </a:p>
            <a:p>
              <a:endParaRPr lang="en-US" altLang="ko-KR" sz="1200" dirty="0">
                <a:solidFill>
                  <a:schemeClr val="tx1">
                    <a:lumMod val="75000"/>
                    <a:lumOff val="25000"/>
                  </a:schemeClr>
                </a:solidFill>
                <a:cs typeface="Arial" pitchFamily="34" charset="0"/>
              </a:endParaRPr>
            </a:p>
            <a:p>
              <a:r>
                <a:rPr lang="en-US" altLang="ko-KR" sz="1200" dirty="0">
                  <a:solidFill>
                    <a:schemeClr val="tx1">
                      <a:lumMod val="75000"/>
                      <a:lumOff val="25000"/>
                    </a:schemeClr>
                  </a:solidFill>
                  <a:cs typeface="Arial" pitchFamily="34" charset="0"/>
                </a:rPr>
                <a:t>Get a modern PowerPoint  Presentation that is beautifully designed. I hope and I believe that this Template will your Time, Money and Reputation.   </a:t>
              </a:r>
            </a:p>
          </p:txBody>
        </p:sp>
        <p:sp>
          <p:nvSpPr>
            <p:cNvPr id="14" name="TextBox 13"/>
            <p:cNvSpPr txBox="1"/>
            <p:nvPr/>
          </p:nvSpPr>
          <p:spPr>
            <a:xfrm>
              <a:off x="2227884" y="1330362"/>
              <a:ext cx="2835932"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sp>
        <p:nvSpPr>
          <p:cNvPr id="15" name="Block Arc 14"/>
          <p:cNvSpPr/>
          <p:nvPr/>
        </p:nvSpPr>
        <p:spPr>
          <a:xfrm rot="16200000">
            <a:off x="6805304" y="1027656"/>
            <a:ext cx="501943" cy="502273"/>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6" name="Rectangle 16"/>
          <p:cNvSpPr/>
          <p:nvPr/>
        </p:nvSpPr>
        <p:spPr>
          <a:xfrm rot="2700000">
            <a:off x="3419189" y="954829"/>
            <a:ext cx="361404" cy="647928"/>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Tree>
    <p:extLst>
      <p:ext uri="{BB962C8B-B14F-4D97-AF65-F5344CB8AC3E}">
        <p14:creationId xmlns:p14="http://schemas.microsoft.com/office/powerpoint/2010/main" val="6323152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a:spLocks noGrp="1"/>
          </p:cNvSpPr>
          <p:nvPr>
            <p:ph type="title"/>
          </p:nvPr>
        </p:nvSpPr>
        <p:spPr>
          <a:xfrm>
            <a:off x="1547664" y="0"/>
            <a:ext cx="7596336" cy="884466"/>
          </a:xfrm>
        </p:spPr>
        <p:txBody>
          <a:bodyPr/>
          <a:lstStyle/>
          <a:p>
            <a:pPr algn="ctr"/>
            <a:r>
              <a:rPr lang="en-US" altLang="ko-KR" dirty="0">
                <a:solidFill>
                  <a:schemeClr val="accent5"/>
                </a:solidFill>
              </a:rPr>
              <a:t>Columns</a:t>
            </a:r>
            <a:r>
              <a:rPr lang="en-US" altLang="ko-KR" dirty="0">
                <a:solidFill>
                  <a:srgbClr val="F2AC30"/>
                </a:solidFill>
              </a:rPr>
              <a:t> </a:t>
            </a:r>
            <a:r>
              <a:rPr lang="en-US" altLang="ko-KR" dirty="0"/>
              <a:t>Layout</a:t>
            </a:r>
            <a:endParaRPr lang="ko-KR" altLang="en-US" dirty="0"/>
          </a:p>
        </p:txBody>
      </p:sp>
      <p:grpSp>
        <p:nvGrpSpPr>
          <p:cNvPr id="19" name="Group 18"/>
          <p:cNvGrpSpPr/>
          <p:nvPr/>
        </p:nvGrpSpPr>
        <p:grpSpPr>
          <a:xfrm>
            <a:off x="2051720" y="1635646"/>
            <a:ext cx="2088000" cy="2952328"/>
            <a:chOff x="2051720" y="1635646"/>
            <a:chExt cx="2088000" cy="2952328"/>
          </a:xfrm>
        </p:grpSpPr>
        <p:sp>
          <p:nvSpPr>
            <p:cNvPr id="6" name="Rectangle 5"/>
            <p:cNvSpPr/>
            <p:nvPr/>
          </p:nvSpPr>
          <p:spPr>
            <a:xfrm>
              <a:off x="2051720" y="1635646"/>
              <a:ext cx="2088000" cy="7200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sp>
          <p:nvSpPr>
            <p:cNvPr id="7" name="Rectangle 6"/>
            <p:cNvSpPr/>
            <p:nvPr/>
          </p:nvSpPr>
          <p:spPr>
            <a:xfrm>
              <a:off x="2051720" y="4515966"/>
              <a:ext cx="2088000" cy="7200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grpSp>
          <p:nvGrpSpPr>
            <p:cNvPr id="10" name="Group 9"/>
            <p:cNvGrpSpPr/>
            <p:nvPr/>
          </p:nvGrpSpPr>
          <p:grpSpPr>
            <a:xfrm>
              <a:off x="2130854" y="1805082"/>
              <a:ext cx="2008866" cy="2627140"/>
              <a:chOff x="2227884" y="1330362"/>
              <a:chExt cx="2835932" cy="2627140"/>
            </a:xfrm>
          </p:grpSpPr>
          <p:sp>
            <p:nvSpPr>
              <p:cNvPr id="11" name="TextBox 10"/>
              <p:cNvSpPr txBox="1"/>
              <p:nvPr/>
            </p:nvSpPr>
            <p:spPr>
              <a:xfrm>
                <a:off x="2227884" y="1649178"/>
                <a:ext cx="2835932" cy="2308324"/>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Easy to change colors, photos and Text. Get a modern PowerPoint  Presentation that is beautifully designed. </a:t>
                </a:r>
              </a:p>
              <a:p>
                <a:endParaRPr lang="en-US" altLang="ko-KR" sz="1200" dirty="0">
                  <a:solidFill>
                    <a:schemeClr val="tx1">
                      <a:lumMod val="75000"/>
                      <a:lumOff val="25000"/>
                    </a:schemeClr>
                  </a:solidFill>
                  <a:cs typeface="Arial" pitchFamily="34" charset="0"/>
                </a:endParaRPr>
              </a:p>
              <a:p>
                <a:r>
                  <a:rPr lang="en-US" altLang="ko-KR" sz="1200" dirty="0">
                    <a:solidFill>
                      <a:schemeClr val="tx1">
                        <a:lumMod val="75000"/>
                        <a:lumOff val="25000"/>
                      </a:schemeClr>
                    </a:solidFill>
                    <a:cs typeface="Arial" pitchFamily="34" charset="0"/>
                  </a:rPr>
                  <a:t>Get a modern PowerPoint  Presentation that is beautifully designed. I hope and I believe that this Template will your Time, Money and Reputation.    </a:t>
                </a:r>
              </a:p>
            </p:txBody>
          </p:sp>
          <p:sp>
            <p:nvSpPr>
              <p:cNvPr id="12" name="TextBox 11"/>
              <p:cNvSpPr txBox="1"/>
              <p:nvPr/>
            </p:nvSpPr>
            <p:spPr>
              <a:xfrm>
                <a:off x="2227884" y="1330362"/>
                <a:ext cx="2835932"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sp>
        <p:nvSpPr>
          <p:cNvPr id="17" name="Rectangle 16"/>
          <p:cNvSpPr/>
          <p:nvPr/>
        </p:nvSpPr>
        <p:spPr>
          <a:xfrm rot="2700000">
            <a:off x="2915018" y="954829"/>
            <a:ext cx="361404" cy="647928"/>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20" name="Group 19"/>
          <p:cNvGrpSpPr/>
          <p:nvPr/>
        </p:nvGrpSpPr>
        <p:grpSpPr>
          <a:xfrm>
            <a:off x="4289781" y="1635646"/>
            <a:ext cx="2088000" cy="2952328"/>
            <a:chOff x="2051720" y="1635646"/>
            <a:chExt cx="2088000" cy="2952328"/>
          </a:xfrm>
        </p:grpSpPr>
        <p:sp>
          <p:nvSpPr>
            <p:cNvPr id="21" name="Rectangle 20"/>
            <p:cNvSpPr/>
            <p:nvPr/>
          </p:nvSpPr>
          <p:spPr>
            <a:xfrm>
              <a:off x="2051720" y="1635646"/>
              <a:ext cx="2088000" cy="7200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sp>
          <p:nvSpPr>
            <p:cNvPr id="22" name="Rectangle 21"/>
            <p:cNvSpPr/>
            <p:nvPr/>
          </p:nvSpPr>
          <p:spPr>
            <a:xfrm>
              <a:off x="2051720" y="4515966"/>
              <a:ext cx="2088000" cy="7200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grpSp>
          <p:nvGrpSpPr>
            <p:cNvPr id="23" name="Group 22"/>
            <p:cNvGrpSpPr/>
            <p:nvPr/>
          </p:nvGrpSpPr>
          <p:grpSpPr>
            <a:xfrm>
              <a:off x="2130854" y="1805082"/>
              <a:ext cx="2008866" cy="2627140"/>
              <a:chOff x="2227884" y="1330362"/>
              <a:chExt cx="2835932" cy="2627140"/>
            </a:xfrm>
          </p:grpSpPr>
          <p:sp>
            <p:nvSpPr>
              <p:cNvPr id="24" name="TextBox 23"/>
              <p:cNvSpPr txBox="1"/>
              <p:nvPr/>
            </p:nvSpPr>
            <p:spPr>
              <a:xfrm>
                <a:off x="2227884" y="1649178"/>
                <a:ext cx="2835932" cy="2308324"/>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Easy to change colors, photos and Text. Get a modern PowerPoint  Presentation that is beautifully designed. </a:t>
                </a:r>
              </a:p>
              <a:p>
                <a:endParaRPr lang="en-US" altLang="ko-KR" sz="1200" dirty="0">
                  <a:solidFill>
                    <a:schemeClr val="tx1">
                      <a:lumMod val="75000"/>
                      <a:lumOff val="25000"/>
                    </a:schemeClr>
                  </a:solidFill>
                  <a:cs typeface="Arial" pitchFamily="34" charset="0"/>
                </a:endParaRPr>
              </a:p>
              <a:p>
                <a:r>
                  <a:rPr lang="en-US" altLang="ko-KR" sz="1200" dirty="0">
                    <a:solidFill>
                      <a:schemeClr val="tx1">
                        <a:lumMod val="75000"/>
                        <a:lumOff val="25000"/>
                      </a:schemeClr>
                    </a:solidFill>
                    <a:cs typeface="Arial" pitchFamily="34" charset="0"/>
                  </a:rPr>
                  <a:t>Get a modern PowerPoint  Presentation that is beautifully designed. I hope and I believe that this Template will your Time, Money and Reputation.    </a:t>
                </a:r>
              </a:p>
            </p:txBody>
          </p:sp>
          <p:sp>
            <p:nvSpPr>
              <p:cNvPr id="25" name="TextBox 24"/>
              <p:cNvSpPr txBox="1"/>
              <p:nvPr/>
            </p:nvSpPr>
            <p:spPr>
              <a:xfrm>
                <a:off x="2227884" y="1330362"/>
                <a:ext cx="2835932"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grpSp>
        <p:nvGrpSpPr>
          <p:cNvPr id="26" name="Group 25"/>
          <p:cNvGrpSpPr/>
          <p:nvPr/>
        </p:nvGrpSpPr>
        <p:grpSpPr>
          <a:xfrm>
            <a:off x="6527842" y="1635646"/>
            <a:ext cx="2088000" cy="2952328"/>
            <a:chOff x="2051720" y="1635646"/>
            <a:chExt cx="2088000" cy="2952328"/>
          </a:xfrm>
        </p:grpSpPr>
        <p:sp>
          <p:nvSpPr>
            <p:cNvPr id="27" name="Rectangle 26"/>
            <p:cNvSpPr/>
            <p:nvPr/>
          </p:nvSpPr>
          <p:spPr>
            <a:xfrm>
              <a:off x="2051720" y="1635646"/>
              <a:ext cx="2088000" cy="72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sp>
          <p:nvSpPr>
            <p:cNvPr id="28" name="Rectangle 27"/>
            <p:cNvSpPr/>
            <p:nvPr/>
          </p:nvSpPr>
          <p:spPr>
            <a:xfrm>
              <a:off x="2051720" y="4515966"/>
              <a:ext cx="2088000" cy="72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lumMod val="75000"/>
                    <a:lumOff val="25000"/>
                  </a:schemeClr>
                </a:solidFill>
              </a:endParaRPr>
            </a:p>
          </p:txBody>
        </p:sp>
        <p:grpSp>
          <p:nvGrpSpPr>
            <p:cNvPr id="29" name="Group 28"/>
            <p:cNvGrpSpPr/>
            <p:nvPr/>
          </p:nvGrpSpPr>
          <p:grpSpPr>
            <a:xfrm>
              <a:off x="2130854" y="1805082"/>
              <a:ext cx="2008866" cy="2627140"/>
              <a:chOff x="2227884" y="1330362"/>
              <a:chExt cx="2835932" cy="2627140"/>
            </a:xfrm>
          </p:grpSpPr>
          <p:sp>
            <p:nvSpPr>
              <p:cNvPr id="30" name="TextBox 29"/>
              <p:cNvSpPr txBox="1"/>
              <p:nvPr/>
            </p:nvSpPr>
            <p:spPr>
              <a:xfrm>
                <a:off x="2227884" y="1649178"/>
                <a:ext cx="2835932" cy="2308324"/>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Easy to change colors, photos and Text. Get a modern PowerPoint  Presentation that is beautifully designed. </a:t>
                </a:r>
              </a:p>
              <a:p>
                <a:endParaRPr lang="en-US" altLang="ko-KR" sz="1200" dirty="0">
                  <a:solidFill>
                    <a:schemeClr val="tx1">
                      <a:lumMod val="75000"/>
                      <a:lumOff val="25000"/>
                    </a:schemeClr>
                  </a:solidFill>
                  <a:cs typeface="Arial" pitchFamily="34" charset="0"/>
                </a:endParaRPr>
              </a:p>
              <a:p>
                <a:r>
                  <a:rPr lang="en-US" altLang="ko-KR" sz="1200" dirty="0">
                    <a:solidFill>
                      <a:schemeClr val="tx1">
                        <a:lumMod val="75000"/>
                        <a:lumOff val="25000"/>
                      </a:schemeClr>
                    </a:solidFill>
                    <a:cs typeface="Arial" pitchFamily="34" charset="0"/>
                  </a:rPr>
                  <a:t>Get a modern PowerPoint  Presentation that is beautifully designed. I hope and I believe that this Template will your Time, Money and Reputation.    </a:t>
                </a:r>
              </a:p>
            </p:txBody>
          </p:sp>
          <p:sp>
            <p:nvSpPr>
              <p:cNvPr id="31" name="TextBox 30"/>
              <p:cNvSpPr txBox="1"/>
              <p:nvPr/>
            </p:nvSpPr>
            <p:spPr>
              <a:xfrm>
                <a:off x="2227884" y="1330362"/>
                <a:ext cx="2835932" cy="27699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Your Text Here</a:t>
                </a:r>
                <a:endParaRPr lang="ko-KR" altLang="en-US" sz="1200" b="1" dirty="0">
                  <a:solidFill>
                    <a:schemeClr val="tx1">
                      <a:lumMod val="75000"/>
                      <a:lumOff val="25000"/>
                    </a:schemeClr>
                  </a:solidFill>
                  <a:cs typeface="Arial" pitchFamily="34" charset="0"/>
                </a:endParaRPr>
              </a:p>
            </p:txBody>
          </p:sp>
        </p:grpSp>
      </p:grpSp>
      <p:sp>
        <p:nvSpPr>
          <p:cNvPr id="32" name="Block Arc 14"/>
          <p:cNvSpPr/>
          <p:nvPr/>
        </p:nvSpPr>
        <p:spPr>
          <a:xfrm rot="16200000">
            <a:off x="7360437" y="1006302"/>
            <a:ext cx="501943" cy="502273"/>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3" name="Diamond 5"/>
          <p:cNvSpPr/>
          <p:nvPr/>
        </p:nvSpPr>
        <p:spPr>
          <a:xfrm>
            <a:off x="5130404" y="1035131"/>
            <a:ext cx="485888" cy="487324"/>
          </a:xfrm>
          <a:custGeom>
            <a:avLst/>
            <a:gdLst/>
            <a:ahLst/>
            <a:cxnLst/>
            <a:rect l="l" t="t" r="r" b="b"/>
            <a:pathLst>
              <a:path w="3240001" h="3249575">
                <a:moveTo>
                  <a:pt x="1275349" y="2002569"/>
                </a:moveTo>
                <a:lnTo>
                  <a:pt x="1625117" y="2233002"/>
                </a:lnTo>
                <a:lnTo>
                  <a:pt x="1968772" y="2006596"/>
                </a:lnTo>
                <a:lnTo>
                  <a:pt x="3240001" y="3249575"/>
                </a:lnTo>
                <a:lnTo>
                  <a:pt x="0" y="3249575"/>
                </a:lnTo>
                <a:close/>
                <a:moveTo>
                  <a:pt x="1067116" y="1473605"/>
                </a:moveTo>
                <a:lnTo>
                  <a:pt x="1067116" y="1581605"/>
                </a:lnTo>
                <a:lnTo>
                  <a:pt x="2183116" y="1581605"/>
                </a:lnTo>
                <a:lnTo>
                  <a:pt x="2183116" y="1473605"/>
                </a:lnTo>
                <a:close/>
                <a:moveTo>
                  <a:pt x="1067116" y="1267205"/>
                </a:moveTo>
                <a:lnTo>
                  <a:pt x="1067116" y="1375205"/>
                </a:lnTo>
                <a:lnTo>
                  <a:pt x="2183116" y="1375205"/>
                </a:lnTo>
                <a:lnTo>
                  <a:pt x="2183116" y="1267205"/>
                </a:lnTo>
                <a:close/>
                <a:moveTo>
                  <a:pt x="3240001" y="1172196"/>
                </a:moveTo>
                <a:lnTo>
                  <a:pt x="3240001" y="3142550"/>
                </a:lnTo>
                <a:lnTo>
                  <a:pt x="2026252" y="1968728"/>
                </a:lnTo>
                <a:lnTo>
                  <a:pt x="3049854" y="1294362"/>
                </a:lnTo>
                <a:close/>
                <a:moveTo>
                  <a:pt x="0" y="1172196"/>
                </a:moveTo>
                <a:lnTo>
                  <a:pt x="602850" y="1559516"/>
                </a:lnTo>
                <a:lnTo>
                  <a:pt x="1217896" y="1964719"/>
                </a:lnTo>
                <a:lnTo>
                  <a:pt x="0" y="3142550"/>
                </a:lnTo>
                <a:close/>
                <a:moveTo>
                  <a:pt x="1067116" y="1060805"/>
                </a:moveTo>
                <a:lnTo>
                  <a:pt x="1067116" y="1168805"/>
                </a:lnTo>
                <a:lnTo>
                  <a:pt x="2183116" y="1168805"/>
                </a:lnTo>
                <a:lnTo>
                  <a:pt x="2183116" y="1060805"/>
                </a:lnTo>
                <a:close/>
                <a:moveTo>
                  <a:pt x="869032" y="816137"/>
                </a:moveTo>
                <a:lnTo>
                  <a:pt x="2381200" y="816137"/>
                </a:lnTo>
                <a:lnTo>
                  <a:pt x="2381200" y="1623491"/>
                </a:lnTo>
                <a:lnTo>
                  <a:pt x="1668045" y="2093329"/>
                </a:lnTo>
                <a:lnTo>
                  <a:pt x="1625116" y="2121611"/>
                </a:lnTo>
                <a:lnTo>
                  <a:pt x="869032" y="1623491"/>
                </a:lnTo>
                <a:close/>
                <a:moveTo>
                  <a:pt x="1625116" y="0"/>
                </a:moveTo>
                <a:lnTo>
                  <a:pt x="3235286" y="1060806"/>
                </a:lnTo>
                <a:lnTo>
                  <a:pt x="2489212" y="1552331"/>
                </a:lnTo>
                <a:lnTo>
                  <a:pt x="2489212" y="708008"/>
                </a:lnTo>
                <a:lnTo>
                  <a:pt x="761020" y="708008"/>
                </a:lnTo>
                <a:lnTo>
                  <a:pt x="761020" y="1552331"/>
                </a:lnTo>
                <a:lnTo>
                  <a:pt x="14946" y="1060806"/>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Tree>
    <p:extLst>
      <p:ext uri="{BB962C8B-B14F-4D97-AF65-F5344CB8AC3E}">
        <p14:creationId xmlns:p14="http://schemas.microsoft.com/office/powerpoint/2010/main" val="10288076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1907704" y="1985806"/>
            <a:ext cx="5472608" cy="826255"/>
            <a:chOff x="1828381" y="3313206"/>
            <a:chExt cx="5472608" cy="826255"/>
          </a:xfrm>
        </p:grpSpPr>
        <p:sp>
          <p:nvSpPr>
            <p:cNvPr id="6" name="Title 1"/>
            <p:cNvSpPr txBox="1">
              <a:spLocks/>
            </p:cNvSpPr>
            <p:nvPr/>
          </p:nvSpPr>
          <p:spPr>
            <a:xfrm>
              <a:off x="1828381" y="3313206"/>
              <a:ext cx="5472608" cy="542078"/>
            </a:xfrm>
            <a:prstGeom prst="rect">
              <a:avLst/>
            </a:prstGeom>
          </p:spPr>
          <p:txBody>
            <a:bodyPr anchor="ctr"/>
            <a:lstStyle>
              <a:lvl1pPr algn="ctr" defTabSz="914400" rtl="0" eaLnBrk="1" latinLnBrk="1" hangingPunct="1">
                <a:spcBef>
                  <a:spcPct val="0"/>
                </a:spcBef>
                <a:buNone/>
                <a:defRPr sz="3600" b="1" kern="1200" baseline="0">
                  <a:solidFill>
                    <a:schemeClr val="tx1">
                      <a:lumMod val="75000"/>
                      <a:lumOff val="25000"/>
                    </a:schemeClr>
                  </a:solidFill>
                  <a:latin typeface="Arial" pitchFamily="34" charset="0"/>
                  <a:ea typeface="+mj-ea"/>
                  <a:cs typeface="Arial" pitchFamily="34" charset="0"/>
                </a:defRPr>
              </a:lvl1pPr>
            </a:lstStyle>
            <a:p>
              <a:r>
                <a:rPr lang="en-US" altLang="ko-KR" dirty="0">
                  <a:solidFill>
                    <a:schemeClr val="accent5"/>
                  </a:solidFill>
                  <a:latin typeface="+mj-lt"/>
                </a:rPr>
                <a:t>Thank you</a:t>
              </a:r>
              <a:endParaRPr lang="ko-KR" altLang="en-US" dirty="0">
                <a:solidFill>
                  <a:schemeClr val="accent5"/>
                </a:solidFill>
                <a:latin typeface="+mj-lt"/>
              </a:endParaRPr>
            </a:p>
          </p:txBody>
        </p:sp>
        <p:sp>
          <p:nvSpPr>
            <p:cNvPr id="7" name="Text Placeholder 7"/>
            <p:cNvSpPr txBox="1">
              <a:spLocks/>
            </p:cNvSpPr>
            <p:nvPr/>
          </p:nvSpPr>
          <p:spPr>
            <a:xfrm>
              <a:off x="1828381" y="3862774"/>
              <a:ext cx="5472608" cy="276687"/>
            </a:xfrm>
            <a:prstGeom prst="rect">
              <a:avLst/>
            </a:prstGeom>
          </p:spPr>
          <p:txBody>
            <a:bodyP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altLang="ko-KR" sz="1400" dirty="0">
                  <a:solidFill>
                    <a:schemeClr val="tx1">
                      <a:lumMod val="65000"/>
                      <a:lumOff val="35000"/>
                    </a:schemeClr>
                  </a:solidFill>
                  <a:cs typeface="Arial" pitchFamily="34" charset="0"/>
                </a:rPr>
                <a:t>This text can be replaced with your own text</a:t>
              </a:r>
              <a:endParaRPr lang="ko-KR" altLang="en-US" sz="1400" dirty="0">
                <a:solidFill>
                  <a:schemeClr val="tx1">
                    <a:lumMod val="65000"/>
                    <a:lumOff val="35000"/>
                  </a:schemeClr>
                </a:solidFill>
                <a:cs typeface="Arial" pitchFamily="34" charset="0"/>
              </a:endParaRPr>
            </a:p>
          </p:txBody>
        </p:sp>
      </p:grpSp>
      <p:sp>
        <p:nvSpPr>
          <p:cNvPr id="8" name="TextBox 7"/>
          <p:cNvSpPr txBox="1"/>
          <p:nvPr/>
        </p:nvSpPr>
        <p:spPr>
          <a:xfrm>
            <a:off x="3239852" y="1491630"/>
            <a:ext cx="2664296" cy="400110"/>
          </a:xfrm>
          <a:prstGeom prst="rect">
            <a:avLst/>
          </a:prstGeom>
          <a:noFill/>
        </p:spPr>
        <p:txBody>
          <a:bodyPr wrap="square">
            <a:spAutoFit/>
          </a:bodyPr>
          <a:lstStyle/>
          <a:p>
            <a:pPr algn="ctr" fontAlgn="auto">
              <a:spcBef>
                <a:spcPts val="0"/>
              </a:spcBef>
              <a:spcAft>
                <a:spcPts val="0"/>
              </a:spcAft>
              <a:defRPr/>
            </a:pPr>
            <a:r>
              <a:rPr kumimoji="0" lang="en-US" altLang="ko-KR" sz="1000" b="1" dirty="0">
                <a:solidFill>
                  <a:schemeClr val="accent4"/>
                </a:solidFill>
                <a:cs typeface="Arial" pitchFamily="34" charset="0"/>
              </a:rPr>
              <a:t>INSERT THE TITLE</a:t>
            </a:r>
          </a:p>
          <a:p>
            <a:pPr algn="ctr" fontAlgn="auto">
              <a:spcBef>
                <a:spcPts val="0"/>
              </a:spcBef>
              <a:spcAft>
                <a:spcPts val="0"/>
              </a:spcAft>
              <a:defRPr/>
            </a:pPr>
            <a:r>
              <a:rPr kumimoji="0" lang="en-US" altLang="ko-KR" sz="1000" b="1" dirty="0">
                <a:solidFill>
                  <a:schemeClr val="accent4"/>
                </a:solidFill>
                <a:cs typeface="Arial" pitchFamily="34" charset="0"/>
              </a:rPr>
              <a:t>OF</a:t>
            </a:r>
            <a:r>
              <a:rPr lang="en-US" altLang="ko-KR" sz="1000" b="1" dirty="0">
                <a:solidFill>
                  <a:schemeClr val="accent4"/>
                </a:solidFill>
                <a:cs typeface="Arial" pitchFamily="34" charset="0"/>
              </a:rPr>
              <a:t> </a:t>
            </a:r>
            <a:r>
              <a:rPr kumimoji="0" lang="en-US" altLang="ko-KR" sz="1000" b="1" dirty="0">
                <a:solidFill>
                  <a:schemeClr val="accent4"/>
                </a:solidFill>
                <a:cs typeface="Arial" pitchFamily="34" charset="0"/>
              </a:rPr>
              <a:t>YOUR PRESENTATION HERE    </a:t>
            </a:r>
          </a:p>
        </p:txBody>
      </p:sp>
      <p:sp>
        <p:nvSpPr>
          <p:cNvPr id="3" name="그림 개체 틀 2">
            <a:extLst>
              <a:ext uri="{FF2B5EF4-FFF2-40B4-BE49-F238E27FC236}">
                <a16:creationId xmlns:a16="http://schemas.microsoft.com/office/drawing/2014/main" xmlns="" id="{52A3A6F7-9D59-4072-9A53-1E53188AB7DD}"/>
              </a:ext>
            </a:extLst>
          </p:cNvPr>
          <p:cNvSpPr>
            <a:spLocks noGrp="1"/>
          </p:cNvSpPr>
          <p:nvPr>
            <p:ph type="pic" idx="12"/>
          </p:nvPr>
        </p:nvSpPr>
        <p:spPr/>
      </p:sp>
    </p:spTree>
    <p:extLst>
      <p:ext uri="{BB962C8B-B14F-4D97-AF65-F5344CB8AC3E}">
        <p14:creationId xmlns:p14="http://schemas.microsoft.com/office/powerpoint/2010/main" val="360252022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텍스트 개체 틀 2">
            <a:extLst>
              <a:ext uri="{FF2B5EF4-FFF2-40B4-BE49-F238E27FC236}">
                <a16:creationId xmlns:a16="http://schemas.microsoft.com/office/drawing/2014/main" xmlns="" id="{028BC32F-9CE5-491C-925E-A1F9E8EB3F93}"/>
              </a:ext>
            </a:extLst>
          </p:cNvPr>
          <p:cNvSpPr>
            <a:spLocks noGrp="1"/>
          </p:cNvSpPr>
          <p:nvPr>
            <p:ph type="body" sz="quarter" idx="10"/>
          </p:nvPr>
        </p:nvSpPr>
        <p:spPr/>
        <p:txBody>
          <a:bodyPr/>
          <a:lstStyle/>
          <a:p>
            <a:r>
              <a:rPr lang="en-US" altLang="ko-KR" dirty="0"/>
              <a:t>Fully Editable Shapes</a:t>
            </a:r>
          </a:p>
        </p:txBody>
      </p:sp>
      <p:grpSp>
        <p:nvGrpSpPr>
          <p:cNvPr id="4" name="그룹 3">
            <a:extLst>
              <a:ext uri="{FF2B5EF4-FFF2-40B4-BE49-F238E27FC236}">
                <a16:creationId xmlns:a16="http://schemas.microsoft.com/office/drawing/2014/main" xmlns="" id="{8EDF9292-E67D-4970-B0A0-CCBCD9DAA7EE}"/>
              </a:ext>
            </a:extLst>
          </p:cNvPr>
          <p:cNvGrpSpPr/>
          <p:nvPr/>
        </p:nvGrpSpPr>
        <p:grpSpPr>
          <a:xfrm>
            <a:off x="5434914" y="2196149"/>
            <a:ext cx="3194672" cy="2376264"/>
            <a:chOff x="4419732" y="1215960"/>
            <a:chExt cx="4049326" cy="3011974"/>
          </a:xfrm>
        </p:grpSpPr>
        <p:grpSp>
          <p:nvGrpSpPr>
            <p:cNvPr id="5" name="Group 14336">
              <a:extLst>
                <a:ext uri="{FF2B5EF4-FFF2-40B4-BE49-F238E27FC236}">
                  <a16:creationId xmlns:a16="http://schemas.microsoft.com/office/drawing/2014/main" xmlns="" id="{810880CE-3095-47D8-B91F-0FFD53B2C3D7}"/>
                </a:ext>
              </a:extLst>
            </p:cNvPr>
            <p:cNvGrpSpPr/>
            <p:nvPr/>
          </p:nvGrpSpPr>
          <p:grpSpPr>
            <a:xfrm>
              <a:off x="4419732" y="2017486"/>
              <a:ext cx="4049326" cy="2210448"/>
              <a:chOff x="4427984" y="1923678"/>
              <a:chExt cx="4446552" cy="2427286"/>
            </a:xfrm>
            <a:solidFill>
              <a:schemeClr val="tx1">
                <a:lumMod val="50000"/>
                <a:lumOff val="50000"/>
              </a:schemeClr>
            </a:solidFill>
          </p:grpSpPr>
          <p:sp>
            <p:nvSpPr>
              <p:cNvPr id="19" name="Round Same Side Corner Rectangle 21">
                <a:extLst>
                  <a:ext uri="{FF2B5EF4-FFF2-40B4-BE49-F238E27FC236}">
                    <a16:creationId xmlns:a16="http://schemas.microsoft.com/office/drawing/2014/main" xmlns="" id="{37E18453-4B3B-44E1-B1AE-BA5D07B14740}"/>
                  </a:ext>
                </a:extLst>
              </p:cNvPr>
              <p:cNvSpPr/>
              <p:nvPr/>
            </p:nvSpPr>
            <p:spPr>
              <a:xfrm>
                <a:off x="4427984" y="1923678"/>
                <a:ext cx="288032" cy="2427286"/>
              </a:xfrm>
              <a:prstGeom prst="round2SameRect">
                <a:avLst>
                  <a:gd name="adj1" fmla="val 50000"/>
                  <a:gd name="adj2"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0" name="Round Same Side Corner Rectangle 32">
                <a:extLst>
                  <a:ext uri="{FF2B5EF4-FFF2-40B4-BE49-F238E27FC236}">
                    <a16:creationId xmlns:a16="http://schemas.microsoft.com/office/drawing/2014/main" xmlns="" id="{80B90687-F7F7-499F-BA56-611888C4939F}"/>
                  </a:ext>
                </a:extLst>
              </p:cNvPr>
              <p:cNvSpPr/>
              <p:nvPr/>
            </p:nvSpPr>
            <p:spPr>
              <a:xfrm>
                <a:off x="8586504" y="1923678"/>
                <a:ext cx="288032" cy="2427286"/>
              </a:xfrm>
              <a:prstGeom prst="round2SameRect">
                <a:avLst>
                  <a:gd name="adj1" fmla="val 50000"/>
                  <a:gd name="adj2"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1" name="Rectangle 14335">
                <a:extLst>
                  <a:ext uri="{FF2B5EF4-FFF2-40B4-BE49-F238E27FC236}">
                    <a16:creationId xmlns:a16="http://schemas.microsoft.com/office/drawing/2014/main" xmlns="" id="{F8BF8E79-7214-4B31-80DA-9EC2F2C4E838}"/>
                  </a:ext>
                </a:extLst>
              </p:cNvPr>
              <p:cNvSpPr/>
              <p:nvPr/>
            </p:nvSpPr>
            <p:spPr>
              <a:xfrm>
                <a:off x="4586769" y="2139702"/>
                <a:ext cx="4157984" cy="17332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22" name="Rectangle 34">
                <a:extLst>
                  <a:ext uri="{FF2B5EF4-FFF2-40B4-BE49-F238E27FC236}">
                    <a16:creationId xmlns:a16="http://schemas.microsoft.com/office/drawing/2014/main" xmlns="" id="{A4F55316-41BD-42B2-8822-EFFA46926B39}"/>
                  </a:ext>
                </a:extLst>
              </p:cNvPr>
              <p:cNvSpPr/>
              <p:nvPr/>
            </p:nvSpPr>
            <p:spPr>
              <a:xfrm>
                <a:off x="4654000" y="3853605"/>
                <a:ext cx="4157984" cy="17332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6" name="Group 22">
              <a:extLst>
                <a:ext uri="{FF2B5EF4-FFF2-40B4-BE49-F238E27FC236}">
                  <a16:creationId xmlns:a16="http://schemas.microsoft.com/office/drawing/2014/main" xmlns="" id="{044C4033-E394-48F8-9A23-61BFA24C5692}"/>
                </a:ext>
              </a:extLst>
            </p:cNvPr>
            <p:cNvGrpSpPr/>
            <p:nvPr/>
          </p:nvGrpSpPr>
          <p:grpSpPr>
            <a:xfrm>
              <a:off x="5639167" y="1215960"/>
              <a:ext cx="819600" cy="3011974"/>
              <a:chOff x="2879712" y="1062493"/>
              <a:chExt cx="900000" cy="3307439"/>
            </a:xfrm>
          </p:grpSpPr>
          <p:sp>
            <p:nvSpPr>
              <p:cNvPr id="17" name="Rectangle 7">
                <a:extLst>
                  <a:ext uri="{FF2B5EF4-FFF2-40B4-BE49-F238E27FC236}">
                    <a16:creationId xmlns:a16="http://schemas.microsoft.com/office/drawing/2014/main" xmlns="" id="{8847E9A0-D2FB-4FE9-8C87-F3D2BC8EEF82}"/>
                  </a:ext>
                </a:extLst>
              </p:cNvPr>
              <p:cNvSpPr/>
              <p:nvPr/>
            </p:nvSpPr>
            <p:spPr>
              <a:xfrm>
                <a:off x="2879712" y="1062493"/>
                <a:ext cx="900000" cy="3307439"/>
              </a:xfrm>
              <a:custGeom>
                <a:avLst/>
                <a:gdLst/>
                <a:ahLst/>
                <a:cxnLst/>
                <a:rect l="l" t="t" r="r" b="b"/>
                <a:pathLst>
                  <a:path w="900000" h="3307439">
                    <a:moveTo>
                      <a:pt x="90000" y="0"/>
                    </a:moveTo>
                    <a:lnTo>
                      <a:pt x="810000" y="0"/>
                    </a:lnTo>
                    <a:cubicBezTo>
                      <a:pt x="859706" y="0"/>
                      <a:pt x="900000" y="40294"/>
                      <a:pt x="900000" y="90000"/>
                    </a:cubicBezTo>
                    <a:cubicBezTo>
                      <a:pt x="900000" y="139706"/>
                      <a:pt x="859706" y="180000"/>
                      <a:pt x="810000" y="180000"/>
                    </a:cubicBezTo>
                    <a:lnTo>
                      <a:pt x="774000" y="180000"/>
                    </a:lnTo>
                    <a:lnTo>
                      <a:pt x="774000" y="2920263"/>
                    </a:lnTo>
                    <a:lnTo>
                      <a:pt x="767671" y="2920263"/>
                    </a:lnTo>
                    <a:cubicBezTo>
                      <a:pt x="771919" y="2940657"/>
                      <a:pt x="774036" y="2961783"/>
                      <a:pt x="774036" y="2983403"/>
                    </a:cubicBezTo>
                    <a:cubicBezTo>
                      <a:pt x="774036" y="3162363"/>
                      <a:pt x="628960" y="3307439"/>
                      <a:pt x="450000" y="3307439"/>
                    </a:cubicBezTo>
                    <a:cubicBezTo>
                      <a:pt x="271040" y="3307439"/>
                      <a:pt x="125964" y="3162363"/>
                      <a:pt x="125964" y="2983403"/>
                    </a:cubicBezTo>
                    <a:lnTo>
                      <a:pt x="132329" y="2920263"/>
                    </a:lnTo>
                    <a:lnTo>
                      <a:pt x="126000" y="2920263"/>
                    </a:lnTo>
                    <a:lnTo>
                      <a:pt x="126000" y="180000"/>
                    </a:lnTo>
                    <a:lnTo>
                      <a:pt x="90000" y="180000"/>
                    </a:lnTo>
                    <a:cubicBezTo>
                      <a:pt x="40294" y="180000"/>
                      <a:pt x="0" y="139706"/>
                      <a:pt x="0" y="90000"/>
                    </a:cubicBezTo>
                    <a:cubicBezTo>
                      <a:pt x="0" y="40294"/>
                      <a:pt x="40294" y="0"/>
                      <a:pt x="90000" y="0"/>
                    </a:cubicBez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8" name="Oval 24">
                <a:extLst>
                  <a:ext uri="{FF2B5EF4-FFF2-40B4-BE49-F238E27FC236}">
                    <a16:creationId xmlns:a16="http://schemas.microsoft.com/office/drawing/2014/main" xmlns="" id="{A4D94FB5-9889-442C-89F1-27D907951169}"/>
                  </a:ext>
                </a:extLst>
              </p:cNvPr>
              <p:cNvSpPr/>
              <p:nvPr/>
            </p:nvSpPr>
            <p:spPr>
              <a:xfrm>
                <a:off x="3097512" y="3813696"/>
                <a:ext cx="464400" cy="4644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7" name="Group 25">
              <a:extLst>
                <a:ext uri="{FF2B5EF4-FFF2-40B4-BE49-F238E27FC236}">
                  <a16:creationId xmlns:a16="http://schemas.microsoft.com/office/drawing/2014/main" xmlns="" id="{E972F842-F2C3-4BA6-8CC3-7B219553A6FC}"/>
                </a:ext>
              </a:extLst>
            </p:cNvPr>
            <p:cNvGrpSpPr/>
            <p:nvPr/>
          </p:nvGrpSpPr>
          <p:grpSpPr>
            <a:xfrm>
              <a:off x="6518826" y="1215960"/>
              <a:ext cx="819600" cy="3011974"/>
              <a:chOff x="2879712" y="1062493"/>
              <a:chExt cx="900000" cy="3307439"/>
            </a:xfrm>
          </p:grpSpPr>
          <p:sp>
            <p:nvSpPr>
              <p:cNvPr id="15" name="Rectangle 7">
                <a:extLst>
                  <a:ext uri="{FF2B5EF4-FFF2-40B4-BE49-F238E27FC236}">
                    <a16:creationId xmlns:a16="http://schemas.microsoft.com/office/drawing/2014/main" xmlns="" id="{35883C40-EA66-463A-9BBE-E5DDC67C2F07}"/>
                  </a:ext>
                </a:extLst>
              </p:cNvPr>
              <p:cNvSpPr/>
              <p:nvPr/>
            </p:nvSpPr>
            <p:spPr>
              <a:xfrm>
                <a:off x="2879712" y="1062493"/>
                <a:ext cx="900000" cy="3307439"/>
              </a:xfrm>
              <a:custGeom>
                <a:avLst/>
                <a:gdLst/>
                <a:ahLst/>
                <a:cxnLst/>
                <a:rect l="l" t="t" r="r" b="b"/>
                <a:pathLst>
                  <a:path w="900000" h="3307439">
                    <a:moveTo>
                      <a:pt x="90000" y="0"/>
                    </a:moveTo>
                    <a:lnTo>
                      <a:pt x="810000" y="0"/>
                    </a:lnTo>
                    <a:cubicBezTo>
                      <a:pt x="859706" y="0"/>
                      <a:pt x="900000" y="40294"/>
                      <a:pt x="900000" y="90000"/>
                    </a:cubicBezTo>
                    <a:cubicBezTo>
                      <a:pt x="900000" y="139706"/>
                      <a:pt x="859706" y="180000"/>
                      <a:pt x="810000" y="180000"/>
                    </a:cubicBezTo>
                    <a:lnTo>
                      <a:pt x="774000" y="180000"/>
                    </a:lnTo>
                    <a:lnTo>
                      <a:pt x="774000" y="2920263"/>
                    </a:lnTo>
                    <a:lnTo>
                      <a:pt x="767671" y="2920263"/>
                    </a:lnTo>
                    <a:cubicBezTo>
                      <a:pt x="771919" y="2940657"/>
                      <a:pt x="774036" y="2961783"/>
                      <a:pt x="774036" y="2983403"/>
                    </a:cubicBezTo>
                    <a:cubicBezTo>
                      <a:pt x="774036" y="3162363"/>
                      <a:pt x="628960" y="3307439"/>
                      <a:pt x="450000" y="3307439"/>
                    </a:cubicBezTo>
                    <a:cubicBezTo>
                      <a:pt x="271040" y="3307439"/>
                      <a:pt x="125964" y="3162363"/>
                      <a:pt x="125964" y="2983403"/>
                    </a:cubicBezTo>
                    <a:lnTo>
                      <a:pt x="132329" y="2920263"/>
                    </a:lnTo>
                    <a:lnTo>
                      <a:pt x="126000" y="2920263"/>
                    </a:lnTo>
                    <a:lnTo>
                      <a:pt x="126000" y="180000"/>
                    </a:lnTo>
                    <a:lnTo>
                      <a:pt x="90000" y="180000"/>
                    </a:lnTo>
                    <a:cubicBezTo>
                      <a:pt x="40294" y="180000"/>
                      <a:pt x="0" y="139706"/>
                      <a:pt x="0" y="90000"/>
                    </a:cubicBezTo>
                    <a:cubicBezTo>
                      <a:pt x="0" y="40294"/>
                      <a:pt x="40294" y="0"/>
                      <a:pt x="90000" y="0"/>
                    </a:cubicBez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6" name="Oval 27">
                <a:extLst>
                  <a:ext uri="{FF2B5EF4-FFF2-40B4-BE49-F238E27FC236}">
                    <a16:creationId xmlns:a16="http://schemas.microsoft.com/office/drawing/2014/main" xmlns="" id="{9146A36F-7DBD-483A-B4BA-9A5A47101527}"/>
                  </a:ext>
                </a:extLst>
              </p:cNvPr>
              <p:cNvSpPr/>
              <p:nvPr/>
            </p:nvSpPr>
            <p:spPr>
              <a:xfrm>
                <a:off x="3097512" y="3813696"/>
                <a:ext cx="464400" cy="4644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8" name="Group 28">
              <a:extLst>
                <a:ext uri="{FF2B5EF4-FFF2-40B4-BE49-F238E27FC236}">
                  <a16:creationId xmlns:a16="http://schemas.microsoft.com/office/drawing/2014/main" xmlns="" id="{78ECC6D3-99A0-424E-8C10-5F6E2D8F5B08}"/>
                </a:ext>
              </a:extLst>
            </p:cNvPr>
            <p:cNvGrpSpPr/>
            <p:nvPr/>
          </p:nvGrpSpPr>
          <p:grpSpPr>
            <a:xfrm>
              <a:off x="7398484" y="1215960"/>
              <a:ext cx="819600" cy="3011974"/>
              <a:chOff x="2879712" y="1062493"/>
              <a:chExt cx="900000" cy="3307439"/>
            </a:xfrm>
          </p:grpSpPr>
          <p:sp>
            <p:nvSpPr>
              <p:cNvPr id="13" name="Rectangle 7">
                <a:extLst>
                  <a:ext uri="{FF2B5EF4-FFF2-40B4-BE49-F238E27FC236}">
                    <a16:creationId xmlns:a16="http://schemas.microsoft.com/office/drawing/2014/main" xmlns="" id="{F4D3E41C-C488-4B59-BF8B-C9CF2EE484F4}"/>
                  </a:ext>
                </a:extLst>
              </p:cNvPr>
              <p:cNvSpPr/>
              <p:nvPr/>
            </p:nvSpPr>
            <p:spPr>
              <a:xfrm>
                <a:off x="2879712" y="1062493"/>
                <a:ext cx="900000" cy="3307439"/>
              </a:xfrm>
              <a:custGeom>
                <a:avLst/>
                <a:gdLst/>
                <a:ahLst/>
                <a:cxnLst/>
                <a:rect l="l" t="t" r="r" b="b"/>
                <a:pathLst>
                  <a:path w="900000" h="3307439">
                    <a:moveTo>
                      <a:pt x="90000" y="0"/>
                    </a:moveTo>
                    <a:lnTo>
                      <a:pt x="810000" y="0"/>
                    </a:lnTo>
                    <a:cubicBezTo>
                      <a:pt x="859706" y="0"/>
                      <a:pt x="900000" y="40294"/>
                      <a:pt x="900000" y="90000"/>
                    </a:cubicBezTo>
                    <a:cubicBezTo>
                      <a:pt x="900000" y="139706"/>
                      <a:pt x="859706" y="180000"/>
                      <a:pt x="810000" y="180000"/>
                    </a:cubicBezTo>
                    <a:lnTo>
                      <a:pt x="774000" y="180000"/>
                    </a:lnTo>
                    <a:lnTo>
                      <a:pt x="774000" y="2920263"/>
                    </a:lnTo>
                    <a:lnTo>
                      <a:pt x="767671" y="2920263"/>
                    </a:lnTo>
                    <a:cubicBezTo>
                      <a:pt x="771919" y="2940657"/>
                      <a:pt x="774036" y="2961783"/>
                      <a:pt x="774036" y="2983403"/>
                    </a:cubicBezTo>
                    <a:cubicBezTo>
                      <a:pt x="774036" y="3162363"/>
                      <a:pt x="628960" y="3307439"/>
                      <a:pt x="450000" y="3307439"/>
                    </a:cubicBezTo>
                    <a:cubicBezTo>
                      <a:pt x="271040" y="3307439"/>
                      <a:pt x="125964" y="3162363"/>
                      <a:pt x="125964" y="2983403"/>
                    </a:cubicBezTo>
                    <a:lnTo>
                      <a:pt x="132329" y="2920263"/>
                    </a:lnTo>
                    <a:lnTo>
                      <a:pt x="126000" y="2920263"/>
                    </a:lnTo>
                    <a:lnTo>
                      <a:pt x="126000" y="180000"/>
                    </a:lnTo>
                    <a:lnTo>
                      <a:pt x="90000" y="180000"/>
                    </a:lnTo>
                    <a:cubicBezTo>
                      <a:pt x="40294" y="180000"/>
                      <a:pt x="0" y="139706"/>
                      <a:pt x="0" y="90000"/>
                    </a:cubicBezTo>
                    <a:cubicBezTo>
                      <a:pt x="0" y="40294"/>
                      <a:pt x="40294" y="0"/>
                      <a:pt x="90000" y="0"/>
                    </a:cubicBez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 name="Oval 30">
                <a:extLst>
                  <a:ext uri="{FF2B5EF4-FFF2-40B4-BE49-F238E27FC236}">
                    <a16:creationId xmlns:a16="http://schemas.microsoft.com/office/drawing/2014/main" xmlns="" id="{F656498F-D536-4C12-9ABF-7BE0D7F42418}"/>
                  </a:ext>
                </a:extLst>
              </p:cNvPr>
              <p:cNvSpPr/>
              <p:nvPr/>
            </p:nvSpPr>
            <p:spPr>
              <a:xfrm>
                <a:off x="3088040" y="3813695"/>
                <a:ext cx="464400" cy="464401"/>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9" name="Group 20">
              <a:extLst>
                <a:ext uri="{FF2B5EF4-FFF2-40B4-BE49-F238E27FC236}">
                  <a16:creationId xmlns:a16="http://schemas.microsoft.com/office/drawing/2014/main" xmlns="" id="{CE2C4EF0-F42F-422B-B7B8-B6B80247DB69}"/>
                </a:ext>
              </a:extLst>
            </p:cNvPr>
            <p:cNvGrpSpPr/>
            <p:nvPr/>
          </p:nvGrpSpPr>
          <p:grpSpPr>
            <a:xfrm>
              <a:off x="4776761" y="1215960"/>
              <a:ext cx="819600" cy="3011974"/>
              <a:chOff x="2898656" y="1062493"/>
              <a:chExt cx="900000" cy="3307439"/>
            </a:xfrm>
          </p:grpSpPr>
          <p:sp>
            <p:nvSpPr>
              <p:cNvPr id="11" name="Rectangle 7">
                <a:extLst>
                  <a:ext uri="{FF2B5EF4-FFF2-40B4-BE49-F238E27FC236}">
                    <a16:creationId xmlns:a16="http://schemas.microsoft.com/office/drawing/2014/main" xmlns="" id="{52C3AC5F-C38B-488E-BA62-5894B5AEE039}"/>
                  </a:ext>
                </a:extLst>
              </p:cNvPr>
              <p:cNvSpPr/>
              <p:nvPr/>
            </p:nvSpPr>
            <p:spPr>
              <a:xfrm>
                <a:off x="2898656" y="1062493"/>
                <a:ext cx="900000" cy="3307439"/>
              </a:xfrm>
              <a:custGeom>
                <a:avLst/>
                <a:gdLst/>
                <a:ahLst/>
                <a:cxnLst/>
                <a:rect l="l" t="t" r="r" b="b"/>
                <a:pathLst>
                  <a:path w="900000" h="3307439">
                    <a:moveTo>
                      <a:pt x="90000" y="0"/>
                    </a:moveTo>
                    <a:lnTo>
                      <a:pt x="810000" y="0"/>
                    </a:lnTo>
                    <a:cubicBezTo>
                      <a:pt x="859706" y="0"/>
                      <a:pt x="900000" y="40294"/>
                      <a:pt x="900000" y="90000"/>
                    </a:cubicBezTo>
                    <a:cubicBezTo>
                      <a:pt x="900000" y="139706"/>
                      <a:pt x="859706" y="180000"/>
                      <a:pt x="810000" y="180000"/>
                    </a:cubicBezTo>
                    <a:lnTo>
                      <a:pt x="774000" y="180000"/>
                    </a:lnTo>
                    <a:lnTo>
                      <a:pt x="774000" y="2920263"/>
                    </a:lnTo>
                    <a:lnTo>
                      <a:pt x="767671" y="2920263"/>
                    </a:lnTo>
                    <a:cubicBezTo>
                      <a:pt x="771919" y="2940657"/>
                      <a:pt x="774036" y="2961783"/>
                      <a:pt x="774036" y="2983403"/>
                    </a:cubicBezTo>
                    <a:cubicBezTo>
                      <a:pt x="774036" y="3162363"/>
                      <a:pt x="628960" y="3307439"/>
                      <a:pt x="450000" y="3307439"/>
                    </a:cubicBezTo>
                    <a:cubicBezTo>
                      <a:pt x="271040" y="3307439"/>
                      <a:pt x="125964" y="3162363"/>
                      <a:pt x="125964" y="2983403"/>
                    </a:cubicBezTo>
                    <a:lnTo>
                      <a:pt x="132329" y="2920263"/>
                    </a:lnTo>
                    <a:lnTo>
                      <a:pt x="126000" y="2920263"/>
                    </a:lnTo>
                    <a:lnTo>
                      <a:pt x="126000" y="180000"/>
                    </a:lnTo>
                    <a:lnTo>
                      <a:pt x="90000" y="180000"/>
                    </a:lnTo>
                    <a:cubicBezTo>
                      <a:pt x="40294" y="180000"/>
                      <a:pt x="0" y="139706"/>
                      <a:pt x="0" y="90000"/>
                    </a:cubicBezTo>
                    <a:cubicBezTo>
                      <a:pt x="0" y="40294"/>
                      <a:pt x="40294" y="0"/>
                      <a:pt x="90000" y="0"/>
                    </a:cubicBez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2" name="Oval 15">
                <a:extLst>
                  <a:ext uri="{FF2B5EF4-FFF2-40B4-BE49-F238E27FC236}">
                    <a16:creationId xmlns:a16="http://schemas.microsoft.com/office/drawing/2014/main" xmlns="" id="{F5FF9CD9-567E-424E-A9DC-8EE579B82FA4}"/>
                  </a:ext>
                </a:extLst>
              </p:cNvPr>
              <p:cNvSpPr/>
              <p:nvPr/>
            </p:nvSpPr>
            <p:spPr>
              <a:xfrm>
                <a:off x="3106985" y="3813695"/>
                <a:ext cx="464400" cy="46440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aphicFrame>
          <p:nvGraphicFramePr>
            <p:cNvPr id="10" name="차트 9">
              <a:extLst>
                <a:ext uri="{FF2B5EF4-FFF2-40B4-BE49-F238E27FC236}">
                  <a16:creationId xmlns:a16="http://schemas.microsoft.com/office/drawing/2014/main" xmlns="" id="{EE134580-CC18-40FC-A1EF-F75C10A1A8CD}"/>
                </a:ext>
              </a:extLst>
            </p:cNvPr>
            <p:cNvGraphicFramePr/>
            <p:nvPr>
              <p:extLst>
                <p:ext uri="{D42A27DB-BD31-4B8C-83A1-F6EECF244321}">
                  <p14:modId xmlns:p14="http://schemas.microsoft.com/office/powerpoint/2010/main" val="2903496069"/>
                </p:ext>
              </p:extLst>
            </p:nvPr>
          </p:nvGraphicFramePr>
          <p:xfrm>
            <a:off x="4596223" y="1422176"/>
            <a:ext cx="3815871" cy="2668601"/>
          </p:xfrm>
          <a:graphic>
            <a:graphicData uri="http://schemas.openxmlformats.org/drawingml/2006/chart">
              <c:chart xmlns:c="http://schemas.openxmlformats.org/drawingml/2006/chart" xmlns:r="http://schemas.openxmlformats.org/officeDocument/2006/relationships" r:id="rId2"/>
            </a:graphicData>
          </a:graphic>
        </p:graphicFrame>
      </p:grpSp>
      <p:grpSp>
        <p:nvGrpSpPr>
          <p:cNvPr id="23" name="Group 7">
            <a:extLst>
              <a:ext uri="{FF2B5EF4-FFF2-40B4-BE49-F238E27FC236}">
                <a16:creationId xmlns:a16="http://schemas.microsoft.com/office/drawing/2014/main" xmlns="" id="{25CFA69B-8173-437D-A6AF-183FF401EB86}"/>
              </a:ext>
            </a:extLst>
          </p:cNvPr>
          <p:cNvGrpSpPr/>
          <p:nvPr/>
        </p:nvGrpSpPr>
        <p:grpSpPr>
          <a:xfrm rot="17995255">
            <a:off x="920128" y="1446917"/>
            <a:ext cx="1503255" cy="1500689"/>
            <a:chOff x="2417597" y="1836205"/>
            <a:chExt cx="1913618" cy="1910351"/>
          </a:xfrm>
        </p:grpSpPr>
        <p:sp>
          <p:nvSpPr>
            <p:cNvPr id="24" name="Block Arc 32">
              <a:extLst>
                <a:ext uri="{FF2B5EF4-FFF2-40B4-BE49-F238E27FC236}">
                  <a16:creationId xmlns:a16="http://schemas.microsoft.com/office/drawing/2014/main" xmlns="" id="{BDB0A64B-BC15-4352-AB51-F3D2917C5B02}"/>
                </a:ext>
              </a:extLst>
            </p:cNvPr>
            <p:cNvSpPr/>
            <p:nvPr/>
          </p:nvSpPr>
          <p:spPr>
            <a:xfrm>
              <a:off x="2420864" y="1836205"/>
              <a:ext cx="1910351" cy="1910351"/>
            </a:xfrm>
            <a:prstGeom prst="blockArc">
              <a:avLst>
                <a:gd name="adj1" fmla="val 10800000"/>
                <a:gd name="adj2" fmla="val 21522627"/>
                <a:gd name="adj3" fmla="val 2054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5" name="Rectangle 33">
              <a:extLst>
                <a:ext uri="{FF2B5EF4-FFF2-40B4-BE49-F238E27FC236}">
                  <a16:creationId xmlns:a16="http://schemas.microsoft.com/office/drawing/2014/main" xmlns="" id="{20F44E8F-9AC3-4554-8980-36C0BE8390F1}"/>
                </a:ext>
              </a:extLst>
            </p:cNvPr>
            <p:cNvSpPr/>
            <p:nvPr/>
          </p:nvSpPr>
          <p:spPr>
            <a:xfrm>
              <a:off x="2420864" y="2762119"/>
              <a:ext cx="396000" cy="720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6" name="Rectangle 34">
              <a:extLst>
                <a:ext uri="{FF2B5EF4-FFF2-40B4-BE49-F238E27FC236}">
                  <a16:creationId xmlns:a16="http://schemas.microsoft.com/office/drawing/2014/main" xmlns="" id="{A24B7463-07F1-4BB1-BCCC-94A9ADD90980}"/>
                </a:ext>
              </a:extLst>
            </p:cNvPr>
            <p:cNvSpPr/>
            <p:nvPr/>
          </p:nvSpPr>
          <p:spPr>
            <a:xfrm>
              <a:off x="3935215" y="2762119"/>
              <a:ext cx="396000" cy="720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7" name="Rectangle 35">
              <a:extLst>
                <a:ext uri="{FF2B5EF4-FFF2-40B4-BE49-F238E27FC236}">
                  <a16:creationId xmlns:a16="http://schemas.microsoft.com/office/drawing/2014/main" xmlns="" id="{5F7A4A5A-9F11-49E1-8719-F3ED74796E5C}"/>
                </a:ext>
              </a:extLst>
            </p:cNvPr>
            <p:cNvSpPr/>
            <p:nvPr/>
          </p:nvSpPr>
          <p:spPr>
            <a:xfrm>
              <a:off x="2417597" y="3475288"/>
              <a:ext cx="396000" cy="1787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28" name="Rectangle 36">
              <a:extLst>
                <a:ext uri="{FF2B5EF4-FFF2-40B4-BE49-F238E27FC236}">
                  <a16:creationId xmlns:a16="http://schemas.microsoft.com/office/drawing/2014/main" xmlns="" id="{6FE4E351-EA0A-4202-B93D-B5F09F028E1A}"/>
                </a:ext>
              </a:extLst>
            </p:cNvPr>
            <p:cNvSpPr/>
            <p:nvPr/>
          </p:nvSpPr>
          <p:spPr>
            <a:xfrm>
              <a:off x="3931941" y="3475283"/>
              <a:ext cx="396000" cy="1787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grpSp>
      <p:grpSp>
        <p:nvGrpSpPr>
          <p:cNvPr id="29" name="Group 61">
            <a:extLst>
              <a:ext uri="{FF2B5EF4-FFF2-40B4-BE49-F238E27FC236}">
                <a16:creationId xmlns:a16="http://schemas.microsoft.com/office/drawing/2014/main" xmlns="" id="{CBBAC575-A386-4CB8-9F03-75861C9604E1}"/>
              </a:ext>
            </a:extLst>
          </p:cNvPr>
          <p:cNvGrpSpPr/>
          <p:nvPr/>
        </p:nvGrpSpPr>
        <p:grpSpPr>
          <a:xfrm>
            <a:off x="1937906" y="2024163"/>
            <a:ext cx="1203088" cy="1373937"/>
            <a:chOff x="1937906" y="2024163"/>
            <a:chExt cx="1203088" cy="1373937"/>
          </a:xfrm>
        </p:grpSpPr>
        <p:sp>
          <p:nvSpPr>
            <p:cNvPr id="30" name="Isosceles Triangle 30">
              <a:extLst>
                <a:ext uri="{FF2B5EF4-FFF2-40B4-BE49-F238E27FC236}">
                  <a16:creationId xmlns:a16="http://schemas.microsoft.com/office/drawing/2014/main" xmlns="" id="{487B354D-E5DB-48D7-8CB8-FE583ACEB100}"/>
                </a:ext>
              </a:extLst>
            </p:cNvPr>
            <p:cNvSpPr/>
            <p:nvPr/>
          </p:nvSpPr>
          <p:spPr>
            <a:xfrm rot="18794210">
              <a:off x="2787697" y="1863364"/>
              <a:ext cx="192498" cy="514096"/>
            </a:xfrm>
            <a:custGeom>
              <a:avLst/>
              <a:gdLst>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24307 w 696456"/>
                <a:gd name="connsiteY5" fmla="*/ 772149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06386 w 696456"/>
                <a:gd name="connsiteY5" fmla="*/ 827860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480834 w 696456"/>
                <a:gd name="connsiteY2" fmla="*/ 928544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340376 w 696456"/>
                <a:gd name="connsiteY5" fmla="*/ 700968 h 1522641"/>
                <a:gd name="connsiteX6" fmla="*/ 209433 w 696456"/>
                <a:gd name="connsiteY6" fmla="*/ 0 h 1522641"/>
                <a:gd name="connsiteX0" fmla="*/ 319878 w 806901"/>
                <a:gd name="connsiteY0" fmla="*/ 0 h 1522641"/>
                <a:gd name="connsiteX1" fmla="*/ 806901 w 806901"/>
                <a:gd name="connsiteY1" fmla="*/ 891485 h 1522641"/>
                <a:gd name="connsiteX2" fmla="*/ 475857 w 806901"/>
                <a:gd name="connsiteY2" fmla="*/ 815137 h 1522641"/>
                <a:gd name="connsiteX3" fmla="*/ 585799 w 806901"/>
                <a:gd name="connsiteY3" fmla="*/ 1522641 h 1522641"/>
                <a:gd name="connsiteX4" fmla="*/ 0 w 806901"/>
                <a:gd name="connsiteY4" fmla="*/ 503672 h 1522641"/>
                <a:gd name="connsiteX5" fmla="*/ 450821 w 806901"/>
                <a:gd name="connsiteY5" fmla="*/ 700968 h 1522641"/>
                <a:gd name="connsiteX6" fmla="*/ 319878 w 806901"/>
                <a:gd name="connsiteY6" fmla="*/ 0 h 1522641"/>
                <a:gd name="connsiteX0" fmla="*/ 319878 w 865961"/>
                <a:gd name="connsiteY0" fmla="*/ 0 h 1522641"/>
                <a:gd name="connsiteX1" fmla="*/ 865960 w 865961"/>
                <a:gd name="connsiteY1" fmla="*/ 1012964 h 1522641"/>
                <a:gd name="connsiteX2" fmla="*/ 475857 w 865961"/>
                <a:gd name="connsiteY2" fmla="*/ 815137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 name="connsiteX0" fmla="*/ 319878 w 865961"/>
                <a:gd name="connsiteY0" fmla="*/ 0 h 1522641"/>
                <a:gd name="connsiteX1" fmla="*/ 865960 w 865961"/>
                <a:gd name="connsiteY1" fmla="*/ 1012964 h 1522641"/>
                <a:gd name="connsiteX2" fmla="*/ 445997 w 865961"/>
                <a:gd name="connsiteY2" fmla="*/ 861940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961" h="1522641">
                  <a:moveTo>
                    <a:pt x="319878" y="0"/>
                  </a:moveTo>
                  <a:lnTo>
                    <a:pt x="865960" y="1012964"/>
                  </a:lnTo>
                  <a:lnTo>
                    <a:pt x="445997" y="861940"/>
                  </a:lnTo>
                  <a:cubicBezTo>
                    <a:pt x="444170" y="1059972"/>
                    <a:pt x="587626" y="1324609"/>
                    <a:pt x="585799" y="1522641"/>
                  </a:cubicBezTo>
                  <a:lnTo>
                    <a:pt x="0" y="503672"/>
                  </a:lnTo>
                  <a:lnTo>
                    <a:pt x="450821" y="700968"/>
                  </a:lnTo>
                  <a:cubicBezTo>
                    <a:pt x="450821" y="491764"/>
                    <a:pt x="319878" y="209204"/>
                    <a:pt x="319878"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1" name="Isosceles Triangle 30">
              <a:extLst>
                <a:ext uri="{FF2B5EF4-FFF2-40B4-BE49-F238E27FC236}">
                  <a16:creationId xmlns:a16="http://schemas.microsoft.com/office/drawing/2014/main" xmlns="" id="{CE228554-DAFE-42A6-AD98-74F7658F0D6B}"/>
                </a:ext>
              </a:extLst>
            </p:cNvPr>
            <p:cNvSpPr/>
            <p:nvPr/>
          </p:nvSpPr>
          <p:spPr>
            <a:xfrm rot="18794210">
              <a:off x="2171381" y="2861639"/>
              <a:ext cx="192498" cy="514096"/>
            </a:xfrm>
            <a:custGeom>
              <a:avLst/>
              <a:gdLst>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24307 w 696456"/>
                <a:gd name="connsiteY5" fmla="*/ 772149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06386 w 696456"/>
                <a:gd name="connsiteY5" fmla="*/ 827860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480834 w 696456"/>
                <a:gd name="connsiteY2" fmla="*/ 928544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340376 w 696456"/>
                <a:gd name="connsiteY5" fmla="*/ 700968 h 1522641"/>
                <a:gd name="connsiteX6" fmla="*/ 209433 w 696456"/>
                <a:gd name="connsiteY6" fmla="*/ 0 h 1522641"/>
                <a:gd name="connsiteX0" fmla="*/ 319878 w 806901"/>
                <a:gd name="connsiteY0" fmla="*/ 0 h 1522641"/>
                <a:gd name="connsiteX1" fmla="*/ 806901 w 806901"/>
                <a:gd name="connsiteY1" fmla="*/ 891485 h 1522641"/>
                <a:gd name="connsiteX2" fmla="*/ 475857 w 806901"/>
                <a:gd name="connsiteY2" fmla="*/ 815137 h 1522641"/>
                <a:gd name="connsiteX3" fmla="*/ 585799 w 806901"/>
                <a:gd name="connsiteY3" fmla="*/ 1522641 h 1522641"/>
                <a:gd name="connsiteX4" fmla="*/ 0 w 806901"/>
                <a:gd name="connsiteY4" fmla="*/ 503672 h 1522641"/>
                <a:gd name="connsiteX5" fmla="*/ 450821 w 806901"/>
                <a:gd name="connsiteY5" fmla="*/ 700968 h 1522641"/>
                <a:gd name="connsiteX6" fmla="*/ 319878 w 806901"/>
                <a:gd name="connsiteY6" fmla="*/ 0 h 1522641"/>
                <a:gd name="connsiteX0" fmla="*/ 319878 w 865961"/>
                <a:gd name="connsiteY0" fmla="*/ 0 h 1522641"/>
                <a:gd name="connsiteX1" fmla="*/ 865960 w 865961"/>
                <a:gd name="connsiteY1" fmla="*/ 1012964 h 1522641"/>
                <a:gd name="connsiteX2" fmla="*/ 475857 w 865961"/>
                <a:gd name="connsiteY2" fmla="*/ 815137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 name="connsiteX0" fmla="*/ 319878 w 865961"/>
                <a:gd name="connsiteY0" fmla="*/ 0 h 1522641"/>
                <a:gd name="connsiteX1" fmla="*/ 865960 w 865961"/>
                <a:gd name="connsiteY1" fmla="*/ 1012964 h 1522641"/>
                <a:gd name="connsiteX2" fmla="*/ 445997 w 865961"/>
                <a:gd name="connsiteY2" fmla="*/ 861940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961" h="1522641">
                  <a:moveTo>
                    <a:pt x="319878" y="0"/>
                  </a:moveTo>
                  <a:lnTo>
                    <a:pt x="865960" y="1012964"/>
                  </a:lnTo>
                  <a:lnTo>
                    <a:pt x="445997" y="861940"/>
                  </a:lnTo>
                  <a:cubicBezTo>
                    <a:pt x="444170" y="1059972"/>
                    <a:pt x="587626" y="1324609"/>
                    <a:pt x="585799" y="1522641"/>
                  </a:cubicBezTo>
                  <a:lnTo>
                    <a:pt x="0" y="503672"/>
                  </a:lnTo>
                  <a:lnTo>
                    <a:pt x="450821" y="700968"/>
                  </a:lnTo>
                  <a:cubicBezTo>
                    <a:pt x="450821" y="491764"/>
                    <a:pt x="319878" y="209204"/>
                    <a:pt x="319878"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2" name="Isosceles Triangle 30">
              <a:extLst>
                <a:ext uri="{FF2B5EF4-FFF2-40B4-BE49-F238E27FC236}">
                  <a16:creationId xmlns:a16="http://schemas.microsoft.com/office/drawing/2014/main" xmlns="" id="{05705733-55AD-4584-AF8E-564354BAF908}"/>
                </a:ext>
              </a:extLst>
            </p:cNvPr>
            <p:cNvSpPr/>
            <p:nvPr/>
          </p:nvSpPr>
          <p:spPr>
            <a:xfrm rot="18794210">
              <a:off x="2098705" y="3044803"/>
              <a:ext cx="192498" cy="514096"/>
            </a:xfrm>
            <a:custGeom>
              <a:avLst/>
              <a:gdLst>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24307 w 696456"/>
                <a:gd name="connsiteY5" fmla="*/ 772149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06386 w 696456"/>
                <a:gd name="connsiteY5" fmla="*/ 827860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480834 w 696456"/>
                <a:gd name="connsiteY2" fmla="*/ 928544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340376 w 696456"/>
                <a:gd name="connsiteY5" fmla="*/ 700968 h 1522641"/>
                <a:gd name="connsiteX6" fmla="*/ 209433 w 696456"/>
                <a:gd name="connsiteY6" fmla="*/ 0 h 1522641"/>
                <a:gd name="connsiteX0" fmla="*/ 319878 w 806901"/>
                <a:gd name="connsiteY0" fmla="*/ 0 h 1522641"/>
                <a:gd name="connsiteX1" fmla="*/ 806901 w 806901"/>
                <a:gd name="connsiteY1" fmla="*/ 891485 h 1522641"/>
                <a:gd name="connsiteX2" fmla="*/ 475857 w 806901"/>
                <a:gd name="connsiteY2" fmla="*/ 815137 h 1522641"/>
                <a:gd name="connsiteX3" fmla="*/ 585799 w 806901"/>
                <a:gd name="connsiteY3" fmla="*/ 1522641 h 1522641"/>
                <a:gd name="connsiteX4" fmla="*/ 0 w 806901"/>
                <a:gd name="connsiteY4" fmla="*/ 503672 h 1522641"/>
                <a:gd name="connsiteX5" fmla="*/ 450821 w 806901"/>
                <a:gd name="connsiteY5" fmla="*/ 700968 h 1522641"/>
                <a:gd name="connsiteX6" fmla="*/ 319878 w 806901"/>
                <a:gd name="connsiteY6" fmla="*/ 0 h 1522641"/>
                <a:gd name="connsiteX0" fmla="*/ 319878 w 865961"/>
                <a:gd name="connsiteY0" fmla="*/ 0 h 1522641"/>
                <a:gd name="connsiteX1" fmla="*/ 865960 w 865961"/>
                <a:gd name="connsiteY1" fmla="*/ 1012964 h 1522641"/>
                <a:gd name="connsiteX2" fmla="*/ 475857 w 865961"/>
                <a:gd name="connsiteY2" fmla="*/ 815137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 name="connsiteX0" fmla="*/ 319878 w 865961"/>
                <a:gd name="connsiteY0" fmla="*/ 0 h 1522641"/>
                <a:gd name="connsiteX1" fmla="*/ 865960 w 865961"/>
                <a:gd name="connsiteY1" fmla="*/ 1012964 h 1522641"/>
                <a:gd name="connsiteX2" fmla="*/ 445997 w 865961"/>
                <a:gd name="connsiteY2" fmla="*/ 861940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961" h="1522641">
                  <a:moveTo>
                    <a:pt x="319878" y="0"/>
                  </a:moveTo>
                  <a:lnTo>
                    <a:pt x="865960" y="1012964"/>
                  </a:lnTo>
                  <a:lnTo>
                    <a:pt x="445997" y="861940"/>
                  </a:lnTo>
                  <a:cubicBezTo>
                    <a:pt x="444170" y="1059972"/>
                    <a:pt x="587626" y="1324609"/>
                    <a:pt x="585799" y="1522641"/>
                  </a:cubicBezTo>
                  <a:lnTo>
                    <a:pt x="0" y="503672"/>
                  </a:lnTo>
                  <a:lnTo>
                    <a:pt x="450821" y="700968"/>
                  </a:lnTo>
                  <a:cubicBezTo>
                    <a:pt x="450821" y="491764"/>
                    <a:pt x="319878" y="209204"/>
                    <a:pt x="319878"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33" name="Isosceles Triangle 30">
              <a:extLst>
                <a:ext uri="{FF2B5EF4-FFF2-40B4-BE49-F238E27FC236}">
                  <a16:creationId xmlns:a16="http://schemas.microsoft.com/office/drawing/2014/main" xmlns="" id="{85497D39-FEF8-4C18-A7C1-94067397D1F1}"/>
                </a:ext>
              </a:extLst>
            </p:cNvPr>
            <p:cNvSpPr/>
            <p:nvPr/>
          </p:nvSpPr>
          <p:spPr>
            <a:xfrm rot="18794210">
              <a:off x="2722704" y="2061299"/>
              <a:ext cx="192498" cy="514096"/>
            </a:xfrm>
            <a:custGeom>
              <a:avLst/>
              <a:gdLst>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24307 w 696456"/>
                <a:gd name="connsiteY5" fmla="*/ 772149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306386 w 696456"/>
                <a:gd name="connsiteY5" fmla="*/ 827860 h 1522641"/>
                <a:gd name="connsiteX6" fmla="*/ 209433 w 696456"/>
                <a:gd name="connsiteY6" fmla="*/ 0 h 1522641"/>
                <a:gd name="connsiteX0" fmla="*/ 209433 w 696456"/>
                <a:gd name="connsiteY0" fmla="*/ 0 h 1522641"/>
                <a:gd name="connsiteX1" fmla="*/ 696456 w 696456"/>
                <a:gd name="connsiteY1" fmla="*/ 891485 h 1522641"/>
                <a:gd name="connsiteX2" fmla="*/ 483587 w 696456"/>
                <a:gd name="connsiteY2" fmla="*/ 891485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70838 w 696456"/>
                <a:gd name="connsiteY5" fmla="*/ 747265 h 1522641"/>
                <a:gd name="connsiteX6" fmla="*/ 209433 w 696456"/>
                <a:gd name="connsiteY6" fmla="*/ 0 h 1522641"/>
                <a:gd name="connsiteX0" fmla="*/ 209433 w 696456"/>
                <a:gd name="connsiteY0" fmla="*/ 0 h 1522641"/>
                <a:gd name="connsiteX1" fmla="*/ 696456 w 696456"/>
                <a:gd name="connsiteY1" fmla="*/ 891485 h 1522641"/>
                <a:gd name="connsiteX2" fmla="*/ 475651 w 696456"/>
                <a:gd name="connsiteY2" fmla="*/ 796718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480834 w 696456"/>
                <a:gd name="connsiteY2" fmla="*/ 928544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246479 w 696456"/>
                <a:gd name="connsiteY5" fmla="*/ 634091 h 1522641"/>
                <a:gd name="connsiteX6" fmla="*/ 209433 w 696456"/>
                <a:gd name="connsiteY6" fmla="*/ 0 h 1522641"/>
                <a:gd name="connsiteX0" fmla="*/ 209433 w 696456"/>
                <a:gd name="connsiteY0" fmla="*/ 0 h 1522641"/>
                <a:gd name="connsiteX1" fmla="*/ 696456 w 696456"/>
                <a:gd name="connsiteY1" fmla="*/ 891485 h 1522641"/>
                <a:gd name="connsiteX2" fmla="*/ 365412 w 696456"/>
                <a:gd name="connsiteY2" fmla="*/ 815137 h 1522641"/>
                <a:gd name="connsiteX3" fmla="*/ 475354 w 696456"/>
                <a:gd name="connsiteY3" fmla="*/ 1522641 h 1522641"/>
                <a:gd name="connsiteX4" fmla="*/ 0 w 696456"/>
                <a:gd name="connsiteY4" fmla="*/ 624880 h 1522641"/>
                <a:gd name="connsiteX5" fmla="*/ 340376 w 696456"/>
                <a:gd name="connsiteY5" fmla="*/ 700968 h 1522641"/>
                <a:gd name="connsiteX6" fmla="*/ 209433 w 696456"/>
                <a:gd name="connsiteY6" fmla="*/ 0 h 1522641"/>
                <a:gd name="connsiteX0" fmla="*/ 319878 w 806901"/>
                <a:gd name="connsiteY0" fmla="*/ 0 h 1522641"/>
                <a:gd name="connsiteX1" fmla="*/ 806901 w 806901"/>
                <a:gd name="connsiteY1" fmla="*/ 891485 h 1522641"/>
                <a:gd name="connsiteX2" fmla="*/ 475857 w 806901"/>
                <a:gd name="connsiteY2" fmla="*/ 815137 h 1522641"/>
                <a:gd name="connsiteX3" fmla="*/ 585799 w 806901"/>
                <a:gd name="connsiteY3" fmla="*/ 1522641 h 1522641"/>
                <a:gd name="connsiteX4" fmla="*/ 0 w 806901"/>
                <a:gd name="connsiteY4" fmla="*/ 503672 h 1522641"/>
                <a:gd name="connsiteX5" fmla="*/ 450821 w 806901"/>
                <a:gd name="connsiteY5" fmla="*/ 700968 h 1522641"/>
                <a:gd name="connsiteX6" fmla="*/ 319878 w 806901"/>
                <a:gd name="connsiteY6" fmla="*/ 0 h 1522641"/>
                <a:gd name="connsiteX0" fmla="*/ 319878 w 865961"/>
                <a:gd name="connsiteY0" fmla="*/ 0 h 1522641"/>
                <a:gd name="connsiteX1" fmla="*/ 865960 w 865961"/>
                <a:gd name="connsiteY1" fmla="*/ 1012964 h 1522641"/>
                <a:gd name="connsiteX2" fmla="*/ 475857 w 865961"/>
                <a:gd name="connsiteY2" fmla="*/ 815137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 name="connsiteX0" fmla="*/ 319878 w 865961"/>
                <a:gd name="connsiteY0" fmla="*/ 0 h 1522641"/>
                <a:gd name="connsiteX1" fmla="*/ 865960 w 865961"/>
                <a:gd name="connsiteY1" fmla="*/ 1012964 h 1522641"/>
                <a:gd name="connsiteX2" fmla="*/ 445997 w 865961"/>
                <a:gd name="connsiteY2" fmla="*/ 861940 h 1522641"/>
                <a:gd name="connsiteX3" fmla="*/ 585799 w 865961"/>
                <a:gd name="connsiteY3" fmla="*/ 1522641 h 1522641"/>
                <a:gd name="connsiteX4" fmla="*/ 0 w 865961"/>
                <a:gd name="connsiteY4" fmla="*/ 503672 h 1522641"/>
                <a:gd name="connsiteX5" fmla="*/ 450821 w 865961"/>
                <a:gd name="connsiteY5" fmla="*/ 700968 h 1522641"/>
                <a:gd name="connsiteX6" fmla="*/ 319878 w 865961"/>
                <a:gd name="connsiteY6" fmla="*/ 0 h 1522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961" h="1522641">
                  <a:moveTo>
                    <a:pt x="319878" y="0"/>
                  </a:moveTo>
                  <a:lnTo>
                    <a:pt x="865960" y="1012964"/>
                  </a:lnTo>
                  <a:lnTo>
                    <a:pt x="445997" y="861940"/>
                  </a:lnTo>
                  <a:cubicBezTo>
                    <a:pt x="444170" y="1059972"/>
                    <a:pt x="587626" y="1324609"/>
                    <a:pt x="585799" y="1522641"/>
                  </a:cubicBezTo>
                  <a:lnTo>
                    <a:pt x="0" y="503672"/>
                  </a:lnTo>
                  <a:lnTo>
                    <a:pt x="450821" y="700968"/>
                  </a:lnTo>
                  <a:cubicBezTo>
                    <a:pt x="450821" y="491764"/>
                    <a:pt x="319878" y="209204"/>
                    <a:pt x="319878"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grpSp>
      <p:grpSp>
        <p:nvGrpSpPr>
          <p:cNvPr id="34" name="Group 62">
            <a:extLst>
              <a:ext uri="{FF2B5EF4-FFF2-40B4-BE49-F238E27FC236}">
                <a16:creationId xmlns:a16="http://schemas.microsoft.com/office/drawing/2014/main" xmlns="" id="{11D1D504-DF45-4147-842C-998F9FDEE29A}"/>
              </a:ext>
            </a:extLst>
          </p:cNvPr>
          <p:cNvGrpSpPr/>
          <p:nvPr/>
        </p:nvGrpSpPr>
        <p:grpSpPr>
          <a:xfrm>
            <a:off x="-301346" y="798533"/>
            <a:ext cx="2131281" cy="1453434"/>
            <a:chOff x="-301346" y="798533"/>
            <a:chExt cx="2131281" cy="1453434"/>
          </a:xfrm>
        </p:grpSpPr>
        <p:sp>
          <p:nvSpPr>
            <p:cNvPr id="35" name="Freeform 8">
              <a:extLst>
                <a:ext uri="{FF2B5EF4-FFF2-40B4-BE49-F238E27FC236}">
                  <a16:creationId xmlns:a16="http://schemas.microsoft.com/office/drawing/2014/main" xmlns="" id="{826CA0D1-F26F-473C-A9A6-F029A0C85085}"/>
                </a:ext>
              </a:extLst>
            </p:cNvPr>
            <p:cNvSpPr/>
            <p:nvPr/>
          </p:nvSpPr>
          <p:spPr>
            <a:xfrm rot="2062115">
              <a:off x="729413" y="1132447"/>
              <a:ext cx="1100522" cy="1119520"/>
            </a:xfrm>
            <a:custGeom>
              <a:avLst/>
              <a:gdLst>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0098 w 1117102"/>
                <a:gd name="connsiteY13" fmla="*/ 495849 h 1119520"/>
                <a:gd name="connsiteX14" fmla="*/ 16214 w 1117102"/>
                <a:gd name="connsiteY14" fmla="*/ 494102 h 1119520"/>
                <a:gd name="connsiteX15" fmla="*/ 16580 w 1117102"/>
                <a:gd name="connsiteY15" fmla="*/ 495501 h 1119520"/>
                <a:gd name="connsiteX16" fmla="*/ 16580 w 1117102"/>
                <a:gd name="connsiteY16" fmla="*/ 519208 h 1119520"/>
                <a:gd name="connsiteX17" fmla="*/ 53230 w 1117102"/>
                <a:gd name="connsiteY17" fmla="*/ 504961 h 1119520"/>
                <a:gd name="connsiteX18" fmla="*/ 163187 w 1117102"/>
                <a:gd name="connsiteY18" fmla="*/ 352712 h 1119520"/>
                <a:gd name="connsiteX19" fmla="*/ 280970 w 1117102"/>
                <a:gd name="connsiteY19"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0098 w 1117102"/>
                <a:gd name="connsiteY13" fmla="*/ 495849 h 1119520"/>
                <a:gd name="connsiteX14" fmla="*/ 16214 w 1117102"/>
                <a:gd name="connsiteY14" fmla="*/ 494102 h 1119520"/>
                <a:gd name="connsiteX15" fmla="*/ 16580 w 1117102"/>
                <a:gd name="connsiteY15" fmla="*/ 495501 h 1119520"/>
                <a:gd name="connsiteX16" fmla="*/ 16580 w 1117102"/>
                <a:gd name="connsiteY16" fmla="*/ 519208 h 1119520"/>
                <a:gd name="connsiteX17" fmla="*/ 53230 w 1117102"/>
                <a:gd name="connsiteY17" fmla="*/ 504961 h 1119520"/>
                <a:gd name="connsiteX18" fmla="*/ 163187 w 1117102"/>
                <a:gd name="connsiteY18" fmla="*/ 352712 h 1119520"/>
                <a:gd name="connsiteX19" fmla="*/ 280970 w 1117102"/>
                <a:gd name="connsiteY19"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0098 w 1117102"/>
                <a:gd name="connsiteY13" fmla="*/ 495849 h 1119520"/>
                <a:gd name="connsiteX14" fmla="*/ 16214 w 1117102"/>
                <a:gd name="connsiteY14" fmla="*/ 494102 h 1119520"/>
                <a:gd name="connsiteX15" fmla="*/ 16580 w 1117102"/>
                <a:gd name="connsiteY15" fmla="*/ 519208 h 1119520"/>
                <a:gd name="connsiteX16" fmla="*/ 53230 w 1117102"/>
                <a:gd name="connsiteY16" fmla="*/ 504961 h 1119520"/>
                <a:gd name="connsiteX17" fmla="*/ 163187 w 1117102"/>
                <a:gd name="connsiteY17" fmla="*/ 352712 h 1119520"/>
                <a:gd name="connsiteX18" fmla="*/ 280970 w 1117102"/>
                <a:gd name="connsiteY18"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0098 w 1117102"/>
                <a:gd name="connsiteY13" fmla="*/ 495849 h 1119520"/>
                <a:gd name="connsiteX14" fmla="*/ 16580 w 1117102"/>
                <a:gd name="connsiteY14" fmla="*/ 519208 h 1119520"/>
                <a:gd name="connsiteX15" fmla="*/ 53230 w 1117102"/>
                <a:gd name="connsiteY15" fmla="*/ 504961 h 1119520"/>
                <a:gd name="connsiteX16" fmla="*/ 163187 w 1117102"/>
                <a:gd name="connsiteY16" fmla="*/ 352712 h 1119520"/>
                <a:gd name="connsiteX17" fmla="*/ 280970 w 1117102"/>
                <a:gd name="connsiteY17"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6580 w 1117102"/>
                <a:gd name="connsiteY13" fmla="*/ 519208 h 1119520"/>
                <a:gd name="connsiteX14" fmla="*/ 53230 w 1117102"/>
                <a:gd name="connsiteY14" fmla="*/ 504961 h 1119520"/>
                <a:gd name="connsiteX15" fmla="*/ 163187 w 1117102"/>
                <a:gd name="connsiteY15" fmla="*/ 352712 h 1119520"/>
                <a:gd name="connsiteX16" fmla="*/ 280970 w 1117102"/>
                <a:gd name="connsiteY16"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6580 w 1117102"/>
                <a:gd name="connsiteY13" fmla="*/ 519208 h 1119520"/>
                <a:gd name="connsiteX14" fmla="*/ 53230 w 1117102"/>
                <a:gd name="connsiteY14" fmla="*/ 504961 h 1119520"/>
                <a:gd name="connsiteX15" fmla="*/ 163187 w 1117102"/>
                <a:gd name="connsiteY15" fmla="*/ 352712 h 1119520"/>
                <a:gd name="connsiteX16" fmla="*/ 280970 w 1117102"/>
                <a:gd name="connsiteY16" fmla="*/ 263948 h 1119520"/>
                <a:gd name="connsiteX0" fmla="*/ 280970 w 1117102"/>
                <a:gd name="connsiteY0" fmla="*/ 263948 h 1119520"/>
                <a:gd name="connsiteX1" fmla="*/ 706388 w 1117102"/>
                <a:gd name="connsiteY1" fmla="*/ 20162 h 1119520"/>
                <a:gd name="connsiteX2" fmla="*/ 775867 w 1117102"/>
                <a:gd name="connsiteY2" fmla="*/ 4813 h 1119520"/>
                <a:gd name="connsiteX3" fmla="*/ 806820 w 1117102"/>
                <a:gd name="connsiteY3" fmla="*/ 75346 h 1119520"/>
                <a:gd name="connsiteX4" fmla="*/ 588921 w 1117102"/>
                <a:gd name="connsiteY4" fmla="*/ 372448 h 1119520"/>
                <a:gd name="connsiteX5" fmla="*/ 938531 w 1117102"/>
                <a:gd name="connsiteY5" fmla="*/ 341435 h 1119520"/>
                <a:gd name="connsiteX6" fmla="*/ 1025933 w 1117102"/>
                <a:gd name="connsiteY6" fmla="*/ 516239 h 1119520"/>
                <a:gd name="connsiteX7" fmla="*/ 1034391 w 1117102"/>
                <a:gd name="connsiteY7" fmla="*/ 702321 h 1119520"/>
                <a:gd name="connsiteX8" fmla="*/ 1014655 w 1117102"/>
                <a:gd name="connsiteY8" fmla="*/ 913779 h 1119520"/>
                <a:gd name="connsiteX9" fmla="*/ 1006197 w 1117102"/>
                <a:gd name="connsiteY9" fmla="*/ 1054750 h 1119520"/>
                <a:gd name="connsiteX10" fmla="*/ 259048 w 1117102"/>
                <a:gd name="connsiteY10" fmla="*/ 1066027 h 1119520"/>
                <a:gd name="connsiteX11" fmla="*/ 23491 w 1117102"/>
                <a:gd name="connsiteY11" fmla="*/ 992277 h 1119520"/>
                <a:gd name="connsiteX12" fmla="*/ 0 w 1117102"/>
                <a:gd name="connsiteY12" fmla="*/ 957928 h 1119520"/>
                <a:gd name="connsiteX13" fmla="*/ 16580 w 1117102"/>
                <a:gd name="connsiteY13" fmla="*/ 519208 h 1119520"/>
                <a:gd name="connsiteX14" fmla="*/ 53230 w 1117102"/>
                <a:gd name="connsiteY14" fmla="*/ 504961 h 1119520"/>
                <a:gd name="connsiteX15" fmla="*/ 163187 w 1117102"/>
                <a:gd name="connsiteY15" fmla="*/ 352712 h 1119520"/>
                <a:gd name="connsiteX16" fmla="*/ 280970 w 1117102"/>
                <a:gd name="connsiteY16" fmla="*/ 263948 h 1119520"/>
                <a:gd name="connsiteX0" fmla="*/ 264390 w 1100522"/>
                <a:gd name="connsiteY0" fmla="*/ 263948 h 1119520"/>
                <a:gd name="connsiteX1" fmla="*/ 689808 w 1100522"/>
                <a:gd name="connsiteY1" fmla="*/ 20162 h 1119520"/>
                <a:gd name="connsiteX2" fmla="*/ 759287 w 1100522"/>
                <a:gd name="connsiteY2" fmla="*/ 4813 h 1119520"/>
                <a:gd name="connsiteX3" fmla="*/ 790240 w 1100522"/>
                <a:gd name="connsiteY3" fmla="*/ 75346 h 1119520"/>
                <a:gd name="connsiteX4" fmla="*/ 572341 w 1100522"/>
                <a:gd name="connsiteY4" fmla="*/ 372448 h 1119520"/>
                <a:gd name="connsiteX5" fmla="*/ 921951 w 1100522"/>
                <a:gd name="connsiteY5" fmla="*/ 341435 h 1119520"/>
                <a:gd name="connsiteX6" fmla="*/ 1009353 w 1100522"/>
                <a:gd name="connsiteY6" fmla="*/ 516239 h 1119520"/>
                <a:gd name="connsiteX7" fmla="*/ 1017811 w 1100522"/>
                <a:gd name="connsiteY7" fmla="*/ 702321 h 1119520"/>
                <a:gd name="connsiteX8" fmla="*/ 998075 w 1100522"/>
                <a:gd name="connsiteY8" fmla="*/ 913779 h 1119520"/>
                <a:gd name="connsiteX9" fmla="*/ 989617 w 1100522"/>
                <a:gd name="connsiteY9" fmla="*/ 1054750 h 1119520"/>
                <a:gd name="connsiteX10" fmla="*/ 242468 w 1100522"/>
                <a:gd name="connsiteY10" fmla="*/ 1066027 h 1119520"/>
                <a:gd name="connsiteX11" fmla="*/ 6911 w 1100522"/>
                <a:gd name="connsiteY11" fmla="*/ 992277 h 1119520"/>
                <a:gd name="connsiteX12" fmla="*/ 0 w 1100522"/>
                <a:gd name="connsiteY12" fmla="*/ 519208 h 1119520"/>
                <a:gd name="connsiteX13" fmla="*/ 36650 w 1100522"/>
                <a:gd name="connsiteY13" fmla="*/ 504961 h 1119520"/>
                <a:gd name="connsiteX14" fmla="*/ 146607 w 1100522"/>
                <a:gd name="connsiteY14" fmla="*/ 352712 h 1119520"/>
                <a:gd name="connsiteX15" fmla="*/ 264390 w 1100522"/>
                <a:gd name="connsiteY15" fmla="*/ 263948 h 1119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0522" h="1119520">
                  <a:moveTo>
                    <a:pt x="264390" y="263948"/>
                  </a:moveTo>
                  <a:cubicBezTo>
                    <a:pt x="381257" y="190131"/>
                    <a:pt x="502300" y="148084"/>
                    <a:pt x="689808" y="20162"/>
                  </a:cubicBezTo>
                  <a:cubicBezTo>
                    <a:pt x="726679" y="1841"/>
                    <a:pt x="735351" y="-5755"/>
                    <a:pt x="759287" y="4813"/>
                  </a:cubicBezTo>
                  <a:cubicBezTo>
                    <a:pt x="781648" y="17423"/>
                    <a:pt x="787052" y="43633"/>
                    <a:pt x="790240" y="75346"/>
                  </a:cubicBezTo>
                  <a:cubicBezTo>
                    <a:pt x="775103" y="234834"/>
                    <a:pt x="383440" y="362110"/>
                    <a:pt x="572341" y="372448"/>
                  </a:cubicBezTo>
                  <a:cubicBezTo>
                    <a:pt x="705794" y="359291"/>
                    <a:pt x="777220" y="346134"/>
                    <a:pt x="921951" y="341435"/>
                  </a:cubicBezTo>
                  <a:cubicBezTo>
                    <a:pt x="1053524" y="343314"/>
                    <a:pt x="1075140" y="426957"/>
                    <a:pt x="1009353" y="516239"/>
                  </a:cubicBezTo>
                  <a:cubicBezTo>
                    <a:pt x="1092056" y="520938"/>
                    <a:pt x="1160663" y="649692"/>
                    <a:pt x="1017811" y="702321"/>
                  </a:cubicBezTo>
                  <a:cubicBezTo>
                    <a:pt x="1154083" y="786904"/>
                    <a:pt x="1076080" y="894043"/>
                    <a:pt x="998075" y="913779"/>
                  </a:cubicBezTo>
                  <a:cubicBezTo>
                    <a:pt x="1063862" y="972986"/>
                    <a:pt x="1056344" y="1018097"/>
                    <a:pt x="989617" y="1054750"/>
                  </a:cubicBezTo>
                  <a:cubicBezTo>
                    <a:pt x="841597" y="1115838"/>
                    <a:pt x="459094" y="1158129"/>
                    <a:pt x="242468" y="1066027"/>
                  </a:cubicBezTo>
                  <a:cubicBezTo>
                    <a:pt x="142822" y="1031908"/>
                    <a:pt x="78047" y="996188"/>
                    <a:pt x="6911" y="992277"/>
                  </a:cubicBezTo>
                  <a:lnTo>
                    <a:pt x="0" y="519208"/>
                  </a:lnTo>
                  <a:cubicBezTo>
                    <a:pt x="9193" y="517763"/>
                    <a:pt x="20149" y="513929"/>
                    <a:pt x="36650" y="504961"/>
                  </a:cubicBezTo>
                  <a:cubicBezTo>
                    <a:pt x="57325" y="453272"/>
                    <a:pt x="83170" y="410510"/>
                    <a:pt x="146607" y="352712"/>
                  </a:cubicBezTo>
                  <a:cubicBezTo>
                    <a:pt x="186942" y="316689"/>
                    <a:pt x="225434" y="288554"/>
                    <a:pt x="264390" y="263948"/>
                  </a:cubicBezTo>
                  <a:close/>
                </a:path>
              </a:pathLst>
            </a:custGeom>
            <a:solidFill>
              <a:srgbClr val="F4BD2D"/>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36" name="Rectangle 55">
              <a:extLst>
                <a:ext uri="{FF2B5EF4-FFF2-40B4-BE49-F238E27FC236}">
                  <a16:creationId xmlns:a16="http://schemas.microsoft.com/office/drawing/2014/main" xmlns="" id="{70FF38DB-E74B-4CF5-90F4-5270D508E909}"/>
                </a:ext>
              </a:extLst>
            </p:cNvPr>
            <p:cNvSpPr/>
            <p:nvPr/>
          </p:nvSpPr>
          <p:spPr>
            <a:xfrm rot="2088680">
              <a:off x="500187" y="1191785"/>
              <a:ext cx="251778" cy="5613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37" name="Rectangle 56">
              <a:extLst>
                <a:ext uri="{FF2B5EF4-FFF2-40B4-BE49-F238E27FC236}">
                  <a16:creationId xmlns:a16="http://schemas.microsoft.com/office/drawing/2014/main" xmlns="" id="{DA8EEDC2-A159-4445-AF36-C12C985D15B2}"/>
                </a:ext>
              </a:extLst>
            </p:cNvPr>
            <p:cNvSpPr/>
            <p:nvPr/>
          </p:nvSpPr>
          <p:spPr>
            <a:xfrm rot="2088680">
              <a:off x="-301346" y="798533"/>
              <a:ext cx="895191" cy="730615"/>
            </a:xfrm>
            <a:custGeom>
              <a:avLst/>
              <a:gdLst/>
              <a:ahLst/>
              <a:cxnLst/>
              <a:rect l="l" t="t" r="r" b="b"/>
              <a:pathLst>
                <a:path w="895191" h="730615">
                  <a:moveTo>
                    <a:pt x="0" y="0"/>
                  </a:moveTo>
                  <a:lnTo>
                    <a:pt x="895191" y="0"/>
                  </a:lnTo>
                  <a:lnTo>
                    <a:pt x="895191" y="730615"/>
                  </a:lnTo>
                  <a:lnTo>
                    <a:pt x="508005" y="73061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38" name="Oval 58">
              <a:extLst>
                <a:ext uri="{FF2B5EF4-FFF2-40B4-BE49-F238E27FC236}">
                  <a16:creationId xmlns:a16="http://schemas.microsoft.com/office/drawing/2014/main" xmlns="" id="{DCEE1194-F8D4-406E-8156-435C2E2C0981}"/>
                </a:ext>
              </a:extLst>
            </p:cNvPr>
            <p:cNvSpPr/>
            <p:nvPr/>
          </p:nvSpPr>
          <p:spPr>
            <a:xfrm>
              <a:off x="490431" y="1573495"/>
              <a:ext cx="94897" cy="94897"/>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grpSp>
      <p:grpSp>
        <p:nvGrpSpPr>
          <p:cNvPr id="52" name="그룹 51">
            <a:extLst>
              <a:ext uri="{FF2B5EF4-FFF2-40B4-BE49-F238E27FC236}">
                <a16:creationId xmlns:a16="http://schemas.microsoft.com/office/drawing/2014/main" xmlns="" id="{5D7AA24F-F7B6-4FE4-98BA-C1F24F1CBFD5}"/>
              </a:ext>
            </a:extLst>
          </p:cNvPr>
          <p:cNvGrpSpPr/>
          <p:nvPr/>
        </p:nvGrpSpPr>
        <p:grpSpPr>
          <a:xfrm>
            <a:off x="2758363" y="2030347"/>
            <a:ext cx="2254426" cy="2246996"/>
            <a:chOff x="247435" y="1319152"/>
            <a:chExt cx="3400643" cy="3389436"/>
          </a:xfrm>
        </p:grpSpPr>
        <p:grpSp>
          <p:nvGrpSpPr>
            <p:cNvPr id="40" name="Group 2">
              <a:extLst>
                <a:ext uri="{FF2B5EF4-FFF2-40B4-BE49-F238E27FC236}">
                  <a16:creationId xmlns:a16="http://schemas.microsoft.com/office/drawing/2014/main" xmlns="" id="{28F83CA8-C124-4C73-BCB5-AB2B95356D64}"/>
                </a:ext>
              </a:extLst>
            </p:cNvPr>
            <p:cNvGrpSpPr/>
            <p:nvPr/>
          </p:nvGrpSpPr>
          <p:grpSpPr>
            <a:xfrm>
              <a:off x="247435" y="2414619"/>
              <a:ext cx="3149101" cy="2293969"/>
              <a:chOff x="247435" y="2414619"/>
              <a:chExt cx="3149101" cy="2293969"/>
            </a:xfrm>
          </p:grpSpPr>
          <p:sp>
            <p:nvSpPr>
              <p:cNvPr id="41" name="Rectangle 12">
                <a:extLst>
                  <a:ext uri="{FF2B5EF4-FFF2-40B4-BE49-F238E27FC236}">
                    <a16:creationId xmlns:a16="http://schemas.microsoft.com/office/drawing/2014/main" xmlns="" id="{E40369D2-84C6-4885-B4D4-27D0FCD1AE27}"/>
                  </a:ext>
                </a:extLst>
              </p:cNvPr>
              <p:cNvSpPr/>
              <p:nvPr/>
            </p:nvSpPr>
            <p:spPr>
              <a:xfrm rot="2700000" flipH="1">
                <a:off x="1034951" y="1627103"/>
                <a:ext cx="1574070" cy="3149101"/>
              </a:xfrm>
              <a:custGeom>
                <a:avLst/>
                <a:gdLst/>
                <a:ahLst/>
                <a:cxnLst/>
                <a:rect l="l" t="t" r="r" b="b"/>
                <a:pathLst>
                  <a:path w="1574070" h="3149101">
                    <a:moveTo>
                      <a:pt x="1396232" y="177838"/>
                    </a:moveTo>
                    <a:cubicBezTo>
                      <a:pt x="1732682" y="514288"/>
                      <a:pt x="1732682" y="1059782"/>
                      <a:pt x="1396232" y="1396232"/>
                    </a:cubicBezTo>
                    <a:cubicBezTo>
                      <a:pt x="1059782" y="1732681"/>
                      <a:pt x="514289" y="1732681"/>
                      <a:pt x="177839" y="1396232"/>
                    </a:cubicBezTo>
                    <a:cubicBezTo>
                      <a:pt x="-158611" y="1059782"/>
                      <a:pt x="-158611" y="514288"/>
                      <a:pt x="177839" y="177838"/>
                    </a:cubicBezTo>
                    <a:cubicBezTo>
                      <a:pt x="514289" y="-158611"/>
                      <a:pt x="1059782" y="-158611"/>
                      <a:pt x="1396232" y="177838"/>
                    </a:cubicBezTo>
                    <a:close/>
                    <a:moveTo>
                      <a:pt x="1574070" y="0"/>
                    </a:moveTo>
                    <a:cubicBezTo>
                      <a:pt x="1139403" y="-434668"/>
                      <a:pt x="434668" y="-434668"/>
                      <a:pt x="0" y="0"/>
                    </a:cubicBezTo>
                    <a:cubicBezTo>
                      <a:pt x="-434668" y="434667"/>
                      <a:pt x="-434668" y="1139403"/>
                      <a:pt x="0" y="1574070"/>
                    </a:cubicBezTo>
                    <a:cubicBezTo>
                      <a:pt x="149565" y="1723636"/>
                      <a:pt x="331107" y="1821737"/>
                      <a:pt x="522925" y="1867116"/>
                    </a:cubicBezTo>
                    <a:lnTo>
                      <a:pt x="522925" y="3149101"/>
                    </a:lnTo>
                    <a:lnTo>
                      <a:pt x="1051145" y="3149101"/>
                    </a:lnTo>
                    <a:lnTo>
                      <a:pt x="1051145" y="1867115"/>
                    </a:lnTo>
                    <a:cubicBezTo>
                      <a:pt x="1242964" y="1821737"/>
                      <a:pt x="1424505" y="1723636"/>
                      <a:pt x="1574070" y="1574070"/>
                    </a:cubicBezTo>
                    <a:cubicBezTo>
                      <a:pt x="2008738" y="1139403"/>
                      <a:pt x="2008738" y="434667"/>
                      <a:pt x="157407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900" dirty="0"/>
              </a:p>
            </p:txBody>
          </p:sp>
          <p:sp>
            <p:nvSpPr>
              <p:cNvPr id="42" name="Round Same Side Corner Rectangle 13">
                <a:extLst>
                  <a:ext uri="{FF2B5EF4-FFF2-40B4-BE49-F238E27FC236}">
                    <a16:creationId xmlns:a16="http://schemas.microsoft.com/office/drawing/2014/main" xmlns="" id="{87E5FE35-BC61-4A9A-8511-07F02FE64058}"/>
                  </a:ext>
                </a:extLst>
              </p:cNvPr>
              <p:cNvSpPr/>
              <p:nvPr/>
            </p:nvSpPr>
            <p:spPr>
              <a:xfrm rot="13500000" flipH="1">
                <a:off x="299369" y="4293587"/>
                <a:ext cx="528162" cy="301840"/>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900" dirty="0"/>
              </a:p>
            </p:txBody>
          </p:sp>
        </p:grpSp>
        <p:sp>
          <p:nvSpPr>
            <p:cNvPr id="44" name="Oval 17">
              <a:extLst>
                <a:ext uri="{FF2B5EF4-FFF2-40B4-BE49-F238E27FC236}">
                  <a16:creationId xmlns:a16="http://schemas.microsoft.com/office/drawing/2014/main" xmlns="" id="{49272D67-CE39-48FB-8C01-6B100DE49ACD}"/>
                </a:ext>
              </a:extLst>
            </p:cNvPr>
            <p:cNvSpPr/>
            <p:nvPr/>
          </p:nvSpPr>
          <p:spPr>
            <a:xfrm>
              <a:off x="2991380" y="2832668"/>
              <a:ext cx="656698" cy="656698"/>
            </a:xfrm>
            <a:prstGeom prst="ellipse">
              <a:avLst/>
            </a:prstGeom>
            <a:solidFill>
              <a:schemeClr val="accent3"/>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900" dirty="0"/>
            </a:p>
          </p:txBody>
        </p:sp>
        <p:sp>
          <p:nvSpPr>
            <p:cNvPr id="45" name="Oval 18">
              <a:extLst>
                <a:ext uri="{FF2B5EF4-FFF2-40B4-BE49-F238E27FC236}">
                  <a16:creationId xmlns:a16="http://schemas.microsoft.com/office/drawing/2014/main" xmlns="" id="{5E88C57D-0128-4BF4-A39C-362C219A1C42}"/>
                </a:ext>
              </a:extLst>
            </p:cNvPr>
            <p:cNvSpPr/>
            <p:nvPr/>
          </p:nvSpPr>
          <p:spPr>
            <a:xfrm>
              <a:off x="2231740" y="1319152"/>
              <a:ext cx="656698" cy="656698"/>
            </a:xfrm>
            <a:prstGeom prst="ellipse">
              <a:avLst/>
            </a:prstGeom>
            <a:solidFill>
              <a:schemeClr val="accent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900" dirty="0"/>
            </a:p>
          </p:txBody>
        </p:sp>
        <p:sp>
          <p:nvSpPr>
            <p:cNvPr id="46" name="Oval 19">
              <a:extLst>
                <a:ext uri="{FF2B5EF4-FFF2-40B4-BE49-F238E27FC236}">
                  <a16:creationId xmlns:a16="http://schemas.microsoft.com/office/drawing/2014/main" xmlns="" id="{3B050E2B-193D-4259-BA98-FFFBEBDA35AF}"/>
                </a:ext>
              </a:extLst>
            </p:cNvPr>
            <p:cNvSpPr/>
            <p:nvPr/>
          </p:nvSpPr>
          <p:spPr>
            <a:xfrm>
              <a:off x="2231740" y="3363838"/>
              <a:ext cx="656698" cy="656698"/>
            </a:xfrm>
            <a:prstGeom prst="ellipse">
              <a:avLst/>
            </a:prstGeom>
            <a:solidFill>
              <a:schemeClr val="accent4"/>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900" dirty="0"/>
            </a:p>
          </p:txBody>
        </p:sp>
        <p:sp>
          <p:nvSpPr>
            <p:cNvPr id="47" name="Oval 20">
              <a:extLst>
                <a:ext uri="{FF2B5EF4-FFF2-40B4-BE49-F238E27FC236}">
                  <a16:creationId xmlns:a16="http://schemas.microsoft.com/office/drawing/2014/main" xmlns="" id="{A21C85F2-E052-43AF-9628-D2436E3752B2}"/>
                </a:ext>
              </a:extLst>
            </p:cNvPr>
            <p:cNvSpPr/>
            <p:nvPr/>
          </p:nvSpPr>
          <p:spPr>
            <a:xfrm>
              <a:off x="2991380" y="1899077"/>
              <a:ext cx="656698" cy="656698"/>
            </a:xfrm>
            <a:prstGeom prst="ellipse">
              <a:avLst/>
            </a:prstGeom>
            <a:solidFill>
              <a:schemeClr val="accent2"/>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900" dirty="0"/>
            </a:p>
          </p:txBody>
        </p:sp>
        <p:sp>
          <p:nvSpPr>
            <p:cNvPr id="48" name="TextBox 47">
              <a:extLst>
                <a:ext uri="{FF2B5EF4-FFF2-40B4-BE49-F238E27FC236}">
                  <a16:creationId xmlns:a16="http://schemas.microsoft.com/office/drawing/2014/main" xmlns="" id="{BCFFBE38-946B-4AA7-9DC7-D3ED5CE59C06}"/>
                </a:ext>
              </a:extLst>
            </p:cNvPr>
            <p:cNvSpPr txBox="1"/>
            <p:nvPr/>
          </p:nvSpPr>
          <p:spPr>
            <a:xfrm>
              <a:off x="2324790" y="1543042"/>
              <a:ext cx="470598" cy="208916"/>
            </a:xfrm>
            <a:prstGeom prst="rect">
              <a:avLst/>
            </a:prstGeom>
            <a:noFill/>
          </p:spPr>
          <p:txBody>
            <a:bodyPr wrap="square" tIns="0" bIns="0" rtlCol="0" anchor="ctr">
              <a:spAutoFit/>
            </a:bodyPr>
            <a:lstStyle/>
            <a:p>
              <a:r>
                <a:rPr lang="en-US" altLang="ko-KR" sz="900" b="1" dirty="0">
                  <a:solidFill>
                    <a:schemeClr val="bg1"/>
                  </a:solidFill>
                  <a:cs typeface="Arial" pitchFamily="34" charset="0"/>
                </a:rPr>
                <a:t>01</a:t>
              </a:r>
            </a:p>
          </p:txBody>
        </p:sp>
        <p:sp>
          <p:nvSpPr>
            <p:cNvPr id="49" name="TextBox 48">
              <a:extLst>
                <a:ext uri="{FF2B5EF4-FFF2-40B4-BE49-F238E27FC236}">
                  <a16:creationId xmlns:a16="http://schemas.microsoft.com/office/drawing/2014/main" xmlns="" id="{907A0676-8B29-4345-8FFE-D9A75CC09BF7}"/>
                </a:ext>
              </a:extLst>
            </p:cNvPr>
            <p:cNvSpPr txBox="1"/>
            <p:nvPr/>
          </p:nvSpPr>
          <p:spPr>
            <a:xfrm>
              <a:off x="3084431" y="2122967"/>
              <a:ext cx="470598" cy="208916"/>
            </a:xfrm>
            <a:prstGeom prst="rect">
              <a:avLst/>
            </a:prstGeom>
            <a:noFill/>
          </p:spPr>
          <p:txBody>
            <a:bodyPr wrap="square" tIns="0" bIns="0" rtlCol="0" anchor="ctr">
              <a:spAutoFit/>
            </a:bodyPr>
            <a:lstStyle/>
            <a:p>
              <a:r>
                <a:rPr lang="en-US" altLang="ko-KR" sz="900" b="1" dirty="0">
                  <a:solidFill>
                    <a:schemeClr val="bg1"/>
                  </a:solidFill>
                  <a:cs typeface="Arial" pitchFamily="34" charset="0"/>
                </a:rPr>
                <a:t>02</a:t>
              </a:r>
            </a:p>
          </p:txBody>
        </p:sp>
        <p:sp>
          <p:nvSpPr>
            <p:cNvPr id="50" name="TextBox 49">
              <a:extLst>
                <a:ext uri="{FF2B5EF4-FFF2-40B4-BE49-F238E27FC236}">
                  <a16:creationId xmlns:a16="http://schemas.microsoft.com/office/drawing/2014/main" xmlns="" id="{887B2730-CA16-4EFB-9AEF-CC0083AE56DD}"/>
                </a:ext>
              </a:extLst>
            </p:cNvPr>
            <p:cNvSpPr txBox="1"/>
            <p:nvPr/>
          </p:nvSpPr>
          <p:spPr>
            <a:xfrm>
              <a:off x="3084431" y="3056557"/>
              <a:ext cx="470598" cy="208916"/>
            </a:xfrm>
            <a:prstGeom prst="rect">
              <a:avLst/>
            </a:prstGeom>
            <a:noFill/>
          </p:spPr>
          <p:txBody>
            <a:bodyPr wrap="square" tIns="0" bIns="0" rtlCol="0" anchor="ctr">
              <a:spAutoFit/>
            </a:bodyPr>
            <a:lstStyle/>
            <a:p>
              <a:r>
                <a:rPr lang="en-US" altLang="ko-KR" sz="900" b="1" dirty="0">
                  <a:solidFill>
                    <a:schemeClr val="bg1"/>
                  </a:solidFill>
                  <a:cs typeface="Arial" pitchFamily="34" charset="0"/>
                </a:rPr>
                <a:t>03</a:t>
              </a:r>
            </a:p>
          </p:txBody>
        </p:sp>
        <p:sp>
          <p:nvSpPr>
            <p:cNvPr id="51" name="TextBox 50">
              <a:extLst>
                <a:ext uri="{FF2B5EF4-FFF2-40B4-BE49-F238E27FC236}">
                  <a16:creationId xmlns:a16="http://schemas.microsoft.com/office/drawing/2014/main" xmlns="" id="{E6595C4B-4FCD-4653-BFB8-E5FF7EADEAE4}"/>
                </a:ext>
              </a:extLst>
            </p:cNvPr>
            <p:cNvSpPr txBox="1"/>
            <p:nvPr/>
          </p:nvSpPr>
          <p:spPr>
            <a:xfrm>
              <a:off x="2324790" y="3593994"/>
              <a:ext cx="470598" cy="208916"/>
            </a:xfrm>
            <a:prstGeom prst="rect">
              <a:avLst/>
            </a:prstGeom>
            <a:noFill/>
          </p:spPr>
          <p:txBody>
            <a:bodyPr wrap="square" tIns="0" bIns="0" rtlCol="0" anchor="ctr">
              <a:spAutoFit/>
            </a:bodyPr>
            <a:lstStyle/>
            <a:p>
              <a:r>
                <a:rPr lang="en-US" altLang="ko-KR" sz="900" b="1" dirty="0">
                  <a:solidFill>
                    <a:schemeClr val="bg1"/>
                  </a:solidFill>
                  <a:cs typeface="Arial" pitchFamily="34" charset="0"/>
                </a:rPr>
                <a:t>04</a:t>
              </a:r>
            </a:p>
          </p:txBody>
        </p:sp>
      </p:grpSp>
    </p:spTree>
    <p:extLst>
      <p:ext uri="{BB962C8B-B14F-4D97-AF65-F5344CB8AC3E}">
        <p14:creationId xmlns:p14="http://schemas.microsoft.com/office/powerpoint/2010/main" val="20809151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t>Fully Editable Icon Sets : A</a:t>
            </a:r>
            <a:endParaRPr lang="ko-KR" altLang="en-US" dirty="0"/>
          </a:p>
        </p:txBody>
      </p:sp>
      <p:sp>
        <p:nvSpPr>
          <p:cNvPr id="53" name="TextBox 52">
            <a:extLst>
              <a:ext uri="{FF2B5EF4-FFF2-40B4-BE49-F238E27FC236}">
                <a16:creationId xmlns:a16="http://schemas.microsoft.com/office/drawing/2014/main" xmlns="" id="{AC5E9642-2CE6-43EF-9D4E-CF163CDAF7F5}"/>
              </a:ext>
            </a:extLst>
          </p:cNvPr>
          <p:cNvSpPr txBox="1"/>
          <p:nvPr/>
        </p:nvSpPr>
        <p:spPr>
          <a:xfrm>
            <a:off x="711704" y="1420339"/>
            <a:ext cx="2232248" cy="461665"/>
          </a:xfrm>
          <a:prstGeom prst="rect">
            <a:avLst/>
          </a:prstGeom>
          <a:noFill/>
        </p:spPr>
        <p:txBody>
          <a:bodyPr wrap="square" rtlCol="0" anchor="ctr">
            <a:spAutoFit/>
          </a:bodyPr>
          <a:lstStyle/>
          <a:p>
            <a:r>
              <a:rPr lang="en-US" altLang="ko-KR" sz="1200" b="1" dirty="0">
                <a:solidFill>
                  <a:schemeClr val="bg1"/>
                </a:solidFill>
                <a:latin typeface="Arial" pitchFamily="34" charset="0"/>
                <a:cs typeface="Arial" pitchFamily="34" charset="0"/>
              </a:rPr>
              <a:t>You can Resize without losing quality</a:t>
            </a:r>
            <a:endParaRPr lang="ko-KR" altLang="en-US" sz="1200" b="1" dirty="0">
              <a:solidFill>
                <a:schemeClr val="bg1"/>
              </a:solidFill>
              <a:latin typeface="Arial" pitchFamily="34" charset="0"/>
              <a:cs typeface="Arial" pitchFamily="34" charset="0"/>
            </a:endParaRPr>
          </a:p>
        </p:txBody>
      </p:sp>
      <p:sp>
        <p:nvSpPr>
          <p:cNvPr id="54" name="TextBox 53">
            <a:extLst>
              <a:ext uri="{FF2B5EF4-FFF2-40B4-BE49-F238E27FC236}">
                <a16:creationId xmlns:a16="http://schemas.microsoft.com/office/drawing/2014/main" xmlns="" id="{9B1C09E2-000D-40AA-9164-FF799AC6E2C6}"/>
              </a:ext>
            </a:extLst>
          </p:cNvPr>
          <p:cNvSpPr txBox="1"/>
          <p:nvPr/>
        </p:nvSpPr>
        <p:spPr>
          <a:xfrm>
            <a:off x="711704" y="1932586"/>
            <a:ext cx="2232248" cy="461665"/>
          </a:xfrm>
          <a:prstGeom prst="rect">
            <a:avLst/>
          </a:prstGeom>
          <a:noFill/>
        </p:spPr>
        <p:txBody>
          <a:bodyPr wrap="square" rtlCol="0" anchor="ctr">
            <a:spAutoFit/>
          </a:bodyPr>
          <a:lstStyle/>
          <a:p>
            <a:r>
              <a:rPr lang="en-US" altLang="ko-KR" sz="1200" b="1" dirty="0">
                <a:solidFill>
                  <a:schemeClr val="bg1"/>
                </a:solidFill>
                <a:latin typeface="Arial" pitchFamily="34" charset="0"/>
                <a:cs typeface="Arial" pitchFamily="34" charset="0"/>
              </a:rPr>
              <a:t>You can Change Fill Color &amp;</a:t>
            </a:r>
          </a:p>
          <a:p>
            <a:r>
              <a:rPr lang="en-US" altLang="ko-KR" sz="1200" b="1" dirty="0">
                <a:solidFill>
                  <a:schemeClr val="bg1"/>
                </a:solidFill>
                <a:latin typeface="Arial" pitchFamily="34" charset="0"/>
                <a:cs typeface="Arial" pitchFamily="34" charset="0"/>
              </a:rPr>
              <a:t>Line Color</a:t>
            </a:r>
            <a:endParaRPr lang="ko-KR" altLang="en-US" sz="1200" b="1" dirty="0">
              <a:solidFill>
                <a:schemeClr val="bg1"/>
              </a:solidFill>
              <a:latin typeface="Arial" pitchFamily="34" charset="0"/>
              <a:cs typeface="Arial" pitchFamily="34" charset="0"/>
            </a:endParaRPr>
          </a:p>
        </p:txBody>
      </p:sp>
      <p:sp>
        <p:nvSpPr>
          <p:cNvPr id="55" name="TextBox 54">
            <a:extLst>
              <a:ext uri="{FF2B5EF4-FFF2-40B4-BE49-F238E27FC236}">
                <a16:creationId xmlns:a16="http://schemas.microsoft.com/office/drawing/2014/main" xmlns="" id="{65B4B6EB-11F7-4C9F-ADFF-02C132FB9386}"/>
              </a:ext>
            </a:extLst>
          </p:cNvPr>
          <p:cNvSpPr txBox="1"/>
          <p:nvPr/>
        </p:nvSpPr>
        <p:spPr>
          <a:xfrm>
            <a:off x="711704" y="4248539"/>
            <a:ext cx="2232000" cy="246221"/>
          </a:xfrm>
          <a:prstGeom prst="rect">
            <a:avLst/>
          </a:prstGeom>
          <a:noFill/>
        </p:spPr>
        <p:txBody>
          <a:bodyPr wrap="square" rtlCol="0" anchor="ctr">
            <a:spAutoFit/>
          </a:bodyPr>
          <a:lstStyle/>
          <a:p>
            <a:r>
              <a:rPr lang="en-US" altLang="ko-KR" sz="1000" dirty="0">
                <a:solidFill>
                  <a:schemeClr val="bg1"/>
                </a:solidFill>
                <a:latin typeface="Arial" pitchFamily="34" charset="0"/>
                <a:cs typeface="Arial" pitchFamily="34" charset="0"/>
              </a:rPr>
              <a:t>www.allppt.com</a:t>
            </a:r>
            <a:endParaRPr lang="ko-KR" altLang="en-US" sz="1000" dirty="0">
              <a:solidFill>
                <a:schemeClr val="bg1"/>
              </a:solidFill>
              <a:latin typeface="Arial" pitchFamily="34" charset="0"/>
              <a:cs typeface="Arial" pitchFamily="34" charset="0"/>
            </a:endParaRPr>
          </a:p>
        </p:txBody>
      </p:sp>
      <p:sp>
        <p:nvSpPr>
          <p:cNvPr id="56" name="TextBox 55">
            <a:extLst>
              <a:ext uri="{FF2B5EF4-FFF2-40B4-BE49-F238E27FC236}">
                <a16:creationId xmlns:a16="http://schemas.microsoft.com/office/drawing/2014/main" xmlns="" id="{8854B320-9435-4495-84A1-8716FAF80983}"/>
              </a:ext>
            </a:extLst>
          </p:cNvPr>
          <p:cNvSpPr txBox="1"/>
          <p:nvPr/>
        </p:nvSpPr>
        <p:spPr>
          <a:xfrm>
            <a:off x="711704" y="3075806"/>
            <a:ext cx="2232000" cy="1200329"/>
          </a:xfrm>
          <a:prstGeom prst="rect">
            <a:avLst/>
          </a:prstGeom>
          <a:noFill/>
        </p:spPr>
        <p:txBody>
          <a:bodyPr wrap="square" rtlCol="0" anchor="ctr">
            <a:spAutoFit/>
          </a:bodyPr>
          <a:lstStyle/>
          <a:p>
            <a:r>
              <a:rPr lang="en-US" altLang="ko-KR" sz="2400" b="1" dirty="0">
                <a:solidFill>
                  <a:schemeClr val="bg1"/>
                </a:solidFill>
                <a:latin typeface="+mn-lt"/>
                <a:ea typeface="+mn-ea"/>
                <a:cs typeface="Arial" pitchFamily="34" charset="0"/>
              </a:rPr>
              <a:t>FREE </a:t>
            </a:r>
          </a:p>
          <a:p>
            <a:r>
              <a:rPr lang="en-US" altLang="ko-KR" sz="2400" b="1" dirty="0">
                <a:solidFill>
                  <a:schemeClr val="bg1"/>
                </a:solidFill>
                <a:latin typeface="+mn-lt"/>
                <a:ea typeface="+mn-ea"/>
                <a:cs typeface="Arial" pitchFamily="34" charset="0"/>
              </a:rPr>
              <a:t>PPT TEMPLATES</a:t>
            </a:r>
          </a:p>
        </p:txBody>
      </p:sp>
      <p:sp>
        <p:nvSpPr>
          <p:cNvPr id="57" name="Diamond 5">
            <a:extLst>
              <a:ext uri="{FF2B5EF4-FFF2-40B4-BE49-F238E27FC236}">
                <a16:creationId xmlns:a16="http://schemas.microsoft.com/office/drawing/2014/main" xmlns="" id="{6C08ED44-84ED-4FF4-998C-0D46E42B7EAA}"/>
              </a:ext>
            </a:extLst>
          </p:cNvPr>
          <p:cNvSpPr/>
          <p:nvPr/>
        </p:nvSpPr>
        <p:spPr>
          <a:xfrm>
            <a:off x="4870785" y="1339861"/>
            <a:ext cx="357266" cy="358322"/>
          </a:xfrm>
          <a:custGeom>
            <a:avLst/>
            <a:gdLst/>
            <a:ahLst/>
            <a:cxnLst/>
            <a:rect l="l" t="t" r="r" b="b"/>
            <a:pathLst>
              <a:path w="3240001" h="3249575">
                <a:moveTo>
                  <a:pt x="1275349" y="2002569"/>
                </a:moveTo>
                <a:lnTo>
                  <a:pt x="1625117" y="2233002"/>
                </a:lnTo>
                <a:lnTo>
                  <a:pt x="1968772" y="2006596"/>
                </a:lnTo>
                <a:lnTo>
                  <a:pt x="3240001" y="3249575"/>
                </a:lnTo>
                <a:lnTo>
                  <a:pt x="0" y="3249575"/>
                </a:lnTo>
                <a:close/>
                <a:moveTo>
                  <a:pt x="1067116" y="1473605"/>
                </a:moveTo>
                <a:lnTo>
                  <a:pt x="1067116" y="1581605"/>
                </a:lnTo>
                <a:lnTo>
                  <a:pt x="2183116" y="1581605"/>
                </a:lnTo>
                <a:lnTo>
                  <a:pt x="2183116" y="1473605"/>
                </a:lnTo>
                <a:close/>
                <a:moveTo>
                  <a:pt x="1067116" y="1267205"/>
                </a:moveTo>
                <a:lnTo>
                  <a:pt x="1067116" y="1375205"/>
                </a:lnTo>
                <a:lnTo>
                  <a:pt x="2183116" y="1375205"/>
                </a:lnTo>
                <a:lnTo>
                  <a:pt x="2183116" y="1267205"/>
                </a:lnTo>
                <a:close/>
                <a:moveTo>
                  <a:pt x="3240001" y="1172196"/>
                </a:moveTo>
                <a:lnTo>
                  <a:pt x="3240001" y="3142550"/>
                </a:lnTo>
                <a:lnTo>
                  <a:pt x="2026252" y="1968728"/>
                </a:lnTo>
                <a:lnTo>
                  <a:pt x="3049854" y="1294362"/>
                </a:lnTo>
                <a:close/>
                <a:moveTo>
                  <a:pt x="0" y="1172196"/>
                </a:moveTo>
                <a:lnTo>
                  <a:pt x="602850" y="1559516"/>
                </a:lnTo>
                <a:lnTo>
                  <a:pt x="1217896" y="1964719"/>
                </a:lnTo>
                <a:lnTo>
                  <a:pt x="0" y="3142550"/>
                </a:lnTo>
                <a:close/>
                <a:moveTo>
                  <a:pt x="1067116" y="1060805"/>
                </a:moveTo>
                <a:lnTo>
                  <a:pt x="1067116" y="1168805"/>
                </a:lnTo>
                <a:lnTo>
                  <a:pt x="2183116" y="1168805"/>
                </a:lnTo>
                <a:lnTo>
                  <a:pt x="2183116" y="1060805"/>
                </a:lnTo>
                <a:close/>
                <a:moveTo>
                  <a:pt x="869032" y="816137"/>
                </a:moveTo>
                <a:lnTo>
                  <a:pt x="2381200" y="816137"/>
                </a:lnTo>
                <a:lnTo>
                  <a:pt x="2381200" y="1623491"/>
                </a:lnTo>
                <a:lnTo>
                  <a:pt x="1668045" y="2093329"/>
                </a:lnTo>
                <a:lnTo>
                  <a:pt x="1625116" y="2121611"/>
                </a:lnTo>
                <a:lnTo>
                  <a:pt x="869032" y="1623491"/>
                </a:lnTo>
                <a:close/>
                <a:moveTo>
                  <a:pt x="1625116" y="0"/>
                </a:moveTo>
                <a:lnTo>
                  <a:pt x="3235286" y="1060806"/>
                </a:lnTo>
                <a:lnTo>
                  <a:pt x="2489212" y="1552331"/>
                </a:lnTo>
                <a:lnTo>
                  <a:pt x="2489212" y="708008"/>
                </a:lnTo>
                <a:lnTo>
                  <a:pt x="761020" y="708008"/>
                </a:lnTo>
                <a:lnTo>
                  <a:pt x="761020" y="1552331"/>
                </a:lnTo>
                <a:lnTo>
                  <a:pt x="14946" y="106080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8" name="Isosceles Triangle 51">
            <a:extLst>
              <a:ext uri="{FF2B5EF4-FFF2-40B4-BE49-F238E27FC236}">
                <a16:creationId xmlns:a16="http://schemas.microsoft.com/office/drawing/2014/main" xmlns="" id="{F89F89B1-B9B6-4729-AAD1-B09E1C429E5D}"/>
              </a:ext>
            </a:extLst>
          </p:cNvPr>
          <p:cNvSpPr/>
          <p:nvPr/>
        </p:nvSpPr>
        <p:spPr>
          <a:xfrm>
            <a:off x="4297988" y="1388030"/>
            <a:ext cx="357265" cy="261984"/>
          </a:xfrm>
          <a:custGeom>
            <a:avLst/>
            <a:gdLst/>
            <a:ahLst/>
            <a:cxnLst/>
            <a:rect l="l" t="t" r="r" b="b"/>
            <a:pathLst>
              <a:path w="3240001" h="2375905">
                <a:moveTo>
                  <a:pt x="1974640" y="1379575"/>
                </a:moveTo>
                <a:lnTo>
                  <a:pt x="3240001" y="2375905"/>
                </a:lnTo>
                <a:lnTo>
                  <a:pt x="1" y="2375905"/>
                </a:lnTo>
                <a:lnTo>
                  <a:pt x="1269863" y="1399042"/>
                </a:lnTo>
                <a:lnTo>
                  <a:pt x="1610574" y="1745545"/>
                </a:lnTo>
                <a:close/>
                <a:moveTo>
                  <a:pt x="3240001" y="126952"/>
                </a:moveTo>
                <a:lnTo>
                  <a:pt x="3240001" y="2258912"/>
                </a:lnTo>
                <a:lnTo>
                  <a:pt x="2032457" y="1334195"/>
                </a:lnTo>
                <a:close/>
                <a:moveTo>
                  <a:pt x="0" y="117525"/>
                </a:moveTo>
                <a:lnTo>
                  <a:pt x="1207545" y="1324768"/>
                </a:lnTo>
                <a:lnTo>
                  <a:pt x="0" y="2249485"/>
                </a:lnTo>
                <a:close/>
                <a:moveTo>
                  <a:pt x="0" y="0"/>
                </a:moveTo>
                <a:lnTo>
                  <a:pt x="3240000" y="0"/>
                </a:lnTo>
                <a:lnTo>
                  <a:pt x="1610572" y="162051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9" name="Isosceles Triangle 57">
            <a:extLst>
              <a:ext uri="{FF2B5EF4-FFF2-40B4-BE49-F238E27FC236}">
                <a16:creationId xmlns:a16="http://schemas.microsoft.com/office/drawing/2014/main" xmlns="" id="{81ADB14B-862C-4A28-B968-6FCCD903865A}"/>
              </a:ext>
            </a:extLst>
          </p:cNvPr>
          <p:cNvSpPr/>
          <p:nvPr/>
        </p:nvSpPr>
        <p:spPr>
          <a:xfrm>
            <a:off x="4872210" y="3407764"/>
            <a:ext cx="213843" cy="483435"/>
          </a:xfrm>
          <a:custGeom>
            <a:avLst/>
            <a:gdLst>
              <a:gd name="connsiteX0" fmla="*/ 1148449 w 1346449"/>
              <a:gd name="connsiteY0" fmla="*/ 2457725 h 3249725"/>
              <a:gd name="connsiteX1" fmla="*/ 198001 w 1346449"/>
              <a:gd name="connsiteY1" fmla="*/ 2457725 h 3249725"/>
              <a:gd name="connsiteX2" fmla="*/ 1 w 1346449"/>
              <a:gd name="connsiteY2" fmla="*/ 3249725 h 3249725"/>
              <a:gd name="connsiteX3" fmla="*/ 1346449 w 1346449"/>
              <a:gd name="connsiteY3" fmla="*/ 3249725 h 3249725"/>
              <a:gd name="connsiteX4" fmla="*/ 1148449 w 1346449"/>
              <a:gd name="connsiteY4" fmla="*/ 2457725 h 3249725"/>
              <a:gd name="connsiteX5" fmla="*/ 755186 w 1346449"/>
              <a:gd name="connsiteY5" fmla="*/ 82950 h 3249725"/>
              <a:gd name="connsiteX6" fmla="*/ 734449 w 1346449"/>
              <a:gd name="connsiteY6" fmla="*/ 1314594 h 3249725"/>
              <a:gd name="connsiteX7" fmla="*/ 853246 w 1346449"/>
              <a:gd name="connsiteY7" fmla="*/ 1483214 h 3249725"/>
              <a:gd name="connsiteX8" fmla="*/ 673226 w 1346449"/>
              <a:gd name="connsiteY8" fmla="*/ 1663234 h 3249725"/>
              <a:gd name="connsiteX9" fmla="*/ 493206 w 1346449"/>
              <a:gd name="connsiteY9" fmla="*/ 1483214 h 3249725"/>
              <a:gd name="connsiteX10" fmla="*/ 612000 w 1346449"/>
              <a:gd name="connsiteY10" fmla="*/ 1314595 h 3249725"/>
              <a:gd name="connsiteX11" fmla="*/ 612000 w 1346449"/>
              <a:gd name="connsiteY11" fmla="*/ 0 h 3249725"/>
              <a:gd name="connsiteX12" fmla="*/ 2939 w 1346449"/>
              <a:gd name="connsiteY12" fmla="*/ 1574694 h 3249725"/>
              <a:gd name="connsiteX13" fmla="*/ 0 w 1346449"/>
              <a:gd name="connsiteY13" fmla="*/ 1574694 h 3249725"/>
              <a:gd name="connsiteX14" fmla="*/ 2009 w 1346449"/>
              <a:gd name="connsiteY14" fmla="*/ 1577097 h 3249725"/>
              <a:gd name="connsiteX15" fmla="*/ 0 w 1346449"/>
              <a:gd name="connsiteY15" fmla="*/ 1582292 h 3249725"/>
              <a:gd name="connsiteX16" fmla="*/ 6353 w 1346449"/>
              <a:gd name="connsiteY16" fmla="*/ 1582292 h 3249725"/>
              <a:gd name="connsiteX17" fmla="*/ 273414 w 1346449"/>
              <a:gd name="connsiteY17" fmla="*/ 2376121 h 3249725"/>
              <a:gd name="connsiteX18" fmla="*/ 1091887 w 1346449"/>
              <a:gd name="connsiteY18" fmla="*/ 2366694 h 3249725"/>
              <a:gd name="connsiteX19" fmla="*/ 1340768 w 1346449"/>
              <a:gd name="connsiteY19" fmla="*/ 1582292 h 3249725"/>
              <a:gd name="connsiteX20" fmla="*/ 1346449 w 1346449"/>
              <a:gd name="connsiteY20" fmla="*/ 1582292 h 3249725"/>
              <a:gd name="connsiteX21" fmla="*/ 1344512 w 1346449"/>
              <a:gd name="connsiteY21" fmla="*/ 1577284 h 3249725"/>
              <a:gd name="connsiteX22" fmla="*/ 1346448 w 1346449"/>
              <a:gd name="connsiteY22" fmla="*/ 1574694 h 3249725"/>
              <a:gd name="connsiteX23" fmla="*/ 1343510 w 1346449"/>
              <a:gd name="connsiteY23" fmla="*/ 1574694 h 3249725"/>
              <a:gd name="connsiteX24" fmla="*/ 755186 w 1346449"/>
              <a:gd name="connsiteY24" fmla="*/ 82950 h 3249725"/>
              <a:gd name="connsiteX0" fmla="*/ 1148449 w 1346449"/>
              <a:gd name="connsiteY0" fmla="*/ 2374775 h 3166775"/>
              <a:gd name="connsiteX1" fmla="*/ 198001 w 1346449"/>
              <a:gd name="connsiteY1" fmla="*/ 2374775 h 3166775"/>
              <a:gd name="connsiteX2" fmla="*/ 1 w 1346449"/>
              <a:gd name="connsiteY2" fmla="*/ 3166775 h 3166775"/>
              <a:gd name="connsiteX3" fmla="*/ 1346449 w 1346449"/>
              <a:gd name="connsiteY3" fmla="*/ 3166775 h 3166775"/>
              <a:gd name="connsiteX4" fmla="*/ 1148449 w 1346449"/>
              <a:gd name="connsiteY4" fmla="*/ 2374775 h 3166775"/>
              <a:gd name="connsiteX5" fmla="*/ 755186 w 1346449"/>
              <a:gd name="connsiteY5" fmla="*/ 0 h 3166775"/>
              <a:gd name="connsiteX6" fmla="*/ 734449 w 1346449"/>
              <a:gd name="connsiteY6" fmla="*/ 1231644 h 3166775"/>
              <a:gd name="connsiteX7" fmla="*/ 853246 w 1346449"/>
              <a:gd name="connsiteY7" fmla="*/ 1400264 h 3166775"/>
              <a:gd name="connsiteX8" fmla="*/ 673226 w 1346449"/>
              <a:gd name="connsiteY8" fmla="*/ 1580284 h 3166775"/>
              <a:gd name="connsiteX9" fmla="*/ 493206 w 1346449"/>
              <a:gd name="connsiteY9" fmla="*/ 1400264 h 3166775"/>
              <a:gd name="connsiteX10" fmla="*/ 612000 w 1346449"/>
              <a:gd name="connsiteY10" fmla="*/ 1231645 h 3166775"/>
              <a:gd name="connsiteX11" fmla="*/ 591263 w 1346449"/>
              <a:gd name="connsiteY11" fmla="*/ 10368 h 3166775"/>
              <a:gd name="connsiteX12" fmla="*/ 2939 w 1346449"/>
              <a:gd name="connsiteY12" fmla="*/ 1491744 h 3166775"/>
              <a:gd name="connsiteX13" fmla="*/ 0 w 1346449"/>
              <a:gd name="connsiteY13" fmla="*/ 1491744 h 3166775"/>
              <a:gd name="connsiteX14" fmla="*/ 2009 w 1346449"/>
              <a:gd name="connsiteY14" fmla="*/ 1494147 h 3166775"/>
              <a:gd name="connsiteX15" fmla="*/ 0 w 1346449"/>
              <a:gd name="connsiteY15" fmla="*/ 1499342 h 3166775"/>
              <a:gd name="connsiteX16" fmla="*/ 6353 w 1346449"/>
              <a:gd name="connsiteY16" fmla="*/ 1499342 h 3166775"/>
              <a:gd name="connsiteX17" fmla="*/ 273414 w 1346449"/>
              <a:gd name="connsiteY17" fmla="*/ 2293171 h 3166775"/>
              <a:gd name="connsiteX18" fmla="*/ 1091887 w 1346449"/>
              <a:gd name="connsiteY18" fmla="*/ 2283744 h 3166775"/>
              <a:gd name="connsiteX19" fmla="*/ 1340768 w 1346449"/>
              <a:gd name="connsiteY19" fmla="*/ 1499342 h 3166775"/>
              <a:gd name="connsiteX20" fmla="*/ 1346449 w 1346449"/>
              <a:gd name="connsiteY20" fmla="*/ 1499342 h 3166775"/>
              <a:gd name="connsiteX21" fmla="*/ 1344512 w 1346449"/>
              <a:gd name="connsiteY21" fmla="*/ 1494334 h 3166775"/>
              <a:gd name="connsiteX22" fmla="*/ 1346448 w 1346449"/>
              <a:gd name="connsiteY22" fmla="*/ 1491744 h 3166775"/>
              <a:gd name="connsiteX23" fmla="*/ 1343510 w 1346449"/>
              <a:gd name="connsiteY23" fmla="*/ 1491744 h 3166775"/>
              <a:gd name="connsiteX24" fmla="*/ 755186 w 1346449"/>
              <a:gd name="connsiteY24" fmla="*/ 0 h 3166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46449" h="3166775">
                <a:moveTo>
                  <a:pt x="1148449" y="2374775"/>
                </a:moveTo>
                <a:lnTo>
                  <a:pt x="198001" y="2374775"/>
                </a:lnTo>
                <a:lnTo>
                  <a:pt x="1" y="3166775"/>
                </a:lnTo>
                <a:lnTo>
                  <a:pt x="1346449" y="3166775"/>
                </a:lnTo>
                <a:lnTo>
                  <a:pt x="1148449" y="2374775"/>
                </a:lnTo>
                <a:close/>
                <a:moveTo>
                  <a:pt x="755186" y="0"/>
                </a:moveTo>
                <a:cubicBezTo>
                  <a:pt x="755186" y="438198"/>
                  <a:pt x="734449" y="793446"/>
                  <a:pt x="734449" y="1231644"/>
                </a:cubicBezTo>
                <a:cubicBezTo>
                  <a:pt x="803843" y="1256124"/>
                  <a:pt x="853246" y="1322425"/>
                  <a:pt x="853246" y="1400264"/>
                </a:cubicBezTo>
                <a:cubicBezTo>
                  <a:pt x="853246" y="1499686"/>
                  <a:pt x="772648" y="1580284"/>
                  <a:pt x="673226" y="1580284"/>
                </a:cubicBezTo>
                <a:cubicBezTo>
                  <a:pt x="573804" y="1580284"/>
                  <a:pt x="493206" y="1499686"/>
                  <a:pt x="493206" y="1400264"/>
                </a:cubicBezTo>
                <a:cubicBezTo>
                  <a:pt x="493206" y="1322426"/>
                  <a:pt x="542608" y="1256126"/>
                  <a:pt x="612000" y="1231645"/>
                </a:cubicBezTo>
                <a:lnTo>
                  <a:pt x="591263" y="10368"/>
                </a:lnTo>
                <a:lnTo>
                  <a:pt x="2939" y="1491744"/>
                </a:lnTo>
                <a:lnTo>
                  <a:pt x="0" y="1491744"/>
                </a:lnTo>
                <a:lnTo>
                  <a:pt x="2009" y="1494147"/>
                </a:lnTo>
                <a:lnTo>
                  <a:pt x="0" y="1499342"/>
                </a:lnTo>
                <a:lnTo>
                  <a:pt x="6353" y="1499342"/>
                </a:lnTo>
                <a:cubicBezTo>
                  <a:pt x="274151" y="1797289"/>
                  <a:pt x="320153" y="2031319"/>
                  <a:pt x="273414" y="2293171"/>
                </a:cubicBezTo>
                <a:lnTo>
                  <a:pt x="1091887" y="2283744"/>
                </a:lnTo>
                <a:cubicBezTo>
                  <a:pt x="1035756" y="1984266"/>
                  <a:pt x="1081794" y="1833397"/>
                  <a:pt x="1340768" y="1499342"/>
                </a:cubicBezTo>
                <a:lnTo>
                  <a:pt x="1346449" y="1499342"/>
                </a:lnTo>
                <a:lnTo>
                  <a:pt x="1344512" y="1494334"/>
                </a:lnTo>
                <a:cubicBezTo>
                  <a:pt x="1345124" y="1493447"/>
                  <a:pt x="1345785" y="1492596"/>
                  <a:pt x="1346448" y="1491744"/>
                </a:cubicBezTo>
                <a:lnTo>
                  <a:pt x="1343510" y="1491744"/>
                </a:lnTo>
                <a:cubicBezTo>
                  <a:pt x="1140490" y="966846"/>
                  <a:pt x="958206" y="524898"/>
                  <a:pt x="75518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0" name="Rectangle 7">
            <a:extLst>
              <a:ext uri="{FF2B5EF4-FFF2-40B4-BE49-F238E27FC236}">
                <a16:creationId xmlns:a16="http://schemas.microsoft.com/office/drawing/2014/main" xmlns="" id="{D5EBEC76-3404-4A32-A8FC-951D9522304F}"/>
              </a:ext>
            </a:extLst>
          </p:cNvPr>
          <p:cNvSpPr/>
          <p:nvPr/>
        </p:nvSpPr>
        <p:spPr>
          <a:xfrm rot="18900000">
            <a:off x="7243003" y="2816601"/>
            <a:ext cx="154109" cy="343323"/>
          </a:xfrm>
          <a:custGeom>
            <a:avLst/>
            <a:gdLst/>
            <a:ahLst/>
            <a:cxnLst/>
            <a:rect l="l" t="t" r="r" b="b"/>
            <a:pathLst>
              <a:path w="154109" h="343323">
                <a:moveTo>
                  <a:pt x="102909" y="313772"/>
                </a:moveTo>
                <a:lnTo>
                  <a:pt x="102909" y="328547"/>
                </a:lnTo>
                <a:cubicBezTo>
                  <a:pt x="102909" y="336708"/>
                  <a:pt x="96294" y="343322"/>
                  <a:pt x="88133" y="343323"/>
                </a:cubicBezTo>
                <a:lnTo>
                  <a:pt x="65975" y="343322"/>
                </a:lnTo>
                <a:cubicBezTo>
                  <a:pt x="57814" y="343322"/>
                  <a:pt x="51199" y="336708"/>
                  <a:pt x="51199" y="328547"/>
                </a:cubicBezTo>
                <a:cubicBezTo>
                  <a:pt x="51199" y="323622"/>
                  <a:pt x="51200" y="318696"/>
                  <a:pt x="51200" y="313771"/>
                </a:cubicBezTo>
                <a:close/>
                <a:moveTo>
                  <a:pt x="123327" y="15459"/>
                </a:moveTo>
                <a:cubicBezTo>
                  <a:pt x="141678" y="29245"/>
                  <a:pt x="152926" y="50497"/>
                  <a:pt x="154008" y="73425"/>
                </a:cubicBezTo>
                <a:cubicBezTo>
                  <a:pt x="155089" y="96353"/>
                  <a:pt x="145890" y="118568"/>
                  <a:pt x="128916" y="134021"/>
                </a:cubicBezTo>
                <a:lnTo>
                  <a:pt x="119294" y="123450"/>
                </a:lnTo>
                <a:cubicBezTo>
                  <a:pt x="133118" y="110865"/>
                  <a:pt x="140611" y="92772"/>
                  <a:pt x="139730" y="74098"/>
                </a:cubicBezTo>
                <a:cubicBezTo>
                  <a:pt x="138850" y="55424"/>
                  <a:pt x="129689" y="38115"/>
                  <a:pt x="114743" y="26887"/>
                </a:cubicBezTo>
                <a:close/>
                <a:moveTo>
                  <a:pt x="136698" y="17411"/>
                </a:moveTo>
                <a:cubicBezTo>
                  <a:pt x="103758" y="-15529"/>
                  <a:pt x="50351" y="-15529"/>
                  <a:pt x="17412" y="17411"/>
                </a:cubicBezTo>
                <a:cubicBezTo>
                  <a:pt x="-15528" y="50351"/>
                  <a:pt x="-15528" y="103757"/>
                  <a:pt x="17412" y="136697"/>
                </a:cubicBezTo>
                <a:cubicBezTo>
                  <a:pt x="50351" y="169637"/>
                  <a:pt x="103758" y="169637"/>
                  <a:pt x="136698" y="136697"/>
                </a:cubicBezTo>
                <a:cubicBezTo>
                  <a:pt x="169637" y="103757"/>
                  <a:pt x="169637" y="50351"/>
                  <a:pt x="136698" y="17411"/>
                </a:cubicBezTo>
                <a:close/>
                <a:moveTo>
                  <a:pt x="154109" y="0"/>
                </a:moveTo>
                <a:cubicBezTo>
                  <a:pt x="196665" y="42556"/>
                  <a:pt x="196665" y="111552"/>
                  <a:pt x="154109" y="154108"/>
                </a:cubicBezTo>
                <a:cubicBezTo>
                  <a:pt x="139576" y="168641"/>
                  <a:pt x="121959" y="178211"/>
                  <a:pt x="102912" y="180994"/>
                </a:cubicBezTo>
                <a:lnTo>
                  <a:pt x="102912" y="308310"/>
                </a:lnTo>
                <a:lnTo>
                  <a:pt x="51197" y="308310"/>
                </a:lnTo>
                <a:lnTo>
                  <a:pt x="51197" y="180994"/>
                </a:lnTo>
                <a:cubicBezTo>
                  <a:pt x="32150" y="178211"/>
                  <a:pt x="14534" y="168641"/>
                  <a:pt x="0" y="154108"/>
                </a:cubicBezTo>
                <a:cubicBezTo>
                  <a:pt x="-42555" y="111552"/>
                  <a:pt x="-42555" y="42556"/>
                  <a:pt x="0" y="0"/>
                </a:cubicBezTo>
                <a:cubicBezTo>
                  <a:pt x="42556" y="-42556"/>
                  <a:pt x="111553" y="-42556"/>
                  <a:pt x="154109"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1" name="Parallelogram 15">
            <a:extLst>
              <a:ext uri="{FF2B5EF4-FFF2-40B4-BE49-F238E27FC236}">
                <a16:creationId xmlns:a16="http://schemas.microsoft.com/office/drawing/2014/main" xmlns="" id="{673A6FEA-1B46-4402-9D59-7858AB9586DD}"/>
              </a:ext>
            </a:extLst>
          </p:cNvPr>
          <p:cNvSpPr/>
          <p:nvPr/>
        </p:nvSpPr>
        <p:spPr>
          <a:xfrm flipH="1">
            <a:off x="4293692" y="3490877"/>
            <a:ext cx="317209" cy="317209"/>
          </a:xfrm>
          <a:custGeom>
            <a:avLst/>
            <a:gdLst/>
            <a:ahLst/>
            <a:cxnLst/>
            <a:rect l="l" t="t" r="r" b="b"/>
            <a:pathLst>
              <a:path w="3242753" h="3227814">
                <a:moveTo>
                  <a:pt x="1621376" y="1043635"/>
                </a:moveTo>
                <a:cubicBezTo>
                  <a:pt x="1557188" y="1043635"/>
                  <a:pt x="1505154" y="1095669"/>
                  <a:pt x="1505154" y="1159857"/>
                </a:cubicBezTo>
                <a:lnTo>
                  <a:pt x="1505154" y="1625483"/>
                </a:lnTo>
                <a:lnTo>
                  <a:pt x="1033577" y="1625483"/>
                </a:lnTo>
                <a:cubicBezTo>
                  <a:pt x="969389" y="1625483"/>
                  <a:pt x="917355" y="1677517"/>
                  <a:pt x="917355" y="1741705"/>
                </a:cubicBezTo>
                <a:cubicBezTo>
                  <a:pt x="917355" y="1805893"/>
                  <a:pt x="969389" y="1857927"/>
                  <a:pt x="1033577" y="1857927"/>
                </a:cubicBezTo>
                <a:lnTo>
                  <a:pt x="1614688" y="1857927"/>
                </a:lnTo>
                <a:lnTo>
                  <a:pt x="1619859" y="1856884"/>
                </a:lnTo>
                <a:cubicBezTo>
                  <a:pt x="1620361" y="1857187"/>
                  <a:pt x="1620868" y="1857190"/>
                  <a:pt x="1621376" y="1857190"/>
                </a:cubicBezTo>
                <a:cubicBezTo>
                  <a:pt x="1685564" y="1857190"/>
                  <a:pt x="1737598" y="1805156"/>
                  <a:pt x="1737598" y="1740968"/>
                </a:cubicBezTo>
                <a:lnTo>
                  <a:pt x="1737598" y="1159857"/>
                </a:lnTo>
                <a:cubicBezTo>
                  <a:pt x="1737598" y="1095669"/>
                  <a:pt x="1685564" y="1043635"/>
                  <a:pt x="1621376" y="1043635"/>
                </a:cubicBezTo>
                <a:close/>
                <a:moveTo>
                  <a:pt x="1621376" y="628818"/>
                </a:moveTo>
                <a:cubicBezTo>
                  <a:pt x="2206882" y="628818"/>
                  <a:pt x="2681529" y="1103464"/>
                  <a:pt x="2681529" y="1688970"/>
                </a:cubicBezTo>
                <a:cubicBezTo>
                  <a:pt x="2681529" y="2274476"/>
                  <a:pt x="2206882" y="2749122"/>
                  <a:pt x="1621376" y="2749122"/>
                </a:cubicBezTo>
                <a:cubicBezTo>
                  <a:pt x="1035870" y="2749122"/>
                  <a:pt x="561223" y="2274476"/>
                  <a:pt x="561223" y="1688970"/>
                </a:cubicBezTo>
                <a:cubicBezTo>
                  <a:pt x="561223" y="1103464"/>
                  <a:pt x="1035870" y="628818"/>
                  <a:pt x="1621376" y="628818"/>
                </a:cubicBezTo>
                <a:close/>
                <a:moveTo>
                  <a:pt x="1621376" y="424596"/>
                </a:moveTo>
                <a:cubicBezTo>
                  <a:pt x="923081" y="424596"/>
                  <a:pt x="357001" y="990676"/>
                  <a:pt x="357001" y="1688970"/>
                </a:cubicBezTo>
                <a:cubicBezTo>
                  <a:pt x="357001" y="2128645"/>
                  <a:pt x="581423" y="2515905"/>
                  <a:pt x="922189" y="2742109"/>
                </a:cubicBezTo>
                <a:lnTo>
                  <a:pt x="652992" y="3227814"/>
                </a:lnTo>
                <a:lnTo>
                  <a:pt x="911997" y="3227814"/>
                </a:lnTo>
                <a:lnTo>
                  <a:pt x="1121304" y="2850168"/>
                </a:lnTo>
                <a:cubicBezTo>
                  <a:pt x="1274563" y="2916691"/>
                  <a:pt x="1443689" y="2953344"/>
                  <a:pt x="1621376" y="2953344"/>
                </a:cubicBezTo>
                <a:cubicBezTo>
                  <a:pt x="1799063" y="2953344"/>
                  <a:pt x="1968189" y="2916691"/>
                  <a:pt x="2121449" y="2850168"/>
                </a:cubicBezTo>
                <a:lnTo>
                  <a:pt x="2330755" y="3227814"/>
                </a:lnTo>
                <a:lnTo>
                  <a:pt x="2589760" y="3227814"/>
                </a:lnTo>
                <a:lnTo>
                  <a:pt x="2320563" y="2742109"/>
                </a:lnTo>
                <a:cubicBezTo>
                  <a:pt x="2661329" y="2515905"/>
                  <a:pt x="2885751" y="2128645"/>
                  <a:pt x="2885751" y="1688970"/>
                </a:cubicBezTo>
                <a:cubicBezTo>
                  <a:pt x="2885751" y="990676"/>
                  <a:pt x="2319671" y="424596"/>
                  <a:pt x="1621376" y="424596"/>
                </a:cubicBezTo>
                <a:close/>
                <a:moveTo>
                  <a:pt x="2599800" y="123238"/>
                </a:moveTo>
                <a:cubicBezTo>
                  <a:pt x="2434609" y="120698"/>
                  <a:pt x="2268460" y="180476"/>
                  <a:pt x="2139563" y="303161"/>
                </a:cubicBezTo>
                <a:lnTo>
                  <a:pt x="3057258" y="1232053"/>
                </a:lnTo>
                <a:cubicBezTo>
                  <a:pt x="3305736" y="977255"/>
                  <a:pt x="3304415" y="570405"/>
                  <a:pt x="3054287" y="317226"/>
                </a:cubicBezTo>
                <a:cubicBezTo>
                  <a:pt x="2929224" y="190636"/>
                  <a:pt x="2764991" y="125778"/>
                  <a:pt x="2599800" y="123238"/>
                </a:cubicBezTo>
                <a:close/>
                <a:moveTo>
                  <a:pt x="642953" y="123238"/>
                </a:moveTo>
                <a:cubicBezTo>
                  <a:pt x="477762" y="125778"/>
                  <a:pt x="313529" y="190636"/>
                  <a:pt x="188466" y="317226"/>
                </a:cubicBezTo>
                <a:cubicBezTo>
                  <a:pt x="-61662" y="570405"/>
                  <a:pt x="-62983" y="977255"/>
                  <a:pt x="185495" y="1232053"/>
                </a:cubicBezTo>
                <a:lnTo>
                  <a:pt x="1103190" y="303161"/>
                </a:lnTo>
                <a:cubicBezTo>
                  <a:pt x="974294" y="180476"/>
                  <a:pt x="808144" y="120698"/>
                  <a:pt x="642953" y="123238"/>
                </a:cubicBezTo>
                <a:close/>
                <a:moveTo>
                  <a:pt x="1722692" y="0"/>
                </a:moveTo>
                <a:lnTo>
                  <a:pt x="1520061" y="0"/>
                </a:lnTo>
                <a:cubicBezTo>
                  <a:pt x="1440152" y="0"/>
                  <a:pt x="1375373" y="64779"/>
                  <a:pt x="1375373" y="144688"/>
                </a:cubicBezTo>
                <a:lnTo>
                  <a:pt x="1375373" y="289376"/>
                </a:lnTo>
                <a:lnTo>
                  <a:pt x="1867380" y="289376"/>
                </a:lnTo>
                <a:lnTo>
                  <a:pt x="1867380" y="144688"/>
                </a:lnTo>
                <a:cubicBezTo>
                  <a:pt x="1867380" y="64779"/>
                  <a:pt x="1802601" y="0"/>
                  <a:pt x="172269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2" name="Freeform 19">
            <a:extLst>
              <a:ext uri="{FF2B5EF4-FFF2-40B4-BE49-F238E27FC236}">
                <a16:creationId xmlns:a16="http://schemas.microsoft.com/office/drawing/2014/main" xmlns="" id="{249E198D-D40F-45B6-8F3D-F8A79B6D11DE}"/>
              </a:ext>
            </a:extLst>
          </p:cNvPr>
          <p:cNvSpPr/>
          <p:nvPr/>
        </p:nvSpPr>
        <p:spPr>
          <a:xfrm>
            <a:off x="5986218" y="2808370"/>
            <a:ext cx="314672" cy="309626"/>
          </a:xfrm>
          <a:custGeom>
            <a:avLst/>
            <a:gdLst/>
            <a:ahLst/>
            <a:cxnLst/>
            <a:rect l="l" t="t" r="r" b="b"/>
            <a:pathLst>
              <a:path w="3214097" h="3162551">
                <a:moveTo>
                  <a:pt x="1014592" y="2306036"/>
                </a:moveTo>
                <a:cubicBezTo>
                  <a:pt x="854868" y="2306036"/>
                  <a:pt x="725386" y="2435518"/>
                  <a:pt x="725386" y="2595242"/>
                </a:cubicBezTo>
                <a:cubicBezTo>
                  <a:pt x="725386" y="2754966"/>
                  <a:pt x="854868" y="2884448"/>
                  <a:pt x="1014592" y="2884448"/>
                </a:cubicBezTo>
                <a:cubicBezTo>
                  <a:pt x="1174316" y="2884448"/>
                  <a:pt x="1303798" y="2754966"/>
                  <a:pt x="1303798" y="2595242"/>
                </a:cubicBezTo>
                <a:cubicBezTo>
                  <a:pt x="1303798" y="2435518"/>
                  <a:pt x="1174316" y="2306036"/>
                  <a:pt x="1014592" y="2306036"/>
                </a:cubicBezTo>
                <a:close/>
                <a:moveTo>
                  <a:pt x="481275" y="1691816"/>
                </a:moveTo>
                <a:cubicBezTo>
                  <a:pt x="321551" y="1691816"/>
                  <a:pt x="192069" y="1821298"/>
                  <a:pt x="192069" y="1981022"/>
                </a:cubicBezTo>
                <a:cubicBezTo>
                  <a:pt x="192069" y="2140746"/>
                  <a:pt x="321551" y="2270228"/>
                  <a:pt x="481275" y="2270228"/>
                </a:cubicBezTo>
                <a:cubicBezTo>
                  <a:pt x="640999" y="2270228"/>
                  <a:pt x="770481" y="2140746"/>
                  <a:pt x="770481" y="1981022"/>
                </a:cubicBezTo>
                <a:cubicBezTo>
                  <a:pt x="770481" y="1821298"/>
                  <a:pt x="640999" y="1691816"/>
                  <a:pt x="481275" y="1691816"/>
                </a:cubicBezTo>
                <a:close/>
                <a:moveTo>
                  <a:pt x="2764751" y="1113404"/>
                </a:moveTo>
                <a:cubicBezTo>
                  <a:pt x="2605027" y="1113404"/>
                  <a:pt x="2475545" y="1242886"/>
                  <a:pt x="2475545" y="1402610"/>
                </a:cubicBezTo>
                <a:cubicBezTo>
                  <a:pt x="2475545" y="1562334"/>
                  <a:pt x="2605027" y="1691816"/>
                  <a:pt x="2764751" y="1691816"/>
                </a:cubicBezTo>
                <a:cubicBezTo>
                  <a:pt x="2924475" y="1691816"/>
                  <a:pt x="3053957" y="1562334"/>
                  <a:pt x="3053957" y="1402610"/>
                </a:cubicBezTo>
                <a:cubicBezTo>
                  <a:pt x="3053957" y="1242886"/>
                  <a:pt x="2924475" y="1113404"/>
                  <a:pt x="2764751" y="1113404"/>
                </a:cubicBezTo>
                <a:close/>
                <a:moveTo>
                  <a:pt x="532503" y="881964"/>
                </a:moveTo>
                <a:cubicBezTo>
                  <a:pt x="372779" y="881964"/>
                  <a:pt x="243297" y="1011446"/>
                  <a:pt x="243297" y="1171170"/>
                </a:cubicBezTo>
                <a:cubicBezTo>
                  <a:pt x="243297" y="1330894"/>
                  <a:pt x="372779" y="1460376"/>
                  <a:pt x="532503" y="1460376"/>
                </a:cubicBezTo>
                <a:cubicBezTo>
                  <a:pt x="692227" y="1460376"/>
                  <a:pt x="821709" y="1330894"/>
                  <a:pt x="821709" y="1171170"/>
                </a:cubicBezTo>
                <a:cubicBezTo>
                  <a:pt x="821709" y="1011446"/>
                  <a:pt x="692227" y="881964"/>
                  <a:pt x="532503" y="881964"/>
                </a:cubicBezTo>
                <a:close/>
                <a:moveTo>
                  <a:pt x="1162143" y="321316"/>
                </a:moveTo>
                <a:cubicBezTo>
                  <a:pt x="1002419" y="321316"/>
                  <a:pt x="872937" y="450798"/>
                  <a:pt x="872937" y="610522"/>
                </a:cubicBezTo>
                <a:cubicBezTo>
                  <a:pt x="872937" y="770246"/>
                  <a:pt x="1002419" y="899728"/>
                  <a:pt x="1162143" y="899728"/>
                </a:cubicBezTo>
                <a:cubicBezTo>
                  <a:pt x="1321867" y="899728"/>
                  <a:pt x="1451349" y="770246"/>
                  <a:pt x="1451349" y="610522"/>
                </a:cubicBezTo>
                <a:cubicBezTo>
                  <a:pt x="1451349" y="450798"/>
                  <a:pt x="1321867" y="321316"/>
                  <a:pt x="1162143" y="321316"/>
                </a:cubicBezTo>
                <a:close/>
                <a:moveTo>
                  <a:pt x="1963447" y="177300"/>
                </a:moveTo>
                <a:cubicBezTo>
                  <a:pt x="1803723" y="177300"/>
                  <a:pt x="1674241" y="306782"/>
                  <a:pt x="1674241" y="466506"/>
                </a:cubicBezTo>
                <a:cubicBezTo>
                  <a:pt x="1674241" y="626230"/>
                  <a:pt x="1803723" y="755712"/>
                  <a:pt x="1963447" y="755712"/>
                </a:cubicBezTo>
                <a:cubicBezTo>
                  <a:pt x="2123171" y="755712"/>
                  <a:pt x="2252653" y="626230"/>
                  <a:pt x="2252653" y="466506"/>
                </a:cubicBezTo>
                <a:cubicBezTo>
                  <a:pt x="2252653" y="306782"/>
                  <a:pt x="2123171" y="177300"/>
                  <a:pt x="1963447" y="177300"/>
                </a:cubicBezTo>
                <a:close/>
                <a:moveTo>
                  <a:pt x="1752672" y="312"/>
                </a:moveTo>
                <a:cubicBezTo>
                  <a:pt x="1817888" y="-690"/>
                  <a:pt x="1885249" y="703"/>
                  <a:pt x="1954799" y="4657"/>
                </a:cubicBezTo>
                <a:cubicBezTo>
                  <a:pt x="2504015" y="53541"/>
                  <a:pt x="2975590" y="412975"/>
                  <a:pt x="3145244" y="944937"/>
                </a:cubicBezTo>
                <a:cubicBezTo>
                  <a:pt x="3412664" y="2126757"/>
                  <a:pt x="2837568" y="2017487"/>
                  <a:pt x="2506889" y="1867964"/>
                </a:cubicBezTo>
                <a:cubicBezTo>
                  <a:pt x="1580987" y="1673869"/>
                  <a:pt x="2725425" y="3197869"/>
                  <a:pt x="1014520" y="3161925"/>
                </a:cubicBezTo>
                <a:cubicBezTo>
                  <a:pt x="-14898" y="3061283"/>
                  <a:pt x="-138545" y="1873713"/>
                  <a:pt x="108747" y="1100212"/>
                </a:cubicBezTo>
                <a:cubicBezTo>
                  <a:pt x="278579" y="569148"/>
                  <a:pt x="774429" y="15339"/>
                  <a:pt x="1752672" y="312"/>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3" name="Rectangle 30">
            <a:extLst>
              <a:ext uri="{FF2B5EF4-FFF2-40B4-BE49-F238E27FC236}">
                <a16:creationId xmlns:a16="http://schemas.microsoft.com/office/drawing/2014/main" xmlns="" id="{14302CD8-9730-4558-85D1-CD7DAD851FA6}"/>
              </a:ext>
            </a:extLst>
          </p:cNvPr>
          <p:cNvSpPr/>
          <p:nvPr/>
        </p:nvSpPr>
        <p:spPr>
          <a:xfrm>
            <a:off x="8252327" y="2779728"/>
            <a:ext cx="317209" cy="316282"/>
          </a:xfrm>
          <a:custGeom>
            <a:avLst/>
            <a:gdLst/>
            <a:ahLst/>
            <a:cxnLst/>
            <a:rect l="l" t="t" r="r" b="b"/>
            <a:pathLst>
              <a:path w="3240000" h="3230531">
                <a:moveTo>
                  <a:pt x="720000" y="2697973"/>
                </a:moveTo>
                <a:cubicBezTo>
                  <a:pt x="680235" y="2697973"/>
                  <a:pt x="648000" y="2730208"/>
                  <a:pt x="648000" y="2769973"/>
                </a:cubicBezTo>
                <a:cubicBezTo>
                  <a:pt x="648000" y="2809738"/>
                  <a:pt x="680235" y="2841973"/>
                  <a:pt x="720000" y="2841973"/>
                </a:cubicBezTo>
                <a:lnTo>
                  <a:pt x="2520000" y="2841973"/>
                </a:lnTo>
                <a:cubicBezTo>
                  <a:pt x="2559765" y="2841973"/>
                  <a:pt x="2592000" y="2809738"/>
                  <a:pt x="2592000" y="2769973"/>
                </a:cubicBezTo>
                <a:cubicBezTo>
                  <a:pt x="2592000" y="2730208"/>
                  <a:pt x="2559765" y="2697973"/>
                  <a:pt x="2520000" y="2697973"/>
                </a:cubicBezTo>
                <a:close/>
                <a:moveTo>
                  <a:pt x="720000" y="2366733"/>
                </a:moveTo>
                <a:cubicBezTo>
                  <a:pt x="680235" y="2366733"/>
                  <a:pt x="648000" y="2398968"/>
                  <a:pt x="648000" y="2438733"/>
                </a:cubicBezTo>
                <a:cubicBezTo>
                  <a:pt x="648000" y="2478498"/>
                  <a:pt x="680235" y="2510733"/>
                  <a:pt x="720000" y="2510733"/>
                </a:cubicBezTo>
                <a:lnTo>
                  <a:pt x="2520000" y="2510733"/>
                </a:lnTo>
                <a:cubicBezTo>
                  <a:pt x="2559765" y="2510733"/>
                  <a:pt x="2592000" y="2478498"/>
                  <a:pt x="2592000" y="2438733"/>
                </a:cubicBezTo>
                <a:cubicBezTo>
                  <a:pt x="2592000" y="2398968"/>
                  <a:pt x="2559765" y="2366733"/>
                  <a:pt x="2520000" y="2366733"/>
                </a:cubicBezTo>
                <a:close/>
                <a:moveTo>
                  <a:pt x="720000" y="2035493"/>
                </a:moveTo>
                <a:cubicBezTo>
                  <a:pt x="680235" y="2035493"/>
                  <a:pt x="648000" y="2067728"/>
                  <a:pt x="648000" y="2107493"/>
                </a:cubicBezTo>
                <a:cubicBezTo>
                  <a:pt x="648000" y="2147258"/>
                  <a:pt x="680235" y="2179493"/>
                  <a:pt x="720000" y="2179493"/>
                </a:cubicBezTo>
                <a:lnTo>
                  <a:pt x="2520000" y="2179493"/>
                </a:lnTo>
                <a:cubicBezTo>
                  <a:pt x="2559765" y="2179493"/>
                  <a:pt x="2592000" y="2147258"/>
                  <a:pt x="2592000" y="2107493"/>
                </a:cubicBezTo>
                <a:cubicBezTo>
                  <a:pt x="2592000" y="2067728"/>
                  <a:pt x="2559765" y="2035493"/>
                  <a:pt x="2520000" y="2035493"/>
                </a:cubicBezTo>
                <a:close/>
                <a:moveTo>
                  <a:pt x="720000" y="1704253"/>
                </a:moveTo>
                <a:cubicBezTo>
                  <a:pt x="680235" y="1704253"/>
                  <a:pt x="648000" y="1736488"/>
                  <a:pt x="648000" y="1776253"/>
                </a:cubicBezTo>
                <a:cubicBezTo>
                  <a:pt x="648000" y="1816018"/>
                  <a:pt x="680235" y="1848253"/>
                  <a:pt x="720000" y="1848253"/>
                </a:cubicBezTo>
                <a:lnTo>
                  <a:pt x="2520000" y="1848253"/>
                </a:lnTo>
                <a:cubicBezTo>
                  <a:pt x="2559765" y="1848253"/>
                  <a:pt x="2592000" y="1816018"/>
                  <a:pt x="2592000" y="1776253"/>
                </a:cubicBezTo>
                <a:cubicBezTo>
                  <a:pt x="2592000" y="1736488"/>
                  <a:pt x="2559765" y="1704253"/>
                  <a:pt x="2520000" y="1704253"/>
                </a:cubicBezTo>
                <a:close/>
                <a:moveTo>
                  <a:pt x="720000" y="1373013"/>
                </a:moveTo>
                <a:cubicBezTo>
                  <a:pt x="680235" y="1373013"/>
                  <a:pt x="648000" y="1405248"/>
                  <a:pt x="648000" y="1445013"/>
                </a:cubicBezTo>
                <a:cubicBezTo>
                  <a:pt x="648000" y="1484778"/>
                  <a:pt x="680235" y="1517013"/>
                  <a:pt x="720000" y="1517013"/>
                </a:cubicBezTo>
                <a:lnTo>
                  <a:pt x="2520000" y="1517013"/>
                </a:lnTo>
                <a:cubicBezTo>
                  <a:pt x="2559765" y="1517013"/>
                  <a:pt x="2592000" y="1484778"/>
                  <a:pt x="2592000" y="1445013"/>
                </a:cubicBezTo>
                <a:cubicBezTo>
                  <a:pt x="2592000" y="1405248"/>
                  <a:pt x="2559765" y="1373013"/>
                  <a:pt x="2520000" y="1373013"/>
                </a:cubicBezTo>
                <a:close/>
                <a:moveTo>
                  <a:pt x="720000" y="1041773"/>
                </a:moveTo>
                <a:cubicBezTo>
                  <a:pt x="680235" y="1041773"/>
                  <a:pt x="648000" y="1074008"/>
                  <a:pt x="648000" y="1113773"/>
                </a:cubicBezTo>
                <a:cubicBezTo>
                  <a:pt x="648000" y="1153538"/>
                  <a:pt x="680235" y="1185773"/>
                  <a:pt x="720000" y="1185773"/>
                </a:cubicBezTo>
                <a:lnTo>
                  <a:pt x="2520000" y="1185773"/>
                </a:lnTo>
                <a:cubicBezTo>
                  <a:pt x="2559765" y="1185773"/>
                  <a:pt x="2592000" y="1153538"/>
                  <a:pt x="2592000" y="1113773"/>
                </a:cubicBezTo>
                <a:cubicBezTo>
                  <a:pt x="2592000" y="1074008"/>
                  <a:pt x="2559765" y="1041773"/>
                  <a:pt x="2520000" y="1041773"/>
                </a:cubicBezTo>
                <a:close/>
                <a:moveTo>
                  <a:pt x="0" y="305988"/>
                </a:moveTo>
                <a:lnTo>
                  <a:pt x="181957" y="305988"/>
                </a:lnTo>
                <a:lnTo>
                  <a:pt x="181957" y="470032"/>
                </a:lnTo>
                <a:cubicBezTo>
                  <a:pt x="181957" y="599267"/>
                  <a:pt x="286722" y="704032"/>
                  <a:pt x="415957" y="704032"/>
                </a:cubicBezTo>
                <a:cubicBezTo>
                  <a:pt x="545192" y="704032"/>
                  <a:pt x="649957" y="599267"/>
                  <a:pt x="649957" y="470032"/>
                </a:cubicBezTo>
                <a:lnTo>
                  <a:pt x="649957" y="305988"/>
                </a:lnTo>
                <a:lnTo>
                  <a:pt x="802357" y="305988"/>
                </a:lnTo>
                <a:lnTo>
                  <a:pt x="802357" y="470031"/>
                </a:lnTo>
                <a:cubicBezTo>
                  <a:pt x="802357" y="599266"/>
                  <a:pt x="907122" y="704031"/>
                  <a:pt x="1036357" y="704031"/>
                </a:cubicBezTo>
                <a:cubicBezTo>
                  <a:pt x="1165592" y="704031"/>
                  <a:pt x="1270357" y="599266"/>
                  <a:pt x="1270357" y="470031"/>
                </a:cubicBezTo>
                <a:lnTo>
                  <a:pt x="1270357" y="305988"/>
                </a:lnTo>
                <a:lnTo>
                  <a:pt x="1422757" y="305988"/>
                </a:lnTo>
                <a:lnTo>
                  <a:pt x="1422757" y="470030"/>
                </a:lnTo>
                <a:cubicBezTo>
                  <a:pt x="1422757" y="599265"/>
                  <a:pt x="1527522" y="704030"/>
                  <a:pt x="1656757" y="704030"/>
                </a:cubicBezTo>
                <a:cubicBezTo>
                  <a:pt x="1785992" y="704030"/>
                  <a:pt x="1890757" y="599265"/>
                  <a:pt x="1890757" y="470030"/>
                </a:cubicBezTo>
                <a:lnTo>
                  <a:pt x="1890757" y="305988"/>
                </a:lnTo>
                <a:lnTo>
                  <a:pt x="2043157" y="305988"/>
                </a:lnTo>
                <a:lnTo>
                  <a:pt x="2043157" y="470029"/>
                </a:lnTo>
                <a:cubicBezTo>
                  <a:pt x="2043157" y="599264"/>
                  <a:pt x="2147922" y="704029"/>
                  <a:pt x="2277157" y="704029"/>
                </a:cubicBezTo>
                <a:cubicBezTo>
                  <a:pt x="2406392" y="704029"/>
                  <a:pt x="2511157" y="599264"/>
                  <a:pt x="2511157" y="470029"/>
                </a:cubicBezTo>
                <a:lnTo>
                  <a:pt x="2511157" y="305988"/>
                </a:lnTo>
                <a:lnTo>
                  <a:pt x="2663557" y="305988"/>
                </a:lnTo>
                <a:lnTo>
                  <a:pt x="2663557" y="470028"/>
                </a:lnTo>
                <a:cubicBezTo>
                  <a:pt x="2663557" y="599263"/>
                  <a:pt x="2768322" y="704028"/>
                  <a:pt x="2897557" y="704028"/>
                </a:cubicBezTo>
                <a:cubicBezTo>
                  <a:pt x="3026792" y="704028"/>
                  <a:pt x="3131557" y="599263"/>
                  <a:pt x="3131557" y="470028"/>
                </a:cubicBezTo>
                <a:lnTo>
                  <a:pt x="3131557" y="305988"/>
                </a:lnTo>
                <a:lnTo>
                  <a:pt x="3240000" y="305988"/>
                </a:lnTo>
                <a:lnTo>
                  <a:pt x="3240000" y="3230531"/>
                </a:lnTo>
                <a:lnTo>
                  <a:pt x="0" y="3230531"/>
                </a:lnTo>
                <a:close/>
                <a:moveTo>
                  <a:pt x="415957" y="4"/>
                </a:moveTo>
                <a:cubicBezTo>
                  <a:pt x="485545" y="4"/>
                  <a:pt x="541957" y="56416"/>
                  <a:pt x="541957" y="126004"/>
                </a:cubicBezTo>
                <a:lnTo>
                  <a:pt x="541957" y="485972"/>
                </a:lnTo>
                <a:cubicBezTo>
                  <a:pt x="541957" y="555560"/>
                  <a:pt x="485545" y="611972"/>
                  <a:pt x="415957" y="611972"/>
                </a:cubicBezTo>
                <a:cubicBezTo>
                  <a:pt x="346369" y="611972"/>
                  <a:pt x="289957" y="555560"/>
                  <a:pt x="289957" y="485972"/>
                </a:cubicBezTo>
                <a:lnTo>
                  <a:pt x="289957" y="126004"/>
                </a:lnTo>
                <a:cubicBezTo>
                  <a:pt x="289957" y="56416"/>
                  <a:pt x="346369" y="4"/>
                  <a:pt x="415957" y="4"/>
                </a:cubicBezTo>
                <a:close/>
                <a:moveTo>
                  <a:pt x="1036357" y="3"/>
                </a:moveTo>
                <a:cubicBezTo>
                  <a:pt x="1105945" y="3"/>
                  <a:pt x="1162357" y="56415"/>
                  <a:pt x="1162357" y="126003"/>
                </a:cubicBezTo>
                <a:lnTo>
                  <a:pt x="1162357" y="485971"/>
                </a:lnTo>
                <a:cubicBezTo>
                  <a:pt x="1162357" y="555559"/>
                  <a:pt x="1105945" y="611971"/>
                  <a:pt x="1036357" y="611971"/>
                </a:cubicBezTo>
                <a:cubicBezTo>
                  <a:pt x="966769" y="611971"/>
                  <a:pt x="910357" y="555559"/>
                  <a:pt x="910357" y="485971"/>
                </a:cubicBezTo>
                <a:lnTo>
                  <a:pt x="910357" y="126003"/>
                </a:lnTo>
                <a:cubicBezTo>
                  <a:pt x="910357" y="56415"/>
                  <a:pt x="966769" y="3"/>
                  <a:pt x="1036357" y="3"/>
                </a:cubicBezTo>
                <a:close/>
                <a:moveTo>
                  <a:pt x="1656757" y="2"/>
                </a:moveTo>
                <a:cubicBezTo>
                  <a:pt x="1726345" y="2"/>
                  <a:pt x="1782757" y="56414"/>
                  <a:pt x="1782757" y="126002"/>
                </a:cubicBezTo>
                <a:lnTo>
                  <a:pt x="1782757" y="485970"/>
                </a:lnTo>
                <a:cubicBezTo>
                  <a:pt x="1782757" y="555558"/>
                  <a:pt x="1726345" y="611970"/>
                  <a:pt x="1656757" y="611970"/>
                </a:cubicBezTo>
                <a:cubicBezTo>
                  <a:pt x="1587169" y="611970"/>
                  <a:pt x="1530757" y="555558"/>
                  <a:pt x="1530757" y="485970"/>
                </a:cubicBezTo>
                <a:lnTo>
                  <a:pt x="1530757" y="126002"/>
                </a:lnTo>
                <a:cubicBezTo>
                  <a:pt x="1530757" y="56414"/>
                  <a:pt x="1587169" y="2"/>
                  <a:pt x="1656757" y="2"/>
                </a:cubicBezTo>
                <a:close/>
                <a:moveTo>
                  <a:pt x="2277157" y="1"/>
                </a:moveTo>
                <a:cubicBezTo>
                  <a:pt x="2346745" y="1"/>
                  <a:pt x="2403157" y="56413"/>
                  <a:pt x="2403157" y="126001"/>
                </a:cubicBezTo>
                <a:lnTo>
                  <a:pt x="2403157" y="485969"/>
                </a:lnTo>
                <a:cubicBezTo>
                  <a:pt x="2403157" y="555557"/>
                  <a:pt x="2346745" y="611969"/>
                  <a:pt x="2277157" y="611969"/>
                </a:cubicBezTo>
                <a:cubicBezTo>
                  <a:pt x="2207569" y="611969"/>
                  <a:pt x="2151157" y="555557"/>
                  <a:pt x="2151157" y="485969"/>
                </a:cubicBezTo>
                <a:lnTo>
                  <a:pt x="2151157" y="126001"/>
                </a:lnTo>
                <a:cubicBezTo>
                  <a:pt x="2151157" y="56413"/>
                  <a:pt x="2207569" y="1"/>
                  <a:pt x="2277157" y="1"/>
                </a:cubicBezTo>
                <a:close/>
                <a:moveTo>
                  <a:pt x="2897557" y="0"/>
                </a:moveTo>
                <a:cubicBezTo>
                  <a:pt x="2967145" y="0"/>
                  <a:pt x="3023557" y="56412"/>
                  <a:pt x="3023557" y="126000"/>
                </a:cubicBezTo>
                <a:lnTo>
                  <a:pt x="3023557" y="485968"/>
                </a:lnTo>
                <a:cubicBezTo>
                  <a:pt x="3023557" y="555556"/>
                  <a:pt x="2967145" y="611968"/>
                  <a:pt x="2897557" y="611968"/>
                </a:cubicBezTo>
                <a:cubicBezTo>
                  <a:pt x="2827969" y="611968"/>
                  <a:pt x="2771557" y="555556"/>
                  <a:pt x="2771557" y="485968"/>
                </a:cubicBezTo>
                <a:lnTo>
                  <a:pt x="2771557" y="126000"/>
                </a:lnTo>
                <a:cubicBezTo>
                  <a:pt x="2771557" y="56412"/>
                  <a:pt x="2827969" y="0"/>
                  <a:pt x="2897557"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4" name="Rectangle 7">
            <a:extLst>
              <a:ext uri="{FF2B5EF4-FFF2-40B4-BE49-F238E27FC236}">
                <a16:creationId xmlns:a16="http://schemas.microsoft.com/office/drawing/2014/main" xmlns="" id="{923102AD-4104-4816-AD50-75CFE102C2E7}"/>
              </a:ext>
            </a:extLst>
          </p:cNvPr>
          <p:cNvSpPr/>
          <p:nvPr/>
        </p:nvSpPr>
        <p:spPr>
          <a:xfrm>
            <a:off x="5443583" y="1358002"/>
            <a:ext cx="322040" cy="322040"/>
          </a:xfrm>
          <a:custGeom>
            <a:avLst/>
            <a:gdLst/>
            <a:ahLst/>
            <a:cxnLst/>
            <a:rect l="l" t="t" r="r" b="b"/>
            <a:pathLst>
              <a:path w="3240000" h="3240000">
                <a:moveTo>
                  <a:pt x="401869" y="2055482"/>
                </a:moveTo>
                <a:lnTo>
                  <a:pt x="869869" y="2055482"/>
                </a:lnTo>
                <a:lnTo>
                  <a:pt x="869869" y="2919482"/>
                </a:lnTo>
                <a:lnTo>
                  <a:pt x="401869" y="2919482"/>
                </a:lnTo>
                <a:close/>
                <a:moveTo>
                  <a:pt x="1121949" y="1695482"/>
                </a:moveTo>
                <a:lnTo>
                  <a:pt x="1589949" y="1695482"/>
                </a:lnTo>
                <a:lnTo>
                  <a:pt x="1589949" y="2919482"/>
                </a:lnTo>
                <a:lnTo>
                  <a:pt x="1121949" y="2919482"/>
                </a:lnTo>
                <a:close/>
                <a:moveTo>
                  <a:pt x="1842029" y="1335482"/>
                </a:moveTo>
                <a:lnTo>
                  <a:pt x="2310029" y="1335482"/>
                </a:lnTo>
                <a:lnTo>
                  <a:pt x="2310029" y="2919482"/>
                </a:lnTo>
                <a:lnTo>
                  <a:pt x="1842029" y="2919482"/>
                </a:lnTo>
                <a:close/>
                <a:moveTo>
                  <a:pt x="2562109" y="975482"/>
                </a:moveTo>
                <a:lnTo>
                  <a:pt x="3030109" y="975482"/>
                </a:lnTo>
                <a:lnTo>
                  <a:pt x="3030109" y="2919482"/>
                </a:lnTo>
                <a:lnTo>
                  <a:pt x="2562109" y="2919482"/>
                </a:lnTo>
                <a:close/>
                <a:moveTo>
                  <a:pt x="2321888" y="224805"/>
                </a:moveTo>
                <a:lnTo>
                  <a:pt x="2880631" y="247420"/>
                </a:lnTo>
                <a:lnTo>
                  <a:pt x="2620844" y="742612"/>
                </a:lnTo>
                <a:lnTo>
                  <a:pt x="2546105" y="613161"/>
                </a:lnTo>
                <a:lnTo>
                  <a:pt x="541555" y="1770488"/>
                </a:lnTo>
                <a:lnTo>
                  <a:pt x="392077" y="1511585"/>
                </a:lnTo>
                <a:lnTo>
                  <a:pt x="2396627" y="354257"/>
                </a:lnTo>
                <a:close/>
                <a:moveTo>
                  <a:pt x="0" y="0"/>
                </a:moveTo>
                <a:lnTo>
                  <a:pt x="180000" y="0"/>
                </a:lnTo>
                <a:lnTo>
                  <a:pt x="180000" y="3059999"/>
                </a:lnTo>
                <a:lnTo>
                  <a:pt x="3240000" y="3059999"/>
                </a:lnTo>
                <a:lnTo>
                  <a:pt x="3240000" y="3239999"/>
                </a:lnTo>
                <a:lnTo>
                  <a:pt x="180000" y="3239999"/>
                </a:lnTo>
                <a:lnTo>
                  <a:pt x="180000" y="3240000"/>
                </a:lnTo>
                <a:lnTo>
                  <a:pt x="0" y="3240000"/>
                </a:lnTo>
                <a:lnTo>
                  <a:pt x="0" y="3239999"/>
                </a:lnTo>
                <a:lnTo>
                  <a:pt x="0" y="305999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5" name="Rectangle 15">
            <a:extLst>
              <a:ext uri="{FF2B5EF4-FFF2-40B4-BE49-F238E27FC236}">
                <a16:creationId xmlns:a16="http://schemas.microsoft.com/office/drawing/2014/main" xmlns="" id="{7E0DEDEA-56FC-46C5-9650-ECDBA0C00682}"/>
              </a:ext>
            </a:extLst>
          </p:cNvPr>
          <p:cNvSpPr/>
          <p:nvPr/>
        </p:nvSpPr>
        <p:spPr>
          <a:xfrm rot="5400000">
            <a:off x="5980941" y="1358002"/>
            <a:ext cx="322469" cy="322041"/>
          </a:xfrm>
          <a:custGeom>
            <a:avLst/>
            <a:gdLst/>
            <a:ahLst/>
            <a:cxnLst/>
            <a:rect l="l" t="t" r="r" b="b"/>
            <a:pathLst>
              <a:path w="3244313" h="3240000">
                <a:moveTo>
                  <a:pt x="2055482" y="677891"/>
                </a:moveTo>
                <a:lnTo>
                  <a:pt x="2055482" y="209891"/>
                </a:lnTo>
                <a:lnTo>
                  <a:pt x="2919482" y="209891"/>
                </a:lnTo>
                <a:lnTo>
                  <a:pt x="2919482" y="677891"/>
                </a:lnTo>
                <a:close/>
                <a:moveTo>
                  <a:pt x="1695482" y="1397971"/>
                </a:moveTo>
                <a:lnTo>
                  <a:pt x="1695482" y="929971"/>
                </a:lnTo>
                <a:lnTo>
                  <a:pt x="2919482" y="929971"/>
                </a:lnTo>
                <a:lnTo>
                  <a:pt x="2919482" y="1397971"/>
                </a:lnTo>
                <a:close/>
                <a:moveTo>
                  <a:pt x="1335482" y="2118051"/>
                </a:moveTo>
                <a:lnTo>
                  <a:pt x="1335482" y="1650051"/>
                </a:lnTo>
                <a:lnTo>
                  <a:pt x="2919482" y="1650051"/>
                </a:lnTo>
                <a:lnTo>
                  <a:pt x="2919482" y="2118051"/>
                </a:lnTo>
                <a:close/>
                <a:moveTo>
                  <a:pt x="975482" y="2838131"/>
                </a:moveTo>
                <a:lnTo>
                  <a:pt x="975482" y="2370131"/>
                </a:lnTo>
                <a:lnTo>
                  <a:pt x="2919482" y="2370131"/>
                </a:lnTo>
                <a:lnTo>
                  <a:pt x="2919482" y="2838131"/>
                </a:lnTo>
                <a:close/>
                <a:moveTo>
                  <a:pt x="10788" y="2651034"/>
                </a:moveTo>
                <a:lnTo>
                  <a:pt x="1168116" y="646484"/>
                </a:lnTo>
                <a:lnTo>
                  <a:pt x="1038664" y="571745"/>
                </a:lnTo>
                <a:lnTo>
                  <a:pt x="1533856" y="311959"/>
                </a:lnTo>
                <a:lnTo>
                  <a:pt x="1556471" y="870701"/>
                </a:lnTo>
                <a:lnTo>
                  <a:pt x="1427019" y="795962"/>
                </a:lnTo>
                <a:lnTo>
                  <a:pt x="269691" y="2800512"/>
                </a:lnTo>
                <a:close/>
                <a:moveTo>
                  <a:pt x="0" y="3240000"/>
                </a:moveTo>
                <a:lnTo>
                  <a:pt x="0" y="3060000"/>
                </a:lnTo>
                <a:lnTo>
                  <a:pt x="3064313" y="3060000"/>
                </a:lnTo>
                <a:lnTo>
                  <a:pt x="3064313" y="0"/>
                </a:lnTo>
                <a:lnTo>
                  <a:pt x="3244313" y="0"/>
                </a:lnTo>
                <a:lnTo>
                  <a:pt x="3244313" y="3240000"/>
                </a:lnTo>
                <a:lnTo>
                  <a:pt x="3240000" y="3240000"/>
                </a:lnTo>
                <a:lnTo>
                  <a:pt x="3064313" y="3240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6" name="Pie 24">
            <a:extLst>
              <a:ext uri="{FF2B5EF4-FFF2-40B4-BE49-F238E27FC236}">
                <a16:creationId xmlns:a16="http://schemas.microsoft.com/office/drawing/2014/main" xmlns="" id="{0565F0E4-DB3B-4471-AD2C-024C48899596}"/>
              </a:ext>
            </a:extLst>
          </p:cNvPr>
          <p:cNvSpPr/>
          <p:nvPr/>
        </p:nvSpPr>
        <p:spPr>
          <a:xfrm>
            <a:off x="5347362" y="3475221"/>
            <a:ext cx="350460" cy="348520"/>
          </a:xfrm>
          <a:custGeom>
            <a:avLst/>
            <a:gdLst/>
            <a:ahLst/>
            <a:cxnLst/>
            <a:rect l="l" t="t" r="r" b="b"/>
            <a:pathLst>
              <a:path w="3228711" h="3210836">
                <a:moveTo>
                  <a:pt x="351626" y="695968"/>
                </a:moveTo>
                <a:lnTo>
                  <a:pt x="1548007" y="1678300"/>
                </a:lnTo>
                <a:lnTo>
                  <a:pt x="236194" y="2500159"/>
                </a:lnTo>
                <a:cubicBezTo>
                  <a:pt x="-116985" y="1936431"/>
                  <a:pt x="-70514" y="1210092"/>
                  <a:pt x="351626" y="695968"/>
                </a:cubicBezTo>
                <a:close/>
                <a:moveTo>
                  <a:pt x="1957429" y="262366"/>
                </a:moveTo>
                <a:cubicBezTo>
                  <a:pt x="2634256" y="359480"/>
                  <a:pt x="3156733" y="907132"/>
                  <a:pt x="3221913" y="1587776"/>
                </a:cubicBezTo>
                <a:cubicBezTo>
                  <a:pt x="3287093" y="2268421"/>
                  <a:pt x="2878048" y="2905277"/>
                  <a:pt x="2231953" y="3129078"/>
                </a:cubicBezTo>
                <a:cubicBezTo>
                  <a:pt x="1585858" y="3352879"/>
                  <a:pt x="870522" y="3105497"/>
                  <a:pt x="500715" y="2530372"/>
                </a:cubicBezTo>
                <a:lnTo>
                  <a:pt x="1746987" y="1729019"/>
                </a:lnTo>
                <a:close/>
                <a:moveTo>
                  <a:pt x="1604447" y="200"/>
                </a:moveTo>
                <a:cubicBezTo>
                  <a:pt x="1665125" y="-778"/>
                  <a:pt x="1726175" y="1809"/>
                  <a:pt x="1787307" y="8072"/>
                </a:cubicBezTo>
                <a:lnTo>
                  <a:pt x="1629532" y="1548011"/>
                </a:lnTo>
                <a:lnTo>
                  <a:pt x="483856" y="506987"/>
                </a:lnTo>
                <a:cubicBezTo>
                  <a:pt x="773141" y="188622"/>
                  <a:pt x="1179697" y="7051"/>
                  <a:pt x="1604447" y="20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67" name="Parallelogram 30">
            <a:extLst>
              <a:ext uri="{FF2B5EF4-FFF2-40B4-BE49-F238E27FC236}">
                <a16:creationId xmlns:a16="http://schemas.microsoft.com/office/drawing/2014/main" xmlns="" id="{EF001BEE-B713-4378-AB60-2DA8C3AE30F6}"/>
              </a:ext>
            </a:extLst>
          </p:cNvPr>
          <p:cNvSpPr/>
          <p:nvPr/>
        </p:nvSpPr>
        <p:spPr>
          <a:xfrm flipH="1">
            <a:off x="8235089" y="2047097"/>
            <a:ext cx="351685" cy="352555"/>
          </a:xfrm>
          <a:custGeom>
            <a:avLst/>
            <a:gdLst/>
            <a:ahLst/>
            <a:cxnLst/>
            <a:rect l="l" t="t" r="r" b="b"/>
            <a:pathLst>
              <a:path w="3240000" h="3248012">
                <a:moveTo>
                  <a:pt x="712553" y="858820"/>
                </a:moveTo>
                <a:cubicBezTo>
                  <a:pt x="727950" y="858820"/>
                  <a:pt x="743348" y="864694"/>
                  <a:pt x="755096" y="876443"/>
                </a:cubicBezTo>
                <a:lnTo>
                  <a:pt x="1193671" y="1315016"/>
                </a:lnTo>
                <a:lnTo>
                  <a:pt x="1509169" y="999517"/>
                </a:lnTo>
                <a:cubicBezTo>
                  <a:pt x="1509517" y="999169"/>
                  <a:pt x="1509868" y="998827"/>
                  <a:pt x="1510414" y="998691"/>
                </a:cubicBezTo>
                <a:lnTo>
                  <a:pt x="1518932" y="988592"/>
                </a:lnTo>
                <a:cubicBezTo>
                  <a:pt x="1531945" y="978263"/>
                  <a:pt x="1547912" y="974188"/>
                  <a:pt x="1563209" y="975946"/>
                </a:cubicBezTo>
                <a:cubicBezTo>
                  <a:pt x="1578505" y="977705"/>
                  <a:pt x="1593131" y="985299"/>
                  <a:pt x="1603459" y="998313"/>
                </a:cubicBezTo>
                <a:lnTo>
                  <a:pt x="1892346" y="1362277"/>
                </a:lnTo>
                <a:lnTo>
                  <a:pt x="2149759" y="1177067"/>
                </a:lnTo>
                <a:lnTo>
                  <a:pt x="2151621" y="1174867"/>
                </a:lnTo>
                <a:cubicBezTo>
                  <a:pt x="2159033" y="1169006"/>
                  <a:pt x="2167397" y="1165168"/>
                  <a:pt x="2176160" y="1163802"/>
                </a:cubicBezTo>
                <a:cubicBezTo>
                  <a:pt x="2177188" y="1163485"/>
                  <a:pt x="2178237" y="1163269"/>
                  <a:pt x="2179375" y="1163558"/>
                </a:cubicBezTo>
                <a:cubicBezTo>
                  <a:pt x="2184768" y="1161771"/>
                  <a:pt x="2190389" y="1161654"/>
                  <a:pt x="2195921" y="1162300"/>
                </a:cubicBezTo>
                <a:cubicBezTo>
                  <a:pt x="2196662" y="1162386"/>
                  <a:pt x="2197402" y="1162487"/>
                  <a:pt x="2198081" y="1162987"/>
                </a:cubicBezTo>
                <a:cubicBezTo>
                  <a:pt x="2202197" y="1163290"/>
                  <a:pt x="2206218" y="1164270"/>
                  <a:pt x="2209739" y="1166702"/>
                </a:cubicBezTo>
                <a:cubicBezTo>
                  <a:pt x="2213116" y="1166857"/>
                  <a:pt x="2216051" y="1168231"/>
                  <a:pt x="2218766" y="1170038"/>
                </a:cubicBezTo>
                <a:cubicBezTo>
                  <a:pt x="2225342" y="1173160"/>
                  <a:pt x="2231151" y="1177875"/>
                  <a:pt x="2235489" y="1184194"/>
                </a:cubicBezTo>
                <a:lnTo>
                  <a:pt x="2236132" y="1184737"/>
                </a:lnTo>
                <a:lnTo>
                  <a:pt x="2236287" y="1184934"/>
                </a:lnTo>
                <a:lnTo>
                  <a:pt x="2238712" y="1187183"/>
                </a:lnTo>
                <a:cubicBezTo>
                  <a:pt x="2239115" y="1187744"/>
                  <a:pt x="2239507" y="1188310"/>
                  <a:pt x="2239574" y="1189090"/>
                </a:cubicBezTo>
                <a:lnTo>
                  <a:pt x="2540580" y="1569705"/>
                </a:lnTo>
                <a:cubicBezTo>
                  <a:pt x="2561191" y="1595768"/>
                  <a:pt x="2556772" y="1633604"/>
                  <a:pt x="2530710" y="1654215"/>
                </a:cubicBezTo>
                <a:cubicBezTo>
                  <a:pt x="2504647" y="1674827"/>
                  <a:pt x="2466811" y="1670408"/>
                  <a:pt x="2446199" y="1644345"/>
                </a:cubicBezTo>
                <a:lnTo>
                  <a:pt x="2177884" y="1305067"/>
                </a:lnTo>
                <a:lnTo>
                  <a:pt x="1934804" y="1479967"/>
                </a:lnTo>
                <a:cubicBezTo>
                  <a:pt x="1927367" y="1485317"/>
                  <a:pt x="1919123" y="1488726"/>
                  <a:pt x="1910598" y="1489881"/>
                </a:cubicBezTo>
                <a:cubicBezTo>
                  <a:pt x="1885257" y="1507791"/>
                  <a:pt x="1850121" y="1502627"/>
                  <a:pt x="1830495" y="1477903"/>
                </a:cubicBezTo>
                <a:lnTo>
                  <a:pt x="1551924" y="1126933"/>
                </a:lnTo>
                <a:lnTo>
                  <a:pt x="1239041" y="1439816"/>
                </a:lnTo>
                <a:cubicBezTo>
                  <a:pt x="1226569" y="1452288"/>
                  <a:pt x="1209983" y="1458139"/>
                  <a:pt x="1193674" y="1456888"/>
                </a:cubicBezTo>
                <a:cubicBezTo>
                  <a:pt x="1177363" y="1458142"/>
                  <a:pt x="1160774" y="1452290"/>
                  <a:pt x="1148301" y="1439816"/>
                </a:cubicBezTo>
                <a:lnTo>
                  <a:pt x="670011" y="961527"/>
                </a:lnTo>
                <a:cubicBezTo>
                  <a:pt x="646515" y="938031"/>
                  <a:pt x="646515" y="899938"/>
                  <a:pt x="670011" y="876442"/>
                </a:cubicBezTo>
                <a:cubicBezTo>
                  <a:pt x="681760" y="864694"/>
                  <a:pt x="697157" y="858820"/>
                  <a:pt x="712553" y="858820"/>
                </a:cubicBezTo>
                <a:close/>
                <a:moveTo>
                  <a:pt x="2790000" y="699581"/>
                </a:moveTo>
                <a:lnTo>
                  <a:pt x="450000" y="699581"/>
                </a:lnTo>
                <a:lnTo>
                  <a:pt x="450000" y="1851581"/>
                </a:lnTo>
                <a:lnTo>
                  <a:pt x="2790000" y="1851581"/>
                </a:lnTo>
                <a:close/>
                <a:moveTo>
                  <a:pt x="2987972" y="519497"/>
                </a:moveTo>
                <a:lnTo>
                  <a:pt x="2987972" y="2031665"/>
                </a:lnTo>
                <a:lnTo>
                  <a:pt x="252028" y="2031665"/>
                </a:lnTo>
                <a:lnTo>
                  <a:pt x="252028" y="519497"/>
                </a:lnTo>
                <a:close/>
                <a:moveTo>
                  <a:pt x="1620000" y="0"/>
                </a:moveTo>
                <a:cubicBezTo>
                  <a:pt x="1540462" y="0"/>
                  <a:pt x="1475984" y="64478"/>
                  <a:pt x="1475984" y="144016"/>
                </a:cubicBezTo>
                <a:lnTo>
                  <a:pt x="1475984" y="267469"/>
                </a:lnTo>
                <a:lnTo>
                  <a:pt x="0" y="267469"/>
                </a:lnTo>
                <a:lnTo>
                  <a:pt x="0" y="2283693"/>
                </a:lnTo>
                <a:lnTo>
                  <a:pt x="852101" y="2283693"/>
                </a:lnTo>
                <a:lnTo>
                  <a:pt x="323771" y="3248012"/>
                </a:lnTo>
                <a:lnTo>
                  <a:pt x="621526" y="3248012"/>
                </a:lnTo>
                <a:lnTo>
                  <a:pt x="1149856" y="2283693"/>
                </a:lnTo>
                <a:lnTo>
                  <a:pt x="2090146" y="2283693"/>
                </a:lnTo>
                <a:lnTo>
                  <a:pt x="2618476" y="3248012"/>
                </a:lnTo>
                <a:lnTo>
                  <a:pt x="2916231" y="3248012"/>
                </a:lnTo>
                <a:lnTo>
                  <a:pt x="2387901" y="2283693"/>
                </a:lnTo>
                <a:lnTo>
                  <a:pt x="3240000" y="2283693"/>
                </a:lnTo>
                <a:lnTo>
                  <a:pt x="3240000" y="267469"/>
                </a:lnTo>
                <a:lnTo>
                  <a:pt x="1764016" y="267469"/>
                </a:lnTo>
                <a:lnTo>
                  <a:pt x="1764016" y="144016"/>
                </a:lnTo>
                <a:cubicBezTo>
                  <a:pt x="1764016" y="64478"/>
                  <a:pt x="1699538" y="0"/>
                  <a:pt x="16200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8" name="Block Arc 14">
            <a:extLst>
              <a:ext uri="{FF2B5EF4-FFF2-40B4-BE49-F238E27FC236}">
                <a16:creationId xmlns:a16="http://schemas.microsoft.com/office/drawing/2014/main" xmlns="" id="{6AC5AE3A-94A0-448E-BB40-F534B002DA60}"/>
              </a:ext>
            </a:extLst>
          </p:cNvPr>
          <p:cNvSpPr/>
          <p:nvPr/>
        </p:nvSpPr>
        <p:spPr>
          <a:xfrm rot="16200000">
            <a:off x="6518856" y="1325152"/>
            <a:ext cx="387486" cy="387741"/>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69" name="Block Arc 41">
            <a:extLst>
              <a:ext uri="{FF2B5EF4-FFF2-40B4-BE49-F238E27FC236}">
                <a16:creationId xmlns:a16="http://schemas.microsoft.com/office/drawing/2014/main" xmlns="" id="{BDB0C899-247A-4F2A-A1BE-3DA583CD023A}"/>
              </a:ext>
            </a:extLst>
          </p:cNvPr>
          <p:cNvSpPr/>
          <p:nvPr/>
        </p:nvSpPr>
        <p:spPr>
          <a:xfrm>
            <a:off x="7122001" y="1293526"/>
            <a:ext cx="323224" cy="450993"/>
          </a:xfrm>
          <a:custGeom>
            <a:avLst/>
            <a:gdLst/>
            <a:ahLst/>
            <a:cxnLst/>
            <a:rect l="l" t="t" r="r" b="b"/>
            <a:pathLst>
              <a:path w="2512265" h="3505352">
                <a:moveTo>
                  <a:pt x="1276582" y="2106401"/>
                </a:moveTo>
                <a:cubicBezTo>
                  <a:pt x="1154832" y="2195007"/>
                  <a:pt x="1018024" y="2262207"/>
                  <a:pt x="871321" y="2302645"/>
                </a:cubicBezTo>
                <a:cubicBezTo>
                  <a:pt x="1041049" y="2346709"/>
                  <a:pt x="1216984" y="2342691"/>
                  <a:pt x="1380867" y="2295542"/>
                </a:cubicBezTo>
                <a:cubicBezTo>
                  <a:pt x="1352791" y="2227964"/>
                  <a:pt x="1317377" y="2164934"/>
                  <a:pt x="1276582" y="2106401"/>
                </a:cubicBezTo>
                <a:close/>
                <a:moveTo>
                  <a:pt x="931061" y="1768598"/>
                </a:moveTo>
                <a:lnTo>
                  <a:pt x="785084" y="2021438"/>
                </a:lnTo>
                <a:lnTo>
                  <a:pt x="684448" y="2196711"/>
                </a:lnTo>
                <a:cubicBezTo>
                  <a:pt x="868931" y="2169533"/>
                  <a:pt x="1041385" y="2098006"/>
                  <a:pt x="1189228" y="1991290"/>
                </a:cubicBezTo>
                <a:cubicBezTo>
                  <a:pt x="1113839" y="1904543"/>
                  <a:pt x="1026949" y="1829435"/>
                  <a:pt x="931061" y="1768598"/>
                </a:cubicBezTo>
                <a:close/>
                <a:moveTo>
                  <a:pt x="1626242" y="1739577"/>
                </a:moveTo>
                <a:cubicBezTo>
                  <a:pt x="1556851" y="1850020"/>
                  <a:pt x="1471526" y="1947792"/>
                  <a:pt x="1374302" y="2030973"/>
                </a:cubicBezTo>
                <a:cubicBezTo>
                  <a:pt x="1422822" y="2099916"/>
                  <a:pt x="1464618" y="2174537"/>
                  <a:pt x="1497466" y="2254701"/>
                </a:cubicBezTo>
                <a:cubicBezTo>
                  <a:pt x="1664534" y="2184833"/>
                  <a:pt x="1813198" y="2068027"/>
                  <a:pt x="1922549" y="1910651"/>
                </a:cubicBezTo>
                <a:close/>
                <a:moveTo>
                  <a:pt x="531158" y="1601275"/>
                </a:moveTo>
                <a:cubicBezTo>
                  <a:pt x="514831" y="1769123"/>
                  <a:pt x="535254" y="1939877"/>
                  <a:pt x="594029" y="2101141"/>
                </a:cubicBezTo>
                <a:lnTo>
                  <a:pt x="822377" y="1705631"/>
                </a:lnTo>
                <a:cubicBezTo>
                  <a:pt x="730789" y="1658398"/>
                  <a:pt x="632873" y="1623335"/>
                  <a:pt x="531158" y="1601275"/>
                </a:cubicBezTo>
                <a:close/>
                <a:moveTo>
                  <a:pt x="270885" y="1572115"/>
                </a:moveTo>
                <a:cubicBezTo>
                  <a:pt x="231457" y="1572339"/>
                  <a:pt x="191799" y="1574812"/>
                  <a:pt x="152057" y="1579894"/>
                </a:cubicBezTo>
                <a:cubicBezTo>
                  <a:pt x="195418" y="1760005"/>
                  <a:pt x="289893" y="1927350"/>
                  <a:pt x="428945" y="2058945"/>
                </a:cubicBezTo>
                <a:cubicBezTo>
                  <a:pt x="384418" y="1901749"/>
                  <a:pt x="371313" y="1738504"/>
                  <a:pt x="388331" y="1577832"/>
                </a:cubicBezTo>
                <a:cubicBezTo>
                  <a:pt x="349511" y="1573916"/>
                  <a:pt x="310313" y="1571891"/>
                  <a:pt x="270885" y="1572115"/>
                </a:cubicBezTo>
                <a:close/>
                <a:moveTo>
                  <a:pt x="1117422" y="1445810"/>
                </a:moveTo>
                <a:lnTo>
                  <a:pt x="992684" y="1661863"/>
                </a:lnTo>
                <a:cubicBezTo>
                  <a:pt x="1102065" y="1730612"/>
                  <a:pt x="1200940" y="1816138"/>
                  <a:pt x="1286200" y="1915345"/>
                </a:cubicBezTo>
                <a:cubicBezTo>
                  <a:pt x="1368713" y="1844119"/>
                  <a:pt x="1441290" y="1760865"/>
                  <a:pt x="1500981" y="1667258"/>
                </a:cubicBezTo>
                <a:close/>
                <a:moveTo>
                  <a:pt x="2092402" y="1221082"/>
                </a:moveTo>
                <a:cubicBezTo>
                  <a:pt x="2001593" y="1234047"/>
                  <a:pt x="1911092" y="1235450"/>
                  <a:pt x="1822337" y="1227227"/>
                </a:cubicBezTo>
                <a:cubicBezTo>
                  <a:pt x="1800443" y="1366691"/>
                  <a:pt x="1756170" y="1503162"/>
                  <a:pt x="1688847" y="1630684"/>
                </a:cubicBezTo>
                <a:lnTo>
                  <a:pt x="1987299" y="1802996"/>
                </a:lnTo>
                <a:cubicBezTo>
                  <a:pt x="2084887" y="1618081"/>
                  <a:pt x="2117858" y="1415133"/>
                  <a:pt x="2092402" y="1221082"/>
                </a:cubicBezTo>
                <a:close/>
                <a:moveTo>
                  <a:pt x="649579" y="1175701"/>
                </a:moveTo>
                <a:cubicBezTo>
                  <a:pt x="600911" y="1272240"/>
                  <a:pt x="566994" y="1374279"/>
                  <a:pt x="548013" y="1478728"/>
                </a:cubicBezTo>
                <a:cubicBezTo>
                  <a:pt x="665588" y="1503392"/>
                  <a:pt x="778659" y="1543786"/>
                  <a:pt x="883938" y="1599004"/>
                </a:cubicBezTo>
                <a:lnTo>
                  <a:pt x="1008644" y="1383007"/>
                </a:lnTo>
                <a:close/>
                <a:moveTo>
                  <a:pt x="1325201" y="1085928"/>
                </a:moveTo>
                <a:lnTo>
                  <a:pt x="1180226" y="1337032"/>
                </a:lnTo>
                <a:lnTo>
                  <a:pt x="1563461" y="1558293"/>
                </a:lnTo>
                <a:cubicBezTo>
                  <a:pt x="1621429" y="1447029"/>
                  <a:pt x="1659763" y="1328223"/>
                  <a:pt x="1679185" y="1206861"/>
                </a:cubicBezTo>
                <a:cubicBezTo>
                  <a:pt x="1555153" y="1183834"/>
                  <a:pt x="1435895" y="1143161"/>
                  <a:pt x="1325201" y="1085928"/>
                </a:cubicBezTo>
                <a:close/>
                <a:moveTo>
                  <a:pt x="216369" y="925587"/>
                </a:moveTo>
                <a:cubicBezTo>
                  <a:pt x="135862" y="1096620"/>
                  <a:pt x="108667" y="1281041"/>
                  <a:pt x="130011" y="1458436"/>
                </a:cubicBezTo>
                <a:cubicBezTo>
                  <a:pt x="222591" y="1446071"/>
                  <a:pt x="314795" y="1446181"/>
                  <a:pt x="405131" y="1455463"/>
                </a:cubicBezTo>
                <a:cubicBezTo>
                  <a:pt x="426945" y="1333935"/>
                  <a:pt x="466667" y="1215249"/>
                  <a:pt x="524206" y="1103317"/>
                </a:cubicBezTo>
                <a:close/>
                <a:moveTo>
                  <a:pt x="943246" y="797103"/>
                </a:moveTo>
                <a:cubicBezTo>
                  <a:pt x="853400" y="873630"/>
                  <a:pt x="774733" y="963960"/>
                  <a:pt x="711316" y="1066306"/>
                </a:cubicBezTo>
                <a:lnTo>
                  <a:pt x="1071447" y="1274228"/>
                </a:lnTo>
                <a:lnTo>
                  <a:pt x="1215869" y="1024081"/>
                </a:lnTo>
                <a:cubicBezTo>
                  <a:pt x="1115458" y="961776"/>
                  <a:pt x="1023809" y="885272"/>
                  <a:pt x="943246" y="797103"/>
                </a:cubicBezTo>
                <a:close/>
                <a:moveTo>
                  <a:pt x="1777831" y="614825"/>
                </a:moveTo>
                <a:cubicBezTo>
                  <a:pt x="1828108" y="774217"/>
                  <a:pt x="1847177" y="940426"/>
                  <a:pt x="1835302" y="1104709"/>
                </a:cubicBezTo>
                <a:cubicBezTo>
                  <a:pt x="1912529" y="1111680"/>
                  <a:pt x="1991200" y="1110618"/>
                  <a:pt x="2070135" y="1099634"/>
                </a:cubicBezTo>
                <a:cubicBezTo>
                  <a:pt x="2023430" y="916066"/>
                  <a:pt x="1923963" y="746103"/>
                  <a:pt x="1777831" y="614825"/>
                </a:cubicBezTo>
                <a:close/>
                <a:moveTo>
                  <a:pt x="1613169" y="587153"/>
                </a:moveTo>
                <a:lnTo>
                  <a:pt x="1386789" y="979253"/>
                </a:lnTo>
                <a:cubicBezTo>
                  <a:pt x="1482593" y="1028182"/>
                  <a:pt x="1585369" y="1063521"/>
                  <a:pt x="1692132" y="1084514"/>
                </a:cubicBezTo>
                <a:cubicBezTo>
                  <a:pt x="1702376" y="916614"/>
                  <a:pt x="1676765" y="746730"/>
                  <a:pt x="1613169" y="587153"/>
                </a:cubicBezTo>
                <a:close/>
                <a:moveTo>
                  <a:pt x="1500307" y="531421"/>
                </a:moveTo>
                <a:cubicBezTo>
                  <a:pt x="1333628" y="560682"/>
                  <a:pt x="1177718" y="626786"/>
                  <a:pt x="1041762" y="721997"/>
                </a:cubicBezTo>
                <a:cubicBezTo>
                  <a:pt x="1111912" y="797410"/>
                  <a:pt x="1191076" y="863204"/>
                  <a:pt x="1277416" y="917480"/>
                </a:cubicBezTo>
                <a:close/>
                <a:moveTo>
                  <a:pt x="708730" y="442269"/>
                </a:moveTo>
                <a:cubicBezTo>
                  <a:pt x="536145" y="518354"/>
                  <a:pt x="384460" y="645249"/>
                  <a:pt x="277225" y="815684"/>
                </a:cubicBezTo>
                <a:lnTo>
                  <a:pt x="586010" y="993961"/>
                </a:lnTo>
                <a:cubicBezTo>
                  <a:pt x="658009" y="876621"/>
                  <a:pt x="747803" y="773217"/>
                  <a:pt x="850548" y="685844"/>
                </a:cubicBezTo>
                <a:cubicBezTo>
                  <a:pt x="795399" y="611028"/>
                  <a:pt x="747545" y="529652"/>
                  <a:pt x="708730" y="442269"/>
                </a:cubicBezTo>
                <a:close/>
                <a:moveTo>
                  <a:pt x="1114411" y="355452"/>
                </a:moveTo>
                <a:cubicBezTo>
                  <a:pt x="1016499" y="355167"/>
                  <a:pt x="919324" y="369705"/>
                  <a:pt x="826255" y="398131"/>
                </a:cubicBezTo>
                <a:cubicBezTo>
                  <a:pt x="858722" y="474940"/>
                  <a:pt x="900618" y="545829"/>
                  <a:pt x="948599" y="611249"/>
                </a:cubicBezTo>
                <a:cubicBezTo>
                  <a:pt x="1085375" y="512974"/>
                  <a:pt x="1240825" y="441488"/>
                  <a:pt x="1406980" y="401715"/>
                </a:cubicBezTo>
                <a:cubicBezTo>
                  <a:pt x="1310969" y="370847"/>
                  <a:pt x="1212322" y="355738"/>
                  <a:pt x="1114411" y="355452"/>
                </a:cubicBezTo>
                <a:close/>
                <a:moveTo>
                  <a:pt x="1776283" y="295101"/>
                </a:moveTo>
                <a:lnTo>
                  <a:pt x="1710896" y="408983"/>
                </a:lnTo>
                <a:cubicBezTo>
                  <a:pt x="2209777" y="726145"/>
                  <a:pt x="2373723" y="1383396"/>
                  <a:pt x="2075153" y="1900534"/>
                </a:cubicBezTo>
                <a:cubicBezTo>
                  <a:pt x="1777480" y="2416119"/>
                  <a:pt x="1129323" y="2603192"/>
                  <a:pt x="606057" y="2333243"/>
                </a:cubicBezTo>
                <a:lnTo>
                  <a:pt x="534769" y="2457402"/>
                </a:lnTo>
                <a:cubicBezTo>
                  <a:pt x="1115347" y="2755664"/>
                  <a:pt x="1834151" y="2554240"/>
                  <a:pt x="2173557" y="1987198"/>
                </a:cubicBezTo>
                <a:cubicBezTo>
                  <a:pt x="2520801" y="1407062"/>
                  <a:pt x="2343129" y="657734"/>
                  <a:pt x="1776283" y="295101"/>
                </a:cubicBezTo>
                <a:close/>
                <a:moveTo>
                  <a:pt x="1831804" y="0"/>
                </a:moveTo>
                <a:cubicBezTo>
                  <a:pt x="1881515" y="0"/>
                  <a:pt x="1921814" y="40299"/>
                  <a:pt x="1921814" y="90010"/>
                </a:cubicBezTo>
                <a:cubicBezTo>
                  <a:pt x="1921814" y="123853"/>
                  <a:pt x="1903137" y="153333"/>
                  <a:pt x="1874873" y="167531"/>
                </a:cubicBezTo>
                <a:cubicBezTo>
                  <a:pt x="2505724" y="579432"/>
                  <a:pt x="2701456" y="1419035"/>
                  <a:pt x="2311836" y="2069966"/>
                </a:cubicBezTo>
                <a:cubicBezTo>
                  <a:pt x="2067801" y="2477672"/>
                  <a:pt x="1650037" y="2717958"/>
                  <a:pt x="1209422" y="2750781"/>
                </a:cubicBezTo>
                <a:lnTo>
                  <a:pt x="1209422" y="3191198"/>
                </a:lnTo>
                <a:cubicBezTo>
                  <a:pt x="1228953" y="3190691"/>
                  <a:pt x="1248332" y="3191937"/>
                  <a:pt x="1267595" y="3193449"/>
                </a:cubicBezTo>
                <a:cubicBezTo>
                  <a:pt x="1660899" y="3224325"/>
                  <a:pt x="1926978" y="3358049"/>
                  <a:pt x="1884661" y="3503570"/>
                </a:cubicBezTo>
                <a:lnTo>
                  <a:pt x="318693" y="3505352"/>
                </a:lnTo>
                <a:cubicBezTo>
                  <a:pt x="273700" y="3359367"/>
                  <a:pt x="539657" y="3224666"/>
                  <a:pt x="934393" y="3193515"/>
                </a:cubicBezTo>
                <a:lnTo>
                  <a:pt x="993398" y="3191208"/>
                </a:lnTo>
                <a:lnTo>
                  <a:pt x="993398" y="2750894"/>
                </a:lnTo>
                <a:cubicBezTo>
                  <a:pt x="812915" y="2737642"/>
                  <a:pt x="632784" y="2688481"/>
                  <a:pt x="463078" y="2601537"/>
                </a:cubicBezTo>
                <a:cubicBezTo>
                  <a:pt x="463677" y="2602537"/>
                  <a:pt x="463694" y="2603560"/>
                  <a:pt x="463694" y="2604587"/>
                </a:cubicBezTo>
                <a:cubicBezTo>
                  <a:pt x="463694" y="2654298"/>
                  <a:pt x="423395" y="2694597"/>
                  <a:pt x="373684" y="2694597"/>
                </a:cubicBezTo>
                <a:cubicBezTo>
                  <a:pt x="323973" y="2694597"/>
                  <a:pt x="283674" y="2654298"/>
                  <a:pt x="283674" y="2604587"/>
                </a:cubicBezTo>
                <a:cubicBezTo>
                  <a:pt x="283674" y="2554876"/>
                  <a:pt x="323973" y="2514577"/>
                  <a:pt x="373684" y="2514577"/>
                </a:cubicBezTo>
                <a:lnTo>
                  <a:pt x="377019" y="2515250"/>
                </a:lnTo>
                <a:lnTo>
                  <a:pt x="511820" y="2280472"/>
                </a:lnTo>
                <a:lnTo>
                  <a:pt x="495824" y="2271237"/>
                </a:lnTo>
                <a:lnTo>
                  <a:pt x="496783" y="2269575"/>
                </a:lnTo>
                <a:cubicBezTo>
                  <a:pt x="34226" y="1964050"/>
                  <a:pt x="-130424" y="1362029"/>
                  <a:pt x="110016" y="864184"/>
                </a:cubicBezTo>
                <a:lnTo>
                  <a:pt x="106296" y="862036"/>
                </a:lnTo>
                <a:lnTo>
                  <a:pt x="148828" y="788370"/>
                </a:lnTo>
                <a:lnTo>
                  <a:pt x="169099" y="753258"/>
                </a:lnTo>
                <a:lnTo>
                  <a:pt x="170873" y="754281"/>
                </a:lnTo>
                <a:cubicBezTo>
                  <a:pt x="475914" y="264737"/>
                  <a:pt x="1106018" y="92008"/>
                  <a:pt x="1617242" y="355196"/>
                </a:cubicBezTo>
                <a:lnTo>
                  <a:pt x="1748044" y="127384"/>
                </a:lnTo>
                <a:lnTo>
                  <a:pt x="1751959" y="129632"/>
                </a:lnTo>
                <a:cubicBezTo>
                  <a:pt x="1745165" y="117975"/>
                  <a:pt x="1741794" y="104386"/>
                  <a:pt x="1741794" y="90010"/>
                </a:cubicBezTo>
                <a:cubicBezTo>
                  <a:pt x="1741794" y="40299"/>
                  <a:pt x="1782093" y="0"/>
                  <a:pt x="1831804"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70" name="Right Triangle 17">
            <a:extLst>
              <a:ext uri="{FF2B5EF4-FFF2-40B4-BE49-F238E27FC236}">
                <a16:creationId xmlns:a16="http://schemas.microsoft.com/office/drawing/2014/main" xmlns="" id="{D0705AF2-7216-418D-97F9-A486DF734075}"/>
              </a:ext>
            </a:extLst>
          </p:cNvPr>
          <p:cNvSpPr/>
          <p:nvPr/>
        </p:nvSpPr>
        <p:spPr>
          <a:xfrm>
            <a:off x="5959131" y="3462912"/>
            <a:ext cx="263462" cy="373139"/>
          </a:xfrm>
          <a:custGeom>
            <a:avLst/>
            <a:gdLst/>
            <a:ahLst/>
            <a:cxnLst/>
            <a:rect l="l" t="t" r="r" b="b"/>
            <a:pathLst>
              <a:path w="2387678" h="3240000">
                <a:moveTo>
                  <a:pt x="1645041" y="17032"/>
                </a:moveTo>
                <a:lnTo>
                  <a:pt x="2376264" y="17032"/>
                </a:lnTo>
                <a:lnTo>
                  <a:pt x="2376264" y="17033"/>
                </a:lnTo>
                <a:lnTo>
                  <a:pt x="1645042" y="17033"/>
                </a:lnTo>
                <a:close/>
                <a:moveTo>
                  <a:pt x="0" y="17032"/>
                </a:moveTo>
                <a:lnTo>
                  <a:pt x="1379678" y="17032"/>
                </a:lnTo>
                <a:lnTo>
                  <a:pt x="1379678" y="996125"/>
                </a:lnTo>
                <a:lnTo>
                  <a:pt x="2376264" y="996125"/>
                </a:lnTo>
                <a:lnTo>
                  <a:pt x="2376264" y="3240000"/>
                </a:lnTo>
                <a:lnTo>
                  <a:pt x="0" y="3240000"/>
                </a:lnTo>
                <a:close/>
                <a:moveTo>
                  <a:pt x="1498869" y="0"/>
                </a:moveTo>
                <a:lnTo>
                  <a:pt x="2387678" y="888809"/>
                </a:lnTo>
                <a:lnTo>
                  <a:pt x="1498869" y="88880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1" name="Oval 27">
            <a:extLst>
              <a:ext uri="{FF2B5EF4-FFF2-40B4-BE49-F238E27FC236}">
                <a16:creationId xmlns:a16="http://schemas.microsoft.com/office/drawing/2014/main" xmlns="" id="{C6DD9318-2FAE-4447-B022-8636508564A5}"/>
              </a:ext>
            </a:extLst>
          </p:cNvPr>
          <p:cNvSpPr/>
          <p:nvPr/>
        </p:nvSpPr>
        <p:spPr>
          <a:xfrm>
            <a:off x="3714219" y="4055836"/>
            <a:ext cx="279812" cy="532138"/>
          </a:xfrm>
          <a:custGeom>
            <a:avLst/>
            <a:gdLst/>
            <a:ahLst/>
            <a:cxnLst/>
            <a:rect l="l" t="t" r="r" b="b"/>
            <a:pathLst>
              <a:path w="1703664" h="3240001">
                <a:moveTo>
                  <a:pt x="952533" y="2024463"/>
                </a:moveTo>
                <a:lnTo>
                  <a:pt x="856710" y="2024464"/>
                </a:lnTo>
                <a:lnTo>
                  <a:pt x="649879" y="2143878"/>
                </a:lnTo>
                <a:lnTo>
                  <a:pt x="728753" y="2280491"/>
                </a:lnTo>
                <a:lnTo>
                  <a:pt x="800462" y="2239090"/>
                </a:lnTo>
                <a:lnTo>
                  <a:pt x="800462" y="2476837"/>
                </a:lnTo>
                <a:lnTo>
                  <a:pt x="649878" y="2476837"/>
                </a:lnTo>
                <a:lnTo>
                  <a:pt x="649878" y="2634602"/>
                </a:lnTo>
                <a:lnTo>
                  <a:pt x="1067658" y="2634602"/>
                </a:lnTo>
                <a:lnTo>
                  <a:pt x="1067657" y="2476837"/>
                </a:lnTo>
                <a:lnTo>
                  <a:pt x="952532" y="2476837"/>
                </a:lnTo>
                <a:lnTo>
                  <a:pt x="952532" y="2151292"/>
                </a:lnTo>
                <a:lnTo>
                  <a:pt x="952534" y="2151291"/>
                </a:lnTo>
                <a:close/>
                <a:moveTo>
                  <a:pt x="851832" y="1776101"/>
                </a:moveTo>
                <a:cubicBezTo>
                  <a:pt x="1189868" y="1776101"/>
                  <a:pt x="1463900" y="2050133"/>
                  <a:pt x="1463900" y="2388169"/>
                </a:cubicBezTo>
                <a:cubicBezTo>
                  <a:pt x="1463900" y="2726205"/>
                  <a:pt x="1189868" y="3000237"/>
                  <a:pt x="851832" y="3000237"/>
                </a:cubicBezTo>
                <a:cubicBezTo>
                  <a:pt x="513796" y="3000237"/>
                  <a:pt x="239764" y="2726205"/>
                  <a:pt x="239764" y="2388169"/>
                </a:cubicBezTo>
                <a:cubicBezTo>
                  <a:pt x="239764" y="2050133"/>
                  <a:pt x="513796" y="1776101"/>
                  <a:pt x="851832" y="1776101"/>
                </a:cubicBezTo>
                <a:close/>
                <a:moveTo>
                  <a:pt x="851832" y="1689019"/>
                </a:moveTo>
                <a:cubicBezTo>
                  <a:pt x="465702" y="1689019"/>
                  <a:pt x="152682" y="2002039"/>
                  <a:pt x="152682" y="2388169"/>
                </a:cubicBezTo>
                <a:cubicBezTo>
                  <a:pt x="152682" y="2774299"/>
                  <a:pt x="465702" y="3087319"/>
                  <a:pt x="851832" y="3087319"/>
                </a:cubicBezTo>
                <a:cubicBezTo>
                  <a:pt x="1237962" y="3087319"/>
                  <a:pt x="1550982" y="2774299"/>
                  <a:pt x="1550982" y="2388169"/>
                </a:cubicBezTo>
                <a:cubicBezTo>
                  <a:pt x="1550982" y="2002039"/>
                  <a:pt x="1237962" y="1689019"/>
                  <a:pt x="851832" y="1689019"/>
                </a:cubicBezTo>
                <a:close/>
                <a:moveTo>
                  <a:pt x="851832" y="1536337"/>
                </a:moveTo>
                <a:cubicBezTo>
                  <a:pt x="1322286" y="1536337"/>
                  <a:pt x="1703664" y="1917715"/>
                  <a:pt x="1703664" y="2388169"/>
                </a:cubicBezTo>
                <a:cubicBezTo>
                  <a:pt x="1703664" y="2858623"/>
                  <a:pt x="1322286" y="3240001"/>
                  <a:pt x="851832" y="3240001"/>
                </a:cubicBezTo>
                <a:cubicBezTo>
                  <a:pt x="381378" y="3240001"/>
                  <a:pt x="0" y="2858623"/>
                  <a:pt x="0" y="2388169"/>
                </a:cubicBezTo>
                <a:cubicBezTo>
                  <a:pt x="0" y="1917715"/>
                  <a:pt x="381378" y="1536337"/>
                  <a:pt x="851832" y="1536337"/>
                </a:cubicBezTo>
                <a:close/>
                <a:moveTo>
                  <a:pt x="1173126" y="1"/>
                </a:moveTo>
                <a:lnTo>
                  <a:pt x="1383673" y="1"/>
                </a:lnTo>
                <a:lnTo>
                  <a:pt x="1383673" y="954514"/>
                </a:lnTo>
                <a:lnTo>
                  <a:pt x="1173126" y="1187717"/>
                </a:lnTo>
                <a:close/>
                <a:moveTo>
                  <a:pt x="619488" y="0"/>
                </a:moveTo>
                <a:lnTo>
                  <a:pt x="1099698" y="0"/>
                </a:lnTo>
                <a:lnTo>
                  <a:pt x="1099698" y="1265464"/>
                </a:lnTo>
                <a:lnTo>
                  <a:pt x="859593" y="1532640"/>
                </a:lnTo>
                <a:lnTo>
                  <a:pt x="619488" y="1265464"/>
                </a:lnTo>
                <a:close/>
                <a:moveTo>
                  <a:pt x="335512" y="0"/>
                </a:moveTo>
                <a:lnTo>
                  <a:pt x="546059" y="0"/>
                </a:lnTo>
                <a:lnTo>
                  <a:pt x="546059" y="1166181"/>
                </a:lnTo>
                <a:lnTo>
                  <a:pt x="335512" y="927455"/>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2" name="Parallelogram 15">
            <a:extLst>
              <a:ext uri="{FF2B5EF4-FFF2-40B4-BE49-F238E27FC236}">
                <a16:creationId xmlns:a16="http://schemas.microsoft.com/office/drawing/2014/main" xmlns="" id="{896AFBFF-F567-4122-831C-8A513ACD4D61}"/>
              </a:ext>
            </a:extLst>
          </p:cNvPr>
          <p:cNvSpPr/>
          <p:nvPr/>
        </p:nvSpPr>
        <p:spPr>
          <a:xfrm rot="16200000">
            <a:off x="6526713" y="2741871"/>
            <a:ext cx="408905" cy="442625"/>
          </a:xfrm>
          <a:custGeom>
            <a:avLst/>
            <a:gdLst/>
            <a:ahLst/>
            <a:cxnLst/>
            <a:rect l="l" t="t" r="r" b="b"/>
            <a:pathLst>
              <a:path w="2993176" h="3240001">
                <a:moveTo>
                  <a:pt x="1299907" y="647892"/>
                </a:moveTo>
                <a:lnTo>
                  <a:pt x="665509" y="1620000"/>
                </a:lnTo>
                <a:lnTo>
                  <a:pt x="1299907" y="2592108"/>
                </a:lnTo>
                <a:lnTo>
                  <a:pt x="634398" y="2592108"/>
                </a:lnTo>
                <a:lnTo>
                  <a:pt x="0" y="1620000"/>
                </a:lnTo>
                <a:lnTo>
                  <a:pt x="634398" y="647892"/>
                </a:lnTo>
                <a:close/>
                <a:moveTo>
                  <a:pt x="2993176" y="1620001"/>
                </a:moveTo>
                <a:lnTo>
                  <a:pt x="1913056" y="3240001"/>
                </a:lnTo>
                <a:lnTo>
                  <a:pt x="1782206" y="3043749"/>
                </a:lnTo>
                <a:lnTo>
                  <a:pt x="1110064" y="3043749"/>
                </a:lnTo>
                <a:cubicBezTo>
                  <a:pt x="1089036" y="3096599"/>
                  <a:pt x="1037333" y="3133759"/>
                  <a:pt x="976952" y="3133759"/>
                </a:cubicBezTo>
                <a:cubicBezTo>
                  <a:pt x="923853" y="3133759"/>
                  <a:pt x="877466" y="3105022"/>
                  <a:pt x="854540" y="3061058"/>
                </a:cubicBezTo>
                <a:lnTo>
                  <a:pt x="302383" y="3169763"/>
                </a:lnTo>
                <a:lnTo>
                  <a:pt x="302383" y="2809723"/>
                </a:lnTo>
                <a:lnTo>
                  <a:pt x="854540" y="2918427"/>
                </a:lnTo>
                <a:cubicBezTo>
                  <a:pt x="877466" y="2874463"/>
                  <a:pt x="923853" y="2845727"/>
                  <a:pt x="976952" y="2845727"/>
                </a:cubicBezTo>
                <a:cubicBezTo>
                  <a:pt x="1037333" y="2845727"/>
                  <a:pt x="1089036" y="2882887"/>
                  <a:pt x="1110064" y="2935737"/>
                </a:cubicBezTo>
                <a:lnTo>
                  <a:pt x="1710190" y="2935737"/>
                </a:lnTo>
                <a:lnTo>
                  <a:pt x="832936" y="1620001"/>
                </a:lnTo>
                <a:lnTo>
                  <a:pt x="1913056"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3" name="Round Same Side Corner Rectangle 21">
            <a:extLst>
              <a:ext uri="{FF2B5EF4-FFF2-40B4-BE49-F238E27FC236}">
                <a16:creationId xmlns:a16="http://schemas.microsoft.com/office/drawing/2014/main" xmlns="" id="{689F8078-2EA1-433F-9902-2267A74EC4D9}"/>
              </a:ext>
            </a:extLst>
          </p:cNvPr>
          <p:cNvSpPr/>
          <p:nvPr/>
        </p:nvSpPr>
        <p:spPr>
          <a:xfrm rot="10800000">
            <a:off x="7055425" y="2058137"/>
            <a:ext cx="264059" cy="298187"/>
          </a:xfrm>
          <a:custGeom>
            <a:avLst/>
            <a:gdLst/>
            <a:ahLst/>
            <a:cxnLst/>
            <a:rect l="l" t="t" r="r" b="b"/>
            <a:pathLst>
              <a:path w="2880320" h="3252576">
                <a:moveTo>
                  <a:pt x="612726" y="2220771"/>
                </a:moveTo>
                <a:cubicBezTo>
                  <a:pt x="662432" y="2220771"/>
                  <a:pt x="702726" y="2180477"/>
                  <a:pt x="702726" y="2130771"/>
                </a:cubicBezTo>
                <a:lnTo>
                  <a:pt x="702726" y="438771"/>
                </a:lnTo>
                <a:cubicBezTo>
                  <a:pt x="702726" y="389065"/>
                  <a:pt x="662432" y="348771"/>
                  <a:pt x="612726" y="348771"/>
                </a:cubicBezTo>
                <a:cubicBezTo>
                  <a:pt x="563020" y="348771"/>
                  <a:pt x="522726" y="389065"/>
                  <a:pt x="522726" y="438771"/>
                </a:cubicBezTo>
                <a:lnTo>
                  <a:pt x="522726" y="2130771"/>
                </a:lnTo>
                <a:cubicBezTo>
                  <a:pt x="522726" y="2180477"/>
                  <a:pt x="563020" y="2220771"/>
                  <a:pt x="612726" y="2220771"/>
                </a:cubicBezTo>
                <a:close/>
                <a:moveTo>
                  <a:pt x="1188790" y="2220771"/>
                </a:moveTo>
                <a:cubicBezTo>
                  <a:pt x="1238496" y="2220771"/>
                  <a:pt x="1278790" y="2180477"/>
                  <a:pt x="1278790" y="2130771"/>
                </a:cubicBezTo>
                <a:lnTo>
                  <a:pt x="1278790" y="438771"/>
                </a:lnTo>
                <a:cubicBezTo>
                  <a:pt x="1278790" y="389065"/>
                  <a:pt x="1238496" y="348771"/>
                  <a:pt x="1188790" y="348771"/>
                </a:cubicBezTo>
                <a:cubicBezTo>
                  <a:pt x="1139084" y="348771"/>
                  <a:pt x="1098790" y="389065"/>
                  <a:pt x="1098790" y="438771"/>
                </a:cubicBezTo>
                <a:lnTo>
                  <a:pt x="1098790" y="2130771"/>
                </a:lnTo>
                <a:cubicBezTo>
                  <a:pt x="1098790" y="2180477"/>
                  <a:pt x="1139084" y="2220771"/>
                  <a:pt x="1188790" y="2220771"/>
                </a:cubicBezTo>
                <a:close/>
                <a:moveTo>
                  <a:pt x="1764854" y="2220771"/>
                </a:moveTo>
                <a:cubicBezTo>
                  <a:pt x="1814560" y="2220771"/>
                  <a:pt x="1854854" y="2180477"/>
                  <a:pt x="1854854" y="2130771"/>
                </a:cubicBezTo>
                <a:lnTo>
                  <a:pt x="1854854" y="438771"/>
                </a:lnTo>
                <a:cubicBezTo>
                  <a:pt x="1854854" y="389065"/>
                  <a:pt x="1814560" y="348771"/>
                  <a:pt x="1764854" y="348771"/>
                </a:cubicBezTo>
                <a:cubicBezTo>
                  <a:pt x="1715148" y="348771"/>
                  <a:pt x="1674854" y="389065"/>
                  <a:pt x="1674854" y="438771"/>
                </a:cubicBezTo>
                <a:lnTo>
                  <a:pt x="1674854" y="2130771"/>
                </a:lnTo>
                <a:cubicBezTo>
                  <a:pt x="1674854" y="2180477"/>
                  <a:pt x="1715148" y="2220771"/>
                  <a:pt x="1764854" y="2220771"/>
                </a:cubicBezTo>
                <a:close/>
                <a:moveTo>
                  <a:pt x="2340918" y="2220771"/>
                </a:moveTo>
                <a:cubicBezTo>
                  <a:pt x="2390624" y="2220771"/>
                  <a:pt x="2430918" y="2180477"/>
                  <a:pt x="2430918" y="2130771"/>
                </a:cubicBezTo>
                <a:lnTo>
                  <a:pt x="2430918" y="438771"/>
                </a:lnTo>
                <a:cubicBezTo>
                  <a:pt x="2430918" y="389065"/>
                  <a:pt x="2390624" y="348771"/>
                  <a:pt x="2340918" y="348771"/>
                </a:cubicBezTo>
                <a:cubicBezTo>
                  <a:pt x="2291212" y="348771"/>
                  <a:pt x="2250918" y="389065"/>
                  <a:pt x="2250918" y="438771"/>
                </a:cubicBezTo>
                <a:lnTo>
                  <a:pt x="2250918" y="2130771"/>
                </a:lnTo>
                <a:cubicBezTo>
                  <a:pt x="2250918" y="2180477"/>
                  <a:pt x="2291212" y="2220771"/>
                  <a:pt x="2340918" y="2220771"/>
                </a:cubicBezTo>
                <a:close/>
                <a:moveTo>
                  <a:pt x="2784182" y="2519920"/>
                </a:moveTo>
                <a:lnTo>
                  <a:pt x="96136" y="2519920"/>
                </a:lnTo>
                <a:lnTo>
                  <a:pt x="96136" y="419995"/>
                </a:lnTo>
                <a:cubicBezTo>
                  <a:pt x="96136" y="188038"/>
                  <a:pt x="284174" y="0"/>
                  <a:pt x="516131" y="0"/>
                </a:cubicBezTo>
                <a:lnTo>
                  <a:pt x="2364187" y="0"/>
                </a:lnTo>
                <a:cubicBezTo>
                  <a:pt x="2596144" y="0"/>
                  <a:pt x="2784182" y="188038"/>
                  <a:pt x="2784182" y="419995"/>
                </a:cubicBezTo>
                <a:close/>
                <a:moveTo>
                  <a:pt x="1687966" y="3252576"/>
                </a:moveTo>
                <a:lnTo>
                  <a:pt x="1192350" y="3252576"/>
                </a:lnTo>
                <a:cubicBezTo>
                  <a:pt x="1129224" y="3252576"/>
                  <a:pt x="1078050" y="3201402"/>
                  <a:pt x="1078050" y="3138276"/>
                </a:cubicBezTo>
                <a:lnTo>
                  <a:pt x="1078050" y="3023976"/>
                </a:lnTo>
                <a:lnTo>
                  <a:pt x="60008" y="3023976"/>
                </a:lnTo>
                <a:cubicBezTo>
                  <a:pt x="26866" y="3023976"/>
                  <a:pt x="0" y="2997110"/>
                  <a:pt x="0" y="2963968"/>
                </a:cubicBezTo>
                <a:lnTo>
                  <a:pt x="0" y="2723944"/>
                </a:lnTo>
                <a:cubicBezTo>
                  <a:pt x="0" y="2690802"/>
                  <a:pt x="26866" y="2663936"/>
                  <a:pt x="60008" y="2663936"/>
                </a:cubicBezTo>
                <a:lnTo>
                  <a:pt x="2820312" y="2663936"/>
                </a:lnTo>
                <a:cubicBezTo>
                  <a:pt x="2853454" y="2663936"/>
                  <a:pt x="2880320" y="2690802"/>
                  <a:pt x="2880320" y="2723944"/>
                </a:cubicBezTo>
                <a:lnTo>
                  <a:pt x="2880320" y="2963968"/>
                </a:lnTo>
                <a:cubicBezTo>
                  <a:pt x="2880320" y="2997110"/>
                  <a:pt x="2853454" y="3023976"/>
                  <a:pt x="2820312" y="3023976"/>
                </a:cubicBezTo>
                <a:lnTo>
                  <a:pt x="1802266" y="3023976"/>
                </a:lnTo>
                <a:lnTo>
                  <a:pt x="1802266" y="3138276"/>
                </a:lnTo>
                <a:cubicBezTo>
                  <a:pt x="1802266" y="3201402"/>
                  <a:pt x="1751092" y="3252576"/>
                  <a:pt x="1687966" y="3252576"/>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4" name="Oval 26">
            <a:extLst>
              <a:ext uri="{FF2B5EF4-FFF2-40B4-BE49-F238E27FC236}">
                <a16:creationId xmlns:a16="http://schemas.microsoft.com/office/drawing/2014/main" xmlns="" id="{E67D79E8-6FBB-433A-88F1-29BF6E8E76F7}"/>
              </a:ext>
            </a:extLst>
          </p:cNvPr>
          <p:cNvSpPr/>
          <p:nvPr/>
        </p:nvSpPr>
        <p:spPr>
          <a:xfrm>
            <a:off x="5454590" y="2770652"/>
            <a:ext cx="322665" cy="385063"/>
          </a:xfrm>
          <a:custGeom>
            <a:avLst/>
            <a:gdLst/>
            <a:ahLst/>
            <a:cxnLst/>
            <a:rect l="l" t="t" r="r" b="b"/>
            <a:pathLst>
              <a:path w="2543357" h="3035197">
                <a:moveTo>
                  <a:pt x="1932497" y="885460"/>
                </a:moveTo>
                <a:lnTo>
                  <a:pt x="1858608" y="981586"/>
                </a:lnTo>
                <a:cubicBezTo>
                  <a:pt x="2087948" y="1157874"/>
                  <a:pt x="2221364" y="1431493"/>
                  <a:pt x="2219022" y="1720748"/>
                </a:cubicBezTo>
                <a:lnTo>
                  <a:pt x="2340261" y="1721729"/>
                </a:lnTo>
                <a:cubicBezTo>
                  <a:pt x="2342911" y="1394473"/>
                  <a:pt x="2191967" y="1084907"/>
                  <a:pt x="1932497" y="885460"/>
                </a:cubicBezTo>
                <a:close/>
                <a:moveTo>
                  <a:pt x="1028922" y="281987"/>
                </a:moveTo>
                <a:cubicBezTo>
                  <a:pt x="1157068" y="321344"/>
                  <a:pt x="1128134" y="299573"/>
                  <a:pt x="1193247" y="332230"/>
                </a:cubicBezTo>
                <a:cubicBezTo>
                  <a:pt x="1269854" y="451410"/>
                  <a:pt x="1301375" y="602654"/>
                  <a:pt x="1295736" y="739575"/>
                </a:cubicBezTo>
                <a:cubicBezTo>
                  <a:pt x="1418781" y="730097"/>
                  <a:pt x="1391656" y="622269"/>
                  <a:pt x="1842154" y="674175"/>
                </a:cubicBezTo>
                <a:cubicBezTo>
                  <a:pt x="2251963" y="725703"/>
                  <a:pt x="2543357" y="1202505"/>
                  <a:pt x="2543357" y="1911138"/>
                </a:cubicBezTo>
                <a:cubicBezTo>
                  <a:pt x="2543357" y="2619771"/>
                  <a:pt x="2228290" y="3174439"/>
                  <a:pt x="1189012" y="3004227"/>
                </a:cubicBezTo>
                <a:cubicBezTo>
                  <a:pt x="266689" y="3142266"/>
                  <a:pt x="99973" y="2479414"/>
                  <a:pt x="24671" y="2089269"/>
                </a:cubicBezTo>
                <a:cubicBezTo>
                  <a:pt x="-50631" y="1699124"/>
                  <a:pt x="9514" y="922425"/>
                  <a:pt x="737199" y="663358"/>
                </a:cubicBezTo>
                <a:cubicBezTo>
                  <a:pt x="1021153" y="585721"/>
                  <a:pt x="1093645" y="690425"/>
                  <a:pt x="1216376" y="728497"/>
                </a:cubicBezTo>
                <a:cubicBezTo>
                  <a:pt x="1183268" y="569368"/>
                  <a:pt x="1135766" y="458984"/>
                  <a:pt x="1028922" y="281987"/>
                </a:cubicBezTo>
                <a:close/>
                <a:moveTo>
                  <a:pt x="1919942" y="47"/>
                </a:moveTo>
                <a:cubicBezTo>
                  <a:pt x="2086542" y="1491"/>
                  <a:pt x="2263938" y="35583"/>
                  <a:pt x="2350876" y="60453"/>
                </a:cubicBezTo>
                <a:cubicBezTo>
                  <a:pt x="2672784" y="174000"/>
                  <a:pt x="2321773" y="213881"/>
                  <a:pt x="2220060" y="345654"/>
                </a:cubicBezTo>
                <a:cubicBezTo>
                  <a:pt x="2118347" y="477427"/>
                  <a:pt x="2005019" y="609932"/>
                  <a:pt x="1770740" y="609932"/>
                </a:cubicBezTo>
                <a:lnTo>
                  <a:pt x="1326444" y="614956"/>
                </a:lnTo>
                <a:lnTo>
                  <a:pt x="1346541" y="320533"/>
                </a:lnTo>
                <a:cubicBezTo>
                  <a:pt x="1401807" y="115484"/>
                  <a:pt x="1563158" y="44336"/>
                  <a:pt x="1760692" y="11037"/>
                </a:cubicBezTo>
                <a:cubicBezTo>
                  <a:pt x="1810076" y="2712"/>
                  <a:pt x="1864409" y="-434"/>
                  <a:pt x="1919942" y="47"/>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5" name="Freeform 32">
            <a:extLst>
              <a:ext uri="{FF2B5EF4-FFF2-40B4-BE49-F238E27FC236}">
                <a16:creationId xmlns:a16="http://schemas.microsoft.com/office/drawing/2014/main" xmlns="" id="{64D7D246-FC45-4459-99DF-135C7465FAD2}"/>
              </a:ext>
            </a:extLst>
          </p:cNvPr>
          <p:cNvSpPr/>
          <p:nvPr/>
        </p:nvSpPr>
        <p:spPr>
          <a:xfrm>
            <a:off x="3674423" y="1332150"/>
            <a:ext cx="408033" cy="373744"/>
          </a:xfrm>
          <a:custGeom>
            <a:avLst/>
            <a:gdLst/>
            <a:ahLst/>
            <a:cxnLst/>
            <a:rect l="l" t="t" r="r" b="b"/>
            <a:pathLst>
              <a:path w="3210745" h="2940925">
                <a:moveTo>
                  <a:pt x="340528" y="2526682"/>
                </a:moveTo>
                <a:cubicBezTo>
                  <a:pt x="280875" y="2526682"/>
                  <a:pt x="232516" y="2575041"/>
                  <a:pt x="232516" y="2634694"/>
                </a:cubicBezTo>
                <a:cubicBezTo>
                  <a:pt x="232516" y="2694347"/>
                  <a:pt x="280875" y="2742706"/>
                  <a:pt x="340528" y="2742706"/>
                </a:cubicBezTo>
                <a:cubicBezTo>
                  <a:pt x="400181" y="2742706"/>
                  <a:pt x="448540" y="2694347"/>
                  <a:pt x="448540" y="2634694"/>
                </a:cubicBezTo>
                <a:cubicBezTo>
                  <a:pt x="448540" y="2575041"/>
                  <a:pt x="400181" y="2526682"/>
                  <a:pt x="340528" y="2526682"/>
                </a:cubicBezTo>
                <a:close/>
                <a:moveTo>
                  <a:pt x="1821636" y="152"/>
                </a:moveTo>
                <a:cubicBezTo>
                  <a:pt x="1920275" y="-4956"/>
                  <a:pt x="2051571" y="119306"/>
                  <a:pt x="2102482" y="278737"/>
                </a:cubicBezTo>
                <a:cubicBezTo>
                  <a:pt x="2192513" y="649582"/>
                  <a:pt x="1575154" y="1213351"/>
                  <a:pt x="2006019" y="1236931"/>
                </a:cubicBezTo>
                <a:cubicBezTo>
                  <a:pt x="2310412" y="1206920"/>
                  <a:pt x="2473326" y="1176910"/>
                  <a:pt x="2803442" y="1166192"/>
                </a:cubicBezTo>
                <a:cubicBezTo>
                  <a:pt x="3103547" y="1170479"/>
                  <a:pt x="3152850" y="1361260"/>
                  <a:pt x="3002798" y="1564903"/>
                </a:cubicBezTo>
                <a:cubicBezTo>
                  <a:pt x="3191435" y="1575621"/>
                  <a:pt x="3347919" y="1869296"/>
                  <a:pt x="3022090" y="1989338"/>
                </a:cubicBezTo>
                <a:cubicBezTo>
                  <a:pt x="3332913" y="2182262"/>
                  <a:pt x="3154994" y="2426634"/>
                  <a:pt x="2977074" y="2471650"/>
                </a:cubicBezTo>
                <a:cubicBezTo>
                  <a:pt x="3127127" y="2606697"/>
                  <a:pt x="3109978" y="2709590"/>
                  <a:pt x="2957782" y="2793191"/>
                </a:cubicBezTo>
                <a:cubicBezTo>
                  <a:pt x="2620164" y="2932526"/>
                  <a:pt x="1747715" y="3028988"/>
                  <a:pt x="1253613" y="2818914"/>
                </a:cubicBezTo>
                <a:cubicBezTo>
                  <a:pt x="1018944" y="2738561"/>
                  <a:pt x="869067" y="2654318"/>
                  <a:pt x="700568" y="2648441"/>
                </a:cubicBezTo>
                <a:lnTo>
                  <a:pt x="700568" y="2796242"/>
                </a:lnTo>
                <a:cubicBezTo>
                  <a:pt x="700568" y="2860729"/>
                  <a:pt x="648291" y="2913006"/>
                  <a:pt x="583804" y="2913006"/>
                </a:cubicBezTo>
                <a:lnTo>
                  <a:pt x="0" y="2913006"/>
                </a:lnTo>
                <a:lnTo>
                  <a:pt x="0" y="1400838"/>
                </a:lnTo>
                <a:lnTo>
                  <a:pt x="583804" y="1400838"/>
                </a:lnTo>
                <a:cubicBezTo>
                  <a:pt x="648291" y="1400838"/>
                  <a:pt x="700568" y="1453115"/>
                  <a:pt x="700568" y="1517602"/>
                </a:cubicBezTo>
                <a:lnTo>
                  <a:pt x="700568" y="1571674"/>
                </a:lnTo>
                <a:cubicBezTo>
                  <a:pt x="721537" y="1568378"/>
                  <a:pt x="746526" y="1559634"/>
                  <a:pt x="784162" y="1539180"/>
                </a:cubicBezTo>
                <a:cubicBezTo>
                  <a:pt x="831321" y="1421281"/>
                  <a:pt x="890271" y="1323747"/>
                  <a:pt x="1034964" y="1191915"/>
                </a:cubicBezTo>
                <a:cubicBezTo>
                  <a:pt x="1257900" y="851081"/>
                  <a:pt x="1628744" y="677449"/>
                  <a:pt x="1703770" y="169413"/>
                </a:cubicBezTo>
                <a:cubicBezTo>
                  <a:pt x="1715024" y="52855"/>
                  <a:pt x="1762452" y="3217"/>
                  <a:pt x="1821636" y="15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6" name="Rounded Rectangle 10">
            <a:extLst>
              <a:ext uri="{FF2B5EF4-FFF2-40B4-BE49-F238E27FC236}">
                <a16:creationId xmlns:a16="http://schemas.microsoft.com/office/drawing/2014/main" xmlns="" id="{B751C24E-F19C-42C1-A845-287935D0375A}"/>
              </a:ext>
            </a:extLst>
          </p:cNvPr>
          <p:cNvSpPr/>
          <p:nvPr/>
        </p:nvSpPr>
        <p:spPr>
          <a:xfrm>
            <a:off x="6524895" y="2039054"/>
            <a:ext cx="254160" cy="336352"/>
          </a:xfrm>
          <a:custGeom>
            <a:avLst/>
            <a:gdLst/>
            <a:ahLst/>
            <a:cxnLst/>
            <a:rect l="l" t="t" r="r" b="b"/>
            <a:pathLst>
              <a:path w="2448272" h="3240000">
                <a:moveTo>
                  <a:pt x="1358676" y="2676152"/>
                </a:moveTo>
                <a:cubicBezTo>
                  <a:pt x="1327753" y="2676152"/>
                  <a:pt x="1302685" y="2701220"/>
                  <a:pt x="1302685" y="2732143"/>
                </a:cubicBezTo>
                <a:lnTo>
                  <a:pt x="1302685" y="2956101"/>
                </a:lnTo>
                <a:cubicBezTo>
                  <a:pt x="1302685" y="2987024"/>
                  <a:pt x="1327753" y="3012092"/>
                  <a:pt x="1358676" y="3012092"/>
                </a:cubicBezTo>
                <a:lnTo>
                  <a:pt x="1582634" y="3012092"/>
                </a:lnTo>
                <a:cubicBezTo>
                  <a:pt x="1613557" y="3012092"/>
                  <a:pt x="1638625" y="2987024"/>
                  <a:pt x="1638625" y="2956101"/>
                </a:cubicBezTo>
                <a:lnTo>
                  <a:pt x="1638625" y="2732143"/>
                </a:lnTo>
                <a:cubicBezTo>
                  <a:pt x="1638625" y="2701220"/>
                  <a:pt x="1613557" y="2676152"/>
                  <a:pt x="1582634" y="2676152"/>
                </a:cubicBezTo>
                <a:close/>
                <a:moveTo>
                  <a:pt x="837062" y="2676152"/>
                </a:moveTo>
                <a:cubicBezTo>
                  <a:pt x="806139" y="2676152"/>
                  <a:pt x="781071" y="2701220"/>
                  <a:pt x="781071" y="2732143"/>
                </a:cubicBezTo>
                <a:lnTo>
                  <a:pt x="781071" y="2956101"/>
                </a:lnTo>
                <a:cubicBezTo>
                  <a:pt x="781071" y="2987024"/>
                  <a:pt x="806139" y="3012092"/>
                  <a:pt x="837062" y="3012092"/>
                </a:cubicBezTo>
                <a:lnTo>
                  <a:pt x="1061020" y="3012092"/>
                </a:lnTo>
                <a:cubicBezTo>
                  <a:pt x="1091943" y="3012092"/>
                  <a:pt x="1117011" y="2987024"/>
                  <a:pt x="1117011" y="2956101"/>
                </a:cubicBezTo>
                <a:lnTo>
                  <a:pt x="1117011" y="2732143"/>
                </a:lnTo>
                <a:cubicBezTo>
                  <a:pt x="1117011" y="2701220"/>
                  <a:pt x="1091943" y="2676152"/>
                  <a:pt x="1061020" y="2676152"/>
                </a:cubicBezTo>
                <a:close/>
                <a:moveTo>
                  <a:pt x="315448" y="2676152"/>
                </a:moveTo>
                <a:cubicBezTo>
                  <a:pt x="284525" y="2676152"/>
                  <a:pt x="259457" y="2701220"/>
                  <a:pt x="259457" y="2732143"/>
                </a:cubicBezTo>
                <a:lnTo>
                  <a:pt x="259457" y="2956101"/>
                </a:lnTo>
                <a:cubicBezTo>
                  <a:pt x="259457" y="2987024"/>
                  <a:pt x="284525" y="3012092"/>
                  <a:pt x="315448" y="3012092"/>
                </a:cubicBezTo>
                <a:lnTo>
                  <a:pt x="539406" y="3012092"/>
                </a:lnTo>
                <a:cubicBezTo>
                  <a:pt x="570329" y="3012092"/>
                  <a:pt x="595397" y="2987024"/>
                  <a:pt x="595397" y="2956101"/>
                </a:cubicBezTo>
                <a:lnTo>
                  <a:pt x="595397" y="2732143"/>
                </a:lnTo>
                <a:cubicBezTo>
                  <a:pt x="595397" y="2701220"/>
                  <a:pt x="570329" y="2676152"/>
                  <a:pt x="539406" y="2676152"/>
                </a:cubicBezTo>
                <a:close/>
                <a:moveTo>
                  <a:pt x="1880291" y="2179832"/>
                </a:moveTo>
                <a:cubicBezTo>
                  <a:pt x="1849368" y="2179832"/>
                  <a:pt x="1824300" y="2204900"/>
                  <a:pt x="1824300" y="2235823"/>
                </a:cubicBezTo>
                <a:lnTo>
                  <a:pt x="1824300" y="2956101"/>
                </a:lnTo>
                <a:cubicBezTo>
                  <a:pt x="1824300" y="2987024"/>
                  <a:pt x="1849368" y="3012092"/>
                  <a:pt x="1880291" y="3012092"/>
                </a:cubicBezTo>
                <a:lnTo>
                  <a:pt x="2104249" y="3012092"/>
                </a:lnTo>
                <a:cubicBezTo>
                  <a:pt x="2135172" y="3012092"/>
                  <a:pt x="2160240" y="2987024"/>
                  <a:pt x="2160240" y="2956101"/>
                </a:cubicBezTo>
                <a:lnTo>
                  <a:pt x="2160240" y="2235823"/>
                </a:lnTo>
                <a:cubicBezTo>
                  <a:pt x="2160240" y="2204900"/>
                  <a:pt x="2135172" y="2179832"/>
                  <a:pt x="2104249" y="2179832"/>
                </a:cubicBezTo>
                <a:close/>
                <a:moveTo>
                  <a:pt x="1358676" y="2179832"/>
                </a:moveTo>
                <a:cubicBezTo>
                  <a:pt x="1327753" y="2179832"/>
                  <a:pt x="1302685" y="2204900"/>
                  <a:pt x="1302685" y="2235823"/>
                </a:cubicBezTo>
                <a:lnTo>
                  <a:pt x="1302685" y="2459781"/>
                </a:lnTo>
                <a:cubicBezTo>
                  <a:pt x="1302685" y="2490704"/>
                  <a:pt x="1327753" y="2515772"/>
                  <a:pt x="1358676" y="2515772"/>
                </a:cubicBezTo>
                <a:lnTo>
                  <a:pt x="1582634" y="2515772"/>
                </a:lnTo>
                <a:cubicBezTo>
                  <a:pt x="1613557" y="2515772"/>
                  <a:pt x="1638625" y="2490704"/>
                  <a:pt x="1638625" y="2459781"/>
                </a:cubicBezTo>
                <a:lnTo>
                  <a:pt x="1638625" y="2235823"/>
                </a:lnTo>
                <a:cubicBezTo>
                  <a:pt x="1638625" y="2204900"/>
                  <a:pt x="1613557" y="2179832"/>
                  <a:pt x="1582634" y="2179832"/>
                </a:cubicBezTo>
                <a:close/>
                <a:moveTo>
                  <a:pt x="837062" y="2179832"/>
                </a:moveTo>
                <a:cubicBezTo>
                  <a:pt x="806139" y="2179832"/>
                  <a:pt x="781071" y="2204900"/>
                  <a:pt x="781071" y="2235823"/>
                </a:cubicBezTo>
                <a:lnTo>
                  <a:pt x="781071" y="2459781"/>
                </a:lnTo>
                <a:cubicBezTo>
                  <a:pt x="781071" y="2490704"/>
                  <a:pt x="806139" y="2515772"/>
                  <a:pt x="837062" y="2515772"/>
                </a:cubicBezTo>
                <a:lnTo>
                  <a:pt x="1061020" y="2515772"/>
                </a:lnTo>
                <a:cubicBezTo>
                  <a:pt x="1091943" y="2515772"/>
                  <a:pt x="1117011" y="2490704"/>
                  <a:pt x="1117011" y="2459781"/>
                </a:cubicBezTo>
                <a:lnTo>
                  <a:pt x="1117011" y="2235823"/>
                </a:lnTo>
                <a:cubicBezTo>
                  <a:pt x="1117011" y="2204900"/>
                  <a:pt x="1091943" y="2179832"/>
                  <a:pt x="1061020" y="2179832"/>
                </a:cubicBezTo>
                <a:close/>
                <a:moveTo>
                  <a:pt x="315448" y="2179832"/>
                </a:moveTo>
                <a:cubicBezTo>
                  <a:pt x="284525" y="2179832"/>
                  <a:pt x="259457" y="2204900"/>
                  <a:pt x="259457" y="2235823"/>
                </a:cubicBezTo>
                <a:lnTo>
                  <a:pt x="259457" y="2459781"/>
                </a:lnTo>
                <a:cubicBezTo>
                  <a:pt x="259457" y="2490704"/>
                  <a:pt x="284525" y="2515772"/>
                  <a:pt x="315448" y="2515772"/>
                </a:cubicBezTo>
                <a:lnTo>
                  <a:pt x="539406" y="2515772"/>
                </a:lnTo>
                <a:cubicBezTo>
                  <a:pt x="570329" y="2515772"/>
                  <a:pt x="595397" y="2490704"/>
                  <a:pt x="595397" y="2459781"/>
                </a:cubicBezTo>
                <a:lnTo>
                  <a:pt x="595397" y="2235823"/>
                </a:lnTo>
                <a:cubicBezTo>
                  <a:pt x="595397" y="2204900"/>
                  <a:pt x="570329" y="2179832"/>
                  <a:pt x="539406" y="2179832"/>
                </a:cubicBezTo>
                <a:close/>
                <a:moveTo>
                  <a:pt x="1880291" y="1683512"/>
                </a:moveTo>
                <a:cubicBezTo>
                  <a:pt x="1849368" y="1683512"/>
                  <a:pt x="1824300" y="1708580"/>
                  <a:pt x="1824300" y="1739503"/>
                </a:cubicBezTo>
                <a:lnTo>
                  <a:pt x="1824300" y="1963461"/>
                </a:lnTo>
                <a:cubicBezTo>
                  <a:pt x="1824300" y="1994384"/>
                  <a:pt x="1849368" y="2019452"/>
                  <a:pt x="1880291" y="2019452"/>
                </a:cubicBezTo>
                <a:lnTo>
                  <a:pt x="2104249" y="2019452"/>
                </a:lnTo>
                <a:cubicBezTo>
                  <a:pt x="2135172" y="2019452"/>
                  <a:pt x="2160240" y="1994384"/>
                  <a:pt x="2160240" y="1963461"/>
                </a:cubicBezTo>
                <a:lnTo>
                  <a:pt x="2160240" y="1739503"/>
                </a:lnTo>
                <a:cubicBezTo>
                  <a:pt x="2160240" y="1708580"/>
                  <a:pt x="2135172" y="1683512"/>
                  <a:pt x="2104249" y="1683512"/>
                </a:cubicBezTo>
                <a:close/>
                <a:moveTo>
                  <a:pt x="1358676" y="1683512"/>
                </a:moveTo>
                <a:cubicBezTo>
                  <a:pt x="1327753" y="1683512"/>
                  <a:pt x="1302685" y="1708580"/>
                  <a:pt x="1302685" y="1739503"/>
                </a:cubicBezTo>
                <a:lnTo>
                  <a:pt x="1302685" y="1963461"/>
                </a:lnTo>
                <a:cubicBezTo>
                  <a:pt x="1302685" y="1994384"/>
                  <a:pt x="1327753" y="2019452"/>
                  <a:pt x="1358676" y="2019452"/>
                </a:cubicBezTo>
                <a:lnTo>
                  <a:pt x="1582634" y="2019452"/>
                </a:lnTo>
                <a:cubicBezTo>
                  <a:pt x="1613557" y="2019452"/>
                  <a:pt x="1638625" y="1994384"/>
                  <a:pt x="1638625" y="1963461"/>
                </a:cubicBezTo>
                <a:lnTo>
                  <a:pt x="1638625" y="1739503"/>
                </a:lnTo>
                <a:cubicBezTo>
                  <a:pt x="1638625" y="1708580"/>
                  <a:pt x="1613557" y="1683512"/>
                  <a:pt x="1582634" y="1683512"/>
                </a:cubicBezTo>
                <a:close/>
                <a:moveTo>
                  <a:pt x="837062" y="1683512"/>
                </a:moveTo>
                <a:cubicBezTo>
                  <a:pt x="806139" y="1683512"/>
                  <a:pt x="781071" y="1708580"/>
                  <a:pt x="781071" y="1739503"/>
                </a:cubicBezTo>
                <a:lnTo>
                  <a:pt x="781071" y="1963461"/>
                </a:lnTo>
                <a:cubicBezTo>
                  <a:pt x="781071" y="1994384"/>
                  <a:pt x="806139" y="2019452"/>
                  <a:pt x="837062" y="2019452"/>
                </a:cubicBezTo>
                <a:lnTo>
                  <a:pt x="1061020" y="2019452"/>
                </a:lnTo>
                <a:cubicBezTo>
                  <a:pt x="1091943" y="2019452"/>
                  <a:pt x="1117011" y="1994384"/>
                  <a:pt x="1117011" y="1963461"/>
                </a:cubicBezTo>
                <a:lnTo>
                  <a:pt x="1117011" y="1739503"/>
                </a:lnTo>
                <a:cubicBezTo>
                  <a:pt x="1117011" y="1708580"/>
                  <a:pt x="1091943" y="1683512"/>
                  <a:pt x="1061020" y="1683512"/>
                </a:cubicBezTo>
                <a:close/>
                <a:moveTo>
                  <a:pt x="315448" y="1683512"/>
                </a:moveTo>
                <a:cubicBezTo>
                  <a:pt x="284525" y="1683512"/>
                  <a:pt x="259457" y="1708580"/>
                  <a:pt x="259457" y="1739503"/>
                </a:cubicBezTo>
                <a:lnTo>
                  <a:pt x="259457" y="1963461"/>
                </a:lnTo>
                <a:cubicBezTo>
                  <a:pt x="259457" y="1994384"/>
                  <a:pt x="284525" y="2019452"/>
                  <a:pt x="315448" y="2019452"/>
                </a:cubicBezTo>
                <a:lnTo>
                  <a:pt x="539406" y="2019452"/>
                </a:lnTo>
                <a:cubicBezTo>
                  <a:pt x="570329" y="2019452"/>
                  <a:pt x="595397" y="1994384"/>
                  <a:pt x="595397" y="1963461"/>
                </a:cubicBezTo>
                <a:lnTo>
                  <a:pt x="595397" y="1739503"/>
                </a:lnTo>
                <a:cubicBezTo>
                  <a:pt x="595397" y="1708580"/>
                  <a:pt x="570329" y="1683512"/>
                  <a:pt x="539406" y="1683512"/>
                </a:cubicBezTo>
                <a:close/>
                <a:moveTo>
                  <a:pt x="1880291" y="1187192"/>
                </a:moveTo>
                <a:cubicBezTo>
                  <a:pt x="1849368" y="1187192"/>
                  <a:pt x="1824300" y="1212260"/>
                  <a:pt x="1824300" y="1243183"/>
                </a:cubicBezTo>
                <a:lnTo>
                  <a:pt x="1824300" y="1467141"/>
                </a:lnTo>
                <a:cubicBezTo>
                  <a:pt x="1824300" y="1498064"/>
                  <a:pt x="1849368" y="1523132"/>
                  <a:pt x="1880291" y="1523132"/>
                </a:cubicBezTo>
                <a:lnTo>
                  <a:pt x="2104249" y="1523132"/>
                </a:lnTo>
                <a:cubicBezTo>
                  <a:pt x="2135172" y="1523132"/>
                  <a:pt x="2160240" y="1498064"/>
                  <a:pt x="2160240" y="1467141"/>
                </a:cubicBezTo>
                <a:lnTo>
                  <a:pt x="2160240" y="1243183"/>
                </a:lnTo>
                <a:cubicBezTo>
                  <a:pt x="2160240" y="1212260"/>
                  <a:pt x="2135172" y="1187192"/>
                  <a:pt x="2104249" y="1187192"/>
                </a:cubicBezTo>
                <a:close/>
                <a:moveTo>
                  <a:pt x="1358676" y="1187192"/>
                </a:moveTo>
                <a:cubicBezTo>
                  <a:pt x="1327753" y="1187192"/>
                  <a:pt x="1302685" y="1212260"/>
                  <a:pt x="1302685" y="1243183"/>
                </a:cubicBezTo>
                <a:lnTo>
                  <a:pt x="1302685" y="1467141"/>
                </a:lnTo>
                <a:cubicBezTo>
                  <a:pt x="1302685" y="1498064"/>
                  <a:pt x="1327753" y="1523132"/>
                  <a:pt x="1358676" y="1523132"/>
                </a:cubicBezTo>
                <a:lnTo>
                  <a:pt x="1582634" y="1523132"/>
                </a:lnTo>
                <a:cubicBezTo>
                  <a:pt x="1613557" y="1523132"/>
                  <a:pt x="1638625" y="1498064"/>
                  <a:pt x="1638625" y="1467141"/>
                </a:cubicBezTo>
                <a:lnTo>
                  <a:pt x="1638625" y="1243183"/>
                </a:lnTo>
                <a:cubicBezTo>
                  <a:pt x="1638625" y="1212260"/>
                  <a:pt x="1613557" y="1187192"/>
                  <a:pt x="1582634" y="1187192"/>
                </a:cubicBezTo>
                <a:close/>
                <a:moveTo>
                  <a:pt x="837062" y="1187192"/>
                </a:moveTo>
                <a:cubicBezTo>
                  <a:pt x="806139" y="1187192"/>
                  <a:pt x="781071" y="1212260"/>
                  <a:pt x="781071" y="1243183"/>
                </a:cubicBezTo>
                <a:lnTo>
                  <a:pt x="781071" y="1467141"/>
                </a:lnTo>
                <a:cubicBezTo>
                  <a:pt x="781071" y="1498064"/>
                  <a:pt x="806139" y="1523132"/>
                  <a:pt x="837062" y="1523132"/>
                </a:cubicBezTo>
                <a:lnTo>
                  <a:pt x="1061020" y="1523132"/>
                </a:lnTo>
                <a:cubicBezTo>
                  <a:pt x="1091943" y="1523132"/>
                  <a:pt x="1117011" y="1498064"/>
                  <a:pt x="1117011" y="1467141"/>
                </a:cubicBezTo>
                <a:lnTo>
                  <a:pt x="1117011" y="1243183"/>
                </a:lnTo>
                <a:cubicBezTo>
                  <a:pt x="1117011" y="1212260"/>
                  <a:pt x="1091943" y="1187192"/>
                  <a:pt x="1061020" y="1187192"/>
                </a:cubicBezTo>
                <a:close/>
                <a:moveTo>
                  <a:pt x="315448" y="1187192"/>
                </a:moveTo>
                <a:cubicBezTo>
                  <a:pt x="284525" y="1187192"/>
                  <a:pt x="259457" y="1212260"/>
                  <a:pt x="259457" y="1243183"/>
                </a:cubicBezTo>
                <a:lnTo>
                  <a:pt x="259457" y="1467141"/>
                </a:lnTo>
                <a:cubicBezTo>
                  <a:pt x="259457" y="1498064"/>
                  <a:pt x="284525" y="1523132"/>
                  <a:pt x="315448" y="1523132"/>
                </a:cubicBezTo>
                <a:lnTo>
                  <a:pt x="539406" y="1523132"/>
                </a:lnTo>
                <a:cubicBezTo>
                  <a:pt x="570329" y="1523132"/>
                  <a:pt x="595397" y="1498064"/>
                  <a:pt x="595397" y="1467141"/>
                </a:cubicBezTo>
                <a:lnTo>
                  <a:pt x="595397" y="1243183"/>
                </a:lnTo>
                <a:cubicBezTo>
                  <a:pt x="595397" y="1212260"/>
                  <a:pt x="570329" y="1187192"/>
                  <a:pt x="539406" y="1187192"/>
                </a:cubicBezTo>
                <a:close/>
                <a:moveTo>
                  <a:pt x="348041" y="163575"/>
                </a:moveTo>
                <a:cubicBezTo>
                  <a:pt x="275130" y="163575"/>
                  <a:pt x="216024" y="222681"/>
                  <a:pt x="216024" y="295592"/>
                </a:cubicBezTo>
                <a:lnTo>
                  <a:pt x="216024" y="823646"/>
                </a:lnTo>
                <a:cubicBezTo>
                  <a:pt x="216024" y="896557"/>
                  <a:pt x="275130" y="955663"/>
                  <a:pt x="348041" y="955663"/>
                </a:cubicBezTo>
                <a:lnTo>
                  <a:pt x="2100231" y="955663"/>
                </a:lnTo>
                <a:cubicBezTo>
                  <a:pt x="2173142" y="955663"/>
                  <a:pt x="2232248" y="896557"/>
                  <a:pt x="2232248" y="823646"/>
                </a:cubicBezTo>
                <a:lnTo>
                  <a:pt x="2232248" y="295592"/>
                </a:lnTo>
                <a:cubicBezTo>
                  <a:pt x="2232248" y="222681"/>
                  <a:pt x="2173142" y="163575"/>
                  <a:pt x="2100231" y="163575"/>
                </a:cubicBezTo>
                <a:close/>
                <a:moveTo>
                  <a:pt x="265172" y="0"/>
                </a:moveTo>
                <a:lnTo>
                  <a:pt x="2183100" y="0"/>
                </a:lnTo>
                <a:cubicBezTo>
                  <a:pt x="2329550" y="0"/>
                  <a:pt x="2448272" y="118722"/>
                  <a:pt x="2448272" y="265172"/>
                </a:cubicBezTo>
                <a:lnTo>
                  <a:pt x="2448272" y="2974828"/>
                </a:lnTo>
                <a:cubicBezTo>
                  <a:pt x="2448272" y="3121278"/>
                  <a:pt x="2329550" y="3240000"/>
                  <a:pt x="2183100" y="3240000"/>
                </a:cubicBezTo>
                <a:lnTo>
                  <a:pt x="265172" y="3240000"/>
                </a:lnTo>
                <a:cubicBezTo>
                  <a:pt x="118722" y="3240000"/>
                  <a:pt x="0" y="3121278"/>
                  <a:pt x="0" y="2974828"/>
                </a:cubicBezTo>
                <a:lnTo>
                  <a:pt x="0" y="265172"/>
                </a:lnTo>
                <a:cubicBezTo>
                  <a:pt x="0" y="118722"/>
                  <a:pt x="118722" y="0"/>
                  <a:pt x="26517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7" name="Rounded Rectangle 32">
            <a:extLst>
              <a:ext uri="{FF2B5EF4-FFF2-40B4-BE49-F238E27FC236}">
                <a16:creationId xmlns:a16="http://schemas.microsoft.com/office/drawing/2014/main" xmlns="" id="{F5EBA0FA-1646-452C-B9FB-52477430A6D3}"/>
              </a:ext>
            </a:extLst>
          </p:cNvPr>
          <p:cNvSpPr/>
          <p:nvPr/>
        </p:nvSpPr>
        <p:spPr>
          <a:xfrm>
            <a:off x="7648558" y="2795360"/>
            <a:ext cx="335647" cy="335647"/>
          </a:xfrm>
          <a:custGeom>
            <a:avLst/>
            <a:gdLst/>
            <a:ahLst/>
            <a:cxnLst/>
            <a:rect l="l" t="t" r="r" b="b"/>
            <a:pathLst>
              <a:path w="3240000" h="3240000">
                <a:moveTo>
                  <a:pt x="2019696" y="2510955"/>
                </a:moveTo>
                <a:lnTo>
                  <a:pt x="2019696" y="2797359"/>
                </a:lnTo>
                <a:lnTo>
                  <a:pt x="2914589" y="2797359"/>
                </a:lnTo>
                <a:lnTo>
                  <a:pt x="2914589" y="2510955"/>
                </a:lnTo>
                <a:close/>
                <a:moveTo>
                  <a:pt x="2019696" y="2081348"/>
                </a:moveTo>
                <a:lnTo>
                  <a:pt x="2019696" y="2367752"/>
                </a:lnTo>
                <a:lnTo>
                  <a:pt x="2914589" y="2367752"/>
                </a:lnTo>
                <a:lnTo>
                  <a:pt x="2914589" y="2081348"/>
                </a:lnTo>
                <a:close/>
                <a:moveTo>
                  <a:pt x="580710" y="2021703"/>
                </a:moveTo>
                <a:lnTo>
                  <a:pt x="378191" y="2224222"/>
                </a:lnTo>
                <a:lnTo>
                  <a:pt x="593323" y="2439354"/>
                </a:lnTo>
                <a:lnTo>
                  <a:pt x="378191" y="2654485"/>
                </a:lnTo>
                <a:lnTo>
                  <a:pt x="580710" y="2857004"/>
                </a:lnTo>
                <a:lnTo>
                  <a:pt x="795842" y="2641872"/>
                </a:lnTo>
                <a:lnTo>
                  <a:pt x="1010973" y="2857004"/>
                </a:lnTo>
                <a:lnTo>
                  <a:pt x="1213492" y="2654485"/>
                </a:lnTo>
                <a:lnTo>
                  <a:pt x="998360" y="2439354"/>
                </a:lnTo>
                <a:lnTo>
                  <a:pt x="1213492" y="2224222"/>
                </a:lnTo>
                <a:lnTo>
                  <a:pt x="1010973" y="2021703"/>
                </a:lnTo>
                <a:lnTo>
                  <a:pt x="795842" y="2236835"/>
                </a:lnTo>
                <a:close/>
                <a:moveTo>
                  <a:pt x="1656000" y="1656001"/>
                </a:moveTo>
                <a:lnTo>
                  <a:pt x="3240000" y="1656001"/>
                </a:lnTo>
                <a:lnTo>
                  <a:pt x="3240000" y="2699989"/>
                </a:lnTo>
                <a:cubicBezTo>
                  <a:pt x="3240000" y="2998229"/>
                  <a:pt x="2998229" y="3240000"/>
                  <a:pt x="2699989" y="3240000"/>
                </a:cubicBezTo>
                <a:lnTo>
                  <a:pt x="1656000" y="3240000"/>
                </a:lnTo>
                <a:close/>
                <a:moveTo>
                  <a:pt x="0" y="1656001"/>
                </a:moveTo>
                <a:lnTo>
                  <a:pt x="1584000" y="1656001"/>
                </a:lnTo>
                <a:lnTo>
                  <a:pt x="1584000" y="3240000"/>
                </a:lnTo>
                <a:lnTo>
                  <a:pt x="540011" y="3240000"/>
                </a:lnTo>
                <a:cubicBezTo>
                  <a:pt x="241771" y="3240000"/>
                  <a:pt x="0" y="2998229"/>
                  <a:pt x="0" y="2699989"/>
                </a:cubicBezTo>
                <a:close/>
                <a:moveTo>
                  <a:pt x="2467143" y="957859"/>
                </a:moveTo>
                <a:cubicBezTo>
                  <a:pt x="2388055" y="957859"/>
                  <a:pt x="2323941" y="1021973"/>
                  <a:pt x="2323941" y="1101061"/>
                </a:cubicBezTo>
                <a:cubicBezTo>
                  <a:pt x="2323941" y="1180149"/>
                  <a:pt x="2388055" y="1244263"/>
                  <a:pt x="2467143" y="1244263"/>
                </a:cubicBezTo>
                <a:cubicBezTo>
                  <a:pt x="2546231" y="1244263"/>
                  <a:pt x="2610345" y="1180149"/>
                  <a:pt x="2610345" y="1101061"/>
                </a:cubicBezTo>
                <a:cubicBezTo>
                  <a:pt x="2610345" y="1021973"/>
                  <a:pt x="2546231" y="957859"/>
                  <a:pt x="2467143" y="957859"/>
                </a:cubicBezTo>
                <a:close/>
                <a:moveTo>
                  <a:pt x="2019696" y="635775"/>
                </a:moveTo>
                <a:lnTo>
                  <a:pt x="2019696" y="922180"/>
                </a:lnTo>
                <a:lnTo>
                  <a:pt x="2914589" y="922180"/>
                </a:lnTo>
                <a:lnTo>
                  <a:pt x="2914589" y="635775"/>
                </a:lnTo>
                <a:close/>
                <a:moveTo>
                  <a:pt x="652639" y="331531"/>
                </a:moveTo>
                <a:lnTo>
                  <a:pt x="652639" y="635775"/>
                </a:lnTo>
                <a:lnTo>
                  <a:pt x="348395" y="635775"/>
                </a:lnTo>
                <a:lnTo>
                  <a:pt x="348395" y="922180"/>
                </a:lnTo>
                <a:lnTo>
                  <a:pt x="652639" y="922180"/>
                </a:lnTo>
                <a:lnTo>
                  <a:pt x="652639" y="1226424"/>
                </a:lnTo>
                <a:lnTo>
                  <a:pt x="939044" y="1226424"/>
                </a:lnTo>
                <a:lnTo>
                  <a:pt x="939044" y="922180"/>
                </a:lnTo>
                <a:lnTo>
                  <a:pt x="1243288" y="922180"/>
                </a:lnTo>
                <a:lnTo>
                  <a:pt x="1243288" y="635775"/>
                </a:lnTo>
                <a:lnTo>
                  <a:pt x="939044" y="635775"/>
                </a:lnTo>
                <a:lnTo>
                  <a:pt x="939044" y="331531"/>
                </a:lnTo>
                <a:close/>
                <a:moveTo>
                  <a:pt x="2467143" y="313692"/>
                </a:moveTo>
                <a:cubicBezTo>
                  <a:pt x="2388055" y="313692"/>
                  <a:pt x="2323941" y="377806"/>
                  <a:pt x="2323941" y="456894"/>
                </a:cubicBezTo>
                <a:cubicBezTo>
                  <a:pt x="2323941" y="535982"/>
                  <a:pt x="2388055" y="600096"/>
                  <a:pt x="2467143" y="600096"/>
                </a:cubicBezTo>
                <a:cubicBezTo>
                  <a:pt x="2546231" y="600096"/>
                  <a:pt x="2610345" y="535982"/>
                  <a:pt x="2610345" y="456894"/>
                </a:cubicBezTo>
                <a:cubicBezTo>
                  <a:pt x="2610345" y="377806"/>
                  <a:pt x="2546231" y="313692"/>
                  <a:pt x="2467143" y="313692"/>
                </a:cubicBezTo>
                <a:close/>
                <a:moveTo>
                  <a:pt x="540011" y="0"/>
                </a:moveTo>
                <a:lnTo>
                  <a:pt x="2699989" y="0"/>
                </a:lnTo>
                <a:cubicBezTo>
                  <a:pt x="2998229" y="0"/>
                  <a:pt x="3240000" y="241771"/>
                  <a:pt x="3240000" y="540011"/>
                </a:cubicBezTo>
                <a:lnTo>
                  <a:pt x="3240000" y="1584001"/>
                </a:lnTo>
                <a:lnTo>
                  <a:pt x="1656000" y="1584001"/>
                </a:lnTo>
                <a:lnTo>
                  <a:pt x="1656000" y="1"/>
                </a:lnTo>
                <a:lnTo>
                  <a:pt x="1584000" y="1"/>
                </a:lnTo>
                <a:lnTo>
                  <a:pt x="1584000" y="1584001"/>
                </a:lnTo>
                <a:lnTo>
                  <a:pt x="0" y="1584001"/>
                </a:lnTo>
                <a:lnTo>
                  <a:pt x="0" y="540011"/>
                </a:lnTo>
                <a:cubicBezTo>
                  <a:pt x="0" y="241771"/>
                  <a:pt x="241771" y="0"/>
                  <a:pt x="540011"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8" name="Trapezoid 13">
            <a:extLst>
              <a:ext uri="{FF2B5EF4-FFF2-40B4-BE49-F238E27FC236}">
                <a16:creationId xmlns:a16="http://schemas.microsoft.com/office/drawing/2014/main" xmlns="" id="{D6131DB8-8FDA-438A-90AA-9D6ED2E20936}"/>
              </a:ext>
            </a:extLst>
          </p:cNvPr>
          <p:cNvSpPr/>
          <p:nvPr/>
        </p:nvSpPr>
        <p:spPr>
          <a:xfrm>
            <a:off x="4332749" y="2054252"/>
            <a:ext cx="361838" cy="305956"/>
          </a:xfrm>
          <a:custGeom>
            <a:avLst/>
            <a:gdLst/>
            <a:ahLst/>
            <a:cxnLst/>
            <a:rect l="l" t="t" r="r" b="b"/>
            <a:pathLst>
              <a:path w="2736304" h="2313707">
                <a:moveTo>
                  <a:pt x="1046195" y="1945901"/>
                </a:moveTo>
                <a:lnTo>
                  <a:pt x="998316" y="2093032"/>
                </a:lnTo>
                <a:lnTo>
                  <a:pt x="1737988" y="2093032"/>
                </a:lnTo>
                <a:lnTo>
                  <a:pt x="1690109" y="1945901"/>
                </a:lnTo>
                <a:close/>
                <a:moveTo>
                  <a:pt x="396044" y="89541"/>
                </a:moveTo>
                <a:lnTo>
                  <a:pt x="396044" y="1241668"/>
                </a:lnTo>
                <a:lnTo>
                  <a:pt x="2340260" y="1241668"/>
                </a:lnTo>
                <a:lnTo>
                  <a:pt x="2340260" y="89541"/>
                </a:lnTo>
                <a:close/>
                <a:moveTo>
                  <a:pt x="252028" y="0"/>
                </a:moveTo>
                <a:lnTo>
                  <a:pt x="2484276" y="0"/>
                </a:lnTo>
                <a:lnTo>
                  <a:pt x="2484276" y="1331208"/>
                </a:lnTo>
                <a:lnTo>
                  <a:pt x="2484679" y="1331208"/>
                </a:lnTo>
                <a:lnTo>
                  <a:pt x="2736304" y="2195304"/>
                </a:lnTo>
                <a:lnTo>
                  <a:pt x="2736304" y="2313707"/>
                </a:lnTo>
                <a:lnTo>
                  <a:pt x="0" y="2313707"/>
                </a:lnTo>
                <a:lnTo>
                  <a:pt x="0" y="2195304"/>
                </a:lnTo>
                <a:lnTo>
                  <a:pt x="251625" y="1331208"/>
                </a:lnTo>
                <a:lnTo>
                  <a:pt x="252028" y="1331208"/>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9" name="Rounded Rectangle 7">
            <a:extLst>
              <a:ext uri="{FF2B5EF4-FFF2-40B4-BE49-F238E27FC236}">
                <a16:creationId xmlns:a16="http://schemas.microsoft.com/office/drawing/2014/main" xmlns="" id="{76ACEC56-18E3-4905-843D-878E12C7C4CF}"/>
              </a:ext>
            </a:extLst>
          </p:cNvPr>
          <p:cNvSpPr/>
          <p:nvPr/>
        </p:nvSpPr>
        <p:spPr>
          <a:xfrm>
            <a:off x="6063254" y="2046918"/>
            <a:ext cx="185271" cy="320625"/>
          </a:xfrm>
          <a:custGeom>
            <a:avLst/>
            <a:gdLst/>
            <a:ahLst/>
            <a:cxnLst/>
            <a:rect l="l" t="t" r="r" b="b"/>
            <a:pathLst>
              <a:path w="1872208" h="3240000">
                <a:moveTo>
                  <a:pt x="936104" y="2852499"/>
                </a:moveTo>
                <a:cubicBezTo>
                  <a:pt x="861605" y="2852499"/>
                  <a:pt x="801211" y="2912893"/>
                  <a:pt x="801211" y="2987392"/>
                </a:cubicBezTo>
                <a:cubicBezTo>
                  <a:pt x="801211" y="3061891"/>
                  <a:pt x="861605" y="3122285"/>
                  <a:pt x="936104" y="3122285"/>
                </a:cubicBezTo>
                <a:cubicBezTo>
                  <a:pt x="1010603" y="3122285"/>
                  <a:pt x="1070997" y="3061891"/>
                  <a:pt x="1070997" y="2987392"/>
                </a:cubicBezTo>
                <a:cubicBezTo>
                  <a:pt x="1070997" y="2912893"/>
                  <a:pt x="1010603" y="2852499"/>
                  <a:pt x="936104" y="2852499"/>
                </a:cubicBezTo>
                <a:close/>
                <a:moveTo>
                  <a:pt x="144016" y="323096"/>
                </a:moveTo>
                <a:lnTo>
                  <a:pt x="144016" y="2699360"/>
                </a:lnTo>
                <a:lnTo>
                  <a:pt x="1728192" y="2699360"/>
                </a:lnTo>
                <a:lnTo>
                  <a:pt x="1728192" y="323096"/>
                </a:lnTo>
                <a:close/>
                <a:moveTo>
                  <a:pt x="720104" y="107072"/>
                </a:moveTo>
                <a:cubicBezTo>
                  <a:pt x="690281" y="107072"/>
                  <a:pt x="666104" y="131249"/>
                  <a:pt x="666104" y="161072"/>
                </a:cubicBezTo>
                <a:cubicBezTo>
                  <a:pt x="666104" y="190895"/>
                  <a:pt x="690281" y="215072"/>
                  <a:pt x="720104" y="215072"/>
                </a:cubicBezTo>
                <a:lnTo>
                  <a:pt x="1152104" y="215072"/>
                </a:lnTo>
                <a:cubicBezTo>
                  <a:pt x="1181927" y="215072"/>
                  <a:pt x="1206104" y="190895"/>
                  <a:pt x="1206104" y="161072"/>
                </a:cubicBezTo>
                <a:cubicBezTo>
                  <a:pt x="1206104" y="131249"/>
                  <a:pt x="1181927" y="107072"/>
                  <a:pt x="1152104" y="107072"/>
                </a:cubicBezTo>
                <a:close/>
                <a:moveTo>
                  <a:pt x="312041" y="0"/>
                </a:moveTo>
                <a:lnTo>
                  <a:pt x="1560167" y="0"/>
                </a:lnTo>
                <a:cubicBezTo>
                  <a:pt x="1732502" y="0"/>
                  <a:pt x="1872208" y="139706"/>
                  <a:pt x="1872208" y="312041"/>
                </a:cubicBezTo>
                <a:lnTo>
                  <a:pt x="1872208" y="2927959"/>
                </a:lnTo>
                <a:cubicBezTo>
                  <a:pt x="1872208" y="3100294"/>
                  <a:pt x="1732502" y="3240000"/>
                  <a:pt x="1560167" y="3240000"/>
                </a:cubicBezTo>
                <a:lnTo>
                  <a:pt x="312041" y="3240000"/>
                </a:lnTo>
                <a:cubicBezTo>
                  <a:pt x="139706" y="3240000"/>
                  <a:pt x="0" y="3100294"/>
                  <a:pt x="0" y="2927959"/>
                </a:cubicBezTo>
                <a:lnTo>
                  <a:pt x="0" y="312041"/>
                </a:lnTo>
                <a:cubicBezTo>
                  <a:pt x="0" y="139706"/>
                  <a:pt x="139706" y="0"/>
                  <a:pt x="312041"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0" name="Rectangle 18">
            <a:extLst>
              <a:ext uri="{FF2B5EF4-FFF2-40B4-BE49-F238E27FC236}">
                <a16:creationId xmlns:a16="http://schemas.microsoft.com/office/drawing/2014/main" xmlns="" id="{4F279CAE-7FC5-45F6-894F-2FD1B29CC320}"/>
              </a:ext>
            </a:extLst>
          </p:cNvPr>
          <p:cNvSpPr/>
          <p:nvPr/>
        </p:nvSpPr>
        <p:spPr>
          <a:xfrm>
            <a:off x="4970957" y="2074010"/>
            <a:ext cx="335348" cy="266441"/>
          </a:xfrm>
          <a:custGeom>
            <a:avLst/>
            <a:gdLst/>
            <a:ahLst/>
            <a:cxnLst/>
            <a:rect l="l" t="t" r="r" b="b"/>
            <a:pathLst>
              <a:path w="3240000" h="2574247">
                <a:moveTo>
                  <a:pt x="2393400" y="1814089"/>
                </a:moveTo>
                <a:cubicBezTo>
                  <a:pt x="2363577" y="1814089"/>
                  <a:pt x="2339400" y="1838266"/>
                  <a:pt x="2339400" y="1868089"/>
                </a:cubicBezTo>
                <a:cubicBezTo>
                  <a:pt x="2339400" y="1897912"/>
                  <a:pt x="2363577" y="1922089"/>
                  <a:pt x="2393400" y="1922089"/>
                </a:cubicBezTo>
                <a:lnTo>
                  <a:pt x="2573400" y="1922089"/>
                </a:lnTo>
                <a:cubicBezTo>
                  <a:pt x="2603223" y="1922089"/>
                  <a:pt x="2627400" y="1897912"/>
                  <a:pt x="2627400" y="1868089"/>
                </a:cubicBezTo>
                <a:cubicBezTo>
                  <a:pt x="2627400" y="1838266"/>
                  <a:pt x="2603223" y="1814089"/>
                  <a:pt x="2573400" y="1814089"/>
                </a:cubicBezTo>
                <a:close/>
                <a:moveTo>
                  <a:pt x="173344" y="1814089"/>
                </a:moveTo>
                <a:cubicBezTo>
                  <a:pt x="143521" y="1814089"/>
                  <a:pt x="119344" y="1838266"/>
                  <a:pt x="119344" y="1868089"/>
                </a:cubicBezTo>
                <a:cubicBezTo>
                  <a:pt x="119344" y="1897912"/>
                  <a:pt x="143521" y="1922089"/>
                  <a:pt x="173344" y="1922089"/>
                </a:cubicBezTo>
                <a:lnTo>
                  <a:pt x="353344" y="1922089"/>
                </a:lnTo>
                <a:cubicBezTo>
                  <a:pt x="383167" y="1922089"/>
                  <a:pt x="407344" y="1897912"/>
                  <a:pt x="407344" y="1868089"/>
                </a:cubicBezTo>
                <a:cubicBezTo>
                  <a:pt x="407344" y="1838266"/>
                  <a:pt x="383167" y="1814089"/>
                  <a:pt x="353344" y="1814089"/>
                </a:cubicBezTo>
                <a:close/>
                <a:moveTo>
                  <a:pt x="2933496" y="1796081"/>
                </a:moveTo>
                <a:cubicBezTo>
                  <a:pt x="2893727" y="1796081"/>
                  <a:pt x="2861488" y="1828320"/>
                  <a:pt x="2861488" y="1868089"/>
                </a:cubicBezTo>
                <a:cubicBezTo>
                  <a:pt x="2861488" y="1907858"/>
                  <a:pt x="2893727" y="1940097"/>
                  <a:pt x="2933496" y="1940097"/>
                </a:cubicBezTo>
                <a:cubicBezTo>
                  <a:pt x="2973265" y="1940097"/>
                  <a:pt x="3005504" y="1907858"/>
                  <a:pt x="3005504" y="1868089"/>
                </a:cubicBezTo>
                <a:cubicBezTo>
                  <a:pt x="3005504" y="1828320"/>
                  <a:pt x="2973265" y="1796081"/>
                  <a:pt x="2933496" y="1796081"/>
                </a:cubicBezTo>
                <a:close/>
                <a:moveTo>
                  <a:pt x="119344" y="122856"/>
                </a:moveTo>
                <a:lnTo>
                  <a:pt x="119344" y="1728192"/>
                </a:lnTo>
                <a:lnTo>
                  <a:pt x="3120656" y="1728192"/>
                </a:lnTo>
                <a:lnTo>
                  <a:pt x="3120656" y="122856"/>
                </a:lnTo>
                <a:close/>
                <a:moveTo>
                  <a:pt x="0" y="0"/>
                </a:moveTo>
                <a:lnTo>
                  <a:pt x="3240000" y="0"/>
                </a:lnTo>
                <a:lnTo>
                  <a:pt x="3240000" y="2016224"/>
                </a:lnTo>
                <a:lnTo>
                  <a:pt x="1812079" y="2016224"/>
                </a:lnTo>
                <a:lnTo>
                  <a:pt x="1857107" y="2320159"/>
                </a:lnTo>
                <a:lnTo>
                  <a:pt x="2357140" y="2320159"/>
                </a:lnTo>
                <a:cubicBezTo>
                  <a:pt x="2427304" y="2320159"/>
                  <a:pt x="2484184" y="2377039"/>
                  <a:pt x="2484184" y="2447203"/>
                </a:cubicBezTo>
                <a:lnTo>
                  <a:pt x="2484184" y="2574247"/>
                </a:lnTo>
                <a:lnTo>
                  <a:pt x="755992" y="2574247"/>
                </a:lnTo>
                <a:lnTo>
                  <a:pt x="755992" y="2447203"/>
                </a:lnTo>
                <a:cubicBezTo>
                  <a:pt x="755992" y="2377039"/>
                  <a:pt x="812872" y="2320159"/>
                  <a:pt x="883036" y="2320159"/>
                </a:cubicBezTo>
                <a:lnTo>
                  <a:pt x="1382894" y="2320159"/>
                </a:lnTo>
                <a:lnTo>
                  <a:pt x="1427922" y="2016224"/>
                </a:lnTo>
                <a:lnTo>
                  <a:pt x="0" y="2016224"/>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1" name="Rounded Rectangle 25">
            <a:extLst>
              <a:ext uri="{FF2B5EF4-FFF2-40B4-BE49-F238E27FC236}">
                <a16:creationId xmlns:a16="http://schemas.microsoft.com/office/drawing/2014/main" xmlns="" id="{3A7292F1-03E1-4D49-91D1-431CA91189C0}"/>
              </a:ext>
            </a:extLst>
          </p:cNvPr>
          <p:cNvSpPr/>
          <p:nvPr/>
        </p:nvSpPr>
        <p:spPr>
          <a:xfrm>
            <a:off x="5582675" y="2063662"/>
            <a:ext cx="204209" cy="287136"/>
          </a:xfrm>
          <a:custGeom>
            <a:avLst/>
            <a:gdLst/>
            <a:ahLst/>
            <a:cxnLst/>
            <a:rect l="l" t="t" r="r" b="b"/>
            <a:pathLst>
              <a:path w="2304256" h="3240000">
                <a:moveTo>
                  <a:pt x="954128" y="3024336"/>
                </a:moveTo>
                <a:cubicBezTo>
                  <a:pt x="924305" y="3024336"/>
                  <a:pt x="900128" y="3048513"/>
                  <a:pt x="900128" y="3078336"/>
                </a:cubicBezTo>
                <a:cubicBezTo>
                  <a:pt x="900128" y="3108159"/>
                  <a:pt x="924305" y="3132336"/>
                  <a:pt x="954128" y="3132336"/>
                </a:cubicBezTo>
                <a:lnTo>
                  <a:pt x="1350128" y="3132336"/>
                </a:lnTo>
                <a:cubicBezTo>
                  <a:pt x="1379951" y="3132336"/>
                  <a:pt x="1404128" y="3108159"/>
                  <a:pt x="1404128" y="3078336"/>
                </a:cubicBezTo>
                <a:cubicBezTo>
                  <a:pt x="1404128" y="3048513"/>
                  <a:pt x="1379951" y="3024336"/>
                  <a:pt x="1350128" y="3024336"/>
                </a:cubicBezTo>
                <a:close/>
                <a:moveTo>
                  <a:pt x="131531" y="224650"/>
                </a:moveTo>
                <a:lnTo>
                  <a:pt x="131531" y="2888946"/>
                </a:lnTo>
                <a:lnTo>
                  <a:pt x="2172725" y="2888946"/>
                </a:lnTo>
                <a:lnTo>
                  <a:pt x="2172725" y="224650"/>
                </a:lnTo>
                <a:close/>
                <a:moveTo>
                  <a:pt x="936128" y="73520"/>
                </a:moveTo>
                <a:cubicBezTo>
                  <a:pt x="916246" y="73520"/>
                  <a:pt x="900128" y="89638"/>
                  <a:pt x="900128" y="109520"/>
                </a:cubicBezTo>
                <a:cubicBezTo>
                  <a:pt x="900128" y="129402"/>
                  <a:pt x="916246" y="145520"/>
                  <a:pt x="936128" y="145520"/>
                </a:cubicBezTo>
                <a:lnTo>
                  <a:pt x="1368128" y="145520"/>
                </a:lnTo>
                <a:cubicBezTo>
                  <a:pt x="1388010" y="145520"/>
                  <a:pt x="1404128" y="129402"/>
                  <a:pt x="1404128" y="109520"/>
                </a:cubicBezTo>
                <a:cubicBezTo>
                  <a:pt x="1404128" y="89638"/>
                  <a:pt x="1388010" y="73520"/>
                  <a:pt x="1368128" y="73520"/>
                </a:cubicBezTo>
                <a:close/>
                <a:moveTo>
                  <a:pt x="155330" y="0"/>
                </a:moveTo>
                <a:lnTo>
                  <a:pt x="2148926" y="0"/>
                </a:lnTo>
                <a:cubicBezTo>
                  <a:pt x="2234712" y="0"/>
                  <a:pt x="2304256" y="69544"/>
                  <a:pt x="2304256" y="155330"/>
                </a:cubicBezTo>
                <a:lnTo>
                  <a:pt x="2304256" y="3084670"/>
                </a:lnTo>
                <a:cubicBezTo>
                  <a:pt x="2304256" y="3170456"/>
                  <a:pt x="2234712" y="3240000"/>
                  <a:pt x="2148926" y="3240000"/>
                </a:cubicBezTo>
                <a:lnTo>
                  <a:pt x="155330" y="3240000"/>
                </a:lnTo>
                <a:cubicBezTo>
                  <a:pt x="69544" y="3240000"/>
                  <a:pt x="0" y="3170456"/>
                  <a:pt x="0" y="3084670"/>
                </a:cubicBezTo>
                <a:lnTo>
                  <a:pt x="0" y="155330"/>
                </a:lnTo>
                <a:cubicBezTo>
                  <a:pt x="0" y="69544"/>
                  <a:pt x="69544" y="0"/>
                  <a:pt x="15533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2" name="Chord 14">
            <a:extLst>
              <a:ext uri="{FF2B5EF4-FFF2-40B4-BE49-F238E27FC236}">
                <a16:creationId xmlns:a16="http://schemas.microsoft.com/office/drawing/2014/main" xmlns="" id="{EEEB0DCD-BF79-4FF9-9D68-E15BD55E6E9E}"/>
              </a:ext>
            </a:extLst>
          </p:cNvPr>
          <p:cNvSpPr/>
          <p:nvPr/>
        </p:nvSpPr>
        <p:spPr>
          <a:xfrm>
            <a:off x="4739580" y="4101013"/>
            <a:ext cx="350089" cy="441784"/>
          </a:xfrm>
          <a:custGeom>
            <a:avLst/>
            <a:gdLst/>
            <a:ahLst/>
            <a:cxnLst/>
            <a:rect l="l" t="t" r="r" b="b"/>
            <a:pathLst>
              <a:path w="2120980" h="2676504">
                <a:moveTo>
                  <a:pt x="824057" y="2198115"/>
                </a:moveTo>
                <a:lnTo>
                  <a:pt x="824057" y="2229022"/>
                </a:lnTo>
                <a:lnTo>
                  <a:pt x="751177" y="2229022"/>
                </a:lnTo>
                <a:lnTo>
                  <a:pt x="751177" y="2510330"/>
                </a:lnTo>
                <a:lnTo>
                  <a:pt x="824057" y="2510330"/>
                </a:lnTo>
                <a:lnTo>
                  <a:pt x="824057" y="2541237"/>
                </a:lnTo>
                <a:lnTo>
                  <a:pt x="1298129" y="2541237"/>
                </a:lnTo>
                <a:lnTo>
                  <a:pt x="1298129" y="2510330"/>
                </a:lnTo>
                <a:lnTo>
                  <a:pt x="1371008" y="2510330"/>
                </a:lnTo>
                <a:lnTo>
                  <a:pt x="1371008" y="2229022"/>
                </a:lnTo>
                <a:lnTo>
                  <a:pt x="1298129" y="2229022"/>
                </a:lnTo>
                <a:lnTo>
                  <a:pt x="1298129" y="2198115"/>
                </a:lnTo>
                <a:close/>
                <a:moveTo>
                  <a:pt x="1933495" y="134375"/>
                </a:moveTo>
                <a:cubicBezTo>
                  <a:pt x="1872496" y="128267"/>
                  <a:pt x="1778964" y="206162"/>
                  <a:pt x="1655092" y="316398"/>
                </a:cubicBezTo>
                <a:lnTo>
                  <a:pt x="1655092" y="762581"/>
                </a:lnTo>
                <a:lnTo>
                  <a:pt x="1651862" y="762581"/>
                </a:lnTo>
                <a:cubicBezTo>
                  <a:pt x="1647824" y="843406"/>
                  <a:pt x="1633793" y="920606"/>
                  <a:pt x="1611266" y="992211"/>
                </a:cubicBezTo>
                <a:cubicBezTo>
                  <a:pt x="1739269" y="1047184"/>
                  <a:pt x="1828260" y="986425"/>
                  <a:pt x="1895778" y="900656"/>
                </a:cubicBezTo>
                <a:cubicBezTo>
                  <a:pt x="1964561" y="813279"/>
                  <a:pt x="2016746" y="624382"/>
                  <a:pt x="2016490" y="465292"/>
                </a:cubicBezTo>
                <a:cubicBezTo>
                  <a:pt x="2023696" y="232949"/>
                  <a:pt x="1995287" y="140561"/>
                  <a:pt x="1933495" y="134375"/>
                </a:cubicBezTo>
                <a:close/>
                <a:moveTo>
                  <a:pt x="187485" y="134375"/>
                </a:moveTo>
                <a:cubicBezTo>
                  <a:pt x="125693" y="140561"/>
                  <a:pt x="97284" y="232949"/>
                  <a:pt x="104490" y="465292"/>
                </a:cubicBezTo>
                <a:cubicBezTo>
                  <a:pt x="104234" y="624382"/>
                  <a:pt x="156419" y="813279"/>
                  <a:pt x="225202" y="900656"/>
                </a:cubicBezTo>
                <a:cubicBezTo>
                  <a:pt x="292944" y="986710"/>
                  <a:pt x="382303" y="1047587"/>
                  <a:pt x="511026" y="991745"/>
                </a:cubicBezTo>
                <a:cubicBezTo>
                  <a:pt x="488627" y="920189"/>
                  <a:pt x="474740" y="843131"/>
                  <a:pt x="470841" y="762581"/>
                </a:cubicBezTo>
                <a:lnTo>
                  <a:pt x="467092" y="762581"/>
                </a:lnTo>
                <a:lnTo>
                  <a:pt x="467092" y="317447"/>
                </a:lnTo>
                <a:cubicBezTo>
                  <a:pt x="342616" y="206663"/>
                  <a:pt x="248680" y="128248"/>
                  <a:pt x="187485" y="134375"/>
                </a:cubicBezTo>
                <a:close/>
                <a:moveTo>
                  <a:pt x="171293" y="338"/>
                </a:moveTo>
                <a:cubicBezTo>
                  <a:pt x="267101" y="7324"/>
                  <a:pt x="383647" y="121035"/>
                  <a:pt x="467092" y="183917"/>
                </a:cubicBezTo>
                <a:lnTo>
                  <a:pt x="467092" y="127304"/>
                </a:lnTo>
                <a:cubicBezTo>
                  <a:pt x="446033" y="120339"/>
                  <a:pt x="431092" y="100383"/>
                  <a:pt x="431092" y="76938"/>
                </a:cubicBezTo>
                <a:cubicBezTo>
                  <a:pt x="431092" y="47115"/>
                  <a:pt x="455269" y="22938"/>
                  <a:pt x="485092" y="22938"/>
                </a:cubicBezTo>
                <a:lnTo>
                  <a:pt x="1637092" y="22938"/>
                </a:lnTo>
                <a:cubicBezTo>
                  <a:pt x="1666915" y="22938"/>
                  <a:pt x="1691092" y="47115"/>
                  <a:pt x="1691092" y="76938"/>
                </a:cubicBezTo>
                <a:cubicBezTo>
                  <a:pt x="1691092" y="100383"/>
                  <a:pt x="1676151" y="120339"/>
                  <a:pt x="1655092" y="127304"/>
                </a:cubicBezTo>
                <a:lnTo>
                  <a:pt x="1655092" y="182958"/>
                </a:lnTo>
                <a:cubicBezTo>
                  <a:pt x="1738474" y="119924"/>
                  <a:pt x="1854348" y="7289"/>
                  <a:pt x="1949687" y="338"/>
                </a:cubicBezTo>
                <a:cubicBezTo>
                  <a:pt x="2046947" y="-6754"/>
                  <a:pt x="2122836" y="96139"/>
                  <a:pt x="2120946" y="473736"/>
                </a:cubicBezTo>
                <a:cubicBezTo>
                  <a:pt x="2117166" y="673942"/>
                  <a:pt x="2058714" y="872497"/>
                  <a:pt x="1966316" y="974360"/>
                </a:cubicBezTo>
                <a:cubicBezTo>
                  <a:pt x="1875288" y="1074712"/>
                  <a:pt x="1740706" y="1159472"/>
                  <a:pt x="1574365" y="1087619"/>
                </a:cubicBezTo>
                <a:cubicBezTo>
                  <a:pt x="1498402" y="1256706"/>
                  <a:pt x="1371540" y="1383225"/>
                  <a:pt x="1220432" y="1434843"/>
                </a:cubicBezTo>
                <a:lnTo>
                  <a:pt x="1220432" y="1524098"/>
                </a:lnTo>
                <a:cubicBezTo>
                  <a:pt x="1242816" y="1529237"/>
                  <a:pt x="1259092" y="1549488"/>
                  <a:pt x="1259092" y="1573540"/>
                </a:cubicBezTo>
                <a:lnTo>
                  <a:pt x="1259092" y="1782216"/>
                </a:lnTo>
                <a:cubicBezTo>
                  <a:pt x="1259092" y="1806269"/>
                  <a:pt x="1242816" y="1826519"/>
                  <a:pt x="1220432" y="1831659"/>
                </a:cubicBezTo>
                <a:lnTo>
                  <a:pt x="1220432" y="1899972"/>
                </a:lnTo>
                <a:cubicBezTo>
                  <a:pt x="1220432" y="1908643"/>
                  <a:pt x="1218317" y="1916820"/>
                  <a:pt x="1214011" y="1923722"/>
                </a:cubicBezTo>
                <a:cubicBezTo>
                  <a:pt x="1480406" y="1939701"/>
                  <a:pt x="1673079" y="1996147"/>
                  <a:pt x="1682229" y="2062848"/>
                </a:cubicBezTo>
                <a:lnTo>
                  <a:pt x="1925188" y="2062848"/>
                </a:lnTo>
                <a:lnTo>
                  <a:pt x="1925188" y="2676504"/>
                </a:lnTo>
                <a:lnTo>
                  <a:pt x="196996" y="2676504"/>
                </a:lnTo>
                <a:lnTo>
                  <a:pt x="196996" y="2062848"/>
                </a:lnTo>
                <a:lnTo>
                  <a:pt x="427501" y="2062848"/>
                </a:lnTo>
                <a:cubicBezTo>
                  <a:pt x="436455" y="1995236"/>
                  <a:pt x="634470" y="1937990"/>
                  <a:pt x="907722" y="1923052"/>
                </a:cubicBezTo>
                <a:cubicBezTo>
                  <a:pt x="903729" y="1916275"/>
                  <a:pt x="901752" y="1908354"/>
                  <a:pt x="901752" y="1899972"/>
                </a:cubicBezTo>
                <a:lnTo>
                  <a:pt x="901752" y="1831659"/>
                </a:lnTo>
                <a:cubicBezTo>
                  <a:pt x="879369" y="1826519"/>
                  <a:pt x="863092" y="1806269"/>
                  <a:pt x="863092" y="1782216"/>
                </a:cubicBezTo>
                <a:lnTo>
                  <a:pt x="863092" y="1573540"/>
                </a:lnTo>
                <a:cubicBezTo>
                  <a:pt x="863092" y="1549488"/>
                  <a:pt x="879369" y="1529237"/>
                  <a:pt x="901752" y="1524098"/>
                </a:cubicBezTo>
                <a:lnTo>
                  <a:pt x="901752" y="1435225"/>
                </a:lnTo>
                <a:cubicBezTo>
                  <a:pt x="750211" y="1383280"/>
                  <a:pt x="623484" y="1256276"/>
                  <a:pt x="547795" y="1087211"/>
                </a:cubicBezTo>
                <a:cubicBezTo>
                  <a:pt x="380891" y="1159861"/>
                  <a:pt x="245901" y="1074942"/>
                  <a:pt x="154664" y="974360"/>
                </a:cubicBezTo>
                <a:cubicBezTo>
                  <a:pt x="62266" y="872497"/>
                  <a:pt x="3814" y="673942"/>
                  <a:pt x="34" y="473736"/>
                </a:cubicBezTo>
                <a:cubicBezTo>
                  <a:pt x="-1856" y="96139"/>
                  <a:pt x="74033" y="-6754"/>
                  <a:pt x="171293" y="3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3" name="Rounded Rectangle 6">
            <a:extLst>
              <a:ext uri="{FF2B5EF4-FFF2-40B4-BE49-F238E27FC236}">
                <a16:creationId xmlns:a16="http://schemas.microsoft.com/office/drawing/2014/main" xmlns="" id="{43EC1B73-1CF5-4DFD-BD33-D7F65196841C}"/>
              </a:ext>
            </a:extLst>
          </p:cNvPr>
          <p:cNvSpPr/>
          <p:nvPr/>
        </p:nvSpPr>
        <p:spPr>
          <a:xfrm>
            <a:off x="3709354" y="2008765"/>
            <a:ext cx="347025" cy="352816"/>
          </a:xfrm>
          <a:custGeom>
            <a:avLst/>
            <a:gdLst/>
            <a:ahLst/>
            <a:cxnLst/>
            <a:rect l="l" t="t" r="r" b="b"/>
            <a:pathLst>
              <a:path w="3186824" h="3060919">
                <a:moveTo>
                  <a:pt x="1045874" y="2696689"/>
                </a:moveTo>
                <a:lnTo>
                  <a:pt x="2125874" y="2696689"/>
                </a:lnTo>
                <a:lnTo>
                  <a:pt x="2125874" y="2804689"/>
                </a:lnTo>
                <a:lnTo>
                  <a:pt x="1045874" y="2804689"/>
                </a:lnTo>
                <a:close/>
                <a:moveTo>
                  <a:pt x="1045874" y="2410468"/>
                </a:moveTo>
                <a:lnTo>
                  <a:pt x="2125874" y="2410468"/>
                </a:lnTo>
                <a:lnTo>
                  <a:pt x="2125874" y="2518468"/>
                </a:lnTo>
                <a:lnTo>
                  <a:pt x="1045874" y="2518468"/>
                </a:lnTo>
                <a:close/>
                <a:moveTo>
                  <a:pt x="1045874" y="2124247"/>
                </a:moveTo>
                <a:lnTo>
                  <a:pt x="2125874" y="2124247"/>
                </a:lnTo>
                <a:lnTo>
                  <a:pt x="2125874" y="2232247"/>
                </a:lnTo>
                <a:lnTo>
                  <a:pt x="1045874" y="2232247"/>
                </a:lnTo>
                <a:close/>
                <a:moveTo>
                  <a:pt x="902547" y="1956791"/>
                </a:moveTo>
                <a:lnTo>
                  <a:pt x="902547" y="2109191"/>
                </a:lnTo>
                <a:lnTo>
                  <a:pt x="902547" y="2185391"/>
                </a:lnTo>
                <a:lnTo>
                  <a:pt x="902547" y="2376263"/>
                </a:lnTo>
                <a:lnTo>
                  <a:pt x="902547" y="2973921"/>
                </a:lnTo>
                <a:lnTo>
                  <a:pt x="2284277" y="2973921"/>
                </a:lnTo>
                <a:lnTo>
                  <a:pt x="2284277" y="2376263"/>
                </a:lnTo>
                <a:lnTo>
                  <a:pt x="2284277" y="2185391"/>
                </a:lnTo>
                <a:lnTo>
                  <a:pt x="2284277" y="2109191"/>
                </a:lnTo>
                <a:lnTo>
                  <a:pt x="2284277" y="1956791"/>
                </a:lnTo>
                <a:close/>
                <a:moveTo>
                  <a:pt x="469172" y="1728191"/>
                </a:moveTo>
                <a:lnTo>
                  <a:pt x="469172" y="2185391"/>
                </a:lnTo>
                <a:lnTo>
                  <a:pt x="767127" y="2185391"/>
                </a:lnTo>
                <a:lnTo>
                  <a:pt x="767127" y="2109191"/>
                </a:lnTo>
                <a:lnTo>
                  <a:pt x="545372" y="2109191"/>
                </a:lnTo>
                <a:lnTo>
                  <a:pt x="545372" y="1804391"/>
                </a:lnTo>
                <a:lnTo>
                  <a:pt x="2641452" y="1804391"/>
                </a:lnTo>
                <a:lnTo>
                  <a:pt x="2641452" y="2109191"/>
                </a:lnTo>
                <a:lnTo>
                  <a:pt x="2419697" y="2109191"/>
                </a:lnTo>
                <a:lnTo>
                  <a:pt x="2419697" y="2185391"/>
                </a:lnTo>
                <a:lnTo>
                  <a:pt x="2717652" y="2185391"/>
                </a:lnTo>
                <a:lnTo>
                  <a:pt x="2717652" y="1728191"/>
                </a:lnTo>
                <a:close/>
                <a:moveTo>
                  <a:pt x="2819005" y="1350909"/>
                </a:moveTo>
                <a:cubicBezTo>
                  <a:pt x="2769294" y="1350909"/>
                  <a:pt x="2728995" y="1391208"/>
                  <a:pt x="2728995" y="1440919"/>
                </a:cubicBezTo>
                <a:cubicBezTo>
                  <a:pt x="2728995" y="1490630"/>
                  <a:pt x="2769294" y="1530929"/>
                  <a:pt x="2819005" y="1530929"/>
                </a:cubicBezTo>
                <a:cubicBezTo>
                  <a:pt x="2868716" y="1530929"/>
                  <a:pt x="2909015" y="1490630"/>
                  <a:pt x="2909015" y="1440919"/>
                </a:cubicBezTo>
                <a:cubicBezTo>
                  <a:pt x="2909015" y="1391208"/>
                  <a:pt x="2868716" y="1350909"/>
                  <a:pt x="2819005" y="1350909"/>
                </a:cubicBezTo>
                <a:close/>
                <a:moveTo>
                  <a:pt x="2509707" y="1350909"/>
                </a:moveTo>
                <a:cubicBezTo>
                  <a:pt x="2459996" y="1350909"/>
                  <a:pt x="2419697" y="1391208"/>
                  <a:pt x="2419697" y="1440919"/>
                </a:cubicBezTo>
                <a:cubicBezTo>
                  <a:pt x="2419697" y="1490630"/>
                  <a:pt x="2459996" y="1530929"/>
                  <a:pt x="2509707" y="1530929"/>
                </a:cubicBezTo>
                <a:cubicBezTo>
                  <a:pt x="2559418" y="1530929"/>
                  <a:pt x="2599717" y="1490630"/>
                  <a:pt x="2599717" y="1440919"/>
                </a:cubicBezTo>
                <a:cubicBezTo>
                  <a:pt x="2599717" y="1391208"/>
                  <a:pt x="2559418" y="1350909"/>
                  <a:pt x="2509707" y="1350909"/>
                </a:cubicBezTo>
                <a:close/>
                <a:moveTo>
                  <a:pt x="195993" y="1200328"/>
                </a:moveTo>
                <a:lnTo>
                  <a:pt x="2990831" y="1200328"/>
                </a:lnTo>
                <a:cubicBezTo>
                  <a:pt x="3099075" y="1200328"/>
                  <a:pt x="3186824" y="1288077"/>
                  <a:pt x="3186824" y="1396321"/>
                </a:cubicBezTo>
                <a:lnTo>
                  <a:pt x="3186824" y="2180270"/>
                </a:lnTo>
                <a:cubicBezTo>
                  <a:pt x="3186824" y="2288514"/>
                  <a:pt x="3099075" y="2376263"/>
                  <a:pt x="2990831" y="2376263"/>
                </a:cubicBezTo>
                <a:lnTo>
                  <a:pt x="2419697" y="2376263"/>
                </a:lnTo>
                <a:lnTo>
                  <a:pt x="2419697" y="3060919"/>
                </a:lnTo>
                <a:lnTo>
                  <a:pt x="767127" y="3060919"/>
                </a:lnTo>
                <a:lnTo>
                  <a:pt x="767127" y="2376263"/>
                </a:lnTo>
                <a:lnTo>
                  <a:pt x="195993" y="2376263"/>
                </a:lnTo>
                <a:cubicBezTo>
                  <a:pt x="87749" y="2376263"/>
                  <a:pt x="0" y="2288514"/>
                  <a:pt x="0" y="2180270"/>
                </a:cubicBezTo>
                <a:lnTo>
                  <a:pt x="0" y="1396321"/>
                </a:lnTo>
                <a:cubicBezTo>
                  <a:pt x="0" y="1288077"/>
                  <a:pt x="87749" y="1200328"/>
                  <a:pt x="195993" y="1200328"/>
                </a:cubicBezTo>
                <a:close/>
                <a:moveTo>
                  <a:pt x="767127" y="0"/>
                </a:moveTo>
                <a:lnTo>
                  <a:pt x="2419697" y="0"/>
                </a:lnTo>
                <a:lnTo>
                  <a:pt x="2419697" y="190589"/>
                </a:lnTo>
                <a:lnTo>
                  <a:pt x="2565249" y="190589"/>
                </a:lnTo>
                <a:cubicBezTo>
                  <a:pt x="2649419" y="190589"/>
                  <a:pt x="2717652" y="258822"/>
                  <a:pt x="2717652" y="342992"/>
                </a:cubicBezTo>
                <a:lnTo>
                  <a:pt x="2717652" y="1104989"/>
                </a:lnTo>
                <a:lnTo>
                  <a:pt x="2284277" y="1104989"/>
                </a:lnTo>
                <a:lnTo>
                  <a:pt x="2284277" y="1104128"/>
                </a:lnTo>
                <a:lnTo>
                  <a:pt x="2284277" y="190589"/>
                </a:lnTo>
                <a:lnTo>
                  <a:pt x="2284277" y="96523"/>
                </a:lnTo>
                <a:lnTo>
                  <a:pt x="902547" y="96523"/>
                </a:lnTo>
                <a:lnTo>
                  <a:pt x="902547" y="190589"/>
                </a:lnTo>
                <a:lnTo>
                  <a:pt x="902547" y="1104128"/>
                </a:lnTo>
                <a:lnTo>
                  <a:pt x="902547" y="1104989"/>
                </a:lnTo>
                <a:lnTo>
                  <a:pt x="469172" y="1104989"/>
                </a:lnTo>
                <a:lnTo>
                  <a:pt x="469172" y="342992"/>
                </a:lnTo>
                <a:cubicBezTo>
                  <a:pt x="469172" y="258822"/>
                  <a:pt x="537405" y="190589"/>
                  <a:pt x="621575" y="190589"/>
                </a:cubicBezTo>
                <a:lnTo>
                  <a:pt x="767127" y="19058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4" name="Oval 66">
            <a:extLst>
              <a:ext uri="{FF2B5EF4-FFF2-40B4-BE49-F238E27FC236}">
                <a16:creationId xmlns:a16="http://schemas.microsoft.com/office/drawing/2014/main" xmlns="" id="{934046C8-6BCC-4FCD-A03F-E67F99CEDA43}"/>
              </a:ext>
            </a:extLst>
          </p:cNvPr>
          <p:cNvSpPr/>
          <p:nvPr/>
        </p:nvSpPr>
        <p:spPr>
          <a:xfrm rot="20700000">
            <a:off x="4888177" y="2802702"/>
            <a:ext cx="374702" cy="320962"/>
          </a:xfrm>
          <a:custGeom>
            <a:avLst/>
            <a:gdLst/>
            <a:ahLst/>
            <a:cxnLst/>
            <a:rect l="l" t="t" r="r" b="b"/>
            <a:pathLst>
              <a:path w="2901316" h="2485205">
                <a:moveTo>
                  <a:pt x="2901316" y="8833"/>
                </a:moveTo>
                <a:lnTo>
                  <a:pt x="2885407" y="69738"/>
                </a:lnTo>
                <a:lnTo>
                  <a:pt x="2890344" y="71061"/>
                </a:lnTo>
                <a:lnTo>
                  <a:pt x="2331295" y="2157461"/>
                </a:lnTo>
                <a:lnTo>
                  <a:pt x="2322295" y="2155049"/>
                </a:lnTo>
                <a:cubicBezTo>
                  <a:pt x="2311779" y="2339141"/>
                  <a:pt x="2127696" y="2485205"/>
                  <a:pt x="1902404" y="2485205"/>
                </a:cubicBezTo>
                <a:cubicBezTo>
                  <a:pt x="1669201" y="2485205"/>
                  <a:pt x="1480151" y="2328701"/>
                  <a:pt x="1480150" y="2135644"/>
                </a:cubicBezTo>
                <a:cubicBezTo>
                  <a:pt x="1480150" y="1942587"/>
                  <a:pt x="1669200" y="1786083"/>
                  <a:pt x="1902404" y="1786083"/>
                </a:cubicBezTo>
                <a:cubicBezTo>
                  <a:pt x="2026046" y="1786083"/>
                  <a:pt x="2137276" y="1830075"/>
                  <a:pt x="2213623" y="1901150"/>
                </a:cubicBezTo>
                <a:lnTo>
                  <a:pt x="2586815" y="508378"/>
                </a:lnTo>
                <a:lnTo>
                  <a:pt x="1283297" y="508378"/>
                </a:lnTo>
                <a:lnTo>
                  <a:pt x="847984" y="2132988"/>
                </a:lnTo>
                <a:lnTo>
                  <a:pt x="841776" y="2131324"/>
                </a:lnTo>
                <a:cubicBezTo>
                  <a:pt x="829584" y="2314002"/>
                  <a:pt x="646295" y="2458448"/>
                  <a:pt x="422254" y="2458448"/>
                </a:cubicBezTo>
                <a:cubicBezTo>
                  <a:pt x="189051" y="2458448"/>
                  <a:pt x="1" y="2301944"/>
                  <a:pt x="0" y="2108887"/>
                </a:cubicBezTo>
                <a:cubicBezTo>
                  <a:pt x="0" y="1915830"/>
                  <a:pt x="189051" y="1759326"/>
                  <a:pt x="422255" y="1759326"/>
                </a:cubicBezTo>
                <a:cubicBezTo>
                  <a:pt x="544771" y="1759326"/>
                  <a:pt x="655100" y="1802522"/>
                  <a:pt x="731465" y="1872378"/>
                </a:cubicBezTo>
                <a:lnTo>
                  <a:pt x="1233167" y="0"/>
                </a:lnTo>
                <a:lnTo>
                  <a:pt x="1266129" y="883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5" name="Isosceles Triangle 13">
            <a:extLst>
              <a:ext uri="{FF2B5EF4-FFF2-40B4-BE49-F238E27FC236}">
                <a16:creationId xmlns:a16="http://schemas.microsoft.com/office/drawing/2014/main" xmlns="" id="{2FC90D2C-E850-4929-9EB6-11E4FF079ADF}"/>
              </a:ext>
            </a:extLst>
          </p:cNvPr>
          <p:cNvSpPr/>
          <p:nvPr/>
        </p:nvSpPr>
        <p:spPr>
          <a:xfrm rot="10800000">
            <a:off x="4239875" y="4067280"/>
            <a:ext cx="257150" cy="509250"/>
          </a:xfrm>
          <a:custGeom>
            <a:avLst/>
            <a:gdLst/>
            <a:ahLst/>
            <a:cxnLst/>
            <a:rect l="l" t="t" r="r" b="b"/>
            <a:pathLst>
              <a:path w="1613569" h="3195455">
                <a:moveTo>
                  <a:pt x="1348422" y="2012960"/>
                </a:moveTo>
                <a:lnTo>
                  <a:pt x="264249" y="2012960"/>
                </a:lnTo>
                <a:cubicBezTo>
                  <a:pt x="99656" y="1932015"/>
                  <a:pt x="172" y="1814225"/>
                  <a:pt x="0" y="1686651"/>
                </a:cubicBezTo>
                <a:lnTo>
                  <a:pt x="716785" y="1678553"/>
                </a:lnTo>
                <a:lnTo>
                  <a:pt x="716785" y="360000"/>
                </a:lnTo>
                <a:lnTo>
                  <a:pt x="716785" y="355479"/>
                </a:lnTo>
                <a:lnTo>
                  <a:pt x="717916" y="355479"/>
                </a:lnTo>
                <a:lnTo>
                  <a:pt x="806785" y="0"/>
                </a:lnTo>
                <a:lnTo>
                  <a:pt x="895655" y="355479"/>
                </a:lnTo>
                <a:lnTo>
                  <a:pt x="896785" y="355479"/>
                </a:lnTo>
                <a:lnTo>
                  <a:pt x="896785" y="360000"/>
                </a:lnTo>
                <a:lnTo>
                  <a:pt x="896785" y="1676520"/>
                </a:lnTo>
                <a:lnTo>
                  <a:pt x="1612906" y="1668429"/>
                </a:lnTo>
                <a:cubicBezTo>
                  <a:pt x="1622778" y="1802631"/>
                  <a:pt x="1521918" y="1928220"/>
                  <a:pt x="1348422" y="2012960"/>
                </a:cubicBezTo>
                <a:close/>
                <a:moveTo>
                  <a:pt x="1175921" y="2908428"/>
                </a:moveTo>
                <a:lnTo>
                  <a:pt x="437641" y="2908428"/>
                </a:lnTo>
                <a:lnTo>
                  <a:pt x="250570" y="2083962"/>
                </a:lnTo>
                <a:lnTo>
                  <a:pt x="1362992" y="2083962"/>
                </a:lnTo>
                <a:close/>
                <a:moveTo>
                  <a:pt x="1155969" y="3195455"/>
                </a:moveTo>
                <a:lnTo>
                  <a:pt x="457593" y="3195455"/>
                </a:lnTo>
                <a:cubicBezTo>
                  <a:pt x="397940" y="3195455"/>
                  <a:pt x="349581" y="3147096"/>
                  <a:pt x="349581" y="3087443"/>
                </a:cubicBezTo>
                <a:cubicBezTo>
                  <a:pt x="349581" y="3027790"/>
                  <a:pt x="397940" y="2979431"/>
                  <a:pt x="457593" y="2979431"/>
                </a:cubicBezTo>
                <a:lnTo>
                  <a:pt x="1155969" y="2979431"/>
                </a:lnTo>
                <a:cubicBezTo>
                  <a:pt x="1215622" y="2979431"/>
                  <a:pt x="1263981" y="3027790"/>
                  <a:pt x="1263981" y="3087443"/>
                </a:cubicBezTo>
                <a:cubicBezTo>
                  <a:pt x="1263981" y="3147096"/>
                  <a:pt x="1215622" y="3195455"/>
                  <a:pt x="1155969" y="3195455"/>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6" name="Smiley Face 14">
            <a:extLst>
              <a:ext uri="{FF2B5EF4-FFF2-40B4-BE49-F238E27FC236}">
                <a16:creationId xmlns:a16="http://schemas.microsoft.com/office/drawing/2014/main" xmlns="" id="{DD10439E-2FAA-4648-B797-7530B9040B6B}"/>
              </a:ext>
            </a:extLst>
          </p:cNvPr>
          <p:cNvSpPr/>
          <p:nvPr/>
        </p:nvSpPr>
        <p:spPr>
          <a:xfrm>
            <a:off x="5898553" y="4130712"/>
            <a:ext cx="382387" cy="382387"/>
          </a:xfrm>
          <a:custGeom>
            <a:avLst/>
            <a:gdLst/>
            <a:ahLst/>
            <a:cxnLst/>
            <a:rect l="l" t="t" r="r" b="b"/>
            <a:pathLst>
              <a:path w="3240000" h="3240000">
                <a:moveTo>
                  <a:pt x="2026698" y="2215122"/>
                </a:moveTo>
                <a:cubicBezTo>
                  <a:pt x="1959656" y="2378616"/>
                  <a:pt x="1801229" y="2486070"/>
                  <a:pt x="1624533" y="2487892"/>
                </a:cubicBezTo>
                <a:cubicBezTo>
                  <a:pt x="1447837" y="2489714"/>
                  <a:pt x="1287227" y="2385551"/>
                  <a:pt x="1216828" y="2223474"/>
                </a:cubicBezTo>
                <a:lnTo>
                  <a:pt x="1039110" y="2300667"/>
                </a:lnTo>
                <a:cubicBezTo>
                  <a:pt x="1140541" y="2534187"/>
                  <a:pt x="1371947" y="2684266"/>
                  <a:pt x="1626531" y="2681641"/>
                </a:cubicBezTo>
                <a:cubicBezTo>
                  <a:pt x="1881115" y="2679016"/>
                  <a:pt x="2109376" y="2524196"/>
                  <a:pt x="2205970" y="2288634"/>
                </a:cubicBez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7" name="Smiley Face 12">
            <a:extLst>
              <a:ext uri="{FF2B5EF4-FFF2-40B4-BE49-F238E27FC236}">
                <a16:creationId xmlns:a16="http://schemas.microsoft.com/office/drawing/2014/main" xmlns="" id="{A3199C23-C0E8-483C-B1F2-1A1943DE1A3E}"/>
              </a:ext>
            </a:extLst>
          </p:cNvPr>
          <p:cNvSpPr/>
          <p:nvPr/>
        </p:nvSpPr>
        <p:spPr>
          <a:xfrm>
            <a:off x="7635601" y="4130712"/>
            <a:ext cx="382387" cy="382387"/>
          </a:xfrm>
          <a:custGeom>
            <a:avLst/>
            <a:gdLst/>
            <a:ahLst/>
            <a:cxnLst/>
            <a:rect l="l" t="t" r="r" b="b"/>
            <a:pathLst>
              <a:path w="3240000" h="3240000">
                <a:moveTo>
                  <a:pt x="1613470" y="2077417"/>
                </a:moveTo>
                <a:cubicBezTo>
                  <a:pt x="1358886" y="2080042"/>
                  <a:pt x="1130625" y="2234862"/>
                  <a:pt x="1034031" y="2470424"/>
                </a:cubicBezTo>
                <a:lnTo>
                  <a:pt x="1213303" y="2543936"/>
                </a:lnTo>
                <a:cubicBezTo>
                  <a:pt x="1280345" y="2380442"/>
                  <a:pt x="1438772" y="2272988"/>
                  <a:pt x="1615468" y="2271166"/>
                </a:cubicBezTo>
                <a:cubicBezTo>
                  <a:pt x="1792164" y="2269344"/>
                  <a:pt x="1952774" y="2373507"/>
                  <a:pt x="2023173" y="2535584"/>
                </a:cubicBezTo>
                <a:lnTo>
                  <a:pt x="2200891" y="2458391"/>
                </a:lnTo>
                <a:cubicBezTo>
                  <a:pt x="2099460" y="2224871"/>
                  <a:pt x="1868054" y="2074792"/>
                  <a:pt x="1613470" y="2077417"/>
                </a:cubicBez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9" y="72832"/>
                </a:lnTo>
                <a:lnTo>
                  <a:pt x="2250577" y="127308"/>
                </a:lnTo>
                <a:lnTo>
                  <a:pt x="2392188" y="195525"/>
                </a:lnTo>
                <a:lnTo>
                  <a:pt x="2525758" y="276671"/>
                </a:lnTo>
                <a:lnTo>
                  <a:pt x="2650471" y="369929"/>
                </a:lnTo>
                <a:lnTo>
                  <a:pt x="2765513" y="474487"/>
                </a:lnTo>
                <a:lnTo>
                  <a:pt x="2870071" y="589530"/>
                </a:lnTo>
                <a:lnTo>
                  <a:pt x="2963330"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30" y="2525758"/>
                </a:lnTo>
                <a:lnTo>
                  <a:pt x="2870071" y="2650471"/>
                </a:lnTo>
                <a:lnTo>
                  <a:pt x="2765513" y="2765513"/>
                </a:lnTo>
                <a:lnTo>
                  <a:pt x="2650471" y="2870071"/>
                </a:lnTo>
                <a:lnTo>
                  <a:pt x="2525758" y="2963330"/>
                </a:lnTo>
                <a:lnTo>
                  <a:pt x="2392188" y="3044475"/>
                </a:lnTo>
                <a:lnTo>
                  <a:pt x="2250577" y="3112693"/>
                </a:lnTo>
                <a:lnTo>
                  <a:pt x="2101739" y="3167168"/>
                </a:lnTo>
                <a:lnTo>
                  <a:pt x="1946487" y="3207088"/>
                </a:lnTo>
                <a:lnTo>
                  <a:pt x="1785636" y="3231636"/>
                </a:lnTo>
                <a:cubicBezTo>
                  <a:pt x="1731176" y="3237167"/>
                  <a:pt x="1675919" y="3240000"/>
                  <a:pt x="1620000" y="3240000"/>
                </a:cubicBezTo>
                <a:cubicBezTo>
                  <a:pt x="1508163"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4" y="3019536"/>
                  <a:pt x="757335" y="2992442"/>
                  <a:pt x="714243" y="2963330"/>
                </a:cubicBezTo>
                <a:cubicBezTo>
                  <a:pt x="671151" y="2934217"/>
                  <a:pt x="629534" y="2903086"/>
                  <a:pt x="589530" y="2870071"/>
                </a:cubicBezTo>
                <a:cubicBezTo>
                  <a:pt x="549525" y="2837056"/>
                  <a:pt x="511133" y="2802158"/>
                  <a:pt x="474487" y="2765513"/>
                </a:cubicBezTo>
                <a:cubicBezTo>
                  <a:pt x="437842" y="2728868"/>
                  <a:pt x="402944" y="2690475"/>
                  <a:pt x="369930" y="2650471"/>
                </a:cubicBezTo>
                <a:cubicBezTo>
                  <a:pt x="336915" y="2610466"/>
                  <a:pt x="305783" y="2568850"/>
                  <a:pt x="276671" y="2525758"/>
                </a:cubicBezTo>
                <a:cubicBezTo>
                  <a:pt x="247558" y="2482665"/>
                  <a:pt x="220465" y="2438097"/>
                  <a:pt x="195526" y="2392188"/>
                </a:cubicBezTo>
                <a:cubicBezTo>
                  <a:pt x="170586" y="2346280"/>
                  <a:pt x="147802" y="2299031"/>
                  <a:pt x="127308" y="2250577"/>
                </a:cubicBezTo>
                <a:cubicBezTo>
                  <a:pt x="106814" y="2202124"/>
                  <a:pt x="88610" y="2152466"/>
                  <a:pt x="72832" y="2101739"/>
                </a:cubicBezTo>
                <a:cubicBezTo>
                  <a:pt x="57055"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5" y="1188989"/>
                  <a:pt x="72832" y="1138262"/>
                </a:cubicBezTo>
                <a:cubicBezTo>
                  <a:pt x="88610" y="1087535"/>
                  <a:pt x="106814" y="1037877"/>
                  <a:pt x="127308" y="989423"/>
                </a:cubicBezTo>
                <a:cubicBezTo>
                  <a:pt x="147802" y="940970"/>
                  <a:pt x="170586" y="893721"/>
                  <a:pt x="195526" y="847812"/>
                </a:cubicBezTo>
                <a:cubicBezTo>
                  <a:pt x="220465" y="801904"/>
                  <a:pt x="247558" y="757335"/>
                  <a:pt x="276671" y="714243"/>
                </a:cubicBezTo>
                <a:cubicBezTo>
                  <a:pt x="305783" y="671151"/>
                  <a:pt x="336915" y="629534"/>
                  <a:pt x="369930" y="589530"/>
                </a:cubicBezTo>
                <a:cubicBezTo>
                  <a:pt x="402944" y="549525"/>
                  <a:pt x="437842" y="511133"/>
                  <a:pt x="474487" y="474487"/>
                </a:cubicBezTo>
                <a:cubicBezTo>
                  <a:pt x="511133" y="437842"/>
                  <a:pt x="549525" y="402944"/>
                  <a:pt x="589530" y="369929"/>
                </a:cubicBezTo>
                <a:cubicBezTo>
                  <a:pt x="629534" y="336915"/>
                  <a:pt x="671151" y="305783"/>
                  <a:pt x="714243" y="276671"/>
                </a:cubicBezTo>
                <a:cubicBezTo>
                  <a:pt x="757335" y="247558"/>
                  <a:pt x="801904"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8" name="Smiley Face 15">
            <a:extLst>
              <a:ext uri="{FF2B5EF4-FFF2-40B4-BE49-F238E27FC236}">
                <a16:creationId xmlns:a16="http://schemas.microsoft.com/office/drawing/2014/main" xmlns="" id="{3FC38535-7358-474F-BD25-7816DAF20AAF}"/>
              </a:ext>
            </a:extLst>
          </p:cNvPr>
          <p:cNvSpPr/>
          <p:nvPr/>
        </p:nvSpPr>
        <p:spPr>
          <a:xfrm>
            <a:off x="6480365" y="4132809"/>
            <a:ext cx="378193" cy="378193"/>
          </a:xfrm>
          <a:custGeom>
            <a:avLst/>
            <a:gdLst/>
            <a:ahLst/>
            <a:cxnLst/>
            <a:rect l="l" t="t" r="r" b="b"/>
            <a:pathLst>
              <a:path w="3240000" h="3240000">
                <a:moveTo>
                  <a:pt x="2298433" y="2114441"/>
                </a:moveTo>
                <a:lnTo>
                  <a:pt x="1355104" y="2367205"/>
                </a:lnTo>
                <a:lnTo>
                  <a:pt x="1411009" y="2575845"/>
                </a:lnTo>
                <a:lnTo>
                  <a:pt x="2354338" y="2323081"/>
                </a:ln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89" name="Oval 37">
            <a:extLst>
              <a:ext uri="{FF2B5EF4-FFF2-40B4-BE49-F238E27FC236}">
                <a16:creationId xmlns:a16="http://schemas.microsoft.com/office/drawing/2014/main" xmlns="" id="{0CB33A90-BD57-419A-B1AF-FF0DC1BDD480}"/>
              </a:ext>
            </a:extLst>
          </p:cNvPr>
          <p:cNvSpPr/>
          <p:nvPr/>
        </p:nvSpPr>
        <p:spPr>
          <a:xfrm>
            <a:off x="8217414" y="4128388"/>
            <a:ext cx="387034" cy="387034"/>
          </a:xfrm>
          <a:custGeom>
            <a:avLst/>
            <a:gdLst/>
            <a:ahLst/>
            <a:cxnLst/>
            <a:rect l="l" t="t" r="r" b="b"/>
            <a:pathLst>
              <a:path w="3240000" h="3240000">
                <a:moveTo>
                  <a:pt x="2249999" y="2117384"/>
                </a:moveTo>
                <a:lnTo>
                  <a:pt x="990192" y="2131776"/>
                </a:lnTo>
                <a:cubicBezTo>
                  <a:pt x="998682" y="2476365"/>
                  <a:pt x="1282526" y="2750154"/>
                  <a:pt x="1627197" y="2746216"/>
                </a:cubicBezTo>
                <a:cubicBezTo>
                  <a:pt x="1971867" y="2742279"/>
                  <a:pt x="2249383" y="2462077"/>
                  <a:pt x="2249999" y="2117384"/>
                </a:cubicBezTo>
                <a:close/>
                <a:moveTo>
                  <a:pt x="2505352" y="784338"/>
                </a:moveTo>
                <a:lnTo>
                  <a:pt x="1869332" y="1428843"/>
                </a:lnTo>
                <a:lnTo>
                  <a:pt x="2505352" y="1522122"/>
                </a:lnTo>
                <a:lnTo>
                  <a:pt x="2505352" y="1378597"/>
                </a:lnTo>
                <a:lnTo>
                  <a:pt x="2187887" y="1332038"/>
                </a:lnTo>
                <a:lnTo>
                  <a:pt x="2505352" y="1010338"/>
                </a:lnTo>
                <a:close/>
                <a:moveTo>
                  <a:pt x="734649" y="784338"/>
                </a:moveTo>
                <a:lnTo>
                  <a:pt x="734649" y="1010338"/>
                </a:lnTo>
                <a:lnTo>
                  <a:pt x="1052115" y="1332038"/>
                </a:lnTo>
                <a:lnTo>
                  <a:pt x="734649" y="1378597"/>
                </a:lnTo>
                <a:lnTo>
                  <a:pt x="734649" y="1522122"/>
                </a:lnTo>
                <a:lnTo>
                  <a:pt x="1370670" y="1428843"/>
                </a:ln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0" name="Smiley Face 14">
            <a:extLst>
              <a:ext uri="{FF2B5EF4-FFF2-40B4-BE49-F238E27FC236}">
                <a16:creationId xmlns:a16="http://schemas.microsoft.com/office/drawing/2014/main" xmlns="" id="{E945C34C-F0A0-440A-8B86-E933DBC7350D}"/>
              </a:ext>
            </a:extLst>
          </p:cNvPr>
          <p:cNvSpPr/>
          <p:nvPr/>
        </p:nvSpPr>
        <p:spPr>
          <a:xfrm>
            <a:off x="7057983" y="4132809"/>
            <a:ext cx="378193" cy="378193"/>
          </a:xfrm>
          <a:custGeom>
            <a:avLst/>
            <a:gdLst/>
            <a:ahLst/>
            <a:cxnLst/>
            <a:rect l="l" t="t" r="r" b="b"/>
            <a:pathLst>
              <a:path w="3240000" h="3240000">
                <a:moveTo>
                  <a:pt x="2026698" y="2215122"/>
                </a:moveTo>
                <a:cubicBezTo>
                  <a:pt x="1959656" y="2378616"/>
                  <a:pt x="1801229" y="2486070"/>
                  <a:pt x="1624533" y="2487892"/>
                </a:cubicBezTo>
                <a:cubicBezTo>
                  <a:pt x="1447837" y="2489714"/>
                  <a:pt x="1287227" y="2385551"/>
                  <a:pt x="1216828" y="2223474"/>
                </a:cubicBezTo>
                <a:lnTo>
                  <a:pt x="1039110" y="2300667"/>
                </a:lnTo>
                <a:cubicBezTo>
                  <a:pt x="1140541" y="2534187"/>
                  <a:pt x="1371947" y="2684266"/>
                  <a:pt x="1626531" y="2681641"/>
                </a:cubicBezTo>
                <a:cubicBezTo>
                  <a:pt x="1881115" y="2679016"/>
                  <a:pt x="2109376" y="2524196"/>
                  <a:pt x="2205970" y="2288634"/>
                </a:cubicBezTo>
                <a:close/>
                <a:moveTo>
                  <a:pt x="937973" y="986566"/>
                </a:moveTo>
                <a:cubicBezTo>
                  <a:pt x="850807" y="983371"/>
                  <a:pt x="762813" y="1002775"/>
                  <a:pt x="683096" y="1045110"/>
                </a:cubicBezTo>
                <a:cubicBezTo>
                  <a:pt x="523662" y="1129780"/>
                  <a:pt x="421680" y="1293248"/>
                  <a:pt x="415731" y="1473672"/>
                </a:cubicBezTo>
                <a:lnTo>
                  <a:pt x="615852" y="1480270"/>
                </a:lnTo>
                <a:cubicBezTo>
                  <a:pt x="619438" y="1371518"/>
                  <a:pt x="680908" y="1272986"/>
                  <a:pt x="777009" y="1221950"/>
                </a:cubicBezTo>
                <a:cubicBezTo>
                  <a:pt x="873110" y="1170914"/>
                  <a:pt x="989166" y="1175167"/>
                  <a:pt x="1081273" y="1233100"/>
                </a:cubicBezTo>
                <a:cubicBezTo>
                  <a:pt x="1173381" y="1291033"/>
                  <a:pt x="1227475" y="1393800"/>
                  <a:pt x="1223091" y="1502523"/>
                </a:cubicBezTo>
                <a:lnTo>
                  <a:pt x="1423160" y="1510590"/>
                </a:lnTo>
                <a:cubicBezTo>
                  <a:pt x="1430433" y="1330214"/>
                  <a:pt x="1340689" y="1159721"/>
                  <a:pt x="1187880" y="1063608"/>
                </a:cubicBezTo>
                <a:cubicBezTo>
                  <a:pt x="1111476" y="1015552"/>
                  <a:pt x="1025138" y="989760"/>
                  <a:pt x="937973" y="986566"/>
                </a:cubicBezTo>
                <a:close/>
                <a:moveTo>
                  <a:pt x="2306124" y="986566"/>
                </a:moveTo>
                <a:cubicBezTo>
                  <a:pt x="2218958" y="983371"/>
                  <a:pt x="2130964" y="1002775"/>
                  <a:pt x="2051247" y="1045110"/>
                </a:cubicBezTo>
                <a:cubicBezTo>
                  <a:pt x="1891813" y="1129780"/>
                  <a:pt x="1789831" y="1293248"/>
                  <a:pt x="1783882" y="1473672"/>
                </a:cubicBezTo>
                <a:lnTo>
                  <a:pt x="1984003" y="1480270"/>
                </a:lnTo>
                <a:cubicBezTo>
                  <a:pt x="1987589" y="1371518"/>
                  <a:pt x="2049059" y="1272986"/>
                  <a:pt x="2145160" y="1221950"/>
                </a:cubicBezTo>
                <a:cubicBezTo>
                  <a:pt x="2241261" y="1170914"/>
                  <a:pt x="2357317" y="1175167"/>
                  <a:pt x="2449424" y="1233100"/>
                </a:cubicBezTo>
                <a:cubicBezTo>
                  <a:pt x="2541532" y="1291033"/>
                  <a:pt x="2595626" y="1393800"/>
                  <a:pt x="2591242" y="1502523"/>
                </a:cubicBezTo>
                <a:lnTo>
                  <a:pt x="2791311" y="1510590"/>
                </a:lnTo>
                <a:cubicBezTo>
                  <a:pt x="2798584" y="1330214"/>
                  <a:pt x="2708840" y="1159721"/>
                  <a:pt x="2556031" y="1063608"/>
                </a:cubicBezTo>
                <a:cubicBezTo>
                  <a:pt x="2479627" y="1015552"/>
                  <a:pt x="2393289" y="989760"/>
                  <a:pt x="2306124" y="98656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1" name="Rectangle 16">
            <a:extLst>
              <a:ext uri="{FF2B5EF4-FFF2-40B4-BE49-F238E27FC236}">
                <a16:creationId xmlns:a16="http://schemas.microsoft.com/office/drawing/2014/main" xmlns="" id="{CC068563-A580-47B0-951D-A9DF4D882B70}"/>
              </a:ext>
            </a:extLst>
          </p:cNvPr>
          <p:cNvSpPr/>
          <p:nvPr/>
        </p:nvSpPr>
        <p:spPr>
          <a:xfrm rot="2700000">
            <a:off x="4333760" y="2724811"/>
            <a:ext cx="265920" cy="476745"/>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2" name="Rectangle 9">
            <a:extLst>
              <a:ext uri="{FF2B5EF4-FFF2-40B4-BE49-F238E27FC236}">
                <a16:creationId xmlns:a16="http://schemas.microsoft.com/office/drawing/2014/main" xmlns="" id="{0CEFC199-53BF-4FB3-9696-5A0679D99DA5}"/>
              </a:ext>
            </a:extLst>
          </p:cNvPr>
          <p:cNvSpPr/>
          <p:nvPr/>
        </p:nvSpPr>
        <p:spPr>
          <a:xfrm>
            <a:off x="3702389" y="2741950"/>
            <a:ext cx="360125" cy="337109"/>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3" name="Round Same Side Corner Rectangle 6">
            <a:extLst>
              <a:ext uri="{FF2B5EF4-FFF2-40B4-BE49-F238E27FC236}">
                <a16:creationId xmlns:a16="http://schemas.microsoft.com/office/drawing/2014/main" xmlns="" id="{5E452DB9-650F-4617-9C8C-74FEA26E6E29}"/>
              </a:ext>
            </a:extLst>
          </p:cNvPr>
          <p:cNvSpPr/>
          <p:nvPr/>
        </p:nvSpPr>
        <p:spPr>
          <a:xfrm rot="2700000">
            <a:off x="5462844" y="4060819"/>
            <a:ext cx="130246" cy="522172"/>
          </a:xfrm>
          <a:custGeom>
            <a:avLst/>
            <a:gdLst/>
            <a:ahLst/>
            <a:cxnLst/>
            <a:rect l="l" t="t" r="r" b="b"/>
            <a:pathLst>
              <a:path w="1035916" h="4153123">
                <a:moveTo>
                  <a:pt x="277501" y="3759099"/>
                </a:moveTo>
                <a:lnTo>
                  <a:pt x="758408" y="3759099"/>
                </a:lnTo>
                <a:lnTo>
                  <a:pt x="517954" y="4153123"/>
                </a:lnTo>
                <a:close/>
                <a:moveTo>
                  <a:pt x="42612" y="2944898"/>
                </a:moveTo>
                <a:cubicBezTo>
                  <a:pt x="153922" y="2941505"/>
                  <a:pt x="246502" y="2889483"/>
                  <a:pt x="275675" y="2819018"/>
                </a:cubicBezTo>
                <a:cubicBezTo>
                  <a:pt x="304648" y="2892614"/>
                  <a:pt x="403763" y="2945872"/>
                  <a:pt x="521107" y="2945872"/>
                </a:cubicBezTo>
                <a:cubicBezTo>
                  <a:pt x="638453" y="2945872"/>
                  <a:pt x="737567" y="2892613"/>
                  <a:pt x="766540" y="2819017"/>
                </a:cubicBezTo>
                <a:cubicBezTo>
                  <a:pt x="795133" y="2888142"/>
                  <a:pt x="884783" y="2939514"/>
                  <a:pt x="993299" y="2944464"/>
                </a:cubicBezTo>
                <a:lnTo>
                  <a:pt x="776840" y="3657264"/>
                </a:lnTo>
                <a:lnTo>
                  <a:pt x="258940" y="3657264"/>
                </a:lnTo>
                <a:close/>
                <a:moveTo>
                  <a:pt x="809102" y="564558"/>
                </a:moveTo>
                <a:lnTo>
                  <a:pt x="1035914" y="564558"/>
                </a:lnTo>
                <a:lnTo>
                  <a:pt x="1035915" y="2838682"/>
                </a:lnTo>
                <a:cubicBezTo>
                  <a:pt x="1029586" y="2840409"/>
                  <a:pt x="1023074" y="2840731"/>
                  <a:pt x="1016490" y="2840731"/>
                </a:cubicBezTo>
                <a:cubicBezTo>
                  <a:pt x="901952" y="2840731"/>
                  <a:pt x="809102" y="2743612"/>
                  <a:pt x="809101" y="2623810"/>
                </a:cubicBezTo>
                <a:close/>
                <a:moveTo>
                  <a:pt x="310569" y="564558"/>
                </a:moveTo>
                <a:lnTo>
                  <a:pt x="725347" y="564558"/>
                </a:lnTo>
                <a:lnTo>
                  <a:pt x="725347" y="2633342"/>
                </a:lnTo>
                <a:cubicBezTo>
                  <a:pt x="725347" y="2747880"/>
                  <a:pt x="632496" y="2840731"/>
                  <a:pt x="517958" y="2840731"/>
                </a:cubicBezTo>
                <a:cubicBezTo>
                  <a:pt x="403420" y="2840731"/>
                  <a:pt x="310569" y="2747880"/>
                  <a:pt x="310569" y="2633342"/>
                </a:cubicBezTo>
                <a:close/>
                <a:moveTo>
                  <a:pt x="0" y="564557"/>
                </a:moveTo>
                <a:lnTo>
                  <a:pt x="226813" y="564557"/>
                </a:lnTo>
                <a:lnTo>
                  <a:pt x="226813" y="2623810"/>
                </a:lnTo>
                <a:cubicBezTo>
                  <a:pt x="226813" y="2743612"/>
                  <a:pt x="133962" y="2840731"/>
                  <a:pt x="19424" y="2840730"/>
                </a:cubicBezTo>
                <a:cubicBezTo>
                  <a:pt x="12841" y="2840730"/>
                  <a:pt x="6329" y="2840409"/>
                  <a:pt x="0" y="2838682"/>
                </a:cubicBezTo>
                <a:close/>
                <a:moveTo>
                  <a:pt x="71964" y="71964"/>
                </a:moveTo>
                <a:cubicBezTo>
                  <a:pt x="116427" y="27501"/>
                  <a:pt x="177852" y="0"/>
                  <a:pt x="245701" y="0"/>
                </a:cubicBezTo>
                <a:lnTo>
                  <a:pt x="790215" y="0"/>
                </a:lnTo>
                <a:cubicBezTo>
                  <a:pt x="925912" y="0"/>
                  <a:pt x="1035916" y="110004"/>
                  <a:pt x="1035916" y="245701"/>
                </a:cubicBezTo>
                <a:cubicBezTo>
                  <a:pt x="1035916" y="327601"/>
                  <a:pt x="1035915" y="409501"/>
                  <a:pt x="1035915" y="491401"/>
                </a:cubicBezTo>
                <a:lnTo>
                  <a:pt x="0" y="491401"/>
                </a:lnTo>
                <a:lnTo>
                  <a:pt x="0" y="245701"/>
                </a:lnTo>
                <a:cubicBezTo>
                  <a:pt x="0" y="177853"/>
                  <a:pt x="27501" y="116427"/>
                  <a:pt x="71964" y="7196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4" name="Frame 17">
            <a:extLst>
              <a:ext uri="{FF2B5EF4-FFF2-40B4-BE49-F238E27FC236}">
                <a16:creationId xmlns:a16="http://schemas.microsoft.com/office/drawing/2014/main" xmlns="" id="{8AFF86F7-8CCA-437F-B4B1-01AC42CBEF8D}"/>
              </a:ext>
            </a:extLst>
          </p:cNvPr>
          <p:cNvSpPr/>
          <p:nvPr/>
        </p:nvSpPr>
        <p:spPr>
          <a:xfrm>
            <a:off x="3685358" y="3471419"/>
            <a:ext cx="347025" cy="347025"/>
          </a:xfrm>
          <a:custGeom>
            <a:avLst/>
            <a:gdLst/>
            <a:ahLst/>
            <a:cxnLst/>
            <a:rect l="l" t="t" r="r" b="b"/>
            <a:pathLst>
              <a:path w="3240000" h="3240000">
                <a:moveTo>
                  <a:pt x="415456" y="380544"/>
                </a:moveTo>
                <a:lnTo>
                  <a:pt x="415456" y="385333"/>
                </a:lnTo>
                <a:lnTo>
                  <a:pt x="385333" y="385333"/>
                </a:lnTo>
                <a:lnTo>
                  <a:pt x="385333" y="2854667"/>
                </a:lnTo>
                <a:lnTo>
                  <a:pt x="1529120" y="2854667"/>
                </a:lnTo>
                <a:cubicBezTo>
                  <a:pt x="1267123" y="2430711"/>
                  <a:pt x="997530" y="1721825"/>
                  <a:pt x="436017" y="1672600"/>
                </a:cubicBezTo>
                <a:lnTo>
                  <a:pt x="600235" y="1185112"/>
                </a:lnTo>
                <a:cubicBezTo>
                  <a:pt x="1132790" y="1359573"/>
                  <a:pt x="1278822" y="1550851"/>
                  <a:pt x="1544730" y="1923929"/>
                </a:cubicBezTo>
                <a:cubicBezTo>
                  <a:pt x="1789452" y="1379400"/>
                  <a:pt x="1927092" y="1088696"/>
                  <a:pt x="2233403" y="596568"/>
                </a:cubicBezTo>
                <a:lnTo>
                  <a:pt x="2770666" y="596568"/>
                </a:lnTo>
                <a:cubicBezTo>
                  <a:pt x="2331495" y="1220469"/>
                  <a:pt x="1907612" y="2113878"/>
                  <a:pt x="1578489" y="2854667"/>
                </a:cubicBezTo>
                <a:lnTo>
                  <a:pt x="2854667" y="2854667"/>
                </a:lnTo>
                <a:lnTo>
                  <a:pt x="2854667" y="596568"/>
                </a:lnTo>
                <a:lnTo>
                  <a:pt x="2858395" y="596568"/>
                </a:lnTo>
                <a:lnTo>
                  <a:pt x="2858395" y="380544"/>
                </a:lnTo>
                <a:close/>
                <a:moveTo>
                  <a:pt x="0" y="0"/>
                </a:moveTo>
                <a:lnTo>
                  <a:pt x="3240000" y="0"/>
                </a:lnTo>
                <a:lnTo>
                  <a:pt x="3240000" y="3240000"/>
                </a:lnTo>
                <a:lnTo>
                  <a:pt x="0" y="3240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95" name="Rounded Rectangle 5">
            <a:extLst>
              <a:ext uri="{FF2B5EF4-FFF2-40B4-BE49-F238E27FC236}">
                <a16:creationId xmlns:a16="http://schemas.microsoft.com/office/drawing/2014/main" xmlns="" id="{D5559164-2C48-4BD0-9228-7B2DA83637C5}"/>
              </a:ext>
            </a:extLst>
          </p:cNvPr>
          <p:cNvSpPr/>
          <p:nvPr/>
        </p:nvSpPr>
        <p:spPr>
          <a:xfrm flipH="1">
            <a:off x="7595854" y="2065085"/>
            <a:ext cx="344621" cy="284291"/>
          </a:xfrm>
          <a:custGeom>
            <a:avLst/>
            <a:gdLst>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702049"/>
              <a:gd name="connsiteX1" fmla="*/ 1574067 w 3217557"/>
              <a:gd name="connsiteY1" fmla="*/ 851360 h 2702049"/>
              <a:gd name="connsiteX2" fmla="*/ 1384251 w 3217557"/>
              <a:gd name="connsiteY2" fmla="*/ 1041176 h 2702049"/>
              <a:gd name="connsiteX3" fmla="*/ 1194435 w 3217557"/>
              <a:gd name="connsiteY3" fmla="*/ 851360 h 2702049"/>
              <a:gd name="connsiteX4" fmla="*/ 1384251 w 3217557"/>
              <a:gd name="connsiteY4" fmla="*/ 661544 h 2702049"/>
              <a:gd name="connsiteX5" fmla="*/ 1993421 w 3217557"/>
              <a:gd name="connsiteY5" fmla="*/ 661544 h 2702049"/>
              <a:gd name="connsiteX6" fmla="*/ 2183237 w 3217557"/>
              <a:gd name="connsiteY6" fmla="*/ 851360 h 2702049"/>
              <a:gd name="connsiteX7" fmla="*/ 1993421 w 3217557"/>
              <a:gd name="connsiteY7" fmla="*/ 1041176 h 2702049"/>
              <a:gd name="connsiteX8" fmla="*/ 1803605 w 3217557"/>
              <a:gd name="connsiteY8" fmla="*/ 851360 h 2702049"/>
              <a:gd name="connsiteX9" fmla="*/ 1993421 w 3217557"/>
              <a:gd name="connsiteY9" fmla="*/ 661544 h 2702049"/>
              <a:gd name="connsiteX10" fmla="*/ 2602591 w 3217557"/>
              <a:gd name="connsiteY10" fmla="*/ 661544 h 2702049"/>
              <a:gd name="connsiteX11" fmla="*/ 2792407 w 3217557"/>
              <a:gd name="connsiteY11" fmla="*/ 851360 h 2702049"/>
              <a:gd name="connsiteX12" fmla="*/ 2602591 w 3217557"/>
              <a:gd name="connsiteY12" fmla="*/ 1041176 h 2702049"/>
              <a:gd name="connsiteX13" fmla="*/ 2412775 w 3217557"/>
              <a:gd name="connsiteY13" fmla="*/ 851360 h 2702049"/>
              <a:gd name="connsiteX14" fmla="*/ 2602591 w 3217557"/>
              <a:gd name="connsiteY14" fmla="*/ 661544 h 2702049"/>
              <a:gd name="connsiteX15" fmla="*/ 677114 w 3217557"/>
              <a:gd name="connsiteY15" fmla="*/ 569491 h 2702049"/>
              <a:gd name="connsiteX16" fmla="*/ 330916 w 3217557"/>
              <a:gd name="connsiteY16" fmla="*/ 569491 h 2702049"/>
              <a:gd name="connsiteX17" fmla="*/ 0 w 3217557"/>
              <a:gd name="connsiteY17" fmla="*/ 900407 h 2702049"/>
              <a:gd name="connsiteX18" fmla="*/ 0 w 3217557"/>
              <a:gd name="connsiteY18" fmla="*/ 1952009 h 2702049"/>
              <a:gd name="connsiteX19" fmla="*/ 330916 w 3217557"/>
              <a:gd name="connsiteY19" fmla="*/ 2282925 h 2702049"/>
              <a:gd name="connsiteX20" fmla="*/ 711670 w 3217557"/>
              <a:gd name="connsiteY20" fmla="*/ 2282925 h 2702049"/>
              <a:gd name="connsiteX21" fmla="*/ 15770 w 3217557"/>
              <a:gd name="connsiteY21" fmla="*/ 2702049 h 2702049"/>
              <a:gd name="connsiteX22" fmla="*/ 1294529 w 3217557"/>
              <a:gd name="connsiteY22" fmla="*/ 2282925 h 2702049"/>
              <a:gd name="connsiteX23" fmla="*/ 2117356 w 3217557"/>
              <a:gd name="connsiteY23" fmla="*/ 2282925 h 2702049"/>
              <a:gd name="connsiteX24" fmla="*/ 2418395 w 3217557"/>
              <a:gd name="connsiteY24" fmla="*/ 2087951 h 2702049"/>
              <a:gd name="connsiteX25" fmla="*/ 1830857 w 3217557"/>
              <a:gd name="connsiteY25" fmla="*/ 1799347 h 2702049"/>
              <a:gd name="connsiteX26" fmla="*/ 1008030 w 3217557"/>
              <a:gd name="connsiteY26" fmla="*/ 1799347 h 2702049"/>
              <a:gd name="connsiteX27" fmla="*/ 677114 w 3217557"/>
              <a:gd name="connsiteY27" fmla="*/ 1468431 h 2702049"/>
              <a:gd name="connsiteX28" fmla="*/ 677114 w 3217557"/>
              <a:gd name="connsiteY28" fmla="*/ 569491 h 2702049"/>
              <a:gd name="connsiteX29" fmla="*/ 2886641 w 3217557"/>
              <a:gd name="connsiteY29" fmla="*/ 0 h 2702049"/>
              <a:gd name="connsiteX30" fmla="*/ 1100201 w 3217557"/>
              <a:gd name="connsiteY30" fmla="*/ 0 h 2702049"/>
              <a:gd name="connsiteX31" fmla="*/ 769285 w 3217557"/>
              <a:gd name="connsiteY31" fmla="*/ 330916 h 2702049"/>
              <a:gd name="connsiteX32" fmla="*/ 769285 w 3217557"/>
              <a:gd name="connsiteY32" fmla="*/ 1382518 h 2702049"/>
              <a:gd name="connsiteX33" fmla="*/ 1100201 w 3217557"/>
              <a:gd name="connsiteY33" fmla="*/ 1713434 h 2702049"/>
              <a:gd name="connsiteX34" fmla="*/ 1923028 w 3217557"/>
              <a:gd name="connsiteY34" fmla="*/ 1713434 h 2702049"/>
              <a:gd name="connsiteX35" fmla="*/ 3078958 w 3217557"/>
              <a:gd name="connsiteY35" fmla="*/ 2077967 h 2702049"/>
              <a:gd name="connsiteX36" fmla="*/ 2505887 w 3217557"/>
              <a:gd name="connsiteY36" fmla="*/ 1713434 h 2702049"/>
              <a:gd name="connsiteX37" fmla="*/ 2886641 w 3217557"/>
              <a:gd name="connsiteY37" fmla="*/ 1713434 h 2702049"/>
              <a:gd name="connsiteX38" fmla="*/ 3217557 w 3217557"/>
              <a:gd name="connsiteY38" fmla="*/ 1382518 h 2702049"/>
              <a:gd name="connsiteX39" fmla="*/ 3217557 w 3217557"/>
              <a:gd name="connsiteY39" fmla="*/ 330916 h 2702049"/>
              <a:gd name="connsiteX40" fmla="*/ 2886641 w 3217557"/>
              <a:gd name="connsiteY40" fmla="*/ 0 h 2702049"/>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33810"/>
              <a:gd name="connsiteX1" fmla="*/ 1574067 w 3217557"/>
              <a:gd name="connsiteY1" fmla="*/ 851360 h 2633810"/>
              <a:gd name="connsiteX2" fmla="*/ 1384251 w 3217557"/>
              <a:gd name="connsiteY2" fmla="*/ 1041176 h 2633810"/>
              <a:gd name="connsiteX3" fmla="*/ 1194435 w 3217557"/>
              <a:gd name="connsiteY3" fmla="*/ 851360 h 2633810"/>
              <a:gd name="connsiteX4" fmla="*/ 1384251 w 3217557"/>
              <a:gd name="connsiteY4" fmla="*/ 661544 h 2633810"/>
              <a:gd name="connsiteX5" fmla="*/ 1993421 w 3217557"/>
              <a:gd name="connsiteY5" fmla="*/ 661544 h 2633810"/>
              <a:gd name="connsiteX6" fmla="*/ 2183237 w 3217557"/>
              <a:gd name="connsiteY6" fmla="*/ 851360 h 2633810"/>
              <a:gd name="connsiteX7" fmla="*/ 1993421 w 3217557"/>
              <a:gd name="connsiteY7" fmla="*/ 1041176 h 2633810"/>
              <a:gd name="connsiteX8" fmla="*/ 1803605 w 3217557"/>
              <a:gd name="connsiteY8" fmla="*/ 851360 h 2633810"/>
              <a:gd name="connsiteX9" fmla="*/ 1993421 w 3217557"/>
              <a:gd name="connsiteY9" fmla="*/ 661544 h 2633810"/>
              <a:gd name="connsiteX10" fmla="*/ 2602591 w 3217557"/>
              <a:gd name="connsiteY10" fmla="*/ 661544 h 2633810"/>
              <a:gd name="connsiteX11" fmla="*/ 2792407 w 3217557"/>
              <a:gd name="connsiteY11" fmla="*/ 851360 h 2633810"/>
              <a:gd name="connsiteX12" fmla="*/ 2602591 w 3217557"/>
              <a:gd name="connsiteY12" fmla="*/ 1041176 h 2633810"/>
              <a:gd name="connsiteX13" fmla="*/ 2412775 w 3217557"/>
              <a:gd name="connsiteY13" fmla="*/ 851360 h 2633810"/>
              <a:gd name="connsiteX14" fmla="*/ 2602591 w 3217557"/>
              <a:gd name="connsiteY14" fmla="*/ 661544 h 2633810"/>
              <a:gd name="connsiteX15" fmla="*/ 677114 w 3217557"/>
              <a:gd name="connsiteY15" fmla="*/ 569491 h 2633810"/>
              <a:gd name="connsiteX16" fmla="*/ 330916 w 3217557"/>
              <a:gd name="connsiteY16" fmla="*/ 569491 h 2633810"/>
              <a:gd name="connsiteX17" fmla="*/ 0 w 3217557"/>
              <a:gd name="connsiteY17" fmla="*/ 900407 h 2633810"/>
              <a:gd name="connsiteX18" fmla="*/ 0 w 3217557"/>
              <a:gd name="connsiteY18" fmla="*/ 1952009 h 2633810"/>
              <a:gd name="connsiteX19" fmla="*/ 330916 w 3217557"/>
              <a:gd name="connsiteY19" fmla="*/ 2282925 h 2633810"/>
              <a:gd name="connsiteX20" fmla="*/ 711670 w 3217557"/>
              <a:gd name="connsiteY20" fmla="*/ 2282925 h 2633810"/>
              <a:gd name="connsiteX21" fmla="*/ 165895 w 3217557"/>
              <a:gd name="connsiteY21" fmla="*/ 2633810 h 2633810"/>
              <a:gd name="connsiteX22" fmla="*/ 1294529 w 3217557"/>
              <a:gd name="connsiteY22" fmla="*/ 2282925 h 2633810"/>
              <a:gd name="connsiteX23" fmla="*/ 2117356 w 3217557"/>
              <a:gd name="connsiteY23" fmla="*/ 2282925 h 2633810"/>
              <a:gd name="connsiteX24" fmla="*/ 2418395 w 3217557"/>
              <a:gd name="connsiteY24" fmla="*/ 2087951 h 2633810"/>
              <a:gd name="connsiteX25" fmla="*/ 1830857 w 3217557"/>
              <a:gd name="connsiteY25" fmla="*/ 1799347 h 2633810"/>
              <a:gd name="connsiteX26" fmla="*/ 1008030 w 3217557"/>
              <a:gd name="connsiteY26" fmla="*/ 1799347 h 2633810"/>
              <a:gd name="connsiteX27" fmla="*/ 677114 w 3217557"/>
              <a:gd name="connsiteY27" fmla="*/ 1468431 h 2633810"/>
              <a:gd name="connsiteX28" fmla="*/ 677114 w 3217557"/>
              <a:gd name="connsiteY28" fmla="*/ 569491 h 2633810"/>
              <a:gd name="connsiteX29" fmla="*/ 2886641 w 3217557"/>
              <a:gd name="connsiteY29" fmla="*/ 0 h 2633810"/>
              <a:gd name="connsiteX30" fmla="*/ 1100201 w 3217557"/>
              <a:gd name="connsiteY30" fmla="*/ 0 h 2633810"/>
              <a:gd name="connsiteX31" fmla="*/ 769285 w 3217557"/>
              <a:gd name="connsiteY31" fmla="*/ 330916 h 2633810"/>
              <a:gd name="connsiteX32" fmla="*/ 769285 w 3217557"/>
              <a:gd name="connsiteY32" fmla="*/ 1382518 h 2633810"/>
              <a:gd name="connsiteX33" fmla="*/ 1100201 w 3217557"/>
              <a:gd name="connsiteY33" fmla="*/ 1713434 h 2633810"/>
              <a:gd name="connsiteX34" fmla="*/ 1923028 w 3217557"/>
              <a:gd name="connsiteY34" fmla="*/ 1713434 h 2633810"/>
              <a:gd name="connsiteX35" fmla="*/ 3078958 w 3217557"/>
              <a:gd name="connsiteY35" fmla="*/ 2077967 h 2633810"/>
              <a:gd name="connsiteX36" fmla="*/ 2505887 w 3217557"/>
              <a:gd name="connsiteY36" fmla="*/ 1713434 h 2633810"/>
              <a:gd name="connsiteX37" fmla="*/ 2886641 w 3217557"/>
              <a:gd name="connsiteY37" fmla="*/ 1713434 h 2633810"/>
              <a:gd name="connsiteX38" fmla="*/ 3217557 w 3217557"/>
              <a:gd name="connsiteY38" fmla="*/ 1382518 h 2633810"/>
              <a:gd name="connsiteX39" fmla="*/ 3217557 w 3217557"/>
              <a:gd name="connsiteY39" fmla="*/ 330916 h 2633810"/>
              <a:gd name="connsiteX40" fmla="*/ 2886641 w 3217557"/>
              <a:gd name="connsiteY40" fmla="*/ 0 h 2633810"/>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 name="connsiteX0" fmla="*/ 1384251 w 3217557"/>
              <a:gd name="connsiteY0" fmla="*/ 661544 h 2654282"/>
              <a:gd name="connsiteX1" fmla="*/ 1574067 w 3217557"/>
              <a:gd name="connsiteY1" fmla="*/ 851360 h 2654282"/>
              <a:gd name="connsiteX2" fmla="*/ 1384251 w 3217557"/>
              <a:gd name="connsiteY2" fmla="*/ 1041176 h 2654282"/>
              <a:gd name="connsiteX3" fmla="*/ 1194435 w 3217557"/>
              <a:gd name="connsiteY3" fmla="*/ 851360 h 2654282"/>
              <a:gd name="connsiteX4" fmla="*/ 1384251 w 3217557"/>
              <a:gd name="connsiteY4" fmla="*/ 661544 h 2654282"/>
              <a:gd name="connsiteX5" fmla="*/ 1993421 w 3217557"/>
              <a:gd name="connsiteY5" fmla="*/ 661544 h 2654282"/>
              <a:gd name="connsiteX6" fmla="*/ 2183237 w 3217557"/>
              <a:gd name="connsiteY6" fmla="*/ 851360 h 2654282"/>
              <a:gd name="connsiteX7" fmla="*/ 1993421 w 3217557"/>
              <a:gd name="connsiteY7" fmla="*/ 1041176 h 2654282"/>
              <a:gd name="connsiteX8" fmla="*/ 1803605 w 3217557"/>
              <a:gd name="connsiteY8" fmla="*/ 851360 h 2654282"/>
              <a:gd name="connsiteX9" fmla="*/ 1993421 w 3217557"/>
              <a:gd name="connsiteY9" fmla="*/ 661544 h 2654282"/>
              <a:gd name="connsiteX10" fmla="*/ 2602591 w 3217557"/>
              <a:gd name="connsiteY10" fmla="*/ 661544 h 2654282"/>
              <a:gd name="connsiteX11" fmla="*/ 2792407 w 3217557"/>
              <a:gd name="connsiteY11" fmla="*/ 851360 h 2654282"/>
              <a:gd name="connsiteX12" fmla="*/ 2602591 w 3217557"/>
              <a:gd name="connsiteY12" fmla="*/ 1041176 h 2654282"/>
              <a:gd name="connsiteX13" fmla="*/ 2412775 w 3217557"/>
              <a:gd name="connsiteY13" fmla="*/ 851360 h 2654282"/>
              <a:gd name="connsiteX14" fmla="*/ 2602591 w 3217557"/>
              <a:gd name="connsiteY14" fmla="*/ 661544 h 2654282"/>
              <a:gd name="connsiteX15" fmla="*/ 677114 w 3217557"/>
              <a:gd name="connsiteY15" fmla="*/ 569491 h 2654282"/>
              <a:gd name="connsiteX16" fmla="*/ 330916 w 3217557"/>
              <a:gd name="connsiteY16" fmla="*/ 569491 h 2654282"/>
              <a:gd name="connsiteX17" fmla="*/ 0 w 3217557"/>
              <a:gd name="connsiteY17" fmla="*/ 900407 h 2654282"/>
              <a:gd name="connsiteX18" fmla="*/ 0 w 3217557"/>
              <a:gd name="connsiteY18" fmla="*/ 1952009 h 2654282"/>
              <a:gd name="connsiteX19" fmla="*/ 330916 w 3217557"/>
              <a:gd name="connsiteY19" fmla="*/ 2282925 h 2654282"/>
              <a:gd name="connsiteX20" fmla="*/ 711670 w 3217557"/>
              <a:gd name="connsiteY20" fmla="*/ 2282925 h 2654282"/>
              <a:gd name="connsiteX21" fmla="*/ 275077 w 3217557"/>
              <a:gd name="connsiteY21" fmla="*/ 2654282 h 2654282"/>
              <a:gd name="connsiteX22" fmla="*/ 1294529 w 3217557"/>
              <a:gd name="connsiteY22" fmla="*/ 2282925 h 2654282"/>
              <a:gd name="connsiteX23" fmla="*/ 2117356 w 3217557"/>
              <a:gd name="connsiteY23" fmla="*/ 2282925 h 2654282"/>
              <a:gd name="connsiteX24" fmla="*/ 2418395 w 3217557"/>
              <a:gd name="connsiteY24" fmla="*/ 2087951 h 2654282"/>
              <a:gd name="connsiteX25" fmla="*/ 1830857 w 3217557"/>
              <a:gd name="connsiteY25" fmla="*/ 1799347 h 2654282"/>
              <a:gd name="connsiteX26" fmla="*/ 1008030 w 3217557"/>
              <a:gd name="connsiteY26" fmla="*/ 1799347 h 2654282"/>
              <a:gd name="connsiteX27" fmla="*/ 677114 w 3217557"/>
              <a:gd name="connsiteY27" fmla="*/ 1468431 h 2654282"/>
              <a:gd name="connsiteX28" fmla="*/ 677114 w 3217557"/>
              <a:gd name="connsiteY28" fmla="*/ 569491 h 2654282"/>
              <a:gd name="connsiteX29" fmla="*/ 2886641 w 3217557"/>
              <a:gd name="connsiteY29" fmla="*/ 0 h 2654282"/>
              <a:gd name="connsiteX30" fmla="*/ 1100201 w 3217557"/>
              <a:gd name="connsiteY30" fmla="*/ 0 h 2654282"/>
              <a:gd name="connsiteX31" fmla="*/ 769285 w 3217557"/>
              <a:gd name="connsiteY31" fmla="*/ 330916 h 2654282"/>
              <a:gd name="connsiteX32" fmla="*/ 769285 w 3217557"/>
              <a:gd name="connsiteY32" fmla="*/ 1382518 h 2654282"/>
              <a:gd name="connsiteX33" fmla="*/ 1100201 w 3217557"/>
              <a:gd name="connsiteY33" fmla="*/ 1713434 h 2654282"/>
              <a:gd name="connsiteX34" fmla="*/ 1923028 w 3217557"/>
              <a:gd name="connsiteY34" fmla="*/ 1713434 h 2654282"/>
              <a:gd name="connsiteX35" fmla="*/ 3078958 w 3217557"/>
              <a:gd name="connsiteY35" fmla="*/ 2077967 h 2654282"/>
              <a:gd name="connsiteX36" fmla="*/ 2505887 w 3217557"/>
              <a:gd name="connsiteY36" fmla="*/ 1713434 h 2654282"/>
              <a:gd name="connsiteX37" fmla="*/ 2886641 w 3217557"/>
              <a:gd name="connsiteY37" fmla="*/ 1713434 h 2654282"/>
              <a:gd name="connsiteX38" fmla="*/ 3217557 w 3217557"/>
              <a:gd name="connsiteY38" fmla="*/ 1382518 h 2654282"/>
              <a:gd name="connsiteX39" fmla="*/ 3217557 w 3217557"/>
              <a:gd name="connsiteY39" fmla="*/ 330916 h 2654282"/>
              <a:gd name="connsiteX40" fmla="*/ 2886641 w 3217557"/>
              <a:gd name="connsiteY40" fmla="*/ 0 h 2654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3217557" h="2654282">
                <a:moveTo>
                  <a:pt x="1384251" y="661544"/>
                </a:moveTo>
                <a:cubicBezTo>
                  <a:pt x="1489083" y="661544"/>
                  <a:pt x="1574067" y="746528"/>
                  <a:pt x="1574067" y="851360"/>
                </a:cubicBezTo>
                <a:cubicBezTo>
                  <a:pt x="1574067" y="956192"/>
                  <a:pt x="1489083" y="1041176"/>
                  <a:pt x="1384251" y="1041176"/>
                </a:cubicBezTo>
                <a:cubicBezTo>
                  <a:pt x="1279419" y="1041176"/>
                  <a:pt x="1194435" y="956192"/>
                  <a:pt x="1194435" y="851360"/>
                </a:cubicBezTo>
                <a:cubicBezTo>
                  <a:pt x="1194435" y="746528"/>
                  <a:pt x="1279419" y="661544"/>
                  <a:pt x="1384251" y="661544"/>
                </a:cubicBezTo>
                <a:close/>
                <a:moveTo>
                  <a:pt x="1993421" y="661544"/>
                </a:moveTo>
                <a:cubicBezTo>
                  <a:pt x="2098253" y="661544"/>
                  <a:pt x="2183237" y="746528"/>
                  <a:pt x="2183237" y="851360"/>
                </a:cubicBezTo>
                <a:cubicBezTo>
                  <a:pt x="2183237" y="956192"/>
                  <a:pt x="2098253" y="1041176"/>
                  <a:pt x="1993421" y="1041176"/>
                </a:cubicBezTo>
                <a:cubicBezTo>
                  <a:pt x="1888589" y="1041176"/>
                  <a:pt x="1803605" y="956192"/>
                  <a:pt x="1803605" y="851360"/>
                </a:cubicBezTo>
                <a:cubicBezTo>
                  <a:pt x="1803605" y="746528"/>
                  <a:pt x="1888589" y="661544"/>
                  <a:pt x="1993421" y="661544"/>
                </a:cubicBezTo>
                <a:close/>
                <a:moveTo>
                  <a:pt x="2602591" y="661544"/>
                </a:moveTo>
                <a:cubicBezTo>
                  <a:pt x="2707423" y="661544"/>
                  <a:pt x="2792407" y="746528"/>
                  <a:pt x="2792407" y="851360"/>
                </a:cubicBezTo>
                <a:cubicBezTo>
                  <a:pt x="2792407" y="956192"/>
                  <a:pt x="2707423" y="1041176"/>
                  <a:pt x="2602591" y="1041176"/>
                </a:cubicBezTo>
                <a:cubicBezTo>
                  <a:pt x="2497759" y="1041176"/>
                  <a:pt x="2412775" y="956192"/>
                  <a:pt x="2412775" y="851360"/>
                </a:cubicBezTo>
                <a:cubicBezTo>
                  <a:pt x="2412775" y="746528"/>
                  <a:pt x="2497759" y="661544"/>
                  <a:pt x="2602591" y="661544"/>
                </a:cubicBezTo>
                <a:close/>
                <a:moveTo>
                  <a:pt x="677114" y="569491"/>
                </a:moveTo>
                <a:lnTo>
                  <a:pt x="330916" y="569491"/>
                </a:lnTo>
                <a:cubicBezTo>
                  <a:pt x="148156" y="569491"/>
                  <a:pt x="0" y="717647"/>
                  <a:pt x="0" y="900407"/>
                </a:cubicBezTo>
                <a:lnTo>
                  <a:pt x="0" y="1952009"/>
                </a:lnTo>
                <a:cubicBezTo>
                  <a:pt x="0" y="2134769"/>
                  <a:pt x="148156" y="2282925"/>
                  <a:pt x="330916" y="2282925"/>
                </a:cubicBezTo>
                <a:lnTo>
                  <a:pt x="711670" y="2282925"/>
                </a:lnTo>
                <a:cubicBezTo>
                  <a:pt x="639726" y="2394386"/>
                  <a:pt x="647101" y="2475544"/>
                  <a:pt x="275077" y="2654282"/>
                </a:cubicBezTo>
                <a:cubicBezTo>
                  <a:pt x="900998" y="2583693"/>
                  <a:pt x="998412" y="2552618"/>
                  <a:pt x="1294529" y="2282925"/>
                </a:cubicBezTo>
                <a:lnTo>
                  <a:pt x="2117356" y="2282925"/>
                </a:lnTo>
                <a:cubicBezTo>
                  <a:pt x="2251554" y="2282925"/>
                  <a:pt x="2367095" y="2203043"/>
                  <a:pt x="2418395" y="2087951"/>
                </a:cubicBezTo>
                <a:cubicBezTo>
                  <a:pt x="2205538" y="2022975"/>
                  <a:pt x="2032941" y="1932583"/>
                  <a:pt x="1830857" y="1799347"/>
                </a:cubicBezTo>
                <a:lnTo>
                  <a:pt x="1008030" y="1799347"/>
                </a:lnTo>
                <a:cubicBezTo>
                  <a:pt x="825270" y="1799347"/>
                  <a:pt x="677114" y="1651191"/>
                  <a:pt x="677114" y="1468431"/>
                </a:cubicBezTo>
                <a:lnTo>
                  <a:pt x="677114" y="569491"/>
                </a:lnTo>
                <a:close/>
                <a:moveTo>
                  <a:pt x="2886641" y="0"/>
                </a:moveTo>
                <a:lnTo>
                  <a:pt x="1100201" y="0"/>
                </a:lnTo>
                <a:cubicBezTo>
                  <a:pt x="917441" y="0"/>
                  <a:pt x="769285" y="148156"/>
                  <a:pt x="769285" y="330916"/>
                </a:cubicBezTo>
                <a:lnTo>
                  <a:pt x="769285" y="1382518"/>
                </a:lnTo>
                <a:cubicBezTo>
                  <a:pt x="769285" y="1565278"/>
                  <a:pt x="917441" y="1713434"/>
                  <a:pt x="1100201" y="1713434"/>
                </a:cubicBezTo>
                <a:lnTo>
                  <a:pt x="1923028" y="1713434"/>
                </a:lnTo>
                <a:cubicBezTo>
                  <a:pt x="2301032" y="1962656"/>
                  <a:pt x="2453037" y="2007378"/>
                  <a:pt x="3078958" y="2077967"/>
                </a:cubicBezTo>
                <a:cubicBezTo>
                  <a:pt x="2713759" y="1878758"/>
                  <a:pt x="2673367" y="1899957"/>
                  <a:pt x="2505887" y="1713434"/>
                </a:cubicBezTo>
                <a:lnTo>
                  <a:pt x="2886641" y="1713434"/>
                </a:lnTo>
                <a:cubicBezTo>
                  <a:pt x="3069401" y="1713434"/>
                  <a:pt x="3217557" y="1565278"/>
                  <a:pt x="3217557" y="1382518"/>
                </a:cubicBezTo>
                <a:lnTo>
                  <a:pt x="3217557" y="330916"/>
                </a:lnTo>
                <a:cubicBezTo>
                  <a:pt x="3217557" y="148156"/>
                  <a:pt x="3069401" y="0"/>
                  <a:pt x="2886641"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6" name="Teardrop 1">
            <a:extLst>
              <a:ext uri="{FF2B5EF4-FFF2-40B4-BE49-F238E27FC236}">
                <a16:creationId xmlns:a16="http://schemas.microsoft.com/office/drawing/2014/main" xmlns="" id="{1927BE5C-41E4-4FD8-BC5E-81B932461939}"/>
              </a:ext>
            </a:extLst>
          </p:cNvPr>
          <p:cNvSpPr/>
          <p:nvPr/>
        </p:nvSpPr>
        <p:spPr>
          <a:xfrm rot="18805991">
            <a:off x="7612430" y="1372092"/>
            <a:ext cx="376862" cy="372930"/>
          </a:xfrm>
          <a:custGeom>
            <a:avLst/>
            <a:gdLst/>
            <a:ahLst/>
            <a:cxnLst/>
            <a:rect l="l" t="t" r="r" b="b"/>
            <a:pathLst>
              <a:path w="1807241" h="1788383">
                <a:moveTo>
                  <a:pt x="712876" y="1117592"/>
                </a:moveTo>
                <a:cubicBezTo>
                  <a:pt x="771173" y="1181828"/>
                  <a:pt x="811089" y="1255910"/>
                  <a:pt x="847925" y="1348018"/>
                </a:cubicBezTo>
                <a:cubicBezTo>
                  <a:pt x="814544" y="1418896"/>
                  <a:pt x="753893" y="1474052"/>
                  <a:pt x="679064" y="1498332"/>
                </a:cubicBezTo>
                <a:lnTo>
                  <a:pt x="308226" y="1106637"/>
                </a:lnTo>
                <a:cubicBezTo>
                  <a:pt x="336560" y="1033247"/>
                  <a:pt x="394949" y="975701"/>
                  <a:pt x="467546" y="946245"/>
                </a:cubicBezTo>
                <a:cubicBezTo>
                  <a:pt x="577903" y="998968"/>
                  <a:pt x="654580" y="1053357"/>
                  <a:pt x="712876" y="1117592"/>
                </a:cubicBezTo>
                <a:close/>
                <a:moveTo>
                  <a:pt x="1038527" y="398886"/>
                </a:moveTo>
                <a:lnTo>
                  <a:pt x="1405560" y="786562"/>
                </a:lnTo>
                <a:cubicBezTo>
                  <a:pt x="1374476" y="799049"/>
                  <a:pt x="1340402" y="804299"/>
                  <a:pt x="1305054" y="803332"/>
                </a:cubicBezTo>
                <a:lnTo>
                  <a:pt x="1008167" y="795212"/>
                </a:lnTo>
                <a:lnTo>
                  <a:pt x="1016288" y="498325"/>
                </a:lnTo>
                <a:cubicBezTo>
                  <a:pt x="1017255" y="462976"/>
                  <a:pt x="1024360" y="429240"/>
                  <a:pt x="1038527" y="398886"/>
                </a:cubicBezTo>
                <a:close/>
                <a:moveTo>
                  <a:pt x="1097925" y="218888"/>
                </a:moveTo>
                <a:cubicBezTo>
                  <a:pt x="992582" y="279303"/>
                  <a:pt x="921871" y="392886"/>
                  <a:pt x="921053" y="523256"/>
                </a:cubicBezTo>
                <a:lnTo>
                  <a:pt x="919136" y="828763"/>
                </a:lnTo>
                <a:lnTo>
                  <a:pt x="830924" y="915875"/>
                </a:lnTo>
                <a:lnTo>
                  <a:pt x="525417" y="913958"/>
                </a:lnTo>
                <a:cubicBezTo>
                  <a:pt x="403891" y="913196"/>
                  <a:pt x="296188" y="973343"/>
                  <a:pt x="234366" y="1067831"/>
                </a:cubicBezTo>
                <a:lnTo>
                  <a:pt x="710285" y="1570519"/>
                </a:lnTo>
                <a:cubicBezTo>
                  <a:pt x="811872" y="1510375"/>
                  <a:pt x="878808" y="1399439"/>
                  <a:pt x="879603" y="1272618"/>
                </a:cubicBezTo>
                <a:lnTo>
                  <a:pt x="881520" y="967111"/>
                </a:lnTo>
                <a:lnTo>
                  <a:pt x="969732" y="879999"/>
                </a:lnTo>
                <a:lnTo>
                  <a:pt x="1275239" y="881916"/>
                </a:lnTo>
                <a:cubicBezTo>
                  <a:pt x="1400271" y="882701"/>
                  <a:pt x="1510670" y="819011"/>
                  <a:pt x="1573529" y="721242"/>
                </a:cubicBezTo>
                <a:close/>
                <a:moveTo>
                  <a:pt x="1162945" y="27894"/>
                </a:moveTo>
                <a:lnTo>
                  <a:pt x="1782798" y="682611"/>
                </a:lnTo>
                <a:cubicBezTo>
                  <a:pt x="1816692" y="718411"/>
                  <a:pt x="1815147" y="774907"/>
                  <a:pt x="1779347" y="808801"/>
                </a:cubicBezTo>
                <a:cubicBezTo>
                  <a:pt x="1743547" y="842694"/>
                  <a:pt x="1687050" y="841149"/>
                  <a:pt x="1653157" y="805349"/>
                </a:cubicBezTo>
                <a:lnTo>
                  <a:pt x="1644015" y="795693"/>
                </a:lnTo>
                <a:cubicBezTo>
                  <a:pt x="1561789" y="910282"/>
                  <a:pt x="1426630" y="983636"/>
                  <a:pt x="1274606" y="982683"/>
                </a:cubicBezTo>
                <a:lnTo>
                  <a:pt x="980378" y="980836"/>
                </a:lnTo>
                <a:lnTo>
                  <a:pt x="980378" y="1270380"/>
                </a:lnTo>
                <a:cubicBezTo>
                  <a:pt x="980378" y="1427425"/>
                  <a:pt x="901198" y="1565976"/>
                  <a:pt x="779756" y="1647056"/>
                </a:cubicBezTo>
                <a:cubicBezTo>
                  <a:pt x="807405" y="1681913"/>
                  <a:pt x="803595" y="1732594"/>
                  <a:pt x="770486" y="1763941"/>
                </a:cubicBezTo>
                <a:cubicBezTo>
                  <a:pt x="734686" y="1797834"/>
                  <a:pt x="678189" y="1796289"/>
                  <a:pt x="644296" y="1760489"/>
                </a:cubicBezTo>
                <a:lnTo>
                  <a:pt x="24442" y="1105772"/>
                </a:lnTo>
                <a:cubicBezTo>
                  <a:pt x="-9451" y="1069973"/>
                  <a:pt x="-7906" y="1013476"/>
                  <a:pt x="27894" y="979583"/>
                </a:cubicBezTo>
                <a:cubicBezTo>
                  <a:pt x="63694" y="945689"/>
                  <a:pt x="120190" y="947235"/>
                  <a:pt x="154084" y="983034"/>
                </a:cubicBezTo>
                <a:lnTo>
                  <a:pt x="163237" y="992702"/>
                </a:lnTo>
                <a:cubicBezTo>
                  <a:pt x="244774" y="882877"/>
                  <a:pt x="375836" y="813180"/>
                  <a:pt x="523178" y="813180"/>
                </a:cubicBezTo>
                <a:lnTo>
                  <a:pt x="818460" y="813180"/>
                </a:lnTo>
                <a:lnTo>
                  <a:pt x="820284" y="522622"/>
                </a:lnTo>
                <a:cubicBezTo>
                  <a:pt x="821285" y="363119"/>
                  <a:pt x="903845" y="223207"/>
                  <a:pt x="1028952" y="143673"/>
                </a:cubicBezTo>
                <a:cubicBezTo>
                  <a:pt x="999689" y="108599"/>
                  <a:pt x="1002953" y="56445"/>
                  <a:pt x="1036755" y="24443"/>
                </a:cubicBezTo>
                <a:cubicBezTo>
                  <a:pt x="1072555" y="-9451"/>
                  <a:pt x="1129052" y="-7906"/>
                  <a:pt x="1162945" y="2789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97" name="Rectangle 130">
            <a:extLst>
              <a:ext uri="{FF2B5EF4-FFF2-40B4-BE49-F238E27FC236}">
                <a16:creationId xmlns:a16="http://schemas.microsoft.com/office/drawing/2014/main" xmlns="" id="{4B04B099-FCE6-4BBA-90BC-20A3F9946F42}"/>
              </a:ext>
            </a:extLst>
          </p:cNvPr>
          <p:cNvSpPr/>
          <p:nvPr/>
        </p:nvSpPr>
        <p:spPr>
          <a:xfrm>
            <a:off x="8162947" y="1372137"/>
            <a:ext cx="371900" cy="373588"/>
          </a:xfrm>
          <a:custGeom>
            <a:avLst/>
            <a:gdLst/>
            <a:ahLst/>
            <a:cxnLst/>
            <a:rect l="l" t="t" r="r" b="b"/>
            <a:pathLst>
              <a:path w="371900" h="373588">
                <a:moveTo>
                  <a:pt x="297080" y="129105"/>
                </a:moveTo>
                <a:lnTo>
                  <a:pt x="284273" y="219737"/>
                </a:lnTo>
                <a:lnTo>
                  <a:pt x="305496" y="219737"/>
                </a:lnTo>
                <a:lnTo>
                  <a:pt x="333001" y="129105"/>
                </a:lnTo>
                <a:close/>
                <a:moveTo>
                  <a:pt x="228265" y="129105"/>
                </a:moveTo>
                <a:lnTo>
                  <a:pt x="228265" y="219737"/>
                </a:lnTo>
                <a:lnTo>
                  <a:pt x="250807" y="219737"/>
                </a:lnTo>
                <a:lnTo>
                  <a:pt x="263614" y="129105"/>
                </a:lnTo>
                <a:close/>
                <a:moveTo>
                  <a:pt x="157021" y="129105"/>
                </a:moveTo>
                <a:lnTo>
                  <a:pt x="175826" y="219737"/>
                </a:lnTo>
                <a:lnTo>
                  <a:pt x="195129" y="219737"/>
                </a:lnTo>
                <a:lnTo>
                  <a:pt x="195129" y="129105"/>
                </a:lnTo>
                <a:close/>
                <a:moveTo>
                  <a:pt x="93087" y="129105"/>
                </a:moveTo>
                <a:lnTo>
                  <a:pt x="117372" y="219737"/>
                </a:lnTo>
                <a:lnTo>
                  <a:pt x="141984" y="219737"/>
                </a:lnTo>
                <a:lnTo>
                  <a:pt x="123179" y="129105"/>
                </a:lnTo>
                <a:close/>
                <a:moveTo>
                  <a:pt x="58494" y="0"/>
                </a:moveTo>
                <a:lnTo>
                  <a:pt x="84208" y="95969"/>
                </a:lnTo>
                <a:lnTo>
                  <a:pt x="354346" y="95969"/>
                </a:lnTo>
                <a:lnTo>
                  <a:pt x="354346" y="97437"/>
                </a:lnTo>
                <a:cubicBezTo>
                  <a:pt x="356087" y="96136"/>
                  <a:pt x="357928" y="96353"/>
                  <a:pt x="359747" y="96905"/>
                </a:cubicBezTo>
                <a:lnTo>
                  <a:pt x="360371" y="97095"/>
                </a:lnTo>
                <a:cubicBezTo>
                  <a:pt x="368954" y="99700"/>
                  <a:pt x="373801" y="108770"/>
                  <a:pt x="371196" y="117354"/>
                </a:cubicBezTo>
                <a:lnTo>
                  <a:pt x="333339" y="242097"/>
                </a:lnTo>
                <a:cubicBezTo>
                  <a:pt x="331591" y="247858"/>
                  <a:pt x="326929" y="251935"/>
                  <a:pt x="321206" y="252122"/>
                </a:cubicBezTo>
                <a:lnTo>
                  <a:pt x="321206" y="252873"/>
                </a:lnTo>
                <a:lnTo>
                  <a:pt x="313576" y="252873"/>
                </a:lnTo>
                <a:cubicBezTo>
                  <a:pt x="313378" y="253010"/>
                  <a:pt x="313229" y="252967"/>
                  <a:pt x="313080" y="252922"/>
                </a:cubicBezTo>
                <a:lnTo>
                  <a:pt x="312919" y="252873"/>
                </a:lnTo>
                <a:lnTo>
                  <a:pt x="126251" y="252873"/>
                </a:lnTo>
                <a:lnTo>
                  <a:pt x="133971" y="281687"/>
                </a:lnTo>
                <a:lnTo>
                  <a:pt x="321075" y="281687"/>
                </a:lnTo>
                <a:lnTo>
                  <a:pt x="321075" y="314823"/>
                </a:lnTo>
                <a:lnTo>
                  <a:pt x="318480" y="314823"/>
                </a:lnTo>
                <a:cubicBezTo>
                  <a:pt x="329614" y="318311"/>
                  <a:pt x="336414" y="328969"/>
                  <a:pt x="336414" y="341215"/>
                </a:cubicBezTo>
                <a:cubicBezTo>
                  <a:pt x="336414" y="359094"/>
                  <a:pt x="321920" y="373588"/>
                  <a:pt x="304041" y="373588"/>
                </a:cubicBezTo>
                <a:cubicBezTo>
                  <a:pt x="286162" y="373588"/>
                  <a:pt x="271668" y="359094"/>
                  <a:pt x="271668" y="341215"/>
                </a:cubicBezTo>
                <a:cubicBezTo>
                  <a:pt x="271668" y="328969"/>
                  <a:pt x="278468" y="318311"/>
                  <a:pt x="289602" y="314823"/>
                </a:cubicBezTo>
                <a:lnTo>
                  <a:pt x="142850" y="314823"/>
                </a:lnTo>
                <a:lnTo>
                  <a:pt x="143397" y="316865"/>
                </a:lnTo>
                <a:cubicBezTo>
                  <a:pt x="151629" y="321811"/>
                  <a:pt x="156401" y="330956"/>
                  <a:pt x="156401" y="341215"/>
                </a:cubicBezTo>
                <a:cubicBezTo>
                  <a:pt x="156401" y="359094"/>
                  <a:pt x="141907" y="373588"/>
                  <a:pt x="124028" y="373588"/>
                </a:cubicBezTo>
                <a:cubicBezTo>
                  <a:pt x="106149" y="373588"/>
                  <a:pt x="91655" y="359094"/>
                  <a:pt x="91655" y="341215"/>
                </a:cubicBezTo>
                <a:cubicBezTo>
                  <a:pt x="91655" y="329356"/>
                  <a:pt x="98032" y="318986"/>
                  <a:pt x="108649" y="315212"/>
                </a:cubicBezTo>
                <a:lnTo>
                  <a:pt x="33542" y="34909"/>
                </a:lnTo>
                <a:lnTo>
                  <a:pt x="0" y="34909"/>
                </a:lnTo>
                <a:lnTo>
                  <a:pt x="0" y="1773"/>
                </a:lnTo>
                <a:lnTo>
                  <a:pt x="51879" y="17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98" name="Right Triangle 17">
            <a:extLst>
              <a:ext uri="{FF2B5EF4-FFF2-40B4-BE49-F238E27FC236}">
                <a16:creationId xmlns:a16="http://schemas.microsoft.com/office/drawing/2014/main" xmlns="" id="{E0F72A79-8E74-4478-BDF9-EB659B5D0C71}"/>
              </a:ext>
            </a:extLst>
          </p:cNvPr>
          <p:cNvSpPr>
            <a:spLocks noChangeAspect="1"/>
          </p:cNvSpPr>
          <p:nvPr/>
        </p:nvSpPr>
        <p:spPr>
          <a:xfrm>
            <a:off x="7091217" y="3447251"/>
            <a:ext cx="326534" cy="388800"/>
          </a:xfrm>
          <a:custGeom>
            <a:avLst/>
            <a:gdLst/>
            <a:ahLst/>
            <a:cxnLst/>
            <a:rect l="l" t="t" r="r" b="b"/>
            <a:pathLst>
              <a:path w="2721114" h="3240000">
                <a:moveTo>
                  <a:pt x="1999321" y="2603448"/>
                </a:moveTo>
                <a:lnTo>
                  <a:pt x="1999321" y="2772810"/>
                </a:lnTo>
                <a:lnTo>
                  <a:pt x="2528507" y="2772810"/>
                </a:lnTo>
                <a:lnTo>
                  <a:pt x="2528507" y="2603448"/>
                </a:lnTo>
                <a:close/>
                <a:moveTo>
                  <a:pt x="2263914" y="2230929"/>
                </a:moveTo>
                <a:cubicBezTo>
                  <a:pt x="2516419" y="2230929"/>
                  <a:pt x="2721114" y="2435624"/>
                  <a:pt x="2721114" y="2688129"/>
                </a:cubicBezTo>
                <a:cubicBezTo>
                  <a:pt x="2721114" y="2940634"/>
                  <a:pt x="2516419" y="3145329"/>
                  <a:pt x="2263914" y="3145329"/>
                </a:cubicBezTo>
                <a:cubicBezTo>
                  <a:pt x="2011409" y="3145329"/>
                  <a:pt x="1806714" y="2940634"/>
                  <a:pt x="1806714" y="2688129"/>
                </a:cubicBezTo>
                <a:cubicBezTo>
                  <a:pt x="1806714" y="2435624"/>
                  <a:pt x="2011409" y="2230929"/>
                  <a:pt x="2263914" y="2230929"/>
                </a:cubicBezTo>
                <a:close/>
                <a:moveTo>
                  <a:pt x="1576134" y="17032"/>
                </a:moveTo>
                <a:lnTo>
                  <a:pt x="2276728" y="17032"/>
                </a:lnTo>
                <a:lnTo>
                  <a:pt x="2276728" y="17033"/>
                </a:lnTo>
                <a:lnTo>
                  <a:pt x="1576135" y="17033"/>
                </a:lnTo>
                <a:close/>
                <a:moveTo>
                  <a:pt x="0" y="17032"/>
                </a:moveTo>
                <a:lnTo>
                  <a:pt x="1321887" y="17032"/>
                </a:lnTo>
                <a:lnTo>
                  <a:pt x="1321887" y="996125"/>
                </a:lnTo>
                <a:lnTo>
                  <a:pt x="2276728" y="996125"/>
                </a:lnTo>
                <a:lnTo>
                  <a:pt x="2276728" y="2160187"/>
                </a:lnTo>
                <a:cubicBezTo>
                  <a:pt x="1979345" y="2161001"/>
                  <a:pt x="1738579" y="2402384"/>
                  <a:pt x="1738579" y="2700000"/>
                </a:cubicBezTo>
                <a:cubicBezTo>
                  <a:pt x="1738579" y="2997617"/>
                  <a:pt x="1979345" y="3238999"/>
                  <a:pt x="2276728" y="3239814"/>
                </a:cubicBezTo>
                <a:lnTo>
                  <a:pt x="2276728" y="3240000"/>
                </a:lnTo>
                <a:lnTo>
                  <a:pt x="0" y="3240000"/>
                </a:lnTo>
                <a:close/>
                <a:moveTo>
                  <a:pt x="1436085" y="0"/>
                </a:moveTo>
                <a:lnTo>
                  <a:pt x="2287664" y="888809"/>
                </a:lnTo>
                <a:lnTo>
                  <a:pt x="1436085" y="88880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99" name="Right Triangle 17">
            <a:extLst>
              <a:ext uri="{FF2B5EF4-FFF2-40B4-BE49-F238E27FC236}">
                <a16:creationId xmlns:a16="http://schemas.microsoft.com/office/drawing/2014/main" xmlns="" id="{68913C1E-9230-42DF-8316-C83A362DD581}"/>
              </a:ext>
            </a:extLst>
          </p:cNvPr>
          <p:cNvSpPr>
            <a:spLocks noChangeAspect="1"/>
          </p:cNvSpPr>
          <p:nvPr/>
        </p:nvSpPr>
        <p:spPr>
          <a:xfrm>
            <a:off x="6493638" y="3447251"/>
            <a:ext cx="326534" cy="388800"/>
          </a:xfrm>
          <a:custGeom>
            <a:avLst/>
            <a:gdLst/>
            <a:ahLst/>
            <a:cxnLst/>
            <a:rect l="l" t="t" r="r" b="b"/>
            <a:pathLst>
              <a:path w="2721114" h="3240000">
                <a:moveTo>
                  <a:pt x="2179233" y="2431577"/>
                </a:moveTo>
                <a:lnTo>
                  <a:pt x="2179233" y="2611489"/>
                </a:lnTo>
                <a:lnTo>
                  <a:pt x="1999321" y="2611489"/>
                </a:lnTo>
                <a:lnTo>
                  <a:pt x="1999321" y="2780851"/>
                </a:lnTo>
                <a:lnTo>
                  <a:pt x="2179233" y="2780851"/>
                </a:lnTo>
                <a:lnTo>
                  <a:pt x="2179233" y="2960763"/>
                </a:lnTo>
                <a:lnTo>
                  <a:pt x="2348595" y="2960763"/>
                </a:lnTo>
                <a:lnTo>
                  <a:pt x="2348595" y="2780851"/>
                </a:lnTo>
                <a:lnTo>
                  <a:pt x="2528507" y="2780851"/>
                </a:lnTo>
                <a:lnTo>
                  <a:pt x="2528507" y="2611489"/>
                </a:lnTo>
                <a:lnTo>
                  <a:pt x="2348595" y="2611489"/>
                </a:lnTo>
                <a:lnTo>
                  <a:pt x="2348595" y="2431577"/>
                </a:lnTo>
                <a:close/>
                <a:moveTo>
                  <a:pt x="2263914" y="2238970"/>
                </a:moveTo>
                <a:cubicBezTo>
                  <a:pt x="2516419" y="2238970"/>
                  <a:pt x="2721114" y="2443665"/>
                  <a:pt x="2721114" y="2696170"/>
                </a:cubicBezTo>
                <a:cubicBezTo>
                  <a:pt x="2721114" y="2948675"/>
                  <a:pt x="2516419" y="3153370"/>
                  <a:pt x="2263914" y="3153370"/>
                </a:cubicBezTo>
                <a:cubicBezTo>
                  <a:pt x="2011409" y="3153370"/>
                  <a:pt x="1806714" y="2948675"/>
                  <a:pt x="1806714" y="2696170"/>
                </a:cubicBezTo>
                <a:cubicBezTo>
                  <a:pt x="1806714" y="2443665"/>
                  <a:pt x="2011409" y="2238970"/>
                  <a:pt x="2263914" y="2238970"/>
                </a:cubicBezTo>
                <a:close/>
                <a:moveTo>
                  <a:pt x="1576134" y="17032"/>
                </a:moveTo>
                <a:lnTo>
                  <a:pt x="2276728" y="17032"/>
                </a:lnTo>
                <a:lnTo>
                  <a:pt x="2276728" y="17033"/>
                </a:lnTo>
                <a:lnTo>
                  <a:pt x="1576135" y="17033"/>
                </a:lnTo>
                <a:close/>
                <a:moveTo>
                  <a:pt x="0" y="17032"/>
                </a:moveTo>
                <a:lnTo>
                  <a:pt x="1321887" y="17032"/>
                </a:lnTo>
                <a:lnTo>
                  <a:pt x="1321887" y="996125"/>
                </a:lnTo>
                <a:lnTo>
                  <a:pt x="2276728" y="996125"/>
                </a:lnTo>
                <a:lnTo>
                  <a:pt x="2276728" y="2160187"/>
                </a:lnTo>
                <a:cubicBezTo>
                  <a:pt x="1979345" y="2161001"/>
                  <a:pt x="1738579" y="2402384"/>
                  <a:pt x="1738579" y="2700000"/>
                </a:cubicBezTo>
                <a:cubicBezTo>
                  <a:pt x="1738579" y="2997617"/>
                  <a:pt x="1979345" y="3238999"/>
                  <a:pt x="2276728" y="3239814"/>
                </a:cubicBezTo>
                <a:lnTo>
                  <a:pt x="2276728" y="3240000"/>
                </a:lnTo>
                <a:lnTo>
                  <a:pt x="0" y="3240000"/>
                </a:lnTo>
                <a:close/>
                <a:moveTo>
                  <a:pt x="1436085" y="0"/>
                </a:moveTo>
                <a:lnTo>
                  <a:pt x="2287664" y="888809"/>
                </a:lnTo>
                <a:lnTo>
                  <a:pt x="1436085" y="88880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0" name="Right Triangle 17">
            <a:extLst>
              <a:ext uri="{FF2B5EF4-FFF2-40B4-BE49-F238E27FC236}">
                <a16:creationId xmlns:a16="http://schemas.microsoft.com/office/drawing/2014/main" xmlns="" id="{54F4E2F4-9217-40DB-B998-EE3BCBC73305}"/>
              </a:ext>
            </a:extLst>
          </p:cNvPr>
          <p:cNvSpPr>
            <a:spLocks noChangeAspect="1"/>
          </p:cNvSpPr>
          <p:nvPr/>
        </p:nvSpPr>
        <p:spPr>
          <a:xfrm>
            <a:off x="7688796" y="3447251"/>
            <a:ext cx="326534" cy="388800"/>
          </a:xfrm>
          <a:custGeom>
            <a:avLst/>
            <a:gdLst/>
            <a:ahLst/>
            <a:cxnLst/>
            <a:rect l="l" t="t" r="r" b="b"/>
            <a:pathLst>
              <a:path w="2721114" h="3240000">
                <a:moveTo>
                  <a:pt x="2136698" y="2449196"/>
                </a:moveTo>
                <a:lnTo>
                  <a:pt x="2016940" y="2568954"/>
                </a:lnTo>
                <a:lnTo>
                  <a:pt x="2144156" y="2696170"/>
                </a:lnTo>
                <a:lnTo>
                  <a:pt x="2016940" y="2823386"/>
                </a:lnTo>
                <a:lnTo>
                  <a:pt x="2136698" y="2943144"/>
                </a:lnTo>
                <a:lnTo>
                  <a:pt x="2263914" y="2815928"/>
                </a:lnTo>
                <a:lnTo>
                  <a:pt x="2391130" y="2943144"/>
                </a:lnTo>
                <a:lnTo>
                  <a:pt x="2510888" y="2823386"/>
                </a:lnTo>
                <a:lnTo>
                  <a:pt x="2383672" y="2696170"/>
                </a:lnTo>
                <a:lnTo>
                  <a:pt x="2510888" y="2568954"/>
                </a:lnTo>
                <a:lnTo>
                  <a:pt x="2391130" y="2449196"/>
                </a:lnTo>
                <a:lnTo>
                  <a:pt x="2263914" y="2576412"/>
                </a:lnTo>
                <a:close/>
                <a:moveTo>
                  <a:pt x="2263914" y="2238970"/>
                </a:moveTo>
                <a:cubicBezTo>
                  <a:pt x="2516419" y="2238970"/>
                  <a:pt x="2721114" y="2443665"/>
                  <a:pt x="2721114" y="2696170"/>
                </a:cubicBezTo>
                <a:cubicBezTo>
                  <a:pt x="2721114" y="2948675"/>
                  <a:pt x="2516419" y="3153370"/>
                  <a:pt x="2263914" y="3153370"/>
                </a:cubicBezTo>
                <a:cubicBezTo>
                  <a:pt x="2011409" y="3153370"/>
                  <a:pt x="1806714" y="2948675"/>
                  <a:pt x="1806714" y="2696170"/>
                </a:cubicBezTo>
                <a:cubicBezTo>
                  <a:pt x="1806714" y="2443665"/>
                  <a:pt x="2011409" y="2238970"/>
                  <a:pt x="2263914" y="2238970"/>
                </a:cubicBezTo>
                <a:close/>
                <a:moveTo>
                  <a:pt x="1576134" y="17032"/>
                </a:moveTo>
                <a:lnTo>
                  <a:pt x="2276728" y="17032"/>
                </a:lnTo>
                <a:lnTo>
                  <a:pt x="2276728" y="17033"/>
                </a:lnTo>
                <a:lnTo>
                  <a:pt x="1576135" y="17033"/>
                </a:lnTo>
                <a:close/>
                <a:moveTo>
                  <a:pt x="0" y="17032"/>
                </a:moveTo>
                <a:lnTo>
                  <a:pt x="1321887" y="17032"/>
                </a:lnTo>
                <a:lnTo>
                  <a:pt x="1321887" y="996125"/>
                </a:lnTo>
                <a:lnTo>
                  <a:pt x="2276728" y="996125"/>
                </a:lnTo>
                <a:lnTo>
                  <a:pt x="2276728" y="2160187"/>
                </a:lnTo>
                <a:cubicBezTo>
                  <a:pt x="1979345" y="2161001"/>
                  <a:pt x="1738579" y="2402384"/>
                  <a:pt x="1738579" y="2700000"/>
                </a:cubicBezTo>
                <a:cubicBezTo>
                  <a:pt x="1738579" y="2997617"/>
                  <a:pt x="1979345" y="3238999"/>
                  <a:pt x="2276728" y="3239814"/>
                </a:cubicBezTo>
                <a:lnTo>
                  <a:pt x="2276728" y="3240000"/>
                </a:lnTo>
                <a:lnTo>
                  <a:pt x="0" y="3240000"/>
                </a:lnTo>
                <a:close/>
                <a:moveTo>
                  <a:pt x="1436085" y="0"/>
                </a:moveTo>
                <a:lnTo>
                  <a:pt x="2287664" y="888809"/>
                </a:lnTo>
                <a:lnTo>
                  <a:pt x="1436085" y="88880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1" name="Oval 44">
            <a:extLst>
              <a:ext uri="{FF2B5EF4-FFF2-40B4-BE49-F238E27FC236}">
                <a16:creationId xmlns:a16="http://schemas.microsoft.com/office/drawing/2014/main" xmlns="" id="{124F1161-B2DB-47D9-A7EF-DC1EF59E7094}"/>
              </a:ext>
            </a:extLst>
          </p:cNvPr>
          <p:cNvSpPr>
            <a:spLocks noChangeAspect="1"/>
          </p:cNvSpPr>
          <p:nvPr/>
        </p:nvSpPr>
        <p:spPr>
          <a:xfrm>
            <a:off x="8286375" y="3447251"/>
            <a:ext cx="326534" cy="388800"/>
          </a:xfrm>
          <a:custGeom>
            <a:avLst/>
            <a:gdLst/>
            <a:ahLst/>
            <a:cxnLst/>
            <a:rect l="l" t="t" r="r" b="b"/>
            <a:pathLst>
              <a:path w="2721114" h="3240000">
                <a:moveTo>
                  <a:pt x="2519839" y="2469622"/>
                </a:moveTo>
                <a:lnTo>
                  <a:pt x="2201779" y="2787682"/>
                </a:lnTo>
                <a:lnTo>
                  <a:pt x="2003023" y="2588926"/>
                </a:lnTo>
                <a:lnTo>
                  <a:pt x="1901669" y="2690281"/>
                </a:lnTo>
                <a:lnTo>
                  <a:pt x="2203868" y="2992480"/>
                </a:lnTo>
                <a:lnTo>
                  <a:pt x="2305222" y="2891125"/>
                </a:lnTo>
                <a:lnTo>
                  <a:pt x="2303133" y="2889037"/>
                </a:lnTo>
                <a:lnTo>
                  <a:pt x="2621194" y="2570977"/>
                </a:lnTo>
                <a:close/>
                <a:moveTo>
                  <a:pt x="2263914" y="2238970"/>
                </a:moveTo>
                <a:cubicBezTo>
                  <a:pt x="2516419" y="2238970"/>
                  <a:pt x="2721114" y="2443665"/>
                  <a:pt x="2721114" y="2696170"/>
                </a:cubicBezTo>
                <a:cubicBezTo>
                  <a:pt x="2721114" y="2948675"/>
                  <a:pt x="2516419" y="3153370"/>
                  <a:pt x="2263914" y="3153370"/>
                </a:cubicBezTo>
                <a:cubicBezTo>
                  <a:pt x="2011409" y="3153370"/>
                  <a:pt x="1806714" y="2948675"/>
                  <a:pt x="1806714" y="2696170"/>
                </a:cubicBezTo>
                <a:cubicBezTo>
                  <a:pt x="1806714" y="2443665"/>
                  <a:pt x="2011409" y="2238970"/>
                  <a:pt x="2263914" y="2238970"/>
                </a:cubicBezTo>
                <a:close/>
                <a:moveTo>
                  <a:pt x="1576134" y="17032"/>
                </a:moveTo>
                <a:lnTo>
                  <a:pt x="2276728" y="17032"/>
                </a:lnTo>
                <a:lnTo>
                  <a:pt x="2276728" y="17033"/>
                </a:lnTo>
                <a:lnTo>
                  <a:pt x="1576135" y="17033"/>
                </a:lnTo>
                <a:close/>
                <a:moveTo>
                  <a:pt x="0" y="17032"/>
                </a:moveTo>
                <a:lnTo>
                  <a:pt x="1321887" y="17032"/>
                </a:lnTo>
                <a:lnTo>
                  <a:pt x="1321887" y="996125"/>
                </a:lnTo>
                <a:lnTo>
                  <a:pt x="2276728" y="996125"/>
                </a:lnTo>
                <a:lnTo>
                  <a:pt x="2276728" y="2160187"/>
                </a:lnTo>
                <a:cubicBezTo>
                  <a:pt x="1979345" y="2161001"/>
                  <a:pt x="1738579" y="2402384"/>
                  <a:pt x="1738579" y="2700000"/>
                </a:cubicBezTo>
                <a:cubicBezTo>
                  <a:pt x="1738579" y="2997617"/>
                  <a:pt x="1979345" y="3238999"/>
                  <a:pt x="2276728" y="3239814"/>
                </a:cubicBezTo>
                <a:lnTo>
                  <a:pt x="2276728" y="3240000"/>
                </a:lnTo>
                <a:lnTo>
                  <a:pt x="0" y="3240000"/>
                </a:lnTo>
                <a:close/>
                <a:moveTo>
                  <a:pt x="1436085" y="0"/>
                </a:moveTo>
                <a:lnTo>
                  <a:pt x="2287664" y="888809"/>
                </a:lnTo>
                <a:lnTo>
                  <a:pt x="1436085" y="88880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Tree>
    <p:extLst>
      <p:ext uri="{BB962C8B-B14F-4D97-AF65-F5344CB8AC3E}">
        <p14:creationId xmlns:p14="http://schemas.microsoft.com/office/powerpoint/2010/main" val="35410496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t>Fully Editable Icon Sets : B</a:t>
            </a:r>
            <a:endParaRPr lang="ko-KR" altLang="en-US" dirty="0"/>
          </a:p>
        </p:txBody>
      </p:sp>
      <p:sp>
        <p:nvSpPr>
          <p:cNvPr id="53" name="TextBox 52">
            <a:extLst>
              <a:ext uri="{FF2B5EF4-FFF2-40B4-BE49-F238E27FC236}">
                <a16:creationId xmlns:a16="http://schemas.microsoft.com/office/drawing/2014/main" xmlns="" id="{277D8593-B08C-4DF3-BA17-A6D3F2EEC603}"/>
              </a:ext>
            </a:extLst>
          </p:cNvPr>
          <p:cNvSpPr txBox="1"/>
          <p:nvPr/>
        </p:nvSpPr>
        <p:spPr>
          <a:xfrm>
            <a:off x="711704" y="1420339"/>
            <a:ext cx="2232248" cy="461665"/>
          </a:xfrm>
          <a:prstGeom prst="rect">
            <a:avLst/>
          </a:prstGeom>
          <a:noFill/>
        </p:spPr>
        <p:txBody>
          <a:bodyPr wrap="square" rtlCol="0" anchor="ctr">
            <a:spAutoFit/>
          </a:bodyPr>
          <a:lstStyle/>
          <a:p>
            <a:r>
              <a:rPr lang="en-US" altLang="ko-KR" sz="1200" b="1" dirty="0">
                <a:solidFill>
                  <a:schemeClr val="bg1"/>
                </a:solidFill>
                <a:latin typeface="Arial" pitchFamily="34" charset="0"/>
                <a:cs typeface="Arial" pitchFamily="34" charset="0"/>
              </a:rPr>
              <a:t>You can Resize without losing quality</a:t>
            </a:r>
            <a:endParaRPr lang="ko-KR" altLang="en-US" sz="1200" b="1" dirty="0">
              <a:solidFill>
                <a:schemeClr val="bg1"/>
              </a:solidFill>
              <a:latin typeface="Arial" pitchFamily="34" charset="0"/>
              <a:cs typeface="Arial" pitchFamily="34" charset="0"/>
            </a:endParaRPr>
          </a:p>
        </p:txBody>
      </p:sp>
      <p:sp>
        <p:nvSpPr>
          <p:cNvPr id="54" name="TextBox 53">
            <a:extLst>
              <a:ext uri="{FF2B5EF4-FFF2-40B4-BE49-F238E27FC236}">
                <a16:creationId xmlns:a16="http://schemas.microsoft.com/office/drawing/2014/main" xmlns="" id="{F25538AB-D9F5-4BE7-8B53-57412B5D2514}"/>
              </a:ext>
            </a:extLst>
          </p:cNvPr>
          <p:cNvSpPr txBox="1"/>
          <p:nvPr/>
        </p:nvSpPr>
        <p:spPr>
          <a:xfrm>
            <a:off x="711704" y="1932586"/>
            <a:ext cx="2232248" cy="461665"/>
          </a:xfrm>
          <a:prstGeom prst="rect">
            <a:avLst/>
          </a:prstGeom>
          <a:noFill/>
        </p:spPr>
        <p:txBody>
          <a:bodyPr wrap="square" rtlCol="0" anchor="ctr">
            <a:spAutoFit/>
          </a:bodyPr>
          <a:lstStyle/>
          <a:p>
            <a:r>
              <a:rPr lang="en-US" altLang="ko-KR" sz="1200" b="1" dirty="0">
                <a:solidFill>
                  <a:schemeClr val="bg1"/>
                </a:solidFill>
                <a:latin typeface="Arial" pitchFamily="34" charset="0"/>
                <a:cs typeface="Arial" pitchFamily="34" charset="0"/>
              </a:rPr>
              <a:t>You can Change Fill Color &amp;</a:t>
            </a:r>
          </a:p>
          <a:p>
            <a:r>
              <a:rPr lang="en-US" altLang="ko-KR" sz="1200" b="1" dirty="0">
                <a:solidFill>
                  <a:schemeClr val="bg1"/>
                </a:solidFill>
                <a:latin typeface="Arial" pitchFamily="34" charset="0"/>
                <a:cs typeface="Arial" pitchFamily="34" charset="0"/>
              </a:rPr>
              <a:t>Line Color</a:t>
            </a:r>
            <a:endParaRPr lang="ko-KR" altLang="en-US" sz="1200" b="1" dirty="0">
              <a:solidFill>
                <a:schemeClr val="bg1"/>
              </a:solidFill>
              <a:latin typeface="Arial" pitchFamily="34" charset="0"/>
              <a:cs typeface="Arial" pitchFamily="34" charset="0"/>
            </a:endParaRPr>
          </a:p>
        </p:txBody>
      </p:sp>
      <p:sp>
        <p:nvSpPr>
          <p:cNvPr id="55" name="TextBox 54">
            <a:extLst>
              <a:ext uri="{FF2B5EF4-FFF2-40B4-BE49-F238E27FC236}">
                <a16:creationId xmlns:a16="http://schemas.microsoft.com/office/drawing/2014/main" xmlns="" id="{71C1682E-ACE5-4749-95E8-09B8C4A50E2E}"/>
              </a:ext>
            </a:extLst>
          </p:cNvPr>
          <p:cNvSpPr txBox="1"/>
          <p:nvPr/>
        </p:nvSpPr>
        <p:spPr>
          <a:xfrm>
            <a:off x="711704" y="4248539"/>
            <a:ext cx="2232000" cy="246221"/>
          </a:xfrm>
          <a:prstGeom prst="rect">
            <a:avLst/>
          </a:prstGeom>
          <a:noFill/>
        </p:spPr>
        <p:txBody>
          <a:bodyPr wrap="square" rtlCol="0" anchor="ctr">
            <a:spAutoFit/>
          </a:bodyPr>
          <a:lstStyle/>
          <a:p>
            <a:r>
              <a:rPr lang="en-US" altLang="ko-KR" sz="1000" dirty="0">
                <a:solidFill>
                  <a:schemeClr val="bg1"/>
                </a:solidFill>
                <a:latin typeface="Arial" pitchFamily="34" charset="0"/>
                <a:cs typeface="Arial" pitchFamily="34" charset="0"/>
              </a:rPr>
              <a:t>www.allppt.com</a:t>
            </a:r>
            <a:endParaRPr lang="ko-KR" altLang="en-US" sz="1000" dirty="0">
              <a:solidFill>
                <a:schemeClr val="bg1"/>
              </a:solidFill>
              <a:latin typeface="Arial" pitchFamily="34" charset="0"/>
              <a:cs typeface="Arial" pitchFamily="34" charset="0"/>
            </a:endParaRPr>
          </a:p>
        </p:txBody>
      </p:sp>
      <p:sp>
        <p:nvSpPr>
          <p:cNvPr id="56" name="TextBox 55">
            <a:extLst>
              <a:ext uri="{FF2B5EF4-FFF2-40B4-BE49-F238E27FC236}">
                <a16:creationId xmlns:a16="http://schemas.microsoft.com/office/drawing/2014/main" xmlns="" id="{6189633E-E782-45C1-BFC7-E611D44DE657}"/>
              </a:ext>
            </a:extLst>
          </p:cNvPr>
          <p:cNvSpPr txBox="1"/>
          <p:nvPr/>
        </p:nvSpPr>
        <p:spPr>
          <a:xfrm>
            <a:off x="711704" y="3075806"/>
            <a:ext cx="2232000" cy="1200329"/>
          </a:xfrm>
          <a:prstGeom prst="rect">
            <a:avLst/>
          </a:prstGeom>
          <a:noFill/>
        </p:spPr>
        <p:txBody>
          <a:bodyPr wrap="square" rtlCol="0" anchor="ctr">
            <a:spAutoFit/>
          </a:bodyPr>
          <a:lstStyle/>
          <a:p>
            <a:r>
              <a:rPr lang="en-US" altLang="ko-KR" sz="2400" b="1" dirty="0">
                <a:solidFill>
                  <a:schemeClr val="bg1"/>
                </a:solidFill>
                <a:latin typeface="+mn-lt"/>
                <a:ea typeface="+mn-ea"/>
                <a:cs typeface="Arial" pitchFamily="34" charset="0"/>
              </a:rPr>
              <a:t>FREE </a:t>
            </a:r>
          </a:p>
          <a:p>
            <a:r>
              <a:rPr lang="en-US" altLang="ko-KR" sz="2400" b="1" dirty="0">
                <a:solidFill>
                  <a:schemeClr val="bg1"/>
                </a:solidFill>
                <a:latin typeface="+mn-lt"/>
                <a:ea typeface="+mn-ea"/>
                <a:cs typeface="Arial" pitchFamily="34" charset="0"/>
              </a:rPr>
              <a:t>PPT TEMPLATES</a:t>
            </a:r>
          </a:p>
        </p:txBody>
      </p:sp>
      <p:sp>
        <p:nvSpPr>
          <p:cNvPr id="57" name="Isosceles Triangle 68">
            <a:extLst>
              <a:ext uri="{FF2B5EF4-FFF2-40B4-BE49-F238E27FC236}">
                <a16:creationId xmlns:a16="http://schemas.microsoft.com/office/drawing/2014/main" xmlns="" id="{F80D1085-53D6-48D6-B0A8-4C210DA535DA}"/>
              </a:ext>
            </a:extLst>
          </p:cNvPr>
          <p:cNvSpPr/>
          <p:nvPr/>
        </p:nvSpPr>
        <p:spPr>
          <a:xfrm rot="10800000">
            <a:off x="6076603" y="3430121"/>
            <a:ext cx="154974" cy="482618"/>
          </a:xfrm>
          <a:custGeom>
            <a:avLst/>
            <a:gdLst/>
            <a:ahLst/>
            <a:cxnLst/>
            <a:rect l="l" t="t" r="r" b="b"/>
            <a:pathLst>
              <a:path w="1040400" h="3240000">
                <a:moveTo>
                  <a:pt x="41345" y="940666"/>
                </a:moveTo>
                <a:lnTo>
                  <a:pt x="1242" y="653403"/>
                </a:lnTo>
                <a:lnTo>
                  <a:pt x="0" y="653403"/>
                </a:lnTo>
                <a:lnTo>
                  <a:pt x="1057" y="652077"/>
                </a:lnTo>
                <a:lnTo>
                  <a:pt x="447" y="647712"/>
                </a:lnTo>
                <a:lnTo>
                  <a:pt x="4531" y="647712"/>
                </a:lnTo>
                <a:lnTo>
                  <a:pt x="520200" y="0"/>
                </a:lnTo>
                <a:lnTo>
                  <a:pt x="659109" y="174478"/>
                </a:lnTo>
                <a:close/>
                <a:moveTo>
                  <a:pt x="101622" y="1372451"/>
                </a:moveTo>
                <a:lnTo>
                  <a:pt x="61820" y="1087335"/>
                </a:lnTo>
                <a:lnTo>
                  <a:pt x="728036" y="261055"/>
                </a:lnTo>
                <a:lnTo>
                  <a:pt x="870500" y="439998"/>
                </a:lnTo>
                <a:lnTo>
                  <a:pt x="860164" y="431664"/>
                </a:lnTo>
                <a:close/>
                <a:moveTo>
                  <a:pt x="161365" y="1800403"/>
                </a:moveTo>
                <a:lnTo>
                  <a:pt x="122098" y="1519120"/>
                </a:lnTo>
                <a:lnTo>
                  <a:pt x="930953" y="515931"/>
                </a:lnTo>
                <a:lnTo>
                  <a:pt x="1035869" y="647712"/>
                </a:lnTo>
                <a:lnTo>
                  <a:pt x="1039954" y="647712"/>
                </a:lnTo>
                <a:lnTo>
                  <a:pt x="1039345" y="652078"/>
                </a:lnTo>
                <a:lnTo>
                  <a:pt x="1040400" y="653403"/>
                </a:lnTo>
                <a:lnTo>
                  <a:pt x="1039160" y="653403"/>
                </a:lnTo>
                <a:lnTo>
                  <a:pt x="1029316" y="723920"/>
                </a:lnTo>
                <a:close/>
                <a:moveTo>
                  <a:pt x="217894" y="2205330"/>
                </a:moveTo>
                <a:lnTo>
                  <a:pt x="181840" y="1947070"/>
                </a:lnTo>
                <a:lnTo>
                  <a:pt x="1000266" y="932012"/>
                </a:lnTo>
                <a:lnTo>
                  <a:pt x="949113" y="1298429"/>
                </a:lnTo>
                <a:close/>
                <a:moveTo>
                  <a:pt x="330192" y="2564220"/>
                </a:moveTo>
                <a:lnTo>
                  <a:pt x="267995" y="2564220"/>
                </a:lnTo>
                <a:lnTo>
                  <a:pt x="237100" y="2342912"/>
                </a:lnTo>
                <a:lnTo>
                  <a:pt x="242309" y="2347112"/>
                </a:lnTo>
                <a:lnTo>
                  <a:pt x="920063" y="1506522"/>
                </a:lnTo>
                <a:lnTo>
                  <a:pt x="865005" y="1900914"/>
                </a:lnTo>
                <a:close/>
                <a:moveTo>
                  <a:pt x="772406" y="2564220"/>
                </a:moveTo>
                <a:lnTo>
                  <a:pt x="468924" y="2564220"/>
                </a:lnTo>
                <a:lnTo>
                  <a:pt x="835955" y="2109008"/>
                </a:lnTo>
                <a:close/>
                <a:moveTo>
                  <a:pt x="892044" y="3240000"/>
                </a:moveTo>
                <a:lnTo>
                  <a:pt x="148356" y="3240000"/>
                </a:lnTo>
                <a:lnTo>
                  <a:pt x="276144" y="2663936"/>
                </a:lnTo>
                <a:lnTo>
                  <a:pt x="764256" y="266393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8" name="Rectangle 9">
            <a:extLst>
              <a:ext uri="{FF2B5EF4-FFF2-40B4-BE49-F238E27FC236}">
                <a16:creationId xmlns:a16="http://schemas.microsoft.com/office/drawing/2014/main" xmlns="" id="{226D7E44-4CBD-4099-BBFA-5B4FF777F65D}"/>
              </a:ext>
            </a:extLst>
          </p:cNvPr>
          <p:cNvSpPr/>
          <p:nvPr/>
        </p:nvSpPr>
        <p:spPr>
          <a:xfrm>
            <a:off x="6472358" y="3485841"/>
            <a:ext cx="371782" cy="371178"/>
          </a:xfrm>
          <a:custGeom>
            <a:avLst/>
            <a:gdLst/>
            <a:ahLst/>
            <a:cxnLst/>
            <a:rect l="l" t="t" r="r" b="b"/>
            <a:pathLst>
              <a:path w="3228210" h="3222968">
                <a:moveTo>
                  <a:pt x="1619999" y="642446"/>
                </a:moveTo>
                <a:lnTo>
                  <a:pt x="2664115" y="1686562"/>
                </a:lnTo>
                <a:lnTo>
                  <a:pt x="2664116" y="1686562"/>
                </a:lnTo>
                <a:lnTo>
                  <a:pt x="2664116" y="3222968"/>
                </a:lnTo>
                <a:lnTo>
                  <a:pt x="2015013" y="3222968"/>
                </a:lnTo>
                <a:lnTo>
                  <a:pt x="2015013" y="2511495"/>
                </a:lnTo>
                <a:cubicBezTo>
                  <a:pt x="2015013" y="2399422"/>
                  <a:pt x="1924159" y="2308568"/>
                  <a:pt x="1812086" y="2308568"/>
                </a:cubicBezTo>
                <a:lnTo>
                  <a:pt x="1427912" y="2308568"/>
                </a:lnTo>
                <a:cubicBezTo>
                  <a:pt x="1315839" y="2308568"/>
                  <a:pt x="1224985" y="2399422"/>
                  <a:pt x="1224985" y="2511495"/>
                </a:cubicBezTo>
                <a:lnTo>
                  <a:pt x="1224985" y="3222968"/>
                </a:lnTo>
                <a:lnTo>
                  <a:pt x="575882" y="3222968"/>
                </a:lnTo>
                <a:lnTo>
                  <a:pt x="575882" y="1686562"/>
                </a:lnTo>
                <a:lnTo>
                  <a:pt x="575884" y="1686562"/>
                </a:lnTo>
                <a:close/>
                <a:moveTo>
                  <a:pt x="509997" y="122689"/>
                </a:moveTo>
                <a:lnTo>
                  <a:pt x="942045" y="122689"/>
                </a:lnTo>
                <a:lnTo>
                  <a:pt x="942045" y="542556"/>
                </a:lnTo>
                <a:lnTo>
                  <a:pt x="509997" y="974604"/>
                </a:lnTo>
                <a:close/>
                <a:moveTo>
                  <a:pt x="1620001" y="7099"/>
                </a:moveTo>
                <a:lnTo>
                  <a:pt x="3228210" y="1686560"/>
                </a:lnTo>
                <a:lnTo>
                  <a:pt x="2900441" y="1686560"/>
                </a:lnTo>
                <a:lnTo>
                  <a:pt x="1620001" y="349390"/>
                </a:lnTo>
                <a:close/>
                <a:moveTo>
                  <a:pt x="1619999" y="0"/>
                </a:moveTo>
                <a:lnTo>
                  <a:pt x="1619999" y="342291"/>
                </a:lnTo>
                <a:lnTo>
                  <a:pt x="330172" y="1679462"/>
                </a:lnTo>
                <a:lnTo>
                  <a:pt x="0" y="1679462"/>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59" name="Isosceles Triangle 8">
            <a:extLst>
              <a:ext uri="{FF2B5EF4-FFF2-40B4-BE49-F238E27FC236}">
                <a16:creationId xmlns:a16="http://schemas.microsoft.com/office/drawing/2014/main" xmlns="" id="{1573EE40-AE1A-4712-95EC-9C44358068D2}"/>
              </a:ext>
            </a:extLst>
          </p:cNvPr>
          <p:cNvSpPr/>
          <p:nvPr/>
        </p:nvSpPr>
        <p:spPr>
          <a:xfrm rot="16200000">
            <a:off x="3610095" y="2744881"/>
            <a:ext cx="311874" cy="371836"/>
          </a:xfrm>
          <a:custGeom>
            <a:avLst/>
            <a:gdLst/>
            <a:ahLst/>
            <a:cxnLst/>
            <a:rect l="l" t="t" r="r" b="b"/>
            <a:pathLst>
              <a:path w="2708011" h="3228660">
                <a:moveTo>
                  <a:pt x="1895121" y="2005092"/>
                </a:moveTo>
                <a:cubicBezTo>
                  <a:pt x="1769067" y="2196199"/>
                  <a:pt x="1559641" y="2315968"/>
                  <a:pt x="1331007" y="2327705"/>
                </a:cubicBezTo>
                <a:cubicBezTo>
                  <a:pt x="1102373" y="2339443"/>
                  <a:pt x="881783" y="2241749"/>
                  <a:pt x="736821" y="2064556"/>
                </a:cubicBezTo>
                <a:lnTo>
                  <a:pt x="885891" y="1942602"/>
                </a:lnTo>
                <a:cubicBezTo>
                  <a:pt x="992076" y="2072396"/>
                  <a:pt x="1153658" y="2143956"/>
                  <a:pt x="1321132" y="2135359"/>
                </a:cubicBezTo>
                <a:cubicBezTo>
                  <a:pt x="1488607" y="2126761"/>
                  <a:pt x="1642011" y="2039030"/>
                  <a:pt x="1734346" y="1899045"/>
                </a:cubicBezTo>
                <a:close/>
                <a:moveTo>
                  <a:pt x="2315256" y="2179725"/>
                </a:moveTo>
                <a:cubicBezTo>
                  <a:pt x="2124977" y="2519973"/>
                  <a:pt x="1777729" y="2743099"/>
                  <a:pt x="1389179" y="2774782"/>
                </a:cubicBezTo>
                <a:cubicBezTo>
                  <a:pt x="1000629" y="2806465"/>
                  <a:pt x="621821" y="2642541"/>
                  <a:pt x="378934" y="2337614"/>
                </a:cubicBezTo>
                <a:lnTo>
                  <a:pt x="519502" y="2225645"/>
                </a:lnTo>
                <a:cubicBezTo>
                  <a:pt x="725082" y="2483736"/>
                  <a:pt x="1045705" y="2622480"/>
                  <a:pt x="1374574" y="2595664"/>
                </a:cubicBezTo>
                <a:cubicBezTo>
                  <a:pt x="1703443" y="2568848"/>
                  <a:pt x="1997353" y="2379994"/>
                  <a:pt x="2158406" y="2092008"/>
                </a:cubicBezTo>
                <a:close/>
                <a:moveTo>
                  <a:pt x="2315941" y="1615003"/>
                </a:moveTo>
                <a:lnTo>
                  <a:pt x="272242" y="1615003"/>
                </a:lnTo>
                <a:lnTo>
                  <a:pt x="872561" y="666216"/>
                </a:lnTo>
                <a:lnTo>
                  <a:pt x="872561" y="219906"/>
                </a:lnTo>
                <a:cubicBezTo>
                  <a:pt x="872561" y="98674"/>
                  <a:pt x="970839" y="396"/>
                  <a:pt x="1092071" y="396"/>
                </a:cubicBezTo>
                <a:lnTo>
                  <a:pt x="1293841" y="396"/>
                </a:lnTo>
                <a:lnTo>
                  <a:pt x="1294092" y="0"/>
                </a:lnTo>
                <a:lnTo>
                  <a:pt x="1294343" y="396"/>
                </a:lnTo>
                <a:lnTo>
                  <a:pt x="1470231" y="396"/>
                </a:lnTo>
                <a:cubicBezTo>
                  <a:pt x="1591463" y="396"/>
                  <a:pt x="1689741" y="98674"/>
                  <a:pt x="1689741" y="219906"/>
                </a:cubicBezTo>
                <a:lnTo>
                  <a:pt x="1689741" y="625313"/>
                </a:lnTo>
                <a:close/>
                <a:moveTo>
                  <a:pt x="2708011" y="2399368"/>
                </a:moveTo>
                <a:cubicBezTo>
                  <a:pt x="2440740" y="2877288"/>
                  <a:pt x="1950128" y="3187847"/>
                  <a:pt x="1403807" y="3224932"/>
                </a:cubicBezTo>
                <a:cubicBezTo>
                  <a:pt x="857486" y="3262017"/>
                  <a:pt x="329406" y="3020609"/>
                  <a:pt x="0" y="2583191"/>
                </a:cubicBezTo>
                <a:lnTo>
                  <a:pt x="143153" y="2475389"/>
                </a:lnTo>
                <a:cubicBezTo>
                  <a:pt x="436120" y="2864419"/>
                  <a:pt x="905784" y="3079123"/>
                  <a:pt x="1391671" y="3046140"/>
                </a:cubicBezTo>
                <a:cubicBezTo>
                  <a:pt x="1877558" y="3013157"/>
                  <a:pt x="2313899" y="2736952"/>
                  <a:pt x="2551604" y="2311899"/>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0" name="Donut 8">
            <a:extLst>
              <a:ext uri="{FF2B5EF4-FFF2-40B4-BE49-F238E27FC236}">
                <a16:creationId xmlns:a16="http://schemas.microsoft.com/office/drawing/2014/main" xmlns="" id="{7868BCBE-8637-4E17-9FD8-172C5154DC10}"/>
              </a:ext>
            </a:extLst>
          </p:cNvPr>
          <p:cNvSpPr/>
          <p:nvPr/>
        </p:nvSpPr>
        <p:spPr>
          <a:xfrm>
            <a:off x="7202344" y="2726749"/>
            <a:ext cx="341413" cy="408098"/>
          </a:xfrm>
          <a:custGeom>
            <a:avLst/>
            <a:gdLst/>
            <a:ahLst/>
            <a:cxnLst/>
            <a:rect l="l" t="t" r="r" b="b"/>
            <a:pathLst>
              <a:path w="2688046" h="3213079">
                <a:moveTo>
                  <a:pt x="1056023" y="556744"/>
                </a:moveTo>
                <a:lnTo>
                  <a:pt x="1056023" y="906412"/>
                </a:lnTo>
                <a:cubicBezTo>
                  <a:pt x="641240" y="1029807"/>
                  <a:pt x="338989" y="1414134"/>
                  <a:pt x="338989" y="1869056"/>
                </a:cubicBezTo>
                <a:cubicBezTo>
                  <a:pt x="338989" y="2424121"/>
                  <a:pt x="788958" y="2874090"/>
                  <a:pt x="1344023" y="2874090"/>
                </a:cubicBezTo>
                <a:cubicBezTo>
                  <a:pt x="1899088" y="2874090"/>
                  <a:pt x="2349057" y="2424121"/>
                  <a:pt x="2349057" y="1869056"/>
                </a:cubicBezTo>
                <a:cubicBezTo>
                  <a:pt x="2349057" y="1414134"/>
                  <a:pt x="2046806" y="1029807"/>
                  <a:pt x="1632023" y="906412"/>
                </a:cubicBezTo>
                <a:lnTo>
                  <a:pt x="1632023" y="556744"/>
                </a:lnTo>
                <a:cubicBezTo>
                  <a:pt x="2235992" y="687900"/>
                  <a:pt x="2688046" y="1225687"/>
                  <a:pt x="2688046" y="1869056"/>
                </a:cubicBezTo>
                <a:cubicBezTo>
                  <a:pt x="2688046" y="2611339"/>
                  <a:pt x="2086306" y="3213079"/>
                  <a:pt x="1344023" y="3213079"/>
                </a:cubicBezTo>
                <a:cubicBezTo>
                  <a:pt x="601740" y="3213079"/>
                  <a:pt x="0" y="2611339"/>
                  <a:pt x="0" y="1869056"/>
                </a:cubicBezTo>
                <a:cubicBezTo>
                  <a:pt x="0" y="1225687"/>
                  <a:pt x="452054" y="687900"/>
                  <a:pt x="1056023" y="556744"/>
                </a:cubicBezTo>
                <a:close/>
                <a:moveTo>
                  <a:pt x="1344023" y="0"/>
                </a:moveTo>
                <a:cubicBezTo>
                  <a:pt x="1443445" y="0"/>
                  <a:pt x="1524043" y="80598"/>
                  <a:pt x="1524043" y="180020"/>
                </a:cubicBezTo>
                <a:lnTo>
                  <a:pt x="1524043" y="1413058"/>
                </a:lnTo>
                <a:cubicBezTo>
                  <a:pt x="1524043" y="1512480"/>
                  <a:pt x="1443445" y="1593078"/>
                  <a:pt x="1344023" y="1593078"/>
                </a:cubicBezTo>
                <a:cubicBezTo>
                  <a:pt x="1244601" y="1593078"/>
                  <a:pt x="1164003" y="1512480"/>
                  <a:pt x="1164003" y="1413058"/>
                </a:cubicBezTo>
                <a:lnTo>
                  <a:pt x="1164003" y="180020"/>
                </a:lnTo>
                <a:cubicBezTo>
                  <a:pt x="1164003" y="80598"/>
                  <a:pt x="1244601" y="0"/>
                  <a:pt x="1344023"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61" name="Freeform 18">
            <a:extLst>
              <a:ext uri="{FF2B5EF4-FFF2-40B4-BE49-F238E27FC236}">
                <a16:creationId xmlns:a16="http://schemas.microsoft.com/office/drawing/2014/main" xmlns="" id="{3EDC2A41-7DCF-4904-AAA0-6F87FCFD187A}"/>
              </a:ext>
            </a:extLst>
          </p:cNvPr>
          <p:cNvSpPr/>
          <p:nvPr/>
        </p:nvSpPr>
        <p:spPr>
          <a:xfrm>
            <a:off x="7644583" y="3526543"/>
            <a:ext cx="359044" cy="289775"/>
          </a:xfrm>
          <a:custGeom>
            <a:avLst/>
            <a:gdLst/>
            <a:ahLst/>
            <a:cxnLst/>
            <a:rect l="l" t="t" r="r" b="b"/>
            <a:pathLst>
              <a:path w="3307788" h="2669631">
                <a:moveTo>
                  <a:pt x="2793832" y="1478391"/>
                </a:moveTo>
                <a:cubicBezTo>
                  <a:pt x="2772990" y="1635402"/>
                  <a:pt x="2717678" y="1784517"/>
                  <a:pt x="2633007" y="1915952"/>
                </a:cubicBezTo>
                <a:cubicBezTo>
                  <a:pt x="2695386" y="1951862"/>
                  <a:pt x="2772768" y="1955673"/>
                  <a:pt x="2841607" y="1924185"/>
                </a:cubicBezTo>
                <a:cubicBezTo>
                  <a:pt x="2943442" y="1877605"/>
                  <a:pt x="2999062" y="1766364"/>
                  <a:pt x="2975226" y="1656948"/>
                </a:cubicBezTo>
                <a:cubicBezTo>
                  <a:pt x="2955176" y="1564911"/>
                  <a:pt x="2883463" y="1495086"/>
                  <a:pt x="2793832" y="1478391"/>
                </a:cubicBezTo>
                <a:close/>
                <a:moveTo>
                  <a:pt x="2807611" y="1247700"/>
                </a:moveTo>
                <a:lnTo>
                  <a:pt x="2807472" y="1256060"/>
                </a:lnTo>
                <a:cubicBezTo>
                  <a:pt x="2994195" y="1281771"/>
                  <a:pt x="3148201" y="1421768"/>
                  <a:pt x="3189276" y="1610317"/>
                </a:cubicBezTo>
                <a:cubicBezTo>
                  <a:pt x="3235041" y="1820393"/>
                  <a:pt x="3128252" y="2033972"/>
                  <a:pt x="2932732" y="2123406"/>
                </a:cubicBezTo>
                <a:cubicBezTo>
                  <a:pt x="2789297" y="2189015"/>
                  <a:pt x="2626543" y="2174805"/>
                  <a:pt x="2499470" y="2094044"/>
                </a:cubicBezTo>
                <a:cubicBezTo>
                  <a:pt x="2427194" y="2172627"/>
                  <a:pt x="2343030" y="2241391"/>
                  <a:pt x="2248861" y="2297980"/>
                </a:cubicBezTo>
                <a:cubicBezTo>
                  <a:pt x="2178351" y="2340352"/>
                  <a:pt x="2104446" y="2374567"/>
                  <a:pt x="2027600" y="2398134"/>
                </a:cubicBezTo>
                <a:lnTo>
                  <a:pt x="3307788" y="2397615"/>
                </a:lnTo>
                <a:cubicBezTo>
                  <a:pt x="3265361" y="2549905"/>
                  <a:pt x="2537441" y="2669620"/>
                  <a:pt x="1653814" y="2669631"/>
                </a:cubicBezTo>
                <a:cubicBezTo>
                  <a:pt x="773102" y="2669642"/>
                  <a:pt x="46417" y="2550707"/>
                  <a:pt x="0" y="2398955"/>
                </a:cubicBezTo>
                <a:lnTo>
                  <a:pt x="1280678" y="2398436"/>
                </a:lnTo>
                <a:cubicBezTo>
                  <a:pt x="1203764" y="2374915"/>
                  <a:pt x="1129786" y="2340732"/>
                  <a:pt x="1059201" y="2298380"/>
                </a:cubicBezTo>
                <a:cubicBezTo>
                  <a:pt x="693039" y="2078675"/>
                  <a:pt x="477900" y="1674935"/>
                  <a:pt x="499745" y="1248476"/>
                </a:cubicBezTo>
                <a:close/>
                <a:moveTo>
                  <a:pt x="1331611" y="201752"/>
                </a:moveTo>
                <a:cubicBezTo>
                  <a:pt x="1206335" y="290902"/>
                  <a:pt x="1124761" y="308382"/>
                  <a:pt x="1132336" y="435988"/>
                </a:cubicBezTo>
                <a:cubicBezTo>
                  <a:pt x="1160888" y="640507"/>
                  <a:pt x="1527973" y="617783"/>
                  <a:pt x="1498839" y="840365"/>
                </a:cubicBezTo>
                <a:cubicBezTo>
                  <a:pt x="1455138" y="960979"/>
                  <a:pt x="1395705" y="987199"/>
                  <a:pt x="1213910" y="1052459"/>
                </a:cubicBezTo>
                <a:cubicBezTo>
                  <a:pt x="1331028" y="972050"/>
                  <a:pt x="1364241" y="921357"/>
                  <a:pt x="1360745" y="809484"/>
                </a:cubicBezTo>
                <a:cubicBezTo>
                  <a:pt x="1360746" y="646916"/>
                  <a:pt x="1111360" y="626523"/>
                  <a:pt x="1020462" y="495421"/>
                </a:cubicBezTo>
                <a:cubicBezTo>
                  <a:pt x="941218" y="374224"/>
                  <a:pt x="1061250" y="280996"/>
                  <a:pt x="1331611" y="201752"/>
                </a:cubicBezTo>
                <a:close/>
                <a:moveTo>
                  <a:pt x="2164365" y="80223"/>
                </a:moveTo>
                <a:cubicBezTo>
                  <a:pt x="2021192" y="182108"/>
                  <a:pt x="1927964" y="202086"/>
                  <a:pt x="1936621" y="347922"/>
                </a:cubicBezTo>
                <a:cubicBezTo>
                  <a:pt x="1969252" y="581657"/>
                  <a:pt x="2388778" y="555687"/>
                  <a:pt x="2355482" y="810066"/>
                </a:cubicBezTo>
                <a:cubicBezTo>
                  <a:pt x="2305538" y="947910"/>
                  <a:pt x="2237615" y="977876"/>
                  <a:pt x="2029849" y="1052459"/>
                </a:cubicBezTo>
                <a:cubicBezTo>
                  <a:pt x="2163698" y="960563"/>
                  <a:pt x="2201656" y="902628"/>
                  <a:pt x="2197660" y="774773"/>
                </a:cubicBezTo>
                <a:cubicBezTo>
                  <a:pt x="2197661" y="588982"/>
                  <a:pt x="1912649" y="565676"/>
                  <a:pt x="1808765" y="415844"/>
                </a:cubicBezTo>
                <a:cubicBezTo>
                  <a:pt x="1718201" y="277334"/>
                  <a:pt x="1855380" y="170787"/>
                  <a:pt x="2164365" y="80223"/>
                </a:cubicBezTo>
                <a:close/>
                <a:moveTo>
                  <a:pt x="1754169" y="0"/>
                </a:moveTo>
                <a:cubicBezTo>
                  <a:pt x="1583512" y="121444"/>
                  <a:pt x="1472387" y="145257"/>
                  <a:pt x="1482706" y="319088"/>
                </a:cubicBezTo>
                <a:cubicBezTo>
                  <a:pt x="1521601" y="597693"/>
                  <a:pt x="2021663" y="566738"/>
                  <a:pt x="1981975" y="869950"/>
                </a:cubicBezTo>
                <a:cubicBezTo>
                  <a:pt x="1922443" y="1034256"/>
                  <a:pt x="1841481" y="1069974"/>
                  <a:pt x="1593831" y="1158875"/>
                </a:cubicBezTo>
                <a:cubicBezTo>
                  <a:pt x="1753374" y="1049338"/>
                  <a:pt x="1798619" y="980281"/>
                  <a:pt x="1793856" y="827882"/>
                </a:cubicBezTo>
                <a:cubicBezTo>
                  <a:pt x="1793857" y="606424"/>
                  <a:pt x="1454132" y="578644"/>
                  <a:pt x="1330306" y="400050"/>
                </a:cubicBezTo>
                <a:cubicBezTo>
                  <a:pt x="1222356" y="234950"/>
                  <a:pt x="1385869" y="107950"/>
                  <a:pt x="1754169"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2" name="Oval 7">
            <a:extLst>
              <a:ext uri="{FF2B5EF4-FFF2-40B4-BE49-F238E27FC236}">
                <a16:creationId xmlns:a16="http://schemas.microsoft.com/office/drawing/2014/main" xmlns="" id="{9E1842A7-E74F-433E-81E2-1DF5A8941FA3}"/>
              </a:ext>
            </a:extLst>
          </p:cNvPr>
          <p:cNvSpPr/>
          <p:nvPr/>
        </p:nvSpPr>
        <p:spPr>
          <a:xfrm>
            <a:off x="7748036" y="2750160"/>
            <a:ext cx="361277" cy="361277"/>
          </a:xfrm>
          <a:custGeom>
            <a:avLst/>
            <a:gdLst/>
            <a:ahLst/>
            <a:cxnLst/>
            <a:rect l="l" t="t" r="r" b="b"/>
            <a:pathLst>
              <a:path w="3240000" h="3240000">
                <a:moveTo>
                  <a:pt x="1415334" y="1947658"/>
                </a:moveTo>
                <a:lnTo>
                  <a:pt x="838053" y="2871852"/>
                </a:lnTo>
                <a:cubicBezTo>
                  <a:pt x="1312591" y="3168264"/>
                  <a:pt x="1913932" y="3170879"/>
                  <a:pt x="2391030" y="2878606"/>
                </a:cubicBezTo>
                <a:lnTo>
                  <a:pt x="1821709" y="1949263"/>
                </a:lnTo>
                <a:cubicBezTo>
                  <a:pt x="1763478" y="1986502"/>
                  <a:pt x="1694174" y="2007350"/>
                  <a:pt x="1620000" y="2007350"/>
                </a:cubicBezTo>
                <a:cubicBezTo>
                  <a:pt x="1544621" y="2007350"/>
                  <a:pt x="1474270" y="1985818"/>
                  <a:pt x="1415334" y="1947658"/>
                </a:cubicBezTo>
                <a:close/>
                <a:moveTo>
                  <a:pt x="1620001" y="1350973"/>
                </a:moveTo>
                <a:cubicBezTo>
                  <a:pt x="1471421" y="1350973"/>
                  <a:pt x="1350973" y="1471421"/>
                  <a:pt x="1350973" y="1620001"/>
                </a:cubicBezTo>
                <a:cubicBezTo>
                  <a:pt x="1350973" y="1768581"/>
                  <a:pt x="1471421" y="1889029"/>
                  <a:pt x="1620001" y="1889029"/>
                </a:cubicBezTo>
                <a:cubicBezTo>
                  <a:pt x="1768581" y="1889029"/>
                  <a:pt x="1889029" y="1768581"/>
                  <a:pt x="1889029" y="1620001"/>
                </a:cubicBezTo>
                <a:cubicBezTo>
                  <a:pt x="1889029" y="1471421"/>
                  <a:pt x="1768581" y="1350973"/>
                  <a:pt x="1620001" y="1350973"/>
                </a:cubicBezTo>
                <a:close/>
                <a:moveTo>
                  <a:pt x="2324470" y="322965"/>
                </a:moveTo>
                <a:lnTo>
                  <a:pt x="1804044" y="1281148"/>
                </a:lnTo>
                <a:cubicBezTo>
                  <a:pt x="1925507" y="1345192"/>
                  <a:pt x="2007350" y="1473038"/>
                  <a:pt x="2007350" y="1620000"/>
                </a:cubicBezTo>
                <a:lnTo>
                  <a:pt x="2005998" y="1633413"/>
                </a:lnTo>
                <a:lnTo>
                  <a:pt x="3095109" y="1671260"/>
                </a:lnTo>
                <a:cubicBezTo>
                  <a:pt x="3114541" y="1112092"/>
                  <a:pt x="2816135" y="590008"/>
                  <a:pt x="2324470" y="322965"/>
                </a:cubicBezTo>
                <a:close/>
                <a:moveTo>
                  <a:pt x="926838" y="316888"/>
                </a:moveTo>
                <a:cubicBezTo>
                  <a:pt x="432869" y="579644"/>
                  <a:pt x="129933" y="1099113"/>
                  <a:pt x="144500" y="1658429"/>
                </a:cubicBezTo>
                <a:lnTo>
                  <a:pt x="1233664" y="1630062"/>
                </a:lnTo>
                <a:cubicBezTo>
                  <a:pt x="1232693" y="1626734"/>
                  <a:pt x="1232650" y="1623372"/>
                  <a:pt x="1232650" y="1620000"/>
                </a:cubicBezTo>
                <a:cubicBezTo>
                  <a:pt x="1232650" y="1471836"/>
                  <a:pt x="1315838" y="1343102"/>
                  <a:pt x="1438904" y="1279548"/>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3" name="Freeform 20">
            <a:extLst>
              <a:ext uri="{FF2B5EF4-FFF2-40B4-BE49-F238E27FC236}">
                <a16:creationId xmlns:a16="http://schemas.microsoft.com/office/drawing/2014/main" xmlns="" id="{54ADE71A-9BA6-4CDB-BE04-6CEF9AD72E2D}"/>
              </a:ext>
            </a:extLst>
          </p:cNvPr>
          <p:cNvSpPr/>
          <p:nvPr/>
        </p:nvSpPr>
        <p:spPr>
          <a:xfrm>
            <a:off x="8271827" y="4162169"/>
            <a:ext cx="376670" cy="402560"/>
          </a:xfrm>
          <a:custGeom>
            <a:avLst/>
            <a:gdLst>
              <a:gd name="connsiteX0" fmla="*/ 795647 w 2149434"/>
              <a:gd name="connsiteY0" fmla="*/ 2933205 h 2933205"/>
              <a:gd name="connsiteX1" fmla="*/ 0 w 2149434"/>
              <a:gd name="connsiteY1" fmla="*/ 1531917 h 2933205"/>
              <a:gd name="connsiteX2" fmla="*/ 463138 w 2149434"/>
              <a:gd name="connsiteY2" fmla="*/ 1733797 h 2933205"/>
              <a:gd name="connsiteX3" fmla="*/ 700645 w 2149434"/>
              <a:gd name="connsiteY3" fmla="*/ 166255 h 2933205"/>
              <a:gd name="connsiteX4" fmla="*/ 676894 w 2149434"/>
              <a:gd name="connsiteY4" fmla="*/ 0 h 2933205"/>
              <a:gd name="connsiteX5" fmla="*/ 2066307 w 2149434"/>
              <a:gd name="connsiteY5" fmla="*/ 819397 h 2933205"/>
              <a:gd name="connsiteX6" fmla="*/ 2149434 w 2149434"/>
              <a:gd name="connsiteY6" fmla="*/ 593766 h 2933205"/>
              <a:gd name="connsiteX7" fmla="*/ 1816925 w 2149434"/>
              <a:gd name="connsiteY7" fmla="*/ 2933205 h 2933205"/>
              <a:gd name="connsiteX8" fmla="*/ 1187533 w 2149434"/>
              <a:gd name="connsiteY8" fmla="*/ 926275 h 2933205"/>
              <a:gd name="connsiteX9" fmla="*/ 1080655 w 2149434"/>
              <a:gd name="connsiteY9" fmla="*/ 1828800 h 2933205"/>
              <a:gd name="connsiteX10" fmla="*/ 914400 w 2149434"/>
              <a:gd name="connsiteY10" fmla="*/ 1448790 h 2933205"/>
              <a:gd name="connsiteX11" fmla="*/ 795647 w 2149434"/>
              <a:gd name="connsiteY11" fmla="*/ 2933205 h 2933205"/>
              <a:gd name="connsiteX0" fmla="*/ 795647 w 2149434"/>
              <a:gd name="connsiteY0" fmla="*/ 2933205 h 2933205"/>
              <a:gd name="connsiteX1" fmla="*/ 0 w 2149434"/>
              <a:gd name="connsiteY1" fmla="*/ 1531917 h 2933205"/>
              <a:gd name="connsiteX2" fmla="*/ 463138 w 2149434"/>
              <a:gd name="connsiteY2" fmla="*/ 1733797 h 2933205"/>
              <a:gd name="connsiteX3" fmla="*/ 676894 w 2149434"/>
              <a:gd name="connsiteY3" fmla="*/ 0 h 2933205"/>
              <a:gd name="connsiteX4" fmla="*/ 2066307 w 2149434"/>
              <a:gd name="connsiteY4" fmla="*/ 819397 h 2933205"/>
              <a:gd name="connsiteX5" fmla="*/ 2149434 w 2149434"/>
              <a:gd name="connsiteY5" fmla="*/ 593766 h 2933205"/>
              <a:gd name="connsiteX6" fmla="*/ 1816925 w 2149434"/>
              <a:gd name="connsiteY6" fmla="*/ 2933205 h 2933205"/>
              <a:gd name="connsiteX7" fmla="*/ 1187533 w 2149434"/>
              <a:gd name="connsiteY7" fmla="*/ 926275 h 2933205"/>
              <a:gd name="connsiteX8" fmla="*/ 1080655 w 2149434"/>
              <a:gd name="connsiteY8" fmla="*/ 1828800 h 2933205"/>
              <a:gd name="connsiteX9" fmla="*/ 914400 w 2149434"/>
              <a:gd name="connsiteY9" fmla="*/ 1448790 h 2933205"/>
              <a:gd name="connsiteX10" fmla="*/ 795647 w 2149434"/>
              <a:gd name="connsiteY10" fmla="*/ 2933205 h 2933205"/>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2066307 w 2149434"/>
              <a:gd name="connsiteY4" fmla="*/ 1036680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2066307 w 2149434"/>
              <a:gd name="connsiteY4" fmla="*/ 1036680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1975772 w 2149434"/>
              <a:gd name="connsiteY4" fmla="*/ 991413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1975772 w 2149434"/>
              <a:gd name="connsiteY4" fmla="*/ 991413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149434"/>
              <a:gd name="connsiteY0" fmla="*/ 3150488 h 3150488"/>
              <a:gd name="connsiteX1" fmla="*/ 0 w 2149434"/>
              <a:gd name="connsiteY1" fmla="*/ 1749200 h 3150488"/>
              <a:gd name="connsiteX2" fmla="*/ 463138 w 2149434"/>
              <a:gd name="connsiteY2" fmla="*/ 1951080 h 3150488"/>
              <a:gd name="connsiteX3" fmla="*/ 776482 w 2149434"/>
              <a:gd name="connsiteY3" fmla="*/ 0 h 3150488"/>
              <a:gd name="connsiteX4" fmla="*/ 1975772 w 2149434"/>
              <a:gd name="connsiteY4" fmla="*/ 991413 h 3150488"/>
              <a:gd name="connsiteX5" fmla="*/ 2149434 w 2149434"/>
              <a:gd name="connsiteY5" fmla="*/ 811049 h 3150488"/>
              <a:gd name="connsiteX6" fmla="*/ 1816925 w 2149434"/>
              <a:gd name="connsiteY6" fmla="*/ 3150488 h 3150488"/>
              <a:gd name="connsiteX7" fmla="*/ 1187533 w 2149434"/>
              <a:gd name="connsiteY7" fmla="*/ 1143558 h 3150488"/>
              <a:gd name="connsiteX8" fmla="*/ 1080655 w 2149434"/>
              <a:gd name="connsiteY8" fmla="*/ 2046083 h 3150488"/>
              <a:gd name="connsiteX9" fmla="*/ 914400 w 2149434"/>
              <a:gd name="connsiteY9" fmla="*/ 1666073 h 3150488"/>
              <a:gd name="connsiteX10" fmla="*/ 795647 w 2149434"/>
              <a:gd name="connsiteY10" fmla="*/ 3150488 h 3150488"/>
              <a:gd name="connsiteX0" fmla="*/ 795647 w 2095113"/>
              <a:gd name="connsiteY0" fmla="*/ 3150488 h 3150488"/>
              <a:gd name="connsiteX1" fmla="*/ 0 w 2095113"/>
              <a:gd name="connsiteY1" fmla="*/ 1749200 h 3150488"/>
              <a:gd name="connsiteX2" fmla="*/ 463138 w 2095113"/>
              <a:gd name="connsiteY2" fmla="*/ 1951080 h 3150488"/>
              <a:gd name="connsiteX3" fmla="*/ 776482 w 2095113"/>
              <a:gd name="connsiteY3" fmla="*/ 0 h 3150488"/>
              <a:gd name="connsiteX4" fmla="*/ 1975772 w 2095113"/>
              <a:gd name="connsiteY4" fmla="*/ 991413 h 3150488"/>
              <a:gd name="connsiteX5" fmla="*/ 2095113 w 2095113"/>
              <a:gd name="connsiteY5" fmla="*/ 702407 h 3150488"/>
              <a:gd name="connsiteX6" fmla="*/ 1816925 w 2095113"/>
              <a:gd name="connsiteY6" fmla="*/ 3150488 h 3150488"/>
              <a:gd name="connsiteX7" fmla="*/ 1187533 w 2095113"/>
              <a:gd name="connsiteY7" fmla="*/ 1143558 h 3150488"/>
              <a:gd name="connsiteX8" fmla="*/ 1080655 w 2095113"/>
              <a:gd name="connsiteY8" fmla="*/ 2046083 h 3150488"/>
              <a:gd name="connsiteX9" fmla="*/ 914400 w 2095113"/>
              <a:gd name="connsiteY9" fmla="*/ 1666073 h 3150488"/>
              <a:gd name="connsiteX10" fmla="*/ 795647 w 2095113"/>
              <a:gd name="connsiteY10" fmla="*/ 3150488 h 3150488"/>
              <a:gd name="connsiteX0" fmla="*/ 795647 w 2760540"/>
              <a:gd name="connsiteY0" fmla="*/ 3150488 h 3150488"/>
              <a:gd name="connsiteX1" fmla="*/ 0 w 2760540"/>
              <a:gd name="connsiteY1" fmla="*/ 1749200 h 3150488"/>
              <a:gd name="connsiteX2" fmla="*/ 463138 w 2760540"/>
              <a:gd name="connsiteY2" fmla="*/ 1951080 h 3150488"/>
              <a:gd name="connsiteX3" fmla="*/ 776482 w 2760540"/>
              <a:gd name="connsiteY3" fmla="*/ 0 h 3150488"/>
              <a:gd name="connsiteX4" fmla="*/ 1975772 w 2760540"/>
              <a:gd name="connsiteY4" fmla="*/ 991413 h 3150488"/>
              <a:gd name="connsiteX5" fmla="*/ 2095113 w 2760540"/>
              <a:gd name="connsiteY5" fmla="*/ 702407 h 3150488"/>
              <a:gd name="connsiteX6" fmla="*/ 1816925 w 2760540"/>
              <a:gd name="connsiteY6" fmla="*/ 3150488 h 3150488"/>
              <a:gd name="connsiteX7" fmla="*/ 1187533 w 2760540"/>
              <a:gd name="connsiteY7" fmla="*/ 1143558 h 3150488"/>
              <a:gd name="connsiteX8" fmla="*/ 1080655 w 2760540"/>
              <a:gd name="connsiteY8" fmla="*/ 2046083 h 3150488"/>
              <a:gd name="connsiteX9" fmla="*/ 914400 w 2760540"/>
              <a:gd name="connsiteY9" fmla="*/ 1666073 h 3150488"/>
              <a:gd name="connsiteX10" fmla="*/ 795647 w 2760540"/>
              <a:gd name="connsiteY10" fmla="*/ 3150488 h 3150488"/>
              <a:gd name="connsiteX0" fmla="*/ 795647 w 2904019"/>
              <a:gd name="connsiteY0" fmla="*/ 3150488 h 3150488"/>
              <a:gd name="connsiteX1" fmla="*/ 0 w 2904019"/>
              <a:gd name="connsiteY1" fmla="*/ 1749200 h 3150488"/>
              <a:gd name="connsiteX2" fmla="*/ 463138 w 2904019"/>
              <a:gd name="connsiteY2" fmla="*/ 1951080 h 3150488"/>
              <a:gd name="connsiteX3" fmla="*/ 776482 w 2904019"/>
              <a:gd name="connsiteY3" fmla="*/ 0 h 3150488"/>
              <a:gd name="connsiteX4" fmla="*/ 1975772 w 2904019"/>
              <a:gd name="connsiteY4" fmla="*/ 991413 h 3150488"/>
              <a:gd name="connsiteX5" fmla="*/ 2095113 w 2904019"/>
              <a:gd name="connsiteY5" fmla="*/ 702407 h 3150488"/>
              <a:gd name="connsiteX6" fmla="*/ 1816925 w 2904019"/>
              <a:gd name="connsiteY6" fmla="*/ 3150488 h 3150488"/>
              <a:gd name="connsiteX7" fmla="*/ 1187533 w 2904019"/>
              <a:gd name="connsiteY7" fmla="*/ 1143558 h 3150488"/>
              <a:gd name="connsiteX8" fmla="*/ 1080655 w 2904019"/>
              <a:gd name="connsiteY8" fmla="*/ 2046083 h 3150488"/>
              <a:gd name="connsiteX9" fmla="*/ 914400 w 2904019"/>
              <a:gd name="connsiteY9" fmla="*/ 1666073 h 3150488"/>
              <a:gd name="connsiteX10" fmla="*/ 795647 w 2904019"/>
              <a:gd name="connsiteY10" fmla="*/ 3150488 h 3150488"/>
              <a:gd name="connsiteX0" fmla="*/ 795647 w 2905418"/>
              <a:gd name="connsiteY0" fmla="*/ 3150488 h 3186701"/>
              <a:gd name="connsiteX1" fmla="*/ 0 w 2905418"/>
              <a:gd name="connsiteY1" fmla="*/ 1749200 h 3186701"/>
              <a:gd name="connsiteX2" fmla="*/ 463138 w 2905418"/>
              <a:gd name="connsiteY2" fmla="*/ 1951080 h 3186701"/>
              <a:gd name="connsiteX3" fmla="*/ 776482 w 2905418"/>
              <a:gd name="connsiteY3" fmla="*/ 0 h 3186701"/>
              <a:gd name="connsiteX4" fmla="*/ 1975772 w 2905418"/>
              <a:gd name="connsiteY4" fmla="*/ 991413 h 3186701"/>
              <a:gd name="connsiteX5" fmla="*/ 2095113 w 2905418"/>
              <a:gd name="connsiteY5" fmla="*/ 702407 h 3186701"/>
              <a:gd name="connsiteX6" fmla="*/ 1821452 w 2905418"/>
              <a:gd name="connsiteY6" fmla="*/ 3186701 h 3186701"/>
              <a:gd name="connsiteX7" fmla="*/ 1187533 w 2905418"/>
              <a:gd name="connsiteY7" fmla="*/ 1143558 h 3186701"/>
              <a:gd name="connsiteX8" fmla="*/ 1080655 w 2905418"/>
              <a:gd name="connsiteY8" fmla="*/ 2046083 h 3186701"/>
              <a:gd name="connsiteX9" fmla="*/ 914400 w 2905418"/>
              <a:gd name="connsiteY9" fmla="*/ 1666073 h 3186701"/>
              <a:gd name="connsiteX10" fmla="*/ 795647 w 2905418"/>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1975772 w 2937337"/>
              <a:gd name="connsiteY4" fmla="*/ 991413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120628 w 2937337"/>
              <a:gd name="connsiteY4" fmla="*/ 130828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034620 w 2937337"/>
              <a:gd name="connsiteY4" fmla="*/ 129470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034620 w 2937337"/>
              <a:gd name="connsiteY4" fmla="*/ 129470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937337"/>
              <a:gd name="connsiteY0" fmla="*/ 3150488 h 3186701"/>
              <a:gd name="connsiteX1" fmla="*/ 0 w 2937337"/>
              <a:gd name="connsiteY1" fmla="*/ 1749200 h 3186701"/>
              <a:gd name="connsiteX2" fmla="*/ 463138 w 2937337"/>
              <a:gd name="connsiteY2" fmla="*/ 1951080 h 3186701"/>
              <a:gd name="connsiteX3" fmla="*/ 776482 w 2937337"/>
              <a:gd name="connsiteY3" fmla="*/ 0 h 3186701"/>
              <a:gd name="connsiteX4" fmla="*/ 2034620 w 2937337"/>
              <a:gd name="connsiteY4" fmla="*/ 1294704 h 3186701"/>
              <a:gd name="connsiteX5" fmla="*/ 2095113 w 2937337"/>
              <a:gd name="connsiteY5" fmla="*/ 702407 h 3186701"/>
              <a:gd name="connsiteX6" fmla="*/ 1821452 w 2937337"/>
              <a:gd name="connsiteY6" fmla="*/ 3186701 h 3186701"/>
              <a:gd name="connsiteX7" fmla="*/ 1187533 w 2937337"/>
              <a:gd name="connsiteY7" fmla="*/ 1143558 h 3186701"/>
              <a:gd name="connsiteX8" fmla="*/ 1080655 w 2937337"/>
              <a:gd name="connsiteY8" fmla="*/ 2046083 h 3186701"/>
              <a:gd name="connsiteX9" fmla="*/ 914400 w 2937337"/>
              <a:gd name="connsiteY9" fmla="*/ 1666073 h 3186701"/>
              <a:gd name="connsiteX10" fmla="*/ 795647 w 2937337"/>
              <a:gd name="connsiteY10" fmla="*/ 3150488 h 3186701"/>
              <a:gd name="connsiteX0" fmla="*/ 795647 w 2893849"/>
              <a:gd name="connsiteY0" fmla="*/ 3150488 h 3186701"/>
              <a:gd name="connsiteX1" fmla="*/ 0 w 2893849"/>
              <a:gd name="connsiteY1" fmla="*/ 1749200 h 3186701"/>
              <a:gd name="connsiteX2" fmla="*/ 463138 w 2893849"/>
              <a:gd name="connsiteY2" fmla="*/ 1951080 h 3186701"/>
              <a:gd name="connsiteX3" fmla="*/ 776482 w 2893849"/>
              <a:gd name="connsiteY3" fmla="*/ 0 h 3186701"/>
              <a:gd name="connsiteX4" fmla="*/ 2034620 w 2893849"/>
              <a:gd name="connsiteY4" fmla="*/ 1294704 h 3186701"/>
              <a:gd name="connsiteX5" fmla="*/ 2031739 w 2893849"/>
              <a:gd name="connsiteY5" fmla="*/ 711461 h 3186701"/>
              <a:gd name="connsiteX6" fmla="*/ 1821452 w 2893849"/>
              <a:gd name="connsiteY6" fmla="*/ 3186701 h 3186701"/>
              <a:gd name="connsiteX7" fmla="*/ 1187533 w 2893849"/>
              <a:gd name="connsiteY7" fmla="*/ 1143558 h 3186701"/>
              <a:gd name="connsiteX8" fmla="*/ 1080655 w 2893849"/>
              <a:gd name="connsiteY8" fmla="*/ 2046083 h 3186701"/>
              <a:gd name="connsiteX9" fmla="*/ 914400 w 2893849"/>
              <a:gd name="connsiteY9" fmla="*/ 1666073 h 3186701"/>
              <a:gd name="connsiteX10" fmla="*/ 795647 w 2893849"/>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795647 w 2931612"/>
              <a:gd name="connsiteY0" fmla="*/ 3150488 h 3186701"/>
              <a:gd name="connsiteX1" fmla="*/ 0 w 2931612"/>
              <a:gd name="connsiteY1" fmla="*/ 1749200 h 3186701"/>
              <a:gd name="connsiteX2" fmla="*/ 463138 w 2931612"/>
              <a:gd name="connsiteY2" fmla="*/ 1951080 h 3186701"/>
              <a:gd name="connsiteX3" fmla="*/ 776482 w 2931612"/>
              <a:gd name="connsiteY3" fmla="*/ 0 h 3186701"/>
              <a:gd name="connsiteX4" fmla="*/ 2034620 w 2931612"/>
              <a:gd name="connsiteY4" fmla="*/ 1294704 h 3186701"/>
              <a:gd name="connsiteX5" fmla="*/ 2031739 w 2931612"/>
              <a:gd name="connsiteY5" fmla="*/ 711461 h 3186701"/>
              <a:gd name="connsiteX6" fmla="*/ 1821452 w 2931612"/>
              <a:gd name="connsiteY6" fmla="*/ 3186701 h 3186701"/>
              <a:gd name="connsiteX7" fmla="*/ 1187533 w 2931612"/>
              <a:gd name="connsiteY7" fmla="*/ 1143558 h 3186701"/>
              <a:gd name="connsiteX8" fmla="*/ 1080655 w 2931612"/>
              <a:gd name="connsiteY8" fmla="*/ 2046083 h 3186701"/>
              <a:gd name="connsiteX9" fmla="*/ 914400 w 2931612"/>
              <a:gd name="connsiteY9" fmla="*/ 1666073 h 3186701"/>
              <a:gd name="connsiteX10" fmla="*/ 795647 w 2931612"/>
              <a:gd name="connsiteY10" fmla="*/ 3150488 h 3186701"/>
              <a:gd name="connsiteX0" fmla="*/ 813754 w 2949719"/>
              <a:gd name="connsiteY0" fmla="*/ 3150488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813754 w 2949719"/>
              <a:gd name="connsiteY10" fmla="*/ 3150488 h 3186701"/>
              <a:gd name="connsiteX0" fmla="*/ 813754 w 2949719"/>
              <a:gd name="connsiteY0" fmla="*/ 3150488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813754 w 2949719"/>
              <a:gd name="connsiteY10" fmla="*/ 3150488 h 3186701"/>
              <a:gd name="connsiteX0" fmla="*/ 813754 w 2949719"/>
              <a:gd name="connsiteY0" fmla="*/ 3150488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813754 w 2949719"/>
              <a:gd name="connsiteY10" fmla="*/ 3150488 h 3186701"/>
              <a:gd name="connsiteX0" fmla="*/ 813754 w 2949719"/>
              <a:gd name="connsiteY0" fmla="*/ 3150488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813754 w 2949719"/>
              <a:gd name="connsiteY10" fmla="*/ 3150488 h 3186701"/>
              <a:gd name="connsiteX0" fmla="*/ 1117045 w 2949719"/>
              <a:gd name="connsiteY0" fmla="*/ 3168594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81245 w 2949719"/>
              <a:gd name="connsiteY2" fmla="*/ 1951080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17045 w 2949719"/>
              <a:gd name="connsiteY0" fmla="*/ 3168594 h 3186701"/>
              <a:gd name="connsiteX1" fmla="*/ 0 w 2949719"/>
              <a:gd name="connsiteY1" fmla="*/ 1726566 h 3186701"/>
              <a:gd name="connsiteX2" fmla="*/ 417871 w 2949719"/>
              <a:gd name="connsiteY2" fmla="*/ 2009927 h 3186701"/>
              <a:gd name="connsiteX3" fmla="*/ 794589 w 2949719"/>
              <a:gd name="connsiteY3" fmla="*/ 0 h 3186701"/>
              <a:gd name="connsiteX4" fmla="*/ 2052727 w 2949719"/>
              <a:gd name="connsiteY4" fmla="*/ 1294704 h 3186701"/>
              <a:gd name="connsiteX5" fmla="*/ 2049846 w 2949719"/>
              <a:gd name="connsiteY5" fmla="*/ 711461 h 3186701"/>
              <a:gd name="connsiteX6" fmla="*/ 1839559 w 2949719"/>
              <a:gd name="connsiteY6" fmla="*/ 3186701 h 3186701"/>
              <a:gd name="connsiteX7" fmla="*/ 1205640 w 2949719"/>
              <a:gd name="connsiteY7" fmla="*/ 1143558 h 3186701"/>
              <a:gd name="connsiteX8" fmla="*/ 1098762 w 2949719"/>
              <a:gd name="connsiteY8" fmla="*/ 2046083 h 3186701"/>
              <a:gd name="connsiteX9" fmla="*/ 932507 w 2949719"/>
              <a:gd name="connsiteY9" fmla="*/ 1666073 h 3186701"/>
              <a:gd name="connsiteX10" fmla="*/ 1117045 w 2949719"/>
              <a:gd name="connsiteY10" fmla="*/ 3168594 h 3186701"/>
              <a:gd name="connsiteX0" fmla="*/ 1103465 w 2936139"/>
              <a:gd name="connsiteY0" fmla="*/ 3168594 h 3186701"/>
              <a:gd name="connsiteX1" fmla="*/ 0 w 2936139"/>
              <a:gd name="connsiteY1" fmla="*/ 1726566 h 3186701"/>
              <a:gd name="connsiteX2" fmla="*/ 404291 w 2936139"/>
              <a:gd name="connsiteY2" fmla="*/ 2009927 h 3186701"/>
              <a:gd name="connsiteX3" fmla="*/ 781009 w 2936139"/>
              <a:gd name="connsiteY3" fmla="*/ 0 h 3186701"/>
              <a:gd name="connsiteX4" fmla="*/ 2039147 w 2936139"/>
              <a:gd name="connsiteY4" fmla="*/ 1294704 h 3186701"/>
              <a:gd name="connsiteX5" fmla="*/ 2036266 w 2936139"/>
              <a:gd name="connsiteY5" fmla="*/ 711461 h 3186701"/>
              <a:gd name="connsiteX6" fmla="*/ 1825979 w 2936139"/>
              <a:gd name="connsiteY6" fmla="*/ 3186701 h 3186701"/>
              <a:gd name="connsiteX7" fmla="*/ 1192060 w 2936139"/>
              <a:gd name="connsiteY7" fmla="*/ 1143558 h 3186701"/>
              <a:gd name="connsiteX8" fmla="*/ 1085182 w 2936139"/>
              <a:gd name="connsiteY8" fmla="*/ 2046083 h 3186701"/>
              <a:gd name="connsiteX9" fmla="*/ 918927 w 2936139"/>
              <a:gd name="connsiteY9" fmla="*/ 1666073 h 3186701"/>
              <a:gd name="connsiteX10" fmla="*/ 1103465 w 2936139"/>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64195 w 2981407"/>
              <a:gd name="connsiteY9" fmla="*/ 1666073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64195 w 2981407"/>
              <a:gd name="connsiteY9" fmla="*/ 1666073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64195 w 2981407"/>
              <a:gd name="connsiteY9" fmla="*/ 1666073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981407"/>
              <a:gd name="connsiteY0" fmla="*/ 3168594 h 3186701"/>
              <a:gd name="connsiteX1" fmla="*/ 0 w 2981407"/>
              <a:gd name="connsiteY1" fmla="*/ 1749200 h 3186701"/>
              <a:gd name="connsiteX2" fmla="*/ 449559 w 2981407"/>
              <a:gd name="connsiteY2" fmla="*/ 2009927 h 3186701"/>
              <a:gd name="connsiteX3" fmla="*/ 826277 w 2981407"/>
              <a:gd name="connsiteY3" fmla="*/ 0 h 3186701"/>
              <a:gd name="connsiteX4" fmla="*/ 2084415 w 2981407"/>
              <a:gd name="connsiteY4" fmla="*/ 1294704 h 3186701"/>
              <a:gd name="connsiteX5" fmla="*/ 2081534 w 2981407"/>
              <a:gd name="connsiteY5" fmla="*/ 711461 h 3186701"/>
              <a:gd name="connsiteX6" fmla="*/ 1871247 w 2981407"/>
              <a:gd name="connsiteY6" fmla="*/ 3186701 h 3186701"/>
              <a:gd name="connsiteX7" fmla="*/ 1237328 w 2981407"/>
              <a:gd name="connsiteY7" fmla="*/ 1143558 h 3186701"/>
              <a:gd name="connsiteX8" fmla="*/ 1130450 w 2981407"/>
              <a:gd name="connsiteY8" fmla="*/ 2046083 h 3186701"/>
              <a:gd name="connsiteX9" fmla="*/ 918927 w 2981407"/>
              <a:gd name="connsiteY9" fmla="*/ 1697760 h 3186701"/>
              <a:gd name="connsiteX10" fmla="*/ 1148733 w 2981407"/>
              <a:gd name="connsiteY10" fmla="*/ 3168594 h 3186701"/>
              <a:gd name="connsiteX0" fmla="*/ 1148733 w 2897156"/>
              <a:gd name="connsiteY0" fmla="*/ 3168594 h 3173121"/>
              <a:gd name="connsiteX1" fmla="*/ 0 w 2897156"/>
              <a:gd name="connsiteY1" fmla="*/ 1749200 h 3173121"/>
              <a:gd name="connsiteX2" fmla="*/ 449559 w 2897156"/>
              <a:gd name="connsiteY2" fmla="*/ 2009927 h 3173121"/>
              <a:gd name="connsiteX3" fmla="*/ 826277 w 2897156"/>
              <a:gd name="connsiteY3" fmla="*/ 0 h 3173121"/>
              <a:gd name="connsiteX4" fmla="*/ 2084415 w 2897156"/>
              <a:gd name="connsiteY4" fmla="*/ 1294704 h 3173121"/>
              <a:gd name="connsiteX5" fmla="*/ 2081534 w 2897156"/>
              <a:gd name="connsiteY5" fmla="*/ 711461 h 3173121"/>
              <a:gd name="connsiteX6" fmla="*/ 1581537 w 2897156"/>
              <a:gd name="connsiteY6" fmla="*/ 3173121 h 3173121"/>
              <a:gd name="connsiteX7" fmla="*/ 1237328 w 2897156"/>
              <a:gd name="connsiteY7" fmla="*/ 1143558 h 3173121"/>
              <a:gd name="connsiteX8" fmla="*/ 1130450 w 2897156"/>
              <a:gd name="connsiteY8" fmla="*/ 2046083 h 3173121"/>
              <a:gd name="connsiteX9" fmla="*/ 918927 w 2897156"/>
              <a:gd name="connsiteY9" fmla="*/ 1697760 h 3173121"/>
              <a:gd name="connsiteX10" fmla="*/ 1148733 w 2897156"/>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30450 w 2969045"/>
              <a:gd name="connsiteY8" fmla="*/ 2046083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30450 w 2969045"/>
              <a:gd name="connsiteY8" fmla="*/ 2046083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288886 w 2969045"/>
              <a:gd name="connsiteY8" fmla="*/ 2367481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 name="connsiteX0" fmla="*/ 1148733 w 2969045"/>
              <a:gd name="connsiteY0" fmla="*/ 3168594 h 3173121"/>
              <a:gd name="connsiteX1" fmla="*/ 0 w 2969045"/>
              <a:gd name="connsiteY1" fmla="*/ 1749200 h 3173121"/>
              <a:gd name="connsiteX2" fmla="*/ 449559 w 2969045"/>
              <a:gd name="connsiteY2" fmla="*/ 2009927 h 3173121"/>
              <a:gd name="connsiteX3" fmla="*/ 826277 w 2969045"/>
              <a:gd name="connsiteY3" fmla="*/ 0 h 3173121"/>
              <a:gd name="connsiteX4" fmla="*/ 2084415 w 2969045"/>
              <a:gd name="connsiteY4" fmla="*/ 1294704 h 3173121"/>
              <a:gd name="connsiteX5" fmla="*/ 2081534 w 2969045"/>
              <a:gd name="connsiteY5" fmla="*/ 711461 h 3173121"/>
              <a:gd name="connsiteX6" fmla="*/ 1581537 w 2969045"/>
              <a:gd name="connsiteY6" fmla="*/ 3173121 h 3173121"/>
              <a:gd name="connsiteX7" fmla="*/ 1237328 w 2969045"/>
              <a:gd name="connsiteY7" fmla="*/ 1143558 h 3173121"/>
              <a:gd name="connsiteX8" fmla="*/ 1162138 w 2969045"/>
              <a:gd name="connsiteY8" fmla="*/ 2408222 h 3173121"/>
              <a:gd name="connsiteX9" fmla="*/ 918927 w 2969045"/>
              <a:gd name="connsiteY9" fmla="*/ 1697760 h 3173121"/>
              <a:gd name="connsiteX10" fmla="*/ 1148733 w 2969045"/>
              <a:gd name="connsiteY10" fmla="*/ 3168594 h 3173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69045" h="3173121">
                <a:moveTo>
                  <a:pt x="1148733" y="3168594"/>
                </a:moveTo>
                <a:cubicBezTo>
                  <a:pt x="-68605" y="2992718"/>
                  <a:pt x="289357" y="2373225"/>
                  <a:pt x="0" y="1749200"/>
                </a:cubicBezTo>
                <a:cubicBezTo>
                  <a:pt x="211718" y="1712379"/>
                  <a:pt x="518500" y="2277611"/>
                  <a:pt x="449559" y="2009927"/>
                </a:cubicBezTo>
                <a:cubicBezTo>
                  <a:pt x="87752" y="952162"/>
                  <a:pt x="1169975" y="921963"/>
                  <a:pt x="826277" y="0"/>
                </a:cubicBezTo>
                <a:cubicBezTo>
                  <a:pt x="1894489" y="60376"/>
                  <a:pt x="1582046" y="1053258"/>
                  <a:pt x="2084415" y="1294704"/>
                </a:cubicBezTo>
                <a:cubicBezTo>
                  <a:pt x="2220765" y="1319082"/>
                  <a:pt x="2384277" y="1207659"/>
                  <a:pt x="2081534" y="711461"/>
                </a:cubicBezTo>
                <a:cubicBezTo>
                  <a:pt x="3844765" y="2025429"/>
                  <a:pt x="2606774" y="3099478"/>
                  <a:pt x="1581537" y="3173121"/>
                </a:cubicBezTo>
                <a:cubicBezTo>
                  <a:pt x="2049242" y="2917586"/>
                  <a:pt x="2204598" y="1824606"/>
                  <a:pt x="1237328" y="1143558"/>
                </a:cubicBezTo>
                <a:cubicBezTo>
                  <a:pt x="1479342" y="1777869"/>
                  <a:pt x="1318476" y="2090782"/>
                  <a:pt x="1162138" y="2408222"/>
                </a:cubicBezTo>
                <a:cubicBezTo>
                  <a:pt x="1159532" y="2246847"/>
                  <a:pt x="1324413" y="1899876"/>
                  <a:pt x="918927" y="1697760"/>
                </a:cubicBezTo>
                <a:cubicBezTo>
                  <a:pt x="1108697" y="2305733"/>
                  <a:pt x="307113" y="2497246"/>
                  <a:pt x="1148733" y="316859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4" name="Rounded Rectangle 25">
            <a:extLst>
              <a:ext uri="{FF2B5EF4-FFF2-40B4-BE49-F238E27FC236}">
                <a16:creationId xmlns:a16="http://schemas.microsoft.com/office/drawing/2014/main" xmlns="" id="{8F839E66-0CCA-459D-81C9-C9B8D1AEF03E}"/>
              </a:ext>
            </a:extLst>
          </p:cNvPr>
          <p:cNvSpPr/>
          <p:nvPr/>
        </p:nvSpPr>
        <p:spPr>
          <a:xfrm>
            <a:off x="8254078" y="2047226"/>
            <a:ext cx="412168" cy="302054"/>
          </a:xfrm>
          <a:custGeom>
            <a:avLst/>
            <a:gdLst/>
            <a:ahLst/>
            <a:cxnLst/>
            <a:rect l="l" t="t" r="r" b="b"/>
            <a:pathLst>
              <a:path w="3248842" h="2380886">
                <a:moveTo>
                  <a:pt x="1194785" y="1472263"/>
                </a:moveTo>
                <a:cubicBezTo>
                  <a:pt x="1150014" y="1472263"/>
                  <a:pt x="1113720" y="1508557"/>
                  <a:pt x="1113720" y="1553328"/>
                </a:cubicBezTo>
                <a:lnTo>
                  <a:pt x="1113720" y="1600880"/>
                </a:lnTo>
                <a:cubicBezTo>
                  <a:pt x="1113720" y="1645651"/>
                  <a:pt x="1150014" y="1681945"/>
                  <a:pt x="1194785" y="1681945"/>
                </a:cubicBezTo>
                <a:lnTo>
                  <a:pt x="2067186" y="1681945"/>
                </a:lnTo>
                <a:cubicBezTo>
                  <a:pt x="2111957" y="1681945"/>
                  <a:pt x="2148251" y="1645651"/>
                  <a:pt x="2148251" y="1600880"/>
                </a:cubicBezTo>
                <a:lnTo>
                  <a:pt x="2148251" y="1553328"/>
                </a:lnTo>
                <a:cubicBezTo>
                  <a:pt x="2148251" y="1508557"/>
                  <a:pt x="2111957" y="1472263"/>
                  <a:pt x="2067186" y="1472263"/>
                </a:cubicBezTo>
                <a:close/>
                <a:moveTo>
                  <a:pt x="2582402" y="986449"/>
                </a:moveTo>
                <a:cubicBezTo>
                  <a:pt x="2477247" y="986449"/>
                  <a:pt x="2392002" y="1071694"/>
                  <a:pt x="2392002" y="1176848"/>
                </a:cubicBezTo>
                <a:cubicBezTo>
                  <a:pt x="2392002" y="1282003"/>
                  <a:pt x="2477247" y="1367248"/>
                  <a:pt x="2582402" y="1367248"/>
                </a:cubicBezTo>
                <a:cubicBezTo>
                  <a:pt x="2687557" y="1367248"/>
                  <a:pt x="2772801" y="1282003"/>
                  <a:pt x="2772801" y="1176848"/>
                </a:cubicBezTo>
                <a:cubicBezTo>
                  <a:pt x="2772801" y="1071694"/>
                  <a:pt x="2687557" y="986449"/>
                  <a:pt x="2582402" y="986449"/>
                </a:cubicBezTo>
                <a:close/>
                <a:moveTo>
                  <a:pt x="679570" y="986449"/>
                </a:moveTo>
                <a:cubicBezTo>
                  <a:pt x="574415" y="986449"/>
                  <a:pt x="489171" y="1071694"/>
                  <a:pt x="489171" y="1176848"/>
                </a:cubicBezTo>
                <a:cubicBezTo>
                  <a:pt x="489171" y="1282003"/>
                  <a:pt x="574415" y="1367248"/>
                  <a:pt x="679570" y="1367248"/>
                </a:cubicBezTo>
                <a:cubicBezTo>
                  <a:pt x="784725" y="1367248"/>
                  <a:pt x="869970" y="1282003"/>
                  <a:pt x="869970" y="1176848"/>
                </a:cubicBezTo>
                <a:cubicBezTo>
                  <a:pt x="869970" y="1071694"/>
                  <a:pt x="784725" y="986449"/>
                  <a:pt x="679570" y="986449"/>
                </a:cubicBezTo>
                <a:close/>
                <a:moveTo>
                  <a:pt x="867954" y="155801"/>
                </a:moveTo>
                <a:lnTo>
                  <a:pt x="726849" y="858549"/>
                </a:lnTo>
                <a:lnTo>
                  <a:pt x="2535122" y="858549"/>
                </a:lnTo>
                <a:lnTo>
                  <a:pt x="2394017" y="155801"/>
                </a:lnTo>
                <a:close/>
                <a:moveTo>
                  <a:pt x="677268" y="0"/>
                </a:moveTo>
                <a:lnTo>
                  <a:pt x="2584703" y="0"/>
                </a:lnTo>
                <a:lnTo>
                  <a:pt x="2736658" y="607820"/>
                </a:lnTo>
                <a:cubicBezTo>
                  <a:pt x="2766265" y="579906"/>
                  <a:pt x="2806392" y="564164"/>
                  <a:pt x="2850195" y="564164"/>
                </a:cubicBezTo>
                <a:lnTo>
                  <a:pt x="3069929" y="564164"/>
                </a:lnTo>
                <a:cubicBezTo>
                  <a:pt x="3168740" y="564164"/>
                  <a:pt x="3248842" y="644266"/>
                  <a:pt x="3248842" y="743077"/>
                </a:cubicBezTo>
                <a:lnTo>
                  <a:pt x="3248842" y="792706"/>
                </a:lnTo>
                <a:cubicBezTo>
                  <a:pt x="3248842" y="891517"/>
                  <a:pt x="3168740" y="971619"/>
                  <a:pt x="3069929" y="971619"/>
                </a:cubicBezTo>
                <a:lnTo>
                  <a:pt x="3054536" y="971619"/>
                </a:lnTo>
                <a:cubicBezTo>
                  <a:pt x="3060628" y="989042"/>
                  <a:pt x="3063411" y="1007758"/>
                  <a:pt x="3063411" y="1027125"/>
                </a:cubicBezTo>
                <a:lnTo>
                  <a:pt x="3063411" y="2015961"/>
                </a:lnTo>
                <a:lnTo>
                  <a:pt x="2889080" y="2015961"/>
                </a:lnTo>
                <a:lnTo>
                  <a:pt x="2889080" y="2260325"/>
                </a:lnTo>
                <a:cubicBezTo>
                  <a:pt x="2889080" y="2326909"/>
                  <a:pt x="2835102" y="2380886"/>
                  <a:pt x="2768518" y="2380886"/>
                </a:cubicBezTo>
                <a:lnTo>
                  <a:pt x="2286284" y="2380886"/>
                </a:lnTo>
                <a:cubicBezTo>
                  <a:pt x="2219700" y="2380886"/>
                  <a:pt x="2165723" y="2326909"/>
                  <a:pt x="2165723" y="2260325"/>
                </a:cubicBezTo>
                <a:lnTo>
                  <a:pt x="2165723" y="2015961"/>
                </a:lnTo>
                <a:lnTo>
                  <a:pt x="1096248" y="2015961"/>
                </a:lnTo>
                <a:lnTo>
                  <a:pt x="1096248" y="2260325"/>
                </a:lnTo>
                <a:cubicBezTo>
                  <a:pt x="1096248" y="2326909"/>
                  <a:pt x="1042270" y="2380886"/>
                  <a:pt x="975686" y="2380886"/>
                </a:cubicBezTo>
                <a:lnTo>
                  <a:pt x="493453" y="2380886"/>
                </a:lnTo>
                <a:cubicBezTo>
                  <a:pt x="426869" y="2380886"/>
                  <a:pt x="372891" y="2326909"/>
                  <a:pt x="372891" y="2260325"/>
                </a:cubicBezTo>
                <a:lnTo>
                  <a:pt x="372891" y="2015961"/>
                </a:lnTo>
                <a:lnTo>
                  <a:pt x="198560" y="2015961"/>
                </a:lnTo>
                <a:lnTo>
                  <a:pt x="198560" y="1027125"/>
                </a:lnTo>
                <a:cubicBezTo>
                  <a:pt x="198560" y="1007758"/>
                  <a:pt x="201343" y="989042"/>
                  <a:pt x="207435" y="971619"/>
                </a:cubicBezTo>
                <a:lnTo>
                  <a:pt x="178913" y="971619"/>
                </a:lnTo>
                <a:cubicBezTo>
                  <a:pt x="80102" y="971619"/>
                  <a:pt x="0" y="891517"/>
                  <a:pt x="0" y="792706"/>
                </a:cubicBezTo>
                <a:lnTo>
                  <a:pt x="0" y="743077"/>
                </a:lnTo>
                <a:cubicBezTo>
                  <a:pt x="0" y="644266"/>
                  <a:pt x="80102" y="564164"/>
                  <a:pt x="178913" y="564164"/>
                </a:cubicBezTo>
                <a:lnTo>
                  <a:pt x="398647" y="564164"/>
                </a:lnTo>
                <a:cubicBezTo>
                  <a:pt x="447310" y="564164"/>
                  <a:pt x="491436" y="583593"/>
                  <a:pt x="523419" y="615395"/>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5" name="Block Arc 41">
            <a:extLst>
              <a:ext uri="{FF2B5EF4-FFF2-40B4-BE49-F238E27FC236}">
                <a16:creationId xmlns:a16="http://schemas.microsoft.com/office/drawing/2014/main" xmlns="" id="{C1CA706B-0319-42B5-ABAE-B9F59F2591D4}"/>
              </a:ext>
            </a:extLst>
          </p:cNvPr>
          <p:cNvSpPr/>
          <p:nvPr/>
        </p:nvSpPr>
        <p:spPr>
          <a:xfrm>
            <a:off x="7187564" y="4163165"/>
            <a:ext cx="395557" cy="400568"/>
          </a:xfrm>
          <a:custGeom>
            <a:avLst/>
            <a:gdLst/>
            <a:ahLst/>
            <a:cxnLst/>
            <a:rect l="l" t="t" r="r" b="b"/>
            <a:pathLst>
              <a:path w="2844151" h="2880180">
                <a:moveTo>
                  <a:pt x="2390187" y="1502145"/>
                </a:moveTo>
                <a:lnTo>
                  <a:pt x="2844151" y="1530794"/>
                </a:lnTo>
                <a:cubicBezTo>
                  <a:pt x="2804784" y="2154619"/>
                  <a:pt x="2367464" y="2681809"/>
                  <a:pt x="1761650" y="2835749"/>
                </a:cubicBezTo>
                <a:cubicBezTo>
                  <a:pt x="1191486" y="2980631"/>
                  <a:pt x="594633" y="2763755"/>
                  <a:pt x="252983" y="2293680"/>
                </a:cubicBezTo>
                <a:lnTo>
                  <a:pt x="102982" y="2380283"/>
                </a:lnTo>
                <a:lnTo>
                  <a:pt x="104524" y="1603708"/>
                </a:lnTo>
                <a:lnTo>
                  <a:pt x="777828" y="1990661"/>
                </a:lnTo>
                <a:lnTo>
                  <a:pt x="648358" y="2065410"/>
                </a:lnTo>
                <a:cubicBezTo>
                  <a:pt x="886760" y="2358087"/>
                  <a:pt x="1276546" y="2489694"/>
                  <a:pt x="1649627" y="2394891"/>
                </a:cubicBezTo>
                <a:cubicBezTo>
                  <a:pt x="2064076" y="2289577"/>
                  <a:pt x="2363256" y="1928916"/>
                  <a:pt x="2390187" y="1502145"/>
                </a:cubicBezTo>
                <a:close/>
                <a:moveTo>
                  <a:pt x="1424249" y="58"/>
                </a:moveTo>
                <a:cubicBezTo>
                  <a:pt x="1880498" y="-4073"/>
                  <a:pt x="2318325" y="209551"/>
                  <a:pt x="2591169" y="586524"/>
                </a:cubicBezTo>
                <a:lnTo>
                  <a:pt x="2741170" y="499921"/>
                </a:lnTo>
                <a:lnTo>
                  <a:pt x="2739628" y="1276497"/>
                </a:lnTo>
                <a:lnTo>
                  <a:pt x="2066324" y="889544"/>
                </a:lnTo>
                <a:lnTo>
                  <a:pt x="2195793" y="814795"/>
                </a:lnTo>
                <a:cubicBezTo>
                  <a:pt x="1957391" y="522118"/>
                  <a:pt x="1567606" y="390511"/>
                  <a:pt x="1194524" y="485313"/>
                </a:cubicBezTo>
                <a:cubicBezTo>
                  <a:pt x="780075" y="590627"/>
                  <a:pt x="480895" y="951288"/>
                  <a:pt x="453964" y="1378059"/>
                </a:cubicBezTo>
                <a:lnTo>
                  <a:pt x="0" y="1349410"/>
                </a:lnTo>
                <a:cubicBezTo>
                  <a:pt x="39367" y="725585"/>
                  <a:pt x="476687" y="198395"/>
                  <a:pt x="1082501" y="44455"/>
                </a:cubicBezTo>
                <a:cubicBezTo>
                  <a:pt x="1196091" y="15591"/>
                  <a:pt x="1310740" y="1086"/>
                  <a:pt x="1424249" y="5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66" name="Round Same Side Corner Rectangle 11">
            <a:extLst>
              <a:ext uri="{FF2B5EF4-FFF2-40B4-BE49-F238E27FC236}">
                <a16:creationId xmlns:a16="http://schemas.microsoft.com/office/drawing/2014/main" xmlns="" id="{BFF76CE4-5BCC-4119-9BE0-DF676146163E}"/>
              </a:ext>
            </a:extLst>
          </p:cNvPr>
          <p:cNvSpPr/>
          <p:nvPr/>
        </p:nvSpPr>
        <p:spPr>
          <a:xfrm rot="9900000">
            <a:off x="7717589" y="1270728"/>
            <a:ext cx="407173" cy="345815"/>
          </a:xfrm>
          <a:custGeom>
            <a:avLst/>
            <a:gdLst/>
            <a:ahLst/>
            <a:cxnLst/>
            <a:rect l="l" t="t" r="r" b="b"/>
            <a:pathLst>
              <a:path w="2911009" h="2472345">
                <a:moveTo>
                  <a:pt x="2219598" y="1335309"/>
                </a:moveTo>
                <a:lnTo>
                  <a:pt x="2219598" y="1222573"/>
                </a:lnTo>
                <a:cubicBezTo>
                  <a:pt x="2219598" y="1176944"/>
                  <a:pt x="2241926" y="1136530"/>
                  <a:pt x="2277694" y="1113650"/>
                </a:cubicBezTo>
                <a:lnTo>
                  <a:pt x="2277694" y="137786"/>
                </a:lnTo>
                <a:cubicBezTo>
                  <a:pt x="2277694" y="61689"/>
                  <a:pt x="2339383" y="0"/>
                  <a:pt x="2415480" y="0"/>
                </a:cubicBezTo>
                <a:lnTo>
                  <a:pt x="2545196" y="0"/>
                </a:lnTo>
                <a:cubicBezTo>
                  <a:pt x="2621293" y="0"/>
                  <a:pt x="2682982" y="61689"/>
                  <a:pt x="2682982" y="137786"/>
                </a:cubicBezTo>
                <a:lnTo>
                  <a:pt x="2682982" y="1099067"/>
                </a:lnTo>
                <a:cubicBezTo>
                  <a:pt x="2730197" y="1120049"/>
                  <a:pt x="2762708" y="1167515"/>
                  <a:pt x="2762708" y="1222573"/>
                </a:cubicBezTo>
                <a:lnTo>
                  <a:pt x="2762708" y="1480834"/>
                </a:lnTo>
                <a:close/>
                <a:moveTo>
                  <a:pt x="241900" y="1676361"/>
                </a:moveTo>
                <a:cubicBezTo>
                  <a:pt x="69371" y="1631107"/>
                  <a:pt x="-34146" y="1454930"/>
                  <a:pt x="10296" y="1282189"/>
                </a:cubicBezTo>
                <a:cubicBezTo>
                  <a:pt x="54739" y="1109449"/>
                  <a:pt x="230428" y="1005105"/>
                  <a:pt x="403375" y="1048736"/>
                </a:cubicBezTo>
                <a:cubicBezTo>
                  <a:pt x="349550" y="1257945"/>
                  <a:pt x="295726" y="1467153"/>
                  <a:pt x="241900" y="1676361"/>
                </a:cubicBezTo>
                <a:close/>
                <a:moveTo>
                  <a:pt x="2578947" y="2467929"/>
                </a:moveTo>
                <a:lnTo>
                  <a:pt x="1957545" y="2301425"/>
                </a:lnTo>
                <a:lnTo>
                  <a:pt x="2194209" y="1418183"/>
                </a:lnTo>
                <a:lnTo>
                  <a:pt x="2815611" y="1584687"/>
                </a:lnTo>
                <a:cubicBezTo>
                  <a:pt x="2884250" y="1603079"/>
                  <a:pt x="2924985" y="1673632"/>
                  <a:pt x="2906593" y="1742272"/>
                </a:cubicBezTo>
                <a:lnTo>
                  <a:pt x="2736532" y="2376947"/>
                </a:lnTo>
                <a:cubicBezTo>
                  <a:pt x="2718140" y="2445587"/>
                  <a:pt x="2647586" y="2486321"/>
                  <a:pt x="2578947" y="2467929"/>
                </a:cubicBezTo>
                <a:close/>
                <a:moveTo>
                  <a:pt x="610249" y="2287120"/>
                </a:moveTo>
                <a:lnTo>
                  <a:pt x="1020264" y="756923"/>
                </a:lnTo>
                <a:lnTo>
                  <a:pt x="2107356" y="1398691"/>
                </a:lnTo>
                <a:lnTo>
                  <a:pt x="1872582" y="2274879"/>
                </a:lnTo>
                <a:close/>
                <a:moveTo>
                  <a:pt x="426016" y="2349577"/>
                </a:moveTo>
                <a:lnTo>
                  <a:pt x="243978" y="2300800"/>
                </a:lnTo>
                <a:cubicBezTo>
                  <a:pt x="205115" y="2290387"/>
                  <a:pt x="182051" y="2250439"/>
                  <a:pt x="192464" y="2211576"/>
                </a:cubicBezTo>
                <a:lnTo>
                  <a:pt x="620679" y="613455"/>
                </a:lnTo>
                <a:cubicBezTo>
                  <a:pt x="631093" y="574592"/>
                  <a:pt x="671040" y="551528"/>
                  <a:pt x="709903" y="561941"/>
                </a:cubicBezTo>
                <a:lnTo>
                  <a:pt x="891942" y="610718"/>
                </a:lnTo>
                <a:cubicBezTo>
                  <a:pt x="930805" y="621132"/>
                  <a:pt x="953869" y="661079"/>
                  <a:pt x="943455" y="699942"/>
                </a:cubicBezTo>
                <a:lnTo>
                  <a:pt x="515240" y="2298064"/>
                </a:lnTo>
                <a:cubicBezTo>
                  <a:pt x="504827" y="2336927"/>
                  <a:pt x="464879" y="2359990"/>
                  <a:pt x="426016" y="2349577"/>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7" name="Donut 39">
            <a:extLst>
              <a:ext uri="{FF2B5EF4-FFF2-40B4-BE49-F238E27FC236}">
                <a16:creationId xmlns:a16="http://schemas.microsoft.com/office/drawing/2014/main" xmlns="" id="{24C283D1-788F-4C49-ABEC-2E9ADCC3D15D}"/>
              </a:ext>
            </a:extLst>
          </p:cNvPr>
          <p:cNvSpPr/>
          <p:nvPr/>
        </p:nvSpPr>
        <p:spPr>
          <a:xfrm>
            <a:off x="3530744" y="3469364"/>
            <a:ext cx="404132" cy="404132"/>
          </a:xfrm>
          <a:custGeom>
            <a:avLst/>
            <a:gdLst/>
            <a:ahLst/>
            <a:cxnLst/>
            <a:rect l="l" t="t" r="r" b="b"/>
            <a:pathLst>
              <a:path w="3240000" h="3240000">
                <a:moveTo>
                  <a:pt x="1152300" y="922782"/>
                </a:moveTo>
                <a:lnTo>
                  <a:pt x="2354400" y="1620000"/>
                </a:lnTo>
                <a:lnTo>
                  <a:pt x="1152300" y="2317218"/>
                </a:lnTo>
                <a:close/>
                <a:moveTo>
                  <a:pt x="1620000" y="342403"/>
                </a:moveTo>
                <a:cubicBezTo>
                  <a:pt x="914403" y="342403"/>
                  <a:pt x="342403" y="914403"/>
                  <a:pt x="342403" y="1620000"/>
                </a:cubicBezTo>
                <a:cubicBezTo>
                  <a:pt x="342403" y="2325597"/>
                  <a:pt x="914403" y="2897597"/>
                  <a:pt x="1620000" y="2897597"/>
                </a:cubicBezTo>
                <a:cubicBezTo>
                  <a:pt x="2325597" y="2897597"/>
                  <a:pt x="2897597" y="2325597"/>
                  <a:pt x="2897597" y="1620000"/>
                </a:cubicBezTo>
                <a:cubicBezTo>
                  <a:pt x="2897597" y="914403"/>
                  <a:pt x="2325597" y="342403"/>
                  <a:pt x="1620000" y="342403"/>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68" name="Freeform 25">
            <a:extLst>
              <a:ext uri="{FF2B5EF4-FFF2-40B4-BE49-F238E27FC236}">
                <a16:creationId xmlns:a16="http://schemas.microsoft.com/office/drawing/2014/main" xmlns="" id="{3FEBA52E-2138-46EB-B65A-3FF2C49CC3F9}"/>
              </a:ext>
            </a:extLst>
          </p:cNvPr>
          <p:cNvSpPr/>
          <p:nvPr/>
        </p:nvSpPr>
        <p:spPr>
          <a:xfrm>
            <a:off x="6704653" y="2749259"/>
            <a:ext cx="293412" cy="363079"/>
          </a:xfrm>
          <a:custGeom>
            <a:avLst/>
            <a:gdLst>
              <a:gd name="connsiteX0" fmla="*/ 371475 w 1600200"/>
              <a:gd name="connsiteY0" fmla="*/ 0 h 1857375"/>
              <a:gd name="connsiteX1" fmla="*/ 628650 w 1600200"/>
              <a:gd name="connsiteY1" fmla="*/ 523875 h 1857375"/>
              <a:gd name="connsiteX2" fmla="*/ 400050 w 1600200"/>
              <a:gd name="connsiteY2" fmla="*/ 561975 h 1857375"/>
              <a:gd name="connsiteX3" fmla="*/ 1019175 w 1600200"/>
              <a:gd name="connsiteY3" fmla="*/ 1438275 h 1857375"/>
              <a:gd name="connsiteX4" fmla="*/ 1219200 w 1600200"/>
              <a:gd name="connsiteY4" fmla="*/ 1238250 h 1857375"/>
              <a:gd name="connsiteX5" fmla="*/ 1600200 w 1600200"/>
              <a:gd name="connsiteY5" fmla="*/ 1666875 h 1857375"/>
              <a:gd name="connsiteX6" fmla="*/ 1038225 w 1600200"/>
              <a:gd name="connsiteY6" fmla="*/ 1857375 h 1857375"/>
              <a:gd name="connsiteX7" fmla="*/ 0 w 1600200"/>
              <a:gd name="connsiteY7" fmla="*/ 314325 h 1857375"/>
              <a:gd name="connsiteX8" fmla="*/ 371475 w 1600200"/>
              <a:gd name="connsiteY8" fmla="*/ 0 h 1857375"/>
              <a:gd name="connsiteX0" fmla="*/ 371475 w 1600200"/>
              <a:gd name="connsiteY0" fmla="*/ 0 h 1917951"/>
              <a:gd name="connsiteX1" fmla="*/ 628650 w 1600200"/>
              <a:gd name="connsiteY1" fmla="*/ 584451 h 1917951"/>
              <a:gd name="connsiteX2" fmla="*/ 400050 w 1600200"/>
              <a:gd name="connsiteY2" fmla="*/ 622551 h 1917951"/>
              <a:gd name="connsiteX3" fmla="*/ 1019175 w 1600200"/>
              <a:gd name="connsiteY3" fmla="*/ 1498851 h 1917951"/>
              <a:gd name="connsiteX4" fmla="*/ 1219200 w 1600200"/>
              <a:gd name="connsiteY4" fmla="*/ 1298826 h 1917951"/>
              <a:gd name="connsiteX5" fmla="*/ 1600200 w 1600200"/>
              <a:gd name="connsiteY5" fmla="*/ 1727451 h 1917951"/>
              <a:gd name="connsiteX6" fmla="*/ 1038225 w 1600200"/>
              <a:gd name="connsiteY6" fmla="*/ 1917951 h 1917951"/>
              <a:gd name="connsiteX7" fmla="*/ 0 w 1600200"/>
              <a:gd name="connsiteY7" fmla="*/ 374901 h 1917951"/>
              <a:gd name="connsiteX8" fmla="*/ 371475 w 1600200"/>
              <a:gd name="connsiteY8" fmla="*/ 0 h 1917951"/>
              <a:gd name="connsiteX0" fmla="*/ 371475 w 1600200"/>
              <a:gd name="connsiteY0" fmla="*/ 1277 h 1919228"/>
              <a:gd name="connsiteX1" fmla="*/ 628650 w 1600200"/>
              <a:gd name="connsiteY1" fmla="*/ 585728 h 1919228"/>
              <a:gd name="connsiteX2" fmla="*/ 400050 w 1600200"/>
              <a:gd name="connsiteY2" fmla="*/ 623828 h 1919228"/>
              <a:gd name="connsiteX3" fmla="*/ 1019175 w 1600200"/>
              <a:gd name="connsiteY3" fmla="*/ 1500128 h 1919228"/>
              <a:gd name="connsiteX4" fmla="*/ 1219200 w 1600200"/>
              <a:gd name="connsiteY4" fmla="*/ 1300103 h 1919228"/>
              <a:gd name="connsiteX5" fmla="*/ 1600200 w 1600200"/>
              <a:gd name="connsiteY5" fmla="*/ 1728728 h 1919228"/>
              <a:gd name="connsiteX6" fmla="*/ 1038225 w 1600200"/>
              <a:gd name="connsiteY6" fmla="*/ 1919228 h 1919228"/>
              <a:gd name="connsiteX7" fmla="*/ 0 w 1600200"/>
              <a:gd name="connsiteY7" fmla="*/ 376178 h 1919228"/>
              <a:gd name="connsiteX8" fmla="*/ 371475 w 1600200"/>
              <a:gd name="connsiteY8" fmla="*/ 1277 h 1919228"/>
              <a:gd name="connsiteX0" fmla="*/ 371475 w 1600200"/>
              <a:gd name="connsiteY0" fmla="*/ 1277 h 1919228"/>
              <a:gd name="connsiteX1" fmla="*/ 628650 w 1600200"/>
              <a:gd name="connsiteY1" fmla="*/ 585728 h 1919228"/>
              <a:gd name="connsiteX2" fmla="*/ 400050 w 1600200"/>
              <a:gd name="connsiteY2" fmla="*/ 623828 h 1919228"/>
              <a:gd name="connsiteX3" fmla="*/ 1019175 w 1600200"/>
              <a:gd name="connsiteY3" fmla="*/ 1500128 h 1919228"/>
              <a:gd name="connsiteX4" fmla="*/ 1219200 w 1600200"/>
              <a:gd name="connsiteY4" fmla="*/ 1300103 h 1919228"/>
              <a:gd name="connsiteX5" fmla="*/ 1600200 w 1600200"/>
              <a:gd name="connsiteY5" fmla="*/ 1728728 h 1919228"/>
              <a:gd name="connsiteX6" fmla="*/ 1038225 w 1600200"/>
              <a:gd name="connsiteY6" fmla="*/ 1919228 h 1919228"/>
              <a:gd name="connsiteX7" fmla="*/ 0 w 1600200"/>
              <a:gd name="connsiteY7" fmla="*/ 376178 h 1919228"/>
              <a:gd name="connsiteX8" fmla="*/ 371475 w 1600200"/>
              <a:gd name="connsiteY8" fmla="*/ 1277 h 1919228"/>
              <a:gd name="connsiteX0" fmla="*/ 371475 w 1600200"/>
              <a:gd name="connsiteY0" fmla="*/ 1544 h 1919495"/>
              <a:gd name="connsiteX1" fmla="*/ 628650 w 1600200"/>
              <a:gd name="connsiteY1" fmla="*/ 585995 h 1919495"/>
              <a:gd name="connsiteX2" fmla="*/ 400050 w 1600200"/>
              <a:gd name="connsiteY2" fmla="*/ 624095 h 1919495"/>
              <a:gd name="connsiteX3" fmla="*/ 1019175 w 1600200"/>
              <a:gd name="connsiteY3" fmla="*/ 1500395 h 1919495"/>
              <a:gd name="connsiteX4" fmla="*/ 1219200 w 1600200"/>
              <a:gd name="connsiteY4" fmla="*/ 1300370 h 1919495"/>
              <a:gd name="connsiteX5" fmla="*/ 1600200 w 1600200"/>
              <a:gd name="connsiteY5" fmla="*/ 1728995 h 1919495"/>
              <a:gd name="connsiteX6" fmla="*/ 1038225 w 1600200"/>
              <a:gd name="connsiteY6" fmla="*/ 1919495 h 1919495"/>
              <a:gd name="connsiteX7" fmla="*/ 0 w 1600200"/>
              <a:gd name="connsiteY7" fmla="*/ 376445 h 1919495"/>
              <a:gd name="connsiteX8" fmla="*/ 371475 w 1600200"/>
              <a:gd name="connsiteY8" fmla="*/ 1544 h 1919495"/>
              <a:gd name="connsiteX0" fmla="*/ 371475 w 1600200"/>
              <a:gd name="connsiteY0" fmla="*/ 1487 h 1919438"/>
              <a:gd name="connsiteX1" fmla="*/ 568075 w 1600200"/>
              <a:gd name="connsiteY1" fmla="*/ 603245 h 1919438"/>
              <a:gd name="connsiteX2" fmla="*/ 400050 w 1600200"/>
              <a:gd name="connsiteY2" fmla="*/ 624038 h 1919438"/>
              <a:gd name="connsiteX3" fmla="*/ 1019175 w 1600200"/>
              <a:gd name="connsiteY3" fmla="*/ 1500338 h 1919438"/>
              <a:gd name="connsiteX4" fmla="*/ 1219200 w 1600200"/>
              <a:gd name="connsiteY4" fmla="*/ 1300313 h 1919438"/>
              <a:gd name="connsiteX5" fmla="*/ 1600200 w 1600200"/>
              <a:gd name="connsiteY5" fmla="*/ 1728938 h 1919438"/>
              <a:gd name="connsiteX6" fmla="*/ 1038225 w 1600200"/>
              <a:gd name="connsiteY6" fmla="*/ 1919438 h 1919438"/>
              <a:gd name="connsiteX7" fmla="*/ 0 w 1600200"/>
              <a:gd name="connsiteY7" fmla="*/ 376388 h 1919438"/>
              <a:gd name="connsiteX8" fmla="*/ 371475 w 1600200"/>
              <a:gd name="connsiteY8" fmla="*/ 1487 h 1919438"/>
              <a:gd name="connsiteX0" fmla="*/ 371475 w 1600200"/>
              <a:gd name="connsiteY0" fmla="*/ 1032 h 1918983"/>
              <a:gd name="connsiteX1" fmla="*/ 568075 w 1600200"/>
              <a:gd name="connsiteY1" fmla="*/ 602790 h 1918983"/>
              <a:gd name="connsiteX2" fmla="*/ 400050 w 1600200"/>
              <a:gd name="connsiteY2" fmla="*/ 623583 h 1918983"/>
              <a:gd name="connsiteX3" fmla="*/ 1019175 w 1600200"/>
              <a:gd name="connsiteY3" fmla="*/ 1499883 h 1918983"/>
              <a:gd name="connsiteX4" fmla="*/ 1219200 w 1600200"/>
              <a:gd name="connsiteY4" fmla="*/ 1299858 h 1918983"/>
              <a:gd name="connsiteX5" fmla="*/ 1600200 w 1600200"/>
              <a:gd name="connsiteY5" fmla="*/ 1728483 h 1918983"/>
              <a:gd name="connsiteX6" fmla="*/ 1038225 w 1600200"/>
              <a:gd name="connsiteY6" fmla="*/ 1918983 h 1918983"/>
              <a:gd name="connsiteX7" fmla="*/ 0 w 1600200"/>
              <a:gd name="connsiteY7" fmla="*/ 375933 h 1918983"/>
              <a:gd name="connsiteX8" fmla="*/ 371475 w 1600200"/>
              <a:gd name="connsiteY8" fmla="*/ 1032 h 1918983"/>
              <a:gd name="connsiteX0" fmla="*/ 371475 w 1600200"/>
              <a:gd name="connsiteY0" fmla="*/ 1088 h 1919039"/>
              <a:gd name="connsiteX1" fmla="*/ 568075 w 1600200"/>
              <a:gd name="connsiteY1" fmla="*/ 602846 h 1919039"/>
              <a:gd name="connsiteX2" fmla="*/ 400050 w 1600200"/>
              <a:gd name="connsiteY2" fmla="*/ 623639 h 1919039"/>
              <a:gd name="connsiteX3" fmla="*/ 1019175 w 1600200"/>
              <a:gd name="connsiteY3" fmla="*/ 1499939 h 1919039"/>
              <a:gd name="connsiteX4" fmla="*/ 1219200 w 1600200"/>
              <a:gd name="connsiteY4" fmla="*/ 1299914 h 1919039"/>
              <a:gd name="connsiteX5" fmla="*/ 1600200 w 1600200"/>
              <a:gd name="connsiteY5" fmla="*/ 1728539 h 1919039"/>
              <a:gd name="connsiteX6" fmla="*/ 1038225 w 1600200"/>
              <a:gd name="connsiteY6" fmla="*/ 1919039 h 1919039"/>
              <a:gd name="connsiteX7" fmla="*/ 0 w 1600200"/>
              <a:gd name="connsiteY7" fmla="*/ 375989 h 1919039"/>
              <a:gd name="connsiteX8" fmla="*/ 371475 w 1600200"/>
              <a:gd name="connsiteY8" fmla="*/ 1088 h 1919039"/>
              <a:gd name="connsiteX0" fmla="*/ 371475 w 1600200"/>
              <a:gd name="connsiteY0" fmla="*/ 1088 h 1919039"/>
              <a:gd name="connsiteX1" fmla="*/ 568075 w 1600200"/>
              <a:gd name="connsiteY1" fmla="*/ 602846 h 1919039"/>
              <a:gd name="connsiteX2" fmla="*/ 400050 w 1600200"/>
              <a:gd name="connsiteY2" fmla="*/ 623639 h 1919039"/>
              <a:gd name="connsiteX3" fmla="*/ 1019175 w 1600200"/>
              <a:gd name="connsiteY3" fmla="*/ 1499939 h 1919039"/>
              <a:gd name="connsiteX4" fmla="*/ 1219200 w 1600200"/>
              <a:gd name="connsiteY4" fmla="*/ 1299914 h 1919039"/>
              <a:gd name="connsiteX5" fmla="*/ 1600200 w 1600200"/>
              <a:gd name="connsiteY5" fmla="*/ 1728539 h 1919039"/>
              <a:gd name="connsiteX6" fmla="*/ 1038225 w 1600200"/>
              <a:gd name="connsiteY6" fmla="*/ 1919039 h 1919039"/>
              <a:gd name="connsiteX7" fmla="*/ 0 w 1600200"/>
              <a:gd name="connsiteY7" fmla="*/ 375989 h 1919039"/>
              <a:gd name="connsiteX8" fmla="*/ 371475 w 1600200"/>
              <a:gd name="connsiteY8" fmla="*/ 1088 h 1919039"/>
              <a:gd name="connsiteX0" fmla="*/ 371475 w 1600200"/>
              <a:gd name="connsiteY0" fmla="*/ 1118 h 1919069"/>
              <a:gd name="connsiteX1" fmla="*/ 568075 w 1600200"/>
              <a:gd name="connsiteY1" fmla="*/ 602876 h 1919069"/>
              <a:gd name="connsiteX2" fmla="*/ 400050 w 1600200"/>
              <a:gd name="connsiteY2" fmla="*/ 623669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408703 w 1600200"/>
              <a:gd name="connsiteY2" fmla="*/ 643860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59666 w 1600200"/>
              <a:gd name="connsiteY2" fmla="*/ 643860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1019175 w 1600200"/>
              <a:gd name="connsiteY3" fmla="*/ 1499969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70138 w 1600200"/>
              <a:gd name="connsiteY3" fmla="*/ 1517276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1010522 w 1600200"/>
              <a:gd name="connsiteY3" fmla="*/ 1534584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96099 w 1600200"/>
              <a:gd name="connsiteY3" fmla="*/ 1546122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87445 w 1600200"/>
              <a:gd name="connsiteY3" fmla="*/ 1528815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87445 w 1600200"/>
              <a:gd name="connsiteY3" fmla="*/ 1528815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87445 w 1600200"/>
              <a:gd name="connsiteY3" fmla="*/ 1528815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87445 w 1600200"/>
              <a:gd name="connsiteY3" fmla="*/ 1528815 h 1919069"/>
              <a:gd name="connsiteX4" fmla="*/ 1219200 w 1600200"/>
              <a:gd name="connsiteY4" fmla="*/ 1299944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87445 w 1600200"/>
              <a:gd name="connsiteY3" fmla="*/ 1528815 h 1919069"/>
              <a:gd name="connsiteX4" fmla="*/ 1173048 w 1600200"/>
              <a:gd name="connsiteY4" fmla="*/ 1311482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87445 w 1600200"/>
              <a:gd name="connsiteY3" fmla="*/ 1528815 h 1919069"/>
              <a:gd name="connsiteX4" fmla="*/ 1173048 w 1600200"/>
              <a:gd name="connsiteY4" fmla="*/ 1311482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87445 w 1600200"/>
              <a:gd name="connsiteY3" fmla="*/ 1528815 h 1919069"/>
              <a:gd name="connsiteX4" fmla="*/ 1173048 w 1600200"/>
              <a:gd name="connsiteY4" fmla="*/ 1311482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600200"/>
              <a:gd name="connsiteY0" fmla="*/ 1118 h 1919069"/>
              <a:gd name="connsiteX1" fmla="*/ 568075 w 1600200"/>
              <a:gd name="connsiteY1" fmla="*/ 602876 h 1919069"/>
              <a:gd name="connsiteX2" fmla="*/ 374089 w 1600200"/>
              <a:gd name="connsiteY2" fmla="*/ 646744 h 1919069"/>
              <a:gd name="connsiteX3" fmla="*/ 987445 w 1600200"/>
              <a:gd name="connsiteY3" fmla="*/ 1528815 h 1919069"/>
              <a:gd name="connsiteX4" fmla="*/ 1173048 w 1600200"/>
              <a:gd name="connsiteY4" fmla="*/ 1311482 h 1919069"/>
              <a:gd name="connsiteX5" fmla="*/ 1600200 w 1600200"/>
              <a:gd name="connsiteY5" fmla="*/ 1728569 h 1919069"/>
              <a:gd name="connsiteX6" fmla="*/ 1038225 w 1600200"/>
              <a:gd name="connsiteY6" fmla="*/ 1919069 h 1919069"/>
              <a:gd name="connsiteX7" fmla="*/ 0 w 1600200"/>
              <a:gd name="connsiteY7" fmla="*/ 376019 h 1919069"/>
              <a:gd name="connsiteX8" fmla="*/ 371475 w 1600200"/>
              <a:gd name="connsiteY8" fmla="*/ 1118 h 1919069"/>
              <a:gd name="connsiteX0" fmla="*/ 371475 w 1588662"/>
              <a:gd name="connsiteY0" fmla="*/ 1118 h 1919069"/>
              <a:gd name="connsiteX1" fmla="*/ 568075 w 1588662"/>
              <a:gd name="connsiteY1" fmla="*/ 602876 h 1919069"/>
              <a:gd name="connsiteX2" fmla="*/ 374089 w 1588662"/>
              <a:gd name="connsiteY2" fmla="*/ 646744 h 1919069"/>
              <a:gd name="connsiteX3" fmla="*/ 987445 w 1588662"/>
              <a:gd name="connsiteY3" fmla="*/ 1528815 h 1919069"/>
              <a:gd name="connsiteX4" fmla="*/ 1173048 w 1588662"/>
              <a:gd name="connsiteY4" fmla="*/ 1311482 h 1919069"/>
              <a:gd name="connsiteX5" fmla="*/ 1588662 w 1588662"/>
              <a:gd name="connsiteY5" fmla="*/ 1699723 h 1919069"/>
              <a:gd name="connsiteX6" fmla="*/ 1038225 w 1588662"/>
              <a:gd name="connsiteY6" fmla="*/ 1919069 h 1919069"/>
              <a:gd name="connsiteX7" fmla="*/ 0 w 1588662"/>
              <a:gd name="connsiteY7" fmla="*/ 376019 h 1919069"/>
              <a:gd name="connsiteX8" fmla="*/ 371475 w 1588662"/>
              <a:gd name="connsiteY8" fmla="*/ 1118 h 1919069"/>
              <a:gd name="connsiteX0" fmla="*/ 371475 w 1600166"/>
              <a:gd name="connsiteY0" fmla="*/ 1118 h 1919069"/>
              <a:gd name="connsiteX1" fmla="*/ 568075 w 1600166"/>
              <a:gd name="connsiteY1" fmla="*/ 602876 h 1919069"/>
              <a:gd name="connsiteX2" fmla="*/ 374089 w 1600166"/>
              <a:gd name="connsiteY2" fmla="*/ 646744 h 1919069"/>
              <a:gd name="connsiteX3" fmla="*/ 987445 w 1600166"/>
              <a:gd name="connsiteY3" fmla="*/ 1528815 h 1919069"/>
              <a:gd name="connsiteX4" fmla="*/ 1173048 w 1600166"/>
              <a:gd name="connsiteY4" fmla="*/ 1311482 h 1919069"/>
              <a:gd name="connsiteX5" fmla="*/ 1588662 w 1600166"/>
              <a:gd name="connsiteY5" fmla="*/ 1699723 h 1919069"/>
              <a:gd name="connsiteX6" fmla="*/ 1038225 w 1600166"/>
              <a:gd name="connsiteY6" fmla="*/ 1919069 h 1919069"/>
              <a:gd name="connsiteX7" fmla="*/ 0 w 1600166"/>
              <a:gd name="connsiteY7" fmla="*/ 376019 h 1919069"/>
              <a:gd name="connsiteX8" fmla="*/ 371475 w 1600166"/>
              <a:gd name="connsiteY8" fmla="*/ 1118 h 1919069"/>
              <a:gd name="connsiteX0" fmla="*/ 371475 w 1600166"/>
              <a:gd name="connsiteY0" fmla="*/ 1118 h 1919069"/>
              <a:gd name="connsiteX1" fmla="*/ 568075 w 1600166"/>
              <a:gd name="connsiteY1" fmla="*/ 602876 h 1919069"/>
              <a:gd name="connsiteX2" fmla="*/ 374089 w 1600166"/>
              <a:gd name="connsiteY2" fmla="*/ 646744 h 1919069"/>
              <a:gd name="connsiteX3" fmla="*/ 987445 w 1600166"/>
              <a:gd name="connsiteY3" fmla="*/ 1528815 h 1919069"/>
              <a:gd name="connsiteX4" fmla="*/ 1173048 w 1600166"/>
              <a:gd name="connsiteY4" fmla="*/ 1311482 h 1919069"/>
              <a:gd name="connsiteX5" fmla="*/ 1588662 w 1600166"/>
              <a:gd name="connsiteY5" fmla="*/ 1699723 h 1919069"/>
              <a:gd name="connsiteX6" fmla="*/ 1038225 w 1600166"/>
              <a:gd name="connsiteY6" fmla="*/ 1919069 h 1919069"/>
              <a:gd name="connsiteX7" fmla="*/ 0 w 1600166"/>
              <a:gd name="connsiteY7" fmla="*/ 376019 h 1919069"/>
              <a:gd name="connsiteX8" fmla="*/ 371475 w 1600166"/>
              <a:gd name="connsiteY8" fmla="*/ 1118 h 1919069"/>
              <a:gd name="connsiteX0" fmla="*/ 371475 w 1596260"/>
              <a:gd name="connsiteY0" fmla="*/ 1118 h 1919069"/>
              <a:gd name="connsiteX1" fmla="*/ 568075 w 1596260"/>
              <a:gd name="connsiteY1" fmla="*/ 602876 h 1919069"/>
              <a:gd name="connsiteX2" fmla="*/ 374089 w 1596260"/>
              <a:gd name="connsiteY2" fmla="*/ 646744 h 1919069"/>
              <a:gd name="connsiteX3" fmla="*/ 987445 w 1596260"/>
              <a:gd name="connsiteY3" fmla="*/ 1528815 h 1919069"/>
              <a:gd name="connsiteX4" fmla="*/ 1173048 w 1596260"/>
              <a:gd name="connsiteY4" fmla="*/ 1311482 h 1919069"/>
              <a:gd name="connsiteX5" fmla="*/ 1588662 w 1596260"/>
              <a:gd name="connsiteY5" fmla="*/ 1699723 h 1919069"/>
              <a:gd name="connsiteX6" fmla="*/ 1038225 w 1596260"/>
              <a:gd name="connsiteY6" fmla="*/ 1919069 h 1919069"/>
              <a:gd name="connsiteX7" fmla="*/ 0 w 1596260"/>
              <a:gd name="connsiteY7" fmla="*/ 376019 h 1919069"/>
              <a:gd name="connsiteX8" fmla="*/ 371475 w 1596260"/>
              <a:gd name="connsiteY8" fmla="*/ 1118 h 1919069"/>
              <a:gd name="connsiteX0" fmla="*/ 371475 w 1596260"/>
              <a:gd name="connsiteY0" fmla="*/ 1118 h 1919069"/>
              <a:gd name="connsiteX1" fmla="*/ 568075 w 1596260"/>
              <a:gd name="connsiteY1" fmla="*/ 602876 h 1919069"/>
              <a:gd name="connsiteX2" fmla="*/ 374089 w 1596260"/>
              <a:gd name="connsiteY2" fmla="*/ 646744 h 1919069"/>
              <a:gd name="connsiteX3" fmla="*/ 987445 w 1596260"/>
              <a:gd name="connsiteY3" fmla="*/ 1528815 h 1919069"/>
              <a:gd name="connsiteX4" fmla="*/ 1173048 w 1596260"/>
              <a:gd name="connsiteY4" fmla="*/ 1311482 h 1919069"/>
              <a:gd name="connsiteX5" fmla="*/ 1588662 w 1596260"/>
              <a:gd name="connsiteY5" fmla="*/ 1699723 h 1919069"/>
              <a:gd name="connsiteX6" fmla="*/ 1038225 w 1596260"/>
              <a:gd name="connsiteY6" fmla="*/ 1919069 h 1919069"/>
              <a:gd name="connsiteX7" fmla="*/ 0 w 1596260"/>
              <a:gd name="connsiteY7" fmla="*/ 376019 h 1919069"/>
              <a:gd name="connsiteX8" fmla="*/ 371475 w 1596260"/>
              <a:gd name="connsiteY8" fmla="*/ 1118 h 1919069"/>
              <a:gd name="connsiteX0" fmla="*/ 371475 w 1596260"/>
              <a:gd name="connsiteY0" fmla="*/ 1118 h 1946976"/>
              <a:gd name="connsiteX1" fmla="*/ 568075 w 1596260"/>
              <a:gd name="connsiteY1" fmla="*/ 602876 h 1946976"/>
              <a:gd name="connsiteX2" fmla="*/ 374089 w 1596260"/>
              <a:gd name="connsiteY2" fmla="*/ 646744 h 1946976"/>
              <a:gd name="connsiteX3" fmla="*/ 987445 w 1596260"/>
              <a:gd name="connsiteY3" fmla="*/ 1528815 h 1946976"/>
              <a:gd name="connsiteX4" fmla="*/ 1173048 w 1596260"/>
              <a:gd name="connsiteY4" fmla="*/ 1311482 h 1946976"/>
              <a:gd name="connsiteX5" fmla="*/ 1588662 w 1596260"/>
              <a:gd name="connsiteY5" fmla="*/ 1699723 h 1946976"/>
              <a:gd name="connsiteX6" fmla="*/ 1038225 w 1596260"/>
              <a:gd name="connsiteY6" fmla="*/ 1919069 h 1946976"/>
              <a:gd name="connsiteX7" fmla="*/ 0 w 1596260"/>
              <a:gd name="connsiteY7" fmla="*/ 376019 h 1946976"/>
              <a:gd name="connsiteX8" fmla="*/ 371475 w 1596260"/>
              <a:gd name="connsiteY8" fmla="*/ 1118 h 1946976"/>
              <a:gd name="connsiteX0" fmla="*/ 357053 w 1581838"/>
              <a:gd name="connsiteY0" fmla="*/ 1118 h 1946976"/>
              <a:gd name="connsiteX1" fmla="*/ 553653 w 1581838"/>
              <a:gd name="connsiteY1" fmla="*/ 602876 h 1946976"/>
              <a:gd name="connsiteX2" fmla="*/ 359667 w 1581838"/>
              <a:gd name="connsiteY2" fmla="*/ 646744 h 1946976"/>
              <a:gd name="connsiteX3" fmla="*/ 973023 w 1581838"/>
              <a:gd name="connsiteY3" fmla="*/ 1528815 h 1946976"/>
              <a:gd name="connsiteX4" fmla="*/ 1158626 w 1581838"/>
              <a:gd name="connsiteY4" fmla="*/ 1311482 h 1946976"/>
              <a:gd name="connsiteX5" fmla="*/ 1574240 w 1581838"/>
              <a:gd name="connsiteY5" fmla="*/ 1699723 h 1946976"/>
              <a:gd name="connsiteX6" fmla="*/ 1023803 w 1581838"/>
              <a:gd name="connsiteY6" fmla="*/ 1919069 h 1946976"/>
              <a:gd name="connsiteX7" fmla="*/ 0 w 1581838"/>
              <a:gd name="connsiteY7" fmla="*/ 378903 h 1946976"/>
              <a:gd name="connsiteX8" fmla="*/ 357053 w 1581838"/>
              <a:gd name="connsiteY8" fmla="*/ 1118 h 1946976"/>
              <a:gd name="connsiteX0" fmla="*/ 357053 w 1581838"/>
              <a:gd name="connsiteY0" fmla="*/ 1118 h 1946976"/>
              <a:gd name="connsiteX1" fmla="*/ 553653 w 1581838"/>
              <a:gd name="connsiteY1" fmla="*/ 602876 h 1946976"/>
              <a:gd name="connsiteX2" fmla="*/ 359667 w 1581838"/>
              <a:gd name="connsiteY2" fmla="*/ 646744 h 1946976"/>
              <a:gd name="connsiteX3" fmla="*/ 973023 w 1581838"/>
              <a:gd name="connsiteY3" fmla="*/ 1528815 h 1946976"/>
              <a:gd name="connsiteX4" fmla="*/ 1158626 w 1581838"/>
              <a:gd name="connsiteY4" fmla="*/ 1311482 h 1946976"/>
              <a:gd name="connsiteX5" fmla="*/ 1574240 w 1581838"/>
              <a:gd name="connsiteY5" fmla="*/ 1699723 h 1946976"/>
              <a:gd name="connsiteX6" fmla="*/ 1023803 w 1581838"/>
              <a:gd name="connsiteY6" fmla="*/ 1919069 h 1946976"/>
              <a:gd name="connsiteX7" fmla="*/ 0 w 1581838"/>
              <a:gd name="connsiteY7" fmla="*/ 378903 h 1946976"/>
              <a:gd name="connsiteX8" fmla="*/ 357053 w 1581838"/>
              <a:gd name="connsiteY8" fmla="*/ 1118 h 1946976"/>
              <a:gd name="connsiteX0" fmla="*/ 357053 w 1581838"/>
              <a:gd name="connsiteY0" fmla="*/ 1118 h 1946976"/>
              <a:gd name="connsiteX1" fmla="*/ 553653 w 1581838"/>
              <a:gd name="connsiteY1" fmla="*/ 602876 h 1946976"/>
              <a:gd name="connsiteX2" fmla="*/ 359667 w 1581838"/>
              <a:gd name="connsiteY2" fmla="*/ 646744 h 1946976"/>
              <a:gd name="connsiteX3" fmla="*/ 973023 w 1581838"/>
              <a:gd name="connsiteY3" fmla="*/ 1528815 h 1946976"/>
              <a:gd name="connsiteX4" fmla="*/ 1158626 w 1581838"/>
              <a:gd name="connsiteY4" fmla="*/ 1311482 h 1946976"/>
              <a:gd name="connsiteX5" fmla="*/ 1574240 w 1581838"/>
              <a:gd name="connsiteY5" fmla="*/ 1699723 h 1946976"/>
              <a:gd name="connsiteX6" fmla="*/ 1023803 w 1581838"/>
              <a:gd name="connsiteY6" fmla="*/ 1919069 h 1946976"/>
              <a:gd name="connsiteX7" fmla="*/ 0 w 1581838"/>
              <a:gd name="connsiteY7" fmla="*/ 378903 h 1946976"/>
              <a:gd name="connsiteX8" fmla="*/ 357053 w 1581838"/>
              <a:gd name="connsiteY8" fmla="*/ 1118 h 1946976"/>
              <a:gd name="connsiteX0" fmla="*/ 333976 w 1558761"/>
              <a:gd name="connsiteY0" fmla="*/ 1118 h 1946976"/>
              <a:gd name="connsiteX1" fmla="*/ 530576 w 1558761"/>
              <a:gd name="connsiteY1" fmla="*/ 602876 h 1946976"/>
              <a:gd name="connsiteX2" fmla="*/ 336590 w 1558761"/>
              <a:gd name="connsiteY2" fmla="*/ 646744 h 1946976"/>
              <a:gd name="connsiteX3" fmla="*/ 949946 w 1558761"/>
              <a:gd name="connsiteY3" fmla="*/ 1528815 h 1946976"/>
              <a:gd name="connsiteX4" fmla="*/ 1135549 w 1558761"/>
              <a:gd name="connsiteY4" fmla="*/ 1311482 h 1946976"/>
              <a:gd name="connsiteX5" fmla="*/ 1551163 w 1558761"/>
              <a:gd name="connsiteY5" fmla="*/ 1699723 h 1946976"/>
              <a:gd name="connsiteX6" fmla="*/ 1000726 w 1558761"/>
              <a:gd name="connsiteY6" fmla="*/ 1919069 h 1946976"/>
              <a:gd name="connsiteX7" fmla="*/ 0 w 1558761"/>
              <a:gd name="connsiteY7" fmla="*/ 390441 h 1946976"/>
              <a:gd name="connsiteX8" fmla="*/ 333976 w 1558761"/>
              <a:gd name="connsiteY8" fmla="*/ 1118 h 1946976"/>
              <a:gd name="connsiteX0" fmla="*/ 335877 w 1560662"/>
              <a:gd name="connsiteY0" fmla="*/ 1118 h 1946976"/>
              <a:gd name="connsiteX1" fmla="*/ 532477 w 1560662"/>
              <a:gd name="connsiteY1" fmla="*/ 602876 h 1946976"/>
              <a:gd name="connsiteX2" fmla="*/ 338491 w 1560662"/>
              <a:gd name="connsiteY2" fmla="*/ 646744 h 1946976"/>
              <a:gd name="connsiteX3" fmla="*/ 951847 w 1560662"/>
              <a:gd name="connsiteY3" fmla="*/ 1528815 h 1946976"/>
              <a:gd name="connsiteX4" fmla="*/ 1137450 w 1560662"/>
              <a:gd name="connsiteY4" fmla="*/ 1311482 h 1946976"/>
              <a:gd name="connsiteX5" fmla="*/ 1553064 w 1560662"/>
              <a:gd name="connsiteY5" fmla="*/ 1699723 h 1946976"/>
              <a:gd name="connsiteX6" fmla="*/ 1002627 w 1560662"/>
              <a:gd name="connsiteY6" fmla="*/ 1919069 h 1946976"/>
              <a:gd name="connsiteX7" fmla="*/ 1901 w 1560662"/>
              <a:gd name="connsiteY7" fmla="*/ 390441 h 1946976"/>
              <a:gd name="connsiteX8" fmla="*/ 335877 w 1560662"/>
              <a:gd name="connsiteY8" fmla="*/ 1118 h 1946976"/>
              <a:gd name="connsiteX0" fmla="*/ 335877 w 1560662"/>
              <a:gd name="connsiteY0" fmla="*/ 1118 h 1946976"/>
              <a:gd name="connsiteX1" fmla="*/ 532477 w 1560662"/>
              <a:gd name="connsiteY1" fmla="*/ 602876 h 1946976"/>
              <a:gd name="connsiteX2" fmla="*/ 338491 w 1560662"/>
              <a:gd name="connsiteY2" fmla="*/ 646744 h 1946976"/>
              <a:gd name="connsiteX3" fmla="*/ 951847 w 1560662"/>
              <a:gd name="connsiteY3" fmla="*/ 1528815 h 1946976"/>
              <a:gd name="connsiteX4" fmla="*/ 1137450 w 1560662"/>
              <a:gd name="connsiteY4" fmla="*/ 1311482 h 1946976"/>
              <a:gd name="connsiteX5" fmla="*/ 1553064 w 1560662"/>
              <a:gd name="connsiteY5" fmla="*/ 1699723 h 1946976"/>
              <a:gd name="connsiteX6" fmla="*/ 1002627 w 1560662"/>
              <a:gd name="connsiteY6" fmla="*/ 1919069 h 1946976"/>
              <a:gd name="connsiteX7" fmla="*/ 1901 w 1560662"/>
              <a:gd name="connsiteY7" fmla="*/ 390441 h 1946976"/>
              <a:gd name="connsiteX8" fmla="*/ 335877 w 1560662"/>
              <a:gd name="connsiteY8" fmla="*/ 1118 h 1946976"/>
              <a:gd name="connsiteX0" fmla="*/ 335877 w 1560662"/>
              <a:gd name="connsiteY0" fmla="*/ 1118 h 1946976"/>
              <a:gd name="connsiteX1" fmla="*/ 532477 w 1560662"/>
              <a:gd name="connsiteY1" fmla="*/ 602876 h 1946976"/>
              <a:gd name="connsiteX2" fmla="*/ 338491 w 1560662"/>
              <a:gd name="connsiteY2" fmla="*/ 646744 h 1946976"/>
              <a:gd name="connsiteX3" fmla="*/ 951847 w 1560662"/>
              <a:gd name="connsiteY3" fmla="*/ 1528815 h 1946976"/>
              <a:gd name="connsiteX4" fmla="*/ 1137450 w 1560662"/>
              <a:gd name="connsiteY4" fmla="*/ 1311482 h 1946976"/>
              <a:gd name="connsiteX5" fmla="*/ 1553064 w 1560662"/>
              <a:gd name="connsiteY5" fmla="*/ 1699723 h 1946976"/>
              <a:gd name="connsiteX6" fmla="*/ 1002627 w 1560662"/>
              <a:gd name="connsiteY6" fmla="*/ 1919069 h 1946976"/>
              <a:gd name="connsiteX7" fmla="*/ 1901 w 1560662"/>
              <a:gd name="connsiteY7" fmla="*/ 390441 h 1946976"/>
              <a:gd name="connsiteX8" fmla="*/ 335877 w 1560662"/>
              <a:gd name="connsiteY8" fmla="*/ 1118 h 1946976"/>
              <a:gd name="connsiteX0" fmla="*/ 335877 w 1560662"/>
              <a:gd name="connsiteY0" fmla="*/ 1118 h 1946976"/>
              <a:gd name="connsiteX1" fmla="*/ 532477 w 1560662"/>
              <a:gd name="connsiteY1" fmla="*/ 602876 h 1946976"/>
              <a:gd name="connsiteX2" fmla="*/ 344260 w 1560662"/>
              <a:gd name="connsiteY2" fmla="*/ 655398 h 1946976"/>
              <a:gd name="connsiteX3" fmla="*/ 951847 w 1560662"/>
              <a:gd name="connsiteY3" fmla="*/ 1528815 h 1946976"/>
              <a:gd name="connsiteX4" fmla="*/ 1137450 w 1560662"/>
              <a:gd name="connsiteY4" fmla="*/ 1311482 h 1946976"/>
              <a:gd name="connsiteX5" fmla="*/ 1553064 w 1560662"/>
              <a:gd name="connsiteY5" fmla="*/ 1699723 h 1946976"/>
              <a:gd name="connsiteX6" fmla="*/ 1002627 w 1560662"/>
              <a:gd name="connsiteY6" fmla="*/ 1919069 h 1946976"/>
              <a:gd name="connsiteX7" fmla="*/ 1901 w 1560662"/>
              <a:gd name="connsiteY7" fmla="*/ 390441 h 1946976"/>
              <a:gd name="connsiteX8" fmla="*/ 335877 w 1560662"/>
              <a:gd name="connsiteY8" fmla="*/ 1118 h 1946976"/>
              <a:gd name="connsiteX0" fmla="*/ 335877 w 1560662"/>
              <a:gd name="connsiteY0" fmla="*/ 196 h 1946054"/>
              <a:gd name="connsiteX1" fmla="*/ 532477 w 1560662"/>
              <a:gd name="connsiteY1" fmla="*/ 601954 h 1946054"/>
              <a:gd name="connsiteX2" fmla="*/ 344260 w 1560662"/>
              <a:gd name="connsiteY2" fmla="*/ 654476 h 1946054"/>
              <a:gd name="connsiteX3" fmla="*/ 951847 w 1560662"/>
              <a:gd name="connsiteY3" fmla="*/ 1527893 h 1946054"/>
              <a:gd name="connsiteX4" fmla="*/ 1137450 w 1560662"/>
              <a:gd name="connsiteY4" fmla="*/ 1310560 h 1946054"/>
              <a:gd name="connsiteX5" fmla="*/ 1553064 w 1560662"/>
              <a:gd name="connsiteY5" fmla="*/ 1698801 h 1946054"/>
              <a:gd name="connsiteX6" fmla="*/ 1002627 w 1560662"/>
              <a:gd name="connsiteY6" fmla="*/ 1918147 h 1946054"/>
              <a:gd name="connsiteX7" fmla="*/ 1901 w 1560662"/>
              <a:gd name="connsiteY7" fmla="*/ 389519 h 1946054"/>
              <a:gd name="connsiteX8" fmla="*/ 335877 w 1560662"/>
              <a:gd name="connsiteY8" fmla="*/ 196 h 1946054"/>
              <a:gd name="connsiteX0" fmla="*/ 332898 w 1560662"/>
              <a:gd name="connsiteY0" fmla="*/ 199 h 1937121"/>
              <a:gd name="connsiteX1" fmla="*/ 532477 w 1560662"/>
              <a:gd name="connsiteY1" fmla="*/ 593021 h 1937121"/>
              <a:gd name="connsiteX2" fmla="*/ 344260 w 1560662"/>
              <a:gd name="connsiteY2" fmla="*/ 645543 h 1937121"/>
              <a:gd name="connsiteX3" fmla="*/ 951847 w 1560662"/>
              <a:gd name="connsiteY3" fmla="*/ 1518960 h 1937121"/>
              <a:gd name="connsiteX4" fmla="*/ 1137450 w 1560662"/>
              <a:gd name="connsiteY4" fmla="*/ 1301627 h 1937121"/>
              <a:gd name="connsiteX5" fmla="*/ 1553064 w 1560662"/>
              <a:gd name="connsiteY5" fmla="*/ 1689868 h 1937121"/>
              <a:gd name="connsiteX6" fmla="*/ 1002627 w 1560662"/>
              <a:gd name="connsiteY6" fmla="*/ 1909214 h 1937121"/>
              <a:gd name="connsiteX7" fmla="*/ 1901 w 1560662"/>
              <a:gd name="connsiteY7" fmla="*/ 380586 h 1937121"/>
              <a:gd name="connsiteX8" fmla="*/ 332898 w 1560662"/>
              <a:gd name="connsiteY8" fmla="*/ 199 h 1937121"/>
              <a:gd name="connsiteX0" fmla="*/ 332898 w 1560662"/>
              <a:gd name="connsiteY0" fmla="*/ 199 h 1937121"/>
              <a:gd name="connsiteX1" fmla="*/ 532477 w 1560662"/>
              <a:gd name="connsiteY1" fmla="*/ 593021 h 1937121"/>
              <a:gd name="connsiteX2" fmla="*/ 344260 w 1560662"/>
              <a:gd name="connsiteY2" fmla="*/ 645543 h 1937121"/>
              <a:gd name="connsiteX3" fmla="*/ 951847 w 1560662"/>
              <a:gd name="connsiteY3" fmla="*/ 1518960 h 1937121"/>
              <a:gd name="connsiteX4" fmla="*/ 1137450 w 1560662"/>
              <a:gd name="connsiteY4" fmla="*/ 1301627 h 1937121"/>
              <a:gd name="connsiteX5" fmla="*/ 1553064 w 1560662"/>
              <a:gd name="connsiteY5" fmla="*/ 1689868 h 1937121"/>
              <a:gd name="connsiteX6" fmla="*/ 1002627 w 1560662"/>
              <a:gd name="connsiteY6" fmla="*/ 1909214 h 1937121"/>
              <a:gd name="connsiteX7" fmla="*/ 1901 w 1560662"/>
              <a:gd name="connsiteY7" fmla="*/ 380586 h 1937121"/>
              <a:gd name="connsiteX8" fmla="*/ 332898 w 1560662"/>
              <a:gd name="connsiteY8" fmla="*/ 199 h 1937121"/>
              <a:gd name="connsiteX0" fmla="*/ 332898 w 1560662"/>
              <a:gd name="connsiteY0" fmla="*/ 199 h 1937121"/>
              <a:gd name="connsiteX1" fmla="*/ 532477 w 1560662"/>
              <a:gd name="connsiteY1" fmla="*/ 593021 h 1937121"/>
              <a:gd name="connsiteX2" fmla="*/ 344260 w 1560662"/>
              <a:gd name="connsiteY2" fmla="*/ 645543 h 1937121"/>
              <a:gd name="connsiteX3" fmla="*/ 951847 w 1560662"/>
              <a:gd name="connsiteY3" fmla="*/ 1518960 h 1937121"/>
              <a:gd name="connsiteX4" fmla="*/ 1137450 w 1560662"/>
              <a:gd name="connsiteY4" fmla="*/ 1301627 h 1937121"/>
              <a:gd name="connsiteX5" fmla="*/ 1553064 w 1560662"/>
              <a:gd name="connsiteY5" fmla="*/ 1689868 h 1937121"/>
              <a:gd name="connsiteX6" fmla="*/ 1002627 w 1560662"/>
              <a:gd name="connsiteY6" fmla="*/ 1909214 h 1937121"/>
              <a:gd name="connsiteX7" fmla="*/ 1901 w 1560662"/>
              <a:gd name="connsiteY7" fmla="*/ 380586 h 1937121"/>
              <a:gd name="connsiteX8" fmla="*/ 332898 w 1560662"/>
              <a:gd name="connsiteY8" fmla="*/ 199 h 1937121"/>
              <a:gd name="connsiteX0" fmla="*/ 332898 w 1565431"/>
              <a:gd name="connsiteY0" fmla="*/ 199 h 1937121"/>
              <a:gd name="connsiteX1" fmla="*/ 532477 w 1565431"/>
              <a:gd name="connsiteY1" fmla="*/ 593021 h 1937121"/>
              <a:gd name="connsiteX2" fmla="*/ 344260 w 1565431"/>
              <a:gd name="connsiteY2" fmla="*/ 645543 h 1937121"/>
              <a:gd name="connsiteX3" fmla="*/ 951847 w 1565431"/>
              <a:gd name="connsiteY3" fmla="*/ 1518960 h 1937121"/>
              <a:gd name="connsiteX4" fmla="*/ 1137450 w 1565431"/>
              <a:gd name="connsiteY4" fmla="*/ 1301627 h 1937121"/>
              <a:gd name="connsiteX5" fmla="*/ 1553064 w 1565431"/>
              <a:gd name="connsiteY5" fmla="*/ 1689868 h 1937121"/>
              <a:gd name="connsiteX6" fmla="*/ 1002627 w 1565431"/>
              <a:gd name="connsiteY6" fmla="*/ 1909214 h 1937121"/>
              <a:gd name="connsiteX7" fmla="*/ 1901 w 1565431"/>
              <a:gd name="connsiteY7" fmla="*/ 380586 h 1937121"/>
              <a:gd name="connsiteX8" fmla="*/ 332898 w 1565431"/>
              <a:gd name="connsiteY8" fmla="*/ 199 h 1937121"/>
              <a:gd name="connsiteX0" fmla="*/ 332898 w 1565431"/>
              <a:gd name="connsiteY0" fmla="*/ 199 h 1937121"/>
              <a:gd name="connsiteX1" fmla="*/ 532477 w 1565431"/>
              <a:gd name="connsiteY1" fmla="*/ 593021 h 1937121"/>
              <a:gd name="connsiteX2" fmla="*/ 344260 w 1565431"/>
              <a:gd name="connsiteY2" fmla="*/ 645543 h 1937121"/>
              <a:gd name="connsiteX3" fmla="*/ 951847 w 1565431"/>
              <a:gd name="connsiteY3" fmla="*/ 1518960 h 1937121"/>
              <a:gd name="connsiteX4" fmla="*/ 1137450 w 1565431"/>
              <a:gd name="connsiteY4" fmla="*/ 1301627 h 1937121"/>
              <a:gd name="connsiteX5" fmla="*/ 1553064 w 1565431"/>
              <a:gd name="connsiteY5" fmla="*/ 1689868 h 1937121"/>
              <a:gd name="connsiteX6" fmla="*/ 1002627 w 1565431"/>
              <a:gd name="connsiteY6" fmla="*/ 1909214 h 1937121"/>
              <a:gd name="connsiteX7" fmla="*/ 1901 w 1565431"/>
              <a:gd name="connsiteY7" fmla="*/ 380586 h 1937121"/>
              <a:gd name="connsiteX8" fmla="*/ 332898 w 1565431"/>
              <a:gd name="connsiteY8" fmla="*/ 199 h 1937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5431" h="1937121">
                <a:moveTo>
                  <a:pt x="332898" y="199"/>
                </a:moveTo>
                <a:cubicBezTo>
                  <a:pt x="480797" y="-12106"/>
                  <a:pt x="712130" y="551085"/>
                  <a:pt x="532477" y="593021"/>
                </a:cubicBezTo>
                <a:lnTo>
                  <a:pt x="344260" y="645543"/>
                </a:lnTo>
                <a:cubicBezTo>
                  <a:pt x="475639" y="1163599"/>
                  <a:pt x="690666" y="1300897"/>
                  <a:pt x="951847" y="1518960"/>
                </a:cubicBezTo>
                <a:cubicBezTo>
                  <a:pt x="1003138" y="1396518"/>
                  <a:pt x="1042046" y="1291100"/>
                  <a:pt x="1137450" y="1301627"/>
                </a:cubicBezTo>
                <a:cubicBezTo>
                  <a:pt x="1276950" y="1299313"/>
                  <a:pt x="1636332" y="1564228"/>
                  <a:pt x="1553064" y="1689868"/>
                </a:cubicBezTo>
                <a:cubicBezTo>
                  <a:pt x="1389777" y="1941825"/>
                  <a:pt x="1145722" y="1971673"/>
                  <a:pt x="1002627" y="1909214"/>
                </a:cubicBezTo>
                <a:cubicBezTo>
                  <a:pt x="545977" y="1690048"/>
                  <a:pt x="-37590" y="1110316"/>
                  <a:pt x="1901" y="380586"/>
                </a:cubicBezTo>
                <a:cubicBezTo>
                  <a:pt x="36305" y="148891"/>
                  <a:pt x="133416" y="23363"/>
                  <a:pt x="332898" y="199"/>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69" name="Rectangle 36">
            <a:extLst>
              <a:ext uri="{FF2B5EF4-FFF2-40B4-BE49-F238E27FC236}">
                <a16:creationId xmlns:a16="http://schemas.microsoft.com/office/drawing/2014/main" xmlns="" id="{0CE83CD1-D036-4785-A31D-DBD1491EA037}"/>
              </a:ext>
            </a:extLst>
          </p:cNvPr>
          <p:cNvSpPr/>
          <p:nvPr/>
        </p:nvSpPr>
        <p:spPr>
          <a:xfrm>
            <a:off x="4175657" y="3499408"/>
            <a:ext cx="411575" cy="344044"/>
          </a:xfrm>
          <a:custGeom>
            <a:avLst/>
            <a:gdLst/>
            <a:ahLst/>
            <a:cxnLst/>
            <a:rect l="l" t="t" r="r" b="b"/>
            <a:pathLst>
              <a:path w="3186824" h="2663936">
                <a:moveTo>
                  <a:pt x="2624444" y="2376100"/>
                </a:moveTo>
                <a:lnTo>
                  <a:pt x="2624444" y="2520100"/>
                </a:lnTo>
                <a:lnTo>
                  <a:pt x="2952463" y="2520100"/>
                </a:lnTo>
                <a:lnTo>
                  <a:pt x="2952463" y="2376100"/>
                </a:lnTo>
                <a:close/>
                <a:moveTo>
                  <a:pt x="210911" y="2376100"/>
                </a:moveTo>
                <a:lnTo>
                  <a:pt x="210911" y="2520100"/>
                </a:lnTo>
                <a:lnTo>
                  <a:pt x="538930" y="2520100"/>
                </a:lnTo>
                <a:lnTo>
                  <a:pt x="538930" y="2376100"/>
                </a:lnTo>
                <a:close/>
                <a:moveTo>
                  <a:pt x="2624444" y="2095269"/>
                </a:moveTo>
                <a:lnTo>
                  <a:pt x="2624444" y="2239269"/>
                </a:lnTo>
                <a:lnTo>
                  <a:pt x="2952463" y="2239269"/>
                </a:lnTo>
                <a:lnTo>
                  <a:pt x="2952463" y="2095269"/>
                </a:lnTo>
                <a:close/>
                <a:moveTo>
                  <a:pt x="210911" y="2095269"/>
                </a:moveTo>
                <a:lnTo>
                  <a:pt x="210911" y="2239269"/>
                </a:lnTo>
                <a:lnTo>
                  <a:pt x="538930" y="2239269"/>
                </a:lnTo>
                <a:lnTo>
                  <a:pt x="538930" y="2095269"/>
                </a:lnTo>
                <a:close/>
                <a:moveTo>
                  <a:pt x="2624444" y="1814436"/>
                </a:moveTo>
                <a:lnTo>
                  <a:pt x="2624444" y="1958436"/>
                </a:lnTo>
                <a:lnTo>
                  <a:pt x="2952463" y="1958436"/>
                </a:lnTo>
                <a:lnTo>
                  <a:pt x="2952463" y="1814436"/>
                </a:lnTo>
                <a:close/>
                <a:moveTo>
                  <a:pt x="210911" y="1814436"/>
                </a:moveTo>
                <a:lnTo>
                  <a:pt x="210911" y="1958436"/>
                </a:lnTo>
                <a:lnTo>
                  <a:pt x="538930" y="1958436"/>
                </a:lnTo>
                <a:lnTo>
                  <a:pt x="538930" y="1814436"/>
                </a:lnTo>
                <a:close/>
                <a:moveTo>
                  <a:pt x="2624444" y="1533603"/>
                </a:moveTo>
                <a:lnTo>
                  <a:pt x="2624444" y="1677603"/>
                </a:lnTo>
                <a:lnTo>
                  <a:pt x="2952463" y="1677603"/>
                </a:lnTo>
                <a:lnTo>
                  <a:pt x="2952463" y="1533603"/>
                </a:lnTo>
                <a:close/>
                <a:moveTo>
                  <a:pt x="210911" y="1533603"/>
                </a:moveTo>
                <a:lnTo>
                  <a:pt x="210911" y="1677603"/>
                </a:lnTo>
                <a:lnTo>
                  <a:pt x="538930" y="1677603"/>
                </a:lnTo>
                <a:lnTo>
                  <a:pt x="538930" y="1533603"/>
                </a:lnTo>
                <a:close/>
                <a:moveTo>
                  <a:pt x="2624444" y="1252770"/>
                </a:moveTo>
                <a:lnTo>
                  <a:pt x="2624444" y="1396770"/>
                </a:lnTo>
                <a:lnTo>
                  <a:pt x="2952463" y="1396770"/>
                </a:lnTo>
                <a:lnTo>
                  <a:pt x="2952463" y="1252770"/>
                </a:lnTo>
                <a:close/>
                <a:moveTo>
                  <a:pt x="210911" y="1252770"/>
                </a:moveTo>
                <a:lnTo>
                  <a:pt x="210911" y="1396770"/>
                </a:lnTo>
                <a:lnTo>
                  <a:pt x="538930" y="1396770"/>
                </a:lnTo>
                <a:lnTo>
                  <a:pt x="538930" y="1252770"/>
                </a:lnTo>
                <a:close/>
                <a:moveTo>
                  <a:pt x="2624444" y="971937"/>
                </a:moveTo>
                <a:lnTo>
                  <a:pt x="2624444" y="1115937"/>
                </a:lnTo>
                <a:lnTo>
                  <a:pt x="2952463" y="1115937"/>
                </a:lnTo>
                <a:lnTo>
                  <a:pt x="2952463" y="971937"/>
                </a:lnTo>
                <a:close/>
                <a:moveTo>
                  <a:pt x="210911" y="971937"/>
                </a:moveTo>
                <a:lnTo>
                  <a:pt x="210911" y="1115937"/>
                </a:lnTo>
                <a:lnTo>
                  <a:pt x="538930" y="1115937"/>
                </a:lnTo>
                <a:lnTo>
                  <a:pt x="538930" y="971937"/>
                </a:lnTo>
                <a:close/>
                <a:moveTo>
                  <a:pt x="2624444" y="691104"/>
                </a:moveTo>
                <a:lnTo>
                  <a:pt x="2624444" y="835104"/>
                </a:lnTo>
                <a:lnTo>
                  <a:pt x="2952463" y="835104"/>
                </a:lnTo>
                <a:lnTo>
                  <a:pt x="2952463" y="691104"/>
                </a:lnTo>
                <a:close/>
                <a:moveTo>
                  <a:pt x="210911" y="691104"/>
                </a:moveTo>
                <a:lnTo>
                  <a:pt x="210911" y="835104"/>
                </a:lnTo>
                <a:lnTo>
                  <a:pt x="538930" y="835104"/>
                </a:lnTo>
                <a:lnTo>
                  <a:pt x="538930" y="691104"/>
                </a:lnTo>
                <a:close/>
                <a:moveTo>
                  <a:pt x="988006" y="552354"/>
                </a:moveTo>
                <a:lnTo>
                  <a:pt x="988006" y="2111583"/>
                </a:lnTo>
                <a:lnTo>
                  <a:pt x="2332169" y="1331969"/>
                </a:lnTo>
                <a:close/>
                <a:moveTo>
                  <a:pt x="2624444" y="410271"/>
                </a:moveTo>
                <a:lnTo>
                  <a:pt x="2624444" y="554271"/>
                </a:lnTo>
                <a:lnTo>
                  <a:pt x="2952463" y="554271"/>
                </a:lnTo>
                <a:lnTo>
                  <a:pt x="2952463" y="410271"/>
                </a:lnTo>
                <a:close/>
                <a:moveTo>
                  <a:pt x="210911" y="410271"/>
                </a:moveTo>
                <a:lnTo>
                  <a:pt x="210911" y="554271"/>
                </a:lnTo>
                <a:lnTo>
                  <a:pt x="538930" y="554271"/>
                </a:lnTo>
                <a:lnTo>
                  <a:pt x="538930" y="410271"/>
                </a:lnTo>
                <a:close/>
                <a:moveTo>
                  <a:pt x="2624444" y="129438"/>
                </a:moveTo>
                <a:lnTo>
                  <a:pt x="2624444" y="273438"/>
                </a:lnTo>
                <a:lnTo>
                  <a:pt x="2952463" y="273438"/>
                </a:lnTo>
                <a:lnTo>
                  <a:pt x="2952463" y="129438"/>
                </a:lnTo>
                <a:close/>
                <a:moveTo>
                  <a:pt x="210911" y="129438"/>
                </a:moveTo>
                <a:lnTo>
                  <a:pt x="210911" y="273438"/>
                </a:lnTo>
                <a:lnTo>
                  <a:pt x="538930" y="273438"/>
                </a:lnTo>
                <a:lnTo>
                  <a:pt x="538930" y="129438"/>
                </a:lnTo>
                <a:close/>
                <a:moveTo>
                  <a:pt x="0" y="0"/>
                </a:moveTo>
                <a:lnTo>
                  <a:pt x="3186824" y="0"/>
                </a:lnTo>
                <a:lnTo>
                  <a:pt x="3186824" y="2663936"/>
                </a:lnTo>
                <a:lnTo>
                  <a:pt x="0" y="266393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0" name="Rounded Rectangle 27">
            <a:extLst>
              <a:ext uri="{FF2B5EF4-FFF2-40B4-BE49-F238E27FC236}">
                <a16:creationId xmlns:a16="http://schemas.microsoft.com/office/drawing/2014/main" xmlns="" id="{99814834-5358-4F4E-9ECF-2EA36305358A}"/>
              </a:ext>
            </a:extLst>
          </p:cNvPr>
          <p:cNvSpPr/>
          <p:nvPr/>
        </p:nvSpPr>
        <p:spPr>
          <a:xfrm>
            <a:off x="6388738" y="1280390"/>
            <a:ext cx="425042" cy="326490"/>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1" name="Rounded Rectangle 7">
            <a:extLst>
              <a:ext uri="{FF2B5EF4-FFF2-40B4-BE49-F238E27FC236}">
                <a16:creationId xmlns:a16="http://schemas.microsoft.com/office/drawing/2014/main" xmlns="" id="{AF021B77-E997-4AED-8847-1ADC360E38EB}"/>
              </a:ext>
            </a:extLst>
          </p:cNvPr>
          <p:cNvSpPr/>
          <p:nvPr/>
        </p:nvSpPr>
        <p:spPr>
          <a:xfrm>
            <a:off x="7049617" y="1257171"/>
            <a:ext cx="432135" cy="372928"/>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2" name="Chord 15">
            <a:extLst>
              <a:ext uri="{FF2B5EF4-FFF2-40B4-BE49-F238E27FC236}">
                <a16:creationId xmlns:a16="http://schemas.microsoft.com/office/drawing/2014/main" xmlns="" id="{E532BAB1-CDE8-499B-8A0E-2AF415CB93A7}"/>
              </a:ext>
            </a:extLst>
          </p:cNvPr>
          <p:cNvSpPr/>
          <p:nvPr/>
        </p:nvSpPr>
        <p:spPr>
          <a:xfrm>
            <a:off x="8360600" y="1226562"/>
            <a:ext cx="199125" cy="434146"/>
          </a:xfrm>
          <a:custGeom>
            <a:avLst/>
            <a:gdLst/>
            <a:ahLst/>
            <a:cxnLst/>
            <a:rect l="l" t="t" r="r" b="b"/>
            <a:pathLst>
              <a:path w="1492970" h="3255081">
                <a:moveTo>
                  <a:pt x="1492970" y="1569688"/>
                </a:moveTo>
                <a:cubicBezTo>
                  <a:pt x="1492970" y="1957118"/>
                  <a:pt x="1197680" y="2277765"/>
                  <a:pt x="816277" y="2310957"/>
                </a:cubicBezTo>
                <a:lnTo>
                  <a:pt x="816277" y="2787043"/>
                </a:lnTo>
                <a:cubicBezTo>
                  <a:pt x="873982" y="2789209"/>
                  <a:pt x="931009" y="2798017"/>
                  <a:pt x="986081" y="2811674"/>
                </a:cubicBezTo>
                <a:cubicBezTo>
                  <a:pt x="1252919" y="2877847"/>
                  <a:pt x="1430830" y="3046369"/>
                  <a:pt x="1433593" y="3235566"/>
                </a:cubicBezTo>
                <a:lnTo>
                  <a:pt x="57488" y="3255081"/>
                </a:lnTo>
                <a:cubicBezTo>
                  <a:pt x="47920" y="3062506"/>
                  <a:pt x="221127" y="2886615"/>
                  <a:pt x="490574" y="2815284"/>
                </a:cubicBezTo>
                <a:cubicBezTo>
                  <a:pt x="549928" y="2799571"/>
                  <a:pt x="611777" y="2789553"/>
                  <a:pt x="674460" y="2787163"/>
                </a:cubicBezTo>
                <a:lnTo>
                  <a:pt x="674460" y="2310809"/>
                </a:lnTo>
                <a:cubicBezTo>
                  <a:pt x="317470" y="2280245"/>
                  <a:pt x="28405" y="1994114"/>
                  <a:pt x="0" y="1627428"/>
                </a:cubicBezTo>
                <a:lnTo>
                  <a:pt x="142201" y="1616413"/>
                </a:lnTo>
                <a:cubicBezTo>
                  <a:pt x="167304" y="1940464"/>
                  <a:pt x="443969" y="2186771"/>
                  <a:pt x="768748" y="2174211"/>
                </a:cubicBezTo>
                <a:cubicBezTo>
                  <a:pt x="1093527" y="2161650"/>
                  <a:pt x="1350342" y="1894710"/>
                  <a:pt x="1350342" y="1569689"/>
                </a:cubicBezTo>
                <a:close/>
                <a:moveTo>
                  <a:pt x="745368" y="0"/>
                </a:moveTo>
                <a:cubicBezTo>
                  <a:pt x="989132" y="0"/>
                  <a:pt x="1186742" y="197610"/>
                  <a:pt x="1186742" y="441374"/>
                </a:cubicBezTo>
                <a:lnTo>
                  <a:pt x="1186742" y="1575353"/>
                </a:lnTo>
                <a:cubicBezTo>
                  <a:pt x="1186742" y="1819117"/>
                  <a:pt x="989132" y="2016727"/>
                  <a:pt x="745368" y="2016727"/>
                </a:cubicBezTo>
                <a:cubicBezTo>
                  <a:pt x="501604" y="2016727"/>
                  <a:pt x="303994" y="1819117"/>
                  <a:pt x="303994" y="1575353"/>
                </a:cubicBezTo>
                <a:lnTo>
                  <a:pt x="303994" y="441374"/>
                </a:lnTo>
                <a:cubicBezTo>
                  <a:pt x="303994" y="197610"/>
                  <a:pt x="501604" y="0"/>
                  <a:pt x="745368"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3" name="Rectangle 16">
            <a:extLst>
              <a:ext uri="{FF2B5EF4-FFF2-40B4-BE49-F238E27FC236}">
                <a16:creationId xmlns:a16="http://schemas.microsoft.com/office/drawing/2014/main" xmlns="" id="{715CBFEF-F702-4DBB-90CC-16E238DD19A5}"/>
              </a:ext>
            </a:extLst>
          </p:cNvPr>
          <p:cNvSpPr/>
          <p:nvPr/>
        </p:nvSpPr>
        <p:spPr>
          <a:xfrm>
            <a:off x="4828013" y="3529428"/>
            <a:ext cx="432135" cy="284005"/>
          </a:xfrm>
          <a:custGeom>
            <a:avLst/>
            <a:gdLst/>
            <a:ahLst/>
            <a:cxnLst/>
            <a:rect l="l" t="t" r="r" b="b"/>
            <a:pathLst>
              <a:path w="3240006" h="2129375">
                <a:moveTo>
                  <a:pt x="1916836" y="454558"/>
                </a:moveTo>
                <a:cubicBezTo>
                  <a:pt x="2018418" y="454558"/>
                  <a:pt x="2100766" y="536906"/>
                  <a:pt x="2100766" y="638488"/>
                </a:cubicBezTo>
                <a:cubicBezTo>
                  <a:pt x="2100766" y="740070"/>
                  <a:pt x="2018418" y="822418"/>
                  <a:pt x="1916836" y="822418"/>
                </a:cubicBezTo>
                <a:cubicBezTo>
                  <a:pt x="1815254" y="822418"/>
                  <a:pt x="1732906" y="740070"/>
                  <a:pt x="1732906" y="638488"/>
                </a:cubicBezTo>
                <a:cubicBezTo>
                  <a:pt x="1732906" y="536906"/>
                  <a:pt x="1815254" y="454558"/>
                  <a:pt x="1916836" y="454558"/>
                </a:cubicBezTo>
                <a:close/>
                <a:moveTo>
                  <a:pt x="1197545" y="272737"/>
                </a:moveTo>
                <a:lnTo>
                  <a:pt x="1861974" y="1458536"/>
                </a:lnTo>
                <a:lnTo>
                  <a:pt x="2263096" y="848801"/>
                </a:lnTo>
                <a:lnTo>
                  <a:pt x="2919562" y="1846679"/>
                </a:lnTo>
                <a:lnTo>
                  <a:pt x="2079459" y="1846679"/>
                </a:lnTo>
                <a:lnTo>
                  <a:pt x="1606629" y="1846679"/>
                </a:lnTo>
                <a:lnTo>
                  <a:pt x="315630" y="1846679"/>
                </a:lnTo>
                <a:close/>
                <a:moveTo>
                  <a:pt x="180003" y="164687"/>
                </a:moveTo>
                <a:lnTo>
                  <a:pt x="180003" y="1964687"/>
                </a:lnTo>
                <a:lnTo>
                  <a:pt x="3060003" y="1964687"/>
                </a:lnTo>
                <a:lnTo>
                  <a:pt x="3060003" y="164687"/>
                </a:lnTo>
                <a:close/>
                <a:moveTo>
                  <a:pt x="0" y="0"/>
                </a:moveTo>
                <a:lnTo>
                  <a:pt x="3240006" y="0"/>
                </a:lnTo>
                <a:lnTo>
                  <a:pt x="3240006" y="2129375"/>
                </a:lnTo>
                <a:lnTo>
                  <a:pt x="0" y="21293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4" name="Rounded Rectangle 6">
            <a:extLst>
              <a:ext uri="{FF2B5EF4-FFF2-40B4-BE49-F238E27FC236}">
                <a16:creationId xmlns:a16="http://schemas.microsoft.com/office/drawing/2014/main" xmlns="" id="{B8620A69-77FB-43BB-9497-8B5215E74F18}"/>
              </a:ext>
            </a:extLst>
          </p:cNvPr>
          <p:cNvSpPr/>
          <p:nvPr/>
        </p:nvSpPr>
        <p:spPr>
          <a:xfrm>
            <a:off x="4156229" y="2826559"/>
            <a:ext cx="432827" cy="208478"/>
          </a:xfrm>
          <a:custGeom>
            <a:avLst/>
            <a:gdLst/>
            <a:ahLst/>
            <a:cxnLst/>
            <a:rect l="l" t="t" r="r" b="b"/>
            <a:pathLst>
              <a:path w="3215400" h="1548752">
                <a:moveTo>
                  <a:pt x="3026619" y="414336"/>
                </a:moveTo>
                <a:lnTo>
                  <a:pt x="3121009" y="414336"/>
                </a:lnTo>
                <a:cubicBezTo>
                  <a:pt x="3173140" y="414336"/>
                  <a:pt x="3215400" y="456596"/>
                  <a:pt x="3215400" y="508727"/>
                </a:cubicBezTo>
                <a:lnTo>
                  <a:pt x="3215400" y="1040026"/>
                </a:lnTo>
                <a:cubicBezTo>
                  <a:pt x="3215400" y="1092157"/>
                  <a:pt x="3173140" y="1134417"/>
                  <a:pt x="3121009" y="1134417"/>
                </a:cubicBezTo>
                <a:cubicBezTo>
                  <a:pt x="3089546" y="1134417"/>
                  <a:pt x="3058082" y="1134416"/>
                  <a:pt x="3026619" y="1134416"/>
                </a:cubicBezTo>
                <a:close/>
                <a:moveTo>
                  <a:pt x="273174" y="234376"/>
                </a:moveTo>
                <a:lnTo>
                  <a:pt x="777230" y="234376"/>
                </a:lnTo>
                <a:lnTo>
                  <a:pt x="777230" y="1314376"/>
                </a:lnTo>
                <a:lnTo>
                  <a:pt x="273174" y="1314376"/>
                </a:lnTo>
                <a:close/>
                <a:moveTo>
                  <a:pt x="258244" y="126376"/>
                </a:moveTo>
                <a:cubicBezTo>
                  <a:pt x="182968" y="126376"/>
                  <a:pt x="121944" y="187400"/>
                  <a:pt x="121944" y="262676"/>
                </a:cubicBezTo>
                <a:lnTo>
                  <a:pt x="121944" y="1286076"/>
                </a:lnTo>
                <a:cubicBezTo>
                  <a:pt x="121944" y="1361352"/>
                  <a:pt x="182968" y="1422376"/>
                  <a:pt x="258244" y="1422376"/>
                </a:cubicBezTo>
                <a:lnTo>
                  <a:pt x="2768375" y="1422376"/>
                </a:lnTo>
                <a:cubicBezTo>
                  <a:pt x="2843651" y="1422376"/>
                  <a:pt x="2904675" y="1361352"/>
                  <a:pt x="2904675" y="1286076"/>
                </a:cubicBezTo>
                <a:lnTo>
                  <a:pt x="2904675" y="262676"/>
                </a:lnTo>
                <a:cubicBezTo>
                  <a:pt x="2904675" y="187400"/>
                  <a:pt x="2843651" y="126376"/>
                  <a:pt x="2768375" y="126376"/>
                </a:cubicBezTo>
                <a:close/>
                <a:moveTo>
                  <a:pt x="162882" y="0"/>
                </a:moveTo>
                <a:lnTo>
                  <a:pt x="2863736" y="0"/>
                </a:lnTo>
                <a:cubicBezTo>
                  <a:pt x="2953693" y="0"/>
                  <a:pt x="3026618" y="72925"/>
                  <a:pt x="3026618" y="162882"/>
                </a:cubicBezTo>
                <a:lnTo>
                  <a:pt x="3026618" y="1385870"/>
                </a:lnTo>
                <a:cubicBezTo>
                  <a:pt x="3026618" y="1475827"/>
                  <a:pt x="2953693" y="1548752"/>
                  <a:pt x="2863736" y="1548752"/>
                </a:cubicBezTo>
                <a:lnTo>
                  <a:pt x="162882" y="1548752"/>
                </a:lnTo>
                <a:cubicBezTo>
                  <a:pt x="72925" y="1548752"/>
                  <a:pt x="0" y="1475827"/>
                  <a:pt x="0" y="1385870"/>
                </a:cubicBezTo>
                <a:lnTo>
                  <a:pt x="0" y="162882"/>
                </a:lnTo>
                <a:cubicBezTo>
                  <a:pt x="0" y="72925"/>
                  <a:pt x="72925" y="0"/>
                  <a:pt x="16288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5" name="Rounded Rectangle 6">
            <a:extLst>
              <a:ext uri="{FF2B5EF4-FFF2-40B4-BE49-F238E27FC236}">
                <a16:creationId xmlns:a16="http://schemas.microsoft.com/office/drawing/2014/main" xmlns="" id="{55A46852-6C12-4FC7-AF9A-4C600CD37CAC}"/>
              </a:ext>
            </a:extLst>
          </p:cNvPr>
          <p:cNvSpPr/>
          <p:nvPr/>
        </p:nvSpPr>
        <p:spPr>
          <a:xfrm>
            <a:off x="4793335" y="2826559"/>
            <a:ext cx="432827" cy="208478"/>
          </a:xfrm>
          <a:custGeom>
            <a:avLst/>
            <a:gdLst/>
            <a:ahLst/>
            <a:cxnLst/>
            <a:rect l="l" t="t" r="r" b="b"/>
            <a:pathLst>
              <a:path w="3215400" h="1548752">
                <a:moveTo>
                  <a:pt x="3026619" y="414336"/>
                </a:moveTo>
                <a:lnTo>
                  <a:pt x="3121009" y="414336"/>
                </a:lnTo>
                <a:cubicBezTo>
                  <a:pt x="3173140" y="414336"/>
                  <a:pt x="3215400" y="456596"/>
                  <a:pt x="3215400" y="508727"/>
                </a:cubicBezTo>
                <a:lnTo>
                  <a:pt x="3215400" y="1040026"/>
                </a:lnTo>
                <a:cubicBezTo>
                  <a:pt x="3215400" y="1092157"/>
                  <a:pt x="3173140" y="1134417"/>
                  <a:pt x="3121009" y="1134417"/>
                </a:cubicBezTo>
                <a:cubicBezTo>
                  <a:pt x="3089546" y="1134417"/>
                  <a:pt x="3058082" y="1134416"/>
                  <a:pt x="3026619" y="1134416"/>
                </a:cubicBezTo>
                <a:close/>
                <a:moveTo>
                  <a:pt x="928911" y="234376"/>
                </a:moveTo>
                <a:lnTo>
                  <a:pt x="1432967" y="234376"/>
                </a:lnTo>
                <a:lnTo>
                  <a:pt x="1432967" y="1314376"/>
                </a:lnTo>
                <a:lnTo>
                  <a:pt x="928911" y="1314376"/>
                </a:lnTo>
                <a:close/>
                <a:moveTo>
                  <a:pt x="273174" y="234376"/>
                </a:moveTo>
                <a:lnTo>
                  <a:pt x="777230" y="234376"/>
                </a:lnTo>
                <a:lnTo>
                  <a:pt x="777230" y="1314376"/>
                </a:lnTo>
                <a:lnTo>
                  <a:pt x="273174" y="1314376"/>
                </a:lnTo>
                <a:close/>
                <a:moveTo>
                  <a:pt x="258244" y="126376"/>
                </a:moveTo>
                <a:cubicBezTo>
                  <a:pt x="182968" y="126376"/>
                  <a:pt x="121944" y="187400"/>
                  <a:pt x="121944" y="262676"/>
                </a:cubicBezTo>
                <a:lnTo>
                  <a:pt x="121944" y="1286076"/>
                </a:lnTo>
                <a:cubicBezTo>
                  <a:pt x="121944" y="1361352"/>
                  <a:pt x="182968" y="1422376"/>
                  <a:pt x="258244" y="1422376"/>
                </a:cubicBezTo>
                <a:lnTo>
                  <a:pt x="2768375" y="1422376"/>
                </a:lnTo>
                <a:cubicBezTo>
                  <a:pt x="2843651" y="1422376"/>
                  <a:pt x="2904675" y="1361352"/>
                  <a:pt x="2904675" y="1286076"/>
                </a:cubicBezTo>
                <a:lnTo>
                  <a:pt x="2904675" y="262676"/>
                </a:lnTo>
                <a:cubicBezTo>
                  <a:pt x="2904675" y="187400"/>
                  <a:pt x="2843651" y="126376"/>
                  <a:pt x="2768375" y="126376"/>
                </a:cubicBezTo>
                <a:close/>
                <a:moveTo>
                  <a:pt x="162882" y="0"/>
                </a:moveTo>
                <a:lnTo>
                  <a:pt x="2863736" y="0"/>
                </a:lnTo>
                <a:cubicBezTo>
                  <a:pt x="2953693" y="0"/>
                  <a:pt x="3026618" y="72925"/>
                  <a:pt x="3026618" y="162882"/>
                </a:cubicBezTo>
                <a:lnTo>
                  <a:pt x="3026618" y="1385870"/>
                </a:lnTo>
                <a:cubicBezTo>
                  <a:pt x="3026618" y="1475827"/>
                  <a:pt x="2953693" y="1548752"/>
                  <a:pt x="2863736" y="1548752"/>
                </a:cubicBezTo>
                <a:lnTo>
                  <a:pt x="162882" y="1548752"/>
                </a:lnTo>
                <a:cubicBezTo>
                  <a:pt x="72925" y="1548752"/>
                  <a:pt x="0" y="1475827"/>
                  <a:pt x="0" y="1385870"/>
                </a:cubicBezTo>
                <a:lnTo>
                  <a:pt x="0" y="162882"/>
                </a:lnTo>
                <a:cubicBezTo>
                  <a:pt x="0" y="72925"/>
                  <a:pt x="72925" y="0"/>
                  <a:pt x="16288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6" name="Rounded Rectangle 6">
            <a:extLst>
              <a:ext uri="{FF2B5EF4-FFF2-40B4-BE49-F238E27FC236}">
                <a16:creationId xmlns:a16="http://schemas.microsoft.com/office/drawing/2014/main" xmlns="" id="{57E7B078-7AAE-4115-A713-F6424D0F94F9}"/>
              </a:ext>
            </a:extLst>
          </p:cNvPr>
          <p:cNvSpPr/>
          <p:nvPr/>
        </p:nvSpPr>
        <p:spPr>
          <a:xfrm>
            <a:off x="5430441" y="2826559"/>
            <a:ext cx="432827" cy="208478"/>
          </a:xfrm>
          <a:custGeom>
            <a:avLst/>
            <a:gdLst/>
            <a:ahLst/>
            <a:cxnLst/>
            <a:rect l="l" t="t" r="r" b="b"/>
            <a:pathLst>
              <a:path w="3215400" h="1548752">
                <a:moveTo>
                  <a:pt x="3026619" y="414336"/>
                </a:moveTo>
                <a:lnTo>
                  <a:pt x="3121009" y="414336"/>
                </a:lnTo>
                <a:cubicBezTo>
                  <a:pt x="3173140" y="414336"/>
                  <a:pt x="3215400" y="456596"/>
                  <a:pt x="3215400" y="508727"/>
                </a:cubicBezTo>
                <a:lnTo>
                  <a:pt x="3215400" y="1040026"/>
                </a:lnTo>
                <a:cubicBezTo>
                  <a:pt x="3215400" y="1092157"/>
                  <a:pt x="3173140" y="1134417"/>
                  <a:pt x="3121009" y="1134417"/>
                </a:cubicBezTo>
                <a:cubicBezTo>
                  <a:pt x="3089546" y="1134417"/>
                  <a:pt x="3058082" y="1134416"/>
                  <a:pt x="3026619" y="1134416"/>
                </a:cubicBezTo>
                <a:close/>
                <a:moveTo>
                  <a:pt x="1584648" y="234376"/>
                </a:moveTo>
                <a:lnTo>
                  <a:pt x="2088704" y="234376"/>
                </a:lnTo>
                <a:lnTo>
                  <a:pt x="2088704" y="1314376"/>
                </a:lnTo>
                <a:lnTo>
                  <a:pt x="1584648" y="1314376"/>
                </a:lnTo>
                <a:close/>
                <a:moveTo>
                  <a:pt x="928911" y="234376"/>
                </a:moveTo>
                <a:lnTo>
                  <a:pt x="1432967" y="234376"/>
                </a:lnTo>
                <a:lnTo>
                  <a:pt x="1432967" y="1314376"/>
                </a:lnTo>
                <a:lnTo>
                  <a:pt x="928911" y="1314376"/>
                </a:lnTo>
                <a:close/>
                <a:moveTo>
                  <a:pt x="273174" y="234376"/>
                </a:moveTo>
                <a:lnTo>
                  <a:pt x="777230" y="234376"/>
                </a:lnTo>
                <a:lnTo>
                  <a:pt x="777230" y="1314376"/>
                </a:lnTo>
                <a:lnTo>
                  <a:pt x="273174" y="1314376"/>
                </a:lnTo>
                <a:close/>
                <a:moveTo>
                  <a:pt x="258244" y="126376"/>
                </a:moveTo>
                <a:cubicBezTo>
                  <a:pt x="182968" y="126376"/>
                  <a:pt x="121944" y="187400"/>
                  <a:pt x="121944" y="262676"/>
                </a:cubicBezTo>
                <a:lnTo>
                  <a:pt x="121944" y="1286076"/>
                </a:lnTo>
                <a:cubicBezTo>
                  <a:pt x="121944" y="1361352"/>
                  <a:pt x="182968" y="1422376"/>
                  <a:pt x="258244" y="1422376"/>
                </a:cubicBezTo>
                <a:lnTo>
                  <a:pt x="2768375" y="1422376"/>
                </a:lnTo>
                <a:cubicBezTo>
                  <a:pt x="2843651" y="1422376"/>
                  <a:pt x="2904675" y="1361352"/>
                  <a:pt x="2904675" y="1286076"/>
                </a:cubicBezTo>
                <a:lnTo>
                  <a:pt x="2904675" y="262676"/>
                </a:lnTo>
                <a:cubicBezTo>
                  <a:pt x="2904675" y="187400"/>
                  <a:pt x="2843651" y="126376"/>
                  <a:pt x="2768375" y="126376"/>
                </a:cubicBezTo>
                <a:close/>
                <a:moveTo>
                  <a:pt x="162882" y="0"/>
                </a:moveTo>
                <a:lnTo>
                  <a:pt x="2863736" y="0"/>
                </a:lnTo>
                <a:cubicBezTo>
                  <a:pt x="2953693" y="0"/>
                  <a:pt x="3026618" y="72925"/>
                  <a:pt x="3026618" y="162882"/>
                </a:cubicBezTo>
                <a:lnTo>
                  <a:pt x="3026618" y="1385870"/>
                </a:lnTo>
                <a:cubicBezTo>
                  <a:pt x="3026618" y="1475827"/>
                  <a:pt x="2953693" y="1548752"/>
                  <a:pt x="2863736" y="1548752"/>
                </a:cubicBezTo>
                <a:lnTo>
                  <a:pt x="162882" y="1548752"/>
                </a:lnTo>
                <a:cubicBezTo>
                  <a:pt x="72925" y="1548752"/>
                  <a:pt x="0" y="1475827"/>
                  <a:pt x="0" y="1385870"/>
                </a:cubicBezTo>
                <a:lnTo>
                  <a:pt x="0" y="162882"/>
                </a:lnTo>
                <a:cubicBezTo>
                  <a:pt x="0" y="72925"/>
                  <a:pt x="72925" y="0"/>
                  <a:pt x="16288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7" name="Rounded Rectangle 6">
            <a:extLst>
              <a:ext uri="{FF2B5EF4-FFF2-40B4-BE49-F238E27FC236}">
                <a16:creationId xmlns:a16="http://schemas.microsoft.com/office/drawing/2014/main" xmlns="" id="{C95AAC98-6455-4A53-9EF8-1276C7123C06}"/>
              </a:ext>
            </a:extLst>
          </p:cNvPr>
          <p:cNvSpPr/>
          <p:nvPr/>
        </p:nvSpPr>
        <p:spPr>
          <a:xfrm>
            <a:off x="6067547" y="2826559"/>
            <a:ext cx="432827" cy="208478"/>
          </a:xfrm>
          <a:custGeom>
            <a:avLst/>
            <a:gdLst/>
            <a:ahLst/>
            <a:cxnLst/>
            <a:rect l="l" t="t" r="r" b="b"/>
            <a:pathLst>
              <a:path w="3215400" h="1548752">
                <a:moveTo>
                  <a:pt x="3026619" y="414336"/>
                </a:moveTo>
                <a:lnTo>
                  <a:pt x="3121009" y="414336"/>
                </a:lnTo>
                <a:cubicBezTo>
                  <a:pt x="3173140" y="414336"/>
                  <a:pt x="3215400" y="456596"/>
                  <a:pt x="3215400" y="508727"/>
                </a:cubicBezTo>
                <a:lnTo>
                  <a:pt x="3215400" y="1040026"/>
                </a:lnTo>
                <a:cubicBezTo>
                  <a:pt x="3215400" y="1092157"/>
                  <a:pt x="3173140" y="1134417"/>
                  <a:pt x="3121009" y="1134417"/>
                </a:cubicBezTo>
                <a:cubicBezTo>
                  <a:pt x="3089546" y="1134417"/>
                  <a:pt x="3058082" y="1134416"/>
                  <a:pt x="3026619" y="1134416"/>
                </a:cubicBezTo>
                <a:close/>
                <a:moveTo>
                  <a:pt x="2240385" y="234376"/>
                </a:moveTo>
                <a:lnTo>
                  <a:pt x="2744441" y="234376"/>
                </a:lnTo>
                <a:lnTo>
                  <a:pt x="2744441" y="1314376"/>
                </a:lnTo>
                <a:lnTo>
                  <a:pt x="2240385" y="1314376"/>
                </a:lnTo>
                <a:close/>
                <a:moveTo>
                  <a:pt x="1584648" y="234376"/>
                </a:moveTo>
                <a:lnTo>
                  <a:pt x="2088704" y="234376"/>
                </a:lnTo>
                <a:lnTo>
                  <a:pt x="2088704" y="1314376"/>
                </a:lnTo>
                <a:lnTo>
                  <a:pt x="1584648" y="1314376"/>
                </a:lnTo>
                <a:close/>
                <a:moveTo>
                  <a:pt x="928911" y="234376"/>
                </a:moveTo>
                <a:lnTo>
                  <a:pt x="1432967" y="234376"/>
                </a:lnTo>
                <a:lnTo>
                  <a:pt x="1432967" y="1314376"/>
                </a:lnTo>
                <a:lnTo>
                  <a:pt x="928911" y="1314376"/>
                </a:lnTo>
                <a:close/>
                <a:moveTo>
                  <a:pt x="273174" y="234376"/>
                </a:moveTo>
                <a:lnTo>
                  <a:pt x="777230" y="234376"/>
                </a:lnTo>
                <a:lnTo>
                  <a:pt x="777230" y="1314376"/>
                </a:lnTo>
                <a:lnTo>
                  <a:pt x="273174" y="1314376"/>
                </a:lnTo>
                <a:close/>
                <a:moveTo>
                  <a:pt x="258244" y="126376"/>
                </a:moveTo>
                <a:cubicBezTo>
                  <a:pt x="182968" y="126376"/>
                  <a:pt x="121944" y="187400"/>
                  <a:pt x="121944" y="262676"/>
                </a:cubicBezTo>
                <a:lnTo>
                  <a:pt x="121944" y="1286076"/>
                </a:lnTo>
                <a:cubicBezTo>
                  <a:pt x="121944" y="1361352"/>
                  <a:pt x="182968" y="1422376"/>
                  <a:pt x="258244" y="1422376"/>
                </a:cubicBezTo>
                <a:lnTo>
                  <a:pt x="2768375" y="1422376"/>
                </a:lnTo>
                <a:cubicBezTo>
                  <a:pt x="2843651" y="1422376"/>
                  <a:pt x="2904675" y="1361352"/>
                  <a:pt x="2904675" y="1286076"/>
                </a:cubicBezTo>
                <a:lnTo>
                  <a:pt x="2904675" y="262676"/>
                </a:lnTo>
                <a:cubicBezTo>
                  <a:pt x="2904675" y="187400"/>
                  <a:pt x="2843651" y="126376"/>
                  <a:pt x="2768375" y="126376"/>
                </a:cubicBezTo>
                <a:close/>
                <a:moveTo>
                  <a:pt x="162882" y="0"/>
                </a:moveTo>
                <a:lnTo>
                  <a:pt x="2863736" y="0"/>
                </a:lnTo>
                <a:cubicBezTo>
                  <a:pt x="2953693" y="0"/>
                  <a:pt x="3026618" y="72925"/>
                  <a:pt x="3026618" y="162882"/>
                </a:cubicBezTo>
                <a:lnTo>
                  <a:pt x="3026618" y="1385870"/>
                </a:lnTo>
                <a:cubicBezTo>
                  <a:pt x="3026618" y="1475827"/>
                  <a:pt x="2953693" y="1548752"/>
                  <a:pt x="2863736" y="1548752"/>
                </a:cubicBezTo>
                <a:lnTo>
                  <a:pt x="162882" y="1548752"/>
                </a:lnTo>
                <a:cubicBezTo>
                  <a:pt x="72925" y="1548752"/>
                  <a:pt x="0" y="1475827"/>
                  <a:pt x="0" y="1385870"/>
                </a:cubicBezTo>
                <a:lnTo>
                  <a:pt x="0" y="162882"/>
                </a:lnTo>
                <a:cubicBezTo>
                  <a:pt x="0" y="72925"/>
                  <a:pt x="72925" y="0"/>
                  <a:pt x="16288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8" name="Teardrop 6">
            <a:extLst>
              <a:ext uri="{FF2B5EF4-FFF2-40B4-BE49-F238E27FC236}">
                <a16:creationId xmlns:a16="http://schemas.microsoft.com/office/drawing/2014/main" xmlns="" id="{EE591C53-3623-47D7-AB9E-92A3003263F8}"/>
              </a:ext>
            </a:extLst>
          </p:cNvPr>
          <p:cNvSpPr/>
          <p:nvPr/>
        </p:nvSpPr>
        <p:spPr>
          <a:xfrm rot="8100000">
            <a:off x="8313590" y="2784226"/>
            <a:ext cx="293144" cy="293145"/>
          </a:xfrm>
          <a:custGeom>
            <a:avLst/>
            <a:gdLst/>
            <a:ahLst/>
            <a:cxnLst/>
            <a:rect l="l" t="t" r="r" b="b"/>
            <a:pathLst>
              <a:path w="2483832" h="2483835">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79" name="Donut 24">
            <a:extLst>
              <a:ext uri="{FF2B5EF4-FFF2-40B4-BE49-F238E27FC236}">
                <a16:creationId xmlns:a16="http://schemas.microsoft.com/office/drawing/2014/main" xmlns="" id="{8BF50A0A-454E-454B-A449-67B53A854FB1}"/>
              </a:ext>
            </a:extLst>
          </p:cNvPr>
          <p:cNvSpPr/>
          <p:nvPr/>
        </p:nvSpPr>
        <p:spPr>
          <a:xfrm>
            <a:off x="4603191" y="1979686"/>
            <a:ext cx="433604" cy="437134"/>
          </a:xfrm>
          <a:custGeom>
            <a:avLst/>
            <a:gdLst/>
            <a:ahLst/>
            <a:cxnLst/>
            <a:rect l="l" t="t" r="r" b="b"/>
            <a:pathLst>
              <a:path w="3208412" h="3234532">
                <a:moveTo>
                  <a:pt x="1561445" y="1065858"/>
                </a:moveTo>
                <a:cubicBezTo>
                  <a:pt x="1654998" y="1065858"/>
                  <a:pt x="1743610" y="1087015"/>
                  <a:pt x="1821879" y="1126644"/>
                </a:cubicBezTo>
                <a:lnTo>
                  <a:pt x="1611352" y="1337172"/>
                </a:lnTo>
                <a:cubicBezTo>
                  <a:pt x="1595200" y="1333388"/>
                  <a:pt x="1578468" y="1332141"/>
                  <a:pt x="1561445" y="1332141"/>
                </a:cubicBezTo>
                <a:cubicBezTo>
                  <a:pt x="1373145" y="1332141"/>
                  <a:pt x="1220499" y="1484787"/>
                  <a:pt x="1220499" y="1673087"/>
                </a:cubicBezTo>
                <a:cubicBezTo>
                  <a:pt x="1220499" y="1861387"/>
                  <a:pt x="1373145" y="2014033"/>
                  <a:pt x="1561445" y="2014033"/>
                </a:cubicBezTo>
                <a:cubicBezTo>
                  <a:pt x="1749745" y="2014033"/>
                  <a:pt x="1902391" y="1861387"/>
                  <a:pt x="1902391" y="1673087"/>
                </a:cubicBezTo>
                <a:cubicBezTo>
                  <a:pt x="1902391" y="1643675"/>
                  <a:pt x="1898667" y="1615133"/>
                  <a:pt x="1890450" y="1588219"/>
                </a:cubicBezTo>
                <a:lnTo>
                  <a:pt x="2093156" y="1385512"/>
                </a:lnTo>
                <a:cubicBezTo>
                  <a:pt x="2142229" y="1470075"/>
                  <a:pt x="2168674" y="1568493"/>
                  <a:pt x="2168674" y="1673087"/>
                </a:cubicBezTo>
                <a:cubicBezTo>
                  <a:pt x="2168674" y="2008450"/>
                  <a:pt x="1896808" y="2280316"/>
                  <a:pt x="1561445" y="2280316"/>
                </a:cubicBezTo>
                <a:cubicBezTo>
                  <a:pt x="1226082" y="2280316"/>
                  <a:pt x="954217" y="2008450"/>
                  <a:pt x="954217" y="1673087"/>
                </a:cubicBezTo>
                <a:cubicBezTo>
                  <a:pt x="954217" y="1337724"/>
                  <a:pt x="1226082" y="1065858"/>
                  <a:pt x="1561445" y="1065858"/>
                </a:cubicBezTo>
                <a:close/>
                <a:moveTo>
                  <a:pt x="1561445" y="580076"/>
                </a:moveTo>
                <a:cubicBezTo>
                  <a:pt x="1790175" y="580076"/>
                  <a:pt x="2002494" y="650333"/>
                  <a:pt x="2177834" y="770690"/>
                </a:cubicBezTo>
                <a:lnTo>
                  <a:pt x="1968030" y="980494"/>
                </a:lnTo>
                <a:cubicBezTo>
                  <a:pt x="1849962" y="907198"/>
                  <a:pt x="1710422" y="866794"/>
                  <a:pt x="1561445" y="866794"/>
                </a:cubicBezTo>
                <a:cubicBezTo>
                  <a:pt x="1116142" y="866794"/>
                  <a:pt x="755153" y="1227784"/>
                  <a:pt x="755153" y="1673087"/>
                </a:cubicBezTo>
                <a:cubicBezTo>
                  <a:pt x="755153" y="2118390"/>
                  <a:pt x="1116142" y="2479380"/>
                  <a:pt x="1561445" y="2479380"/>
                </a:cubicBezTo>
                <a:cubicBezTo>
                  <a:pt x="2006748" y="2479380"/>
                  <a:pt x="2367738" y="2118390"/>
                  <a:pt x="2367738" y="1673087"/>
                </a:cubicBezTo>
                <a:cubicBezTo>
                  <a:pt x="2367738" y="1513043"/>
                  <a:pt x="2321108" y="1363890"/>
                  <a:pt x="2239307" y="1239362"/>
                </a:cubicBezTo>
                <a:lnTo>
                  <a:pt x="2445928" y="1032741"/>
                </a:lnTo>
                <a:cubicBezTo>
                  <a:pt x="2577451" y="1212149"/>
                  <a:pt x="2654457" y="1433625"/>
                  <a:pt x="2654457" y="1673087"/>
                </a:cubicBezTo>
                <a:cubicBezTo>
                  <a:pt x="2654457" y="2276741"/>
                  <a:pt x="2165099" y="2766099"/>
                  <a:pt x="1561445" y="2766099"/>
                </a:cubicBezTo>
                <a:cubicBezTo>
                  <a:pt x="957792" y="2766099"/>
                  <a:pt x="468434" y="2276741"/>
                  <a:pt x="468434" y="1673087"/>
                </a:cubicBezTo>
                <a:cubicBezTo>
                  <a:pt x="468434" y="1069433"/>
                  <a:pt x="957792" y="580076"/>
                  <a:pt x="1561445" y="580076"/>
                </a:cubicBezTo>
                <a:close/>
                <a:moveTo>
                  <a:pt x="1561445" y="111642"/>
                </a:moveTo>
                <a:cubicBezTo>
                  <a:pt x="1890473" y="111642"/>
                  <a:pt x="2195731" y="213411"/>
                  <a:pt x="2447076" y="387744"/>
                </a:cubicBezTo>
                <a:lnTo>
                  <a:pt x="2453780" y="494744"/>
                </a:lnTo>
                <a:lnTo>
                  <a:pt x="2309436" y="639088"/>
                </a:lnTo>
                <a:cubicBezTo>
                  <a:pt x="2099826" y="485554"/>
                  <a:pt x="1841132" y="395669"/>
                  <a:pt x="1561445" y="395669"/>
                </a:cubicBezTo>
                <a:cubicBezTo>
                  <a:pt x="855947" y="395669"/>
                  <a:pt x="284027" y="967589"/>
                  <a:pt x="284027" y="1673087"/>
                </a:cubicBezTo>
                <a:cubicBezTo>
                  <a:pt x="284027" y="2378585"/>
                  <a:pt x="855947" y="2950505"/>
                  <a:pt x="1561445" y="2950505"/>
                </a:cubicBezTo>
                <a:cubicBezTo>
                  <a:pt x="2266943" y="2950505"/>
                  <a:pt x="2838863" y="2378585"/>
                  <a:pt x="2838863" y="1673087"/>
                </a:cubicBezTo>
                <a:cubicBezTo>
                  <a:pt x="2838863" y="1382650"/>
                  <a:pt x="2741936" y="1114852"/>
                  <a:pt x="2577529" y="901139"/>
                </a:cubicBezTo>
                <a:lnTo>
                  <a:pt x="2706681" y="771988"/>
                </a:lnTo>
                <a:lnTo>
                  <a:pt x="2841540" y="780437"/>
                </a:lnTo>
                <a:cubicBezTo>
                  <a:pt x="3019168" y="1032973"/>
                  <a:pt x="3122890" y="1340917"/>
                  <a:pt x="3122890" y="1673087"/>
                </a:cubicBezTo>
                <a:cubicBezTo>
                  <a:pt x="3122890" y="2535449"/>
                  <a:pt x="2423807" y="3234532"/>
                  <a:pt x="1561445" y="3234532"/>
                </a:cubicBezTo>
                <a:cubicBezTo>
                  <a:pt x="699083" y="3234532"/>
                  <a:pt x="0" y="2535449"/>
                  <a:pt x="0" y="1673087"/>
                </a:cubicBezTo>
                <a:cubicBezTo>
                  <a:pt x="0" y="810725"/>
                  <a:pt x="699083" y="111642"/>
                  <a:pt x="1561445" y="111642"/>
                </a:cubicBezTo>
                <a:close/>
                <a:moveTo>
                  <a:pt x="2909110" y="0"/>
                </a:moveTo>
                <a:lnTo>
                  <a:pt x="2926757" y="281655"/>
                </a:lnTo>
                <a:lnTo>
                  <a:pt x="3208412" y="299301"/>
                </a:lnTo>
                <a:lnTo>
                  <a:pt x="2863230" y="644483"/>
                </a:lnTo>
                <a:lnTo>
                  <a:pt x="2685547" y="633351"/>
                </a:lnTo>
                <a:lnTo>
                  <a:pt x="1718098" y="1600799"/>
                </a:lnTo>
                <a:cubicBezTo>
                  <a:pt x="1729236" y="1622491"/>
                  <a:pt x="1734939" y="1647123"/>
                  <a:pt x="1734939" y="1673087"/>
                </a:cubicBezTo>
                <a:cubicBezTo>
                  <a:pt x="1734939" y="1768905"/>
                  <a:pt x="1657263" y="1846581"/>
                  <a:pt x="1561445" y="1846581"/>
                </a:cubicBezTo>
                <a:cubicBezTo>
                  <a:pt x="1465627" y="1846581"/>
                  <a:pt x="1387951" y="1768905"/>
                  <a:pt x="1387951" y="1673087"/>
                </a:cubicBezTo>
                <a:cubicBezTo>
                  <a:pt x="1387951" y="1577269"/>
                  <a:pt x="1465627" y="1499593"/>
                  <a:pt x="1561445" y="1499593"/>
                </a:cubicBezTo>
                <a:lnTo>
                  <a:pt x="1591006" y="1505561"/>
                </a:lnTo>
                <a:lnTo>
                  <a:pt x="2574981" y="521587"/>
                </a:lnTo>
                <a:lnTo>
                  <a:pt x="2563928" y="34518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80" name="Chord 38">
            <a:extLst>
              <a:ext uri="{FF2B5EF4-FFF2-40B4-BE49-F238E27FC236}">
                <a16:creationId xmlns:a16="http://schemas.microsoft.com/office/drawing/2014/main" xmlns="" id="{BDA7CF54-9F37-4520-A3F4-25C3EC3A776B}"/>
              </a:ext>
            </a:extLst>
          </p:cNvPr>
          <p:cNvSpPr/>
          <p:nvPr/>
        </p:nvSpPr>
        <p:spPr>
          <a:xfrm>
            <a:off x="5277177" y="1979317"/>
            <a:ext cx="340508" cy="437873"/>
          </a:xfrm>
          <a:custGeom>
            <a:avLst/>
            <a:gdLst/>
            <a:ahLst/>
            <a:cxnLst/>
            <a:rect l="l" t="t" r="r" b="b"/>
            <a:pathLst>
              <a:path w="2519554" h="3240000">
                <a:moveTo>
                  <a:pt x="1259778" y="0"/>
                </a:moveTo>
                <a:cubicBezTo>
                  <a:pt x="1299543" y="0"/>
                  <a:pt x="1331778" y="32235"/>
                  <a:pt x="1331778" y="72000"/>
                </a:cubicBezTo>
                <a:lnTo>
                  <a:pt x="1331778" y="292696"/>
                </a:lnTo>
                <a:cubicBezTo>
                  <a:pt x="1526887" y="301316"/>
                  <a:pt x="1719796" y="357828"/>
                  <a:pt x="1894309" y="459601"/>
                </a:cubicBezTo>
                <a:cubicBezTo>
                  <a:pt x="2284331" y="687055"/>
                  <a:pt x="2522839" y="1105809"/>
                  <a:pt x="2519520" y="1557297"/>
                </a:cubicBezTo>
                <a:lnTo>
                  <a:pt x="2509882" y="1557270"/>
                </a:lnTo>
                <a:cubicBezTo>
                  <a:pt x="2413806" y="1435449"/>
                  <a:pt x="2264527" y="1358626"/>
                  <a:pt x="2097304" y="1358626"/>
                </a:cubicBezTo>
                <a:cubicBezTo>
                  <a:pt x="1931567" y="1358626"/>
                  <a:pt x="1783455" y="1434091"/>
                  <a:pt x="1688484" y="1554913"/>
                </a:cubicBezTo>
                <a:lnTo>
                  <a:pt x="1657888" y="1554825"/>
                </a:lnTo>
                <a:cubicBezTo>
                  <a:pt x="1579123" y="1454657"/>
                  <a:pt x="1463823" y="1385682"/>
                  <a:pt x="1331778" y="1368008"/>
                </a:cubicBezTo>
                <a:lnTo>
                  <a:pt x="1331778" y="2507895"/>
                </a:lnTo>
                <a:lnTo>
                  <a:pt x="1356113" y="2507895"/>
                </a:lnTo>
                <a:lnTo>
                  <a:pt x="1356113" y="2868215"/>
                </a:lnTo>
                <a:lnTo>
                  <a:pt x="1353558" y="2868215"/>
                </a:lnTo>
                <a:cubicBezTo>
                  <a:pt x="1347515" y="3074779"/>
                  <a:pt x="1177830" y="3240000"/>
                  <a:pt x="969556" y="3240000"/>
                </a:cubicBezTo>
                <a:cubicBezTo>
                  <a:pt x="759529" y="3240000"/>
                  <a:pt x="588743" y="3071985"/>
                  <a:pt x="585029" y="2863014"/>
                </a:cubicBezTo>
                <a:cubicBezTo>
                  <a:pt x="584214" y="2861474"/>
                  <a:pt x="584183" y="2859896"/>
                  <a:pt x="584183" y="2858310"/>
                </a:cubicBezTo>
                <a:lnTo>
                  <a:pt x="584422" y="2856985"/>
                </a:lnTo>
                <a:cubicBezTo>
                  <a:pt x="584186" y="2856201"/>
                  <a:pt x="584184" y="2855415"/>
                  <a:pt x="584184" y="2854628"/>
                </a:cubicBezTo>
                <a:lnTo>
                  <a:pt x="584846" y="2854628"/>
                </a:lnTo>
                <a:cubicBezTo>
                  <a:pt x="585977" y="2797047"/>
                  <a:pt x="628115" y="2750982"/>
                  <a:pt x="679843" y="2750982"/>
                </a:cubicBezTo>
                <a:cubicBezTo>
                  <a:pt x="731571" y="2750982"/>
                  <a:pt x="773709" y="2797047"/>
                  <a:pt x="774841" y="2854628"/>
                </a:cubicBezTo>
                <a:lnTo>
                  <a:pt x="776870" y="2854628"/>
                </a:lnTo>
                <a:cubicBezTo>
                  <a:pt x="776870" y="2961046"/>
                  <a:pt x="863138" y="3047314"/>
                  <a:pt x="969556" y="3047314"/>
                </a:cubicBezTo>
                <a:cubicBezTo>
                  <a:pt x="1075974" y="3047314"/>
                  <a:pt x="1162242" y="2961046"/>
                  <a:pt x="1162242" y="2854628"/>
                </a:cubicBezTo>
                <a:lnTo>
                  <a:pt x="1163439" y="2854628"/>
                </a:lnTo>
                <a:lnTo>
                  <a:pt x="1163439" y="2507895"/>
                </a:lnTo>
                <a:lnTo>
                  <a:pt x="1187778" y="2507895"/>
                </a:lnTo>
                <a:lnTo>
                  <a:pt x="1187778" y="1365548"/>
                </a:lnTo>
                <a:cubicBezTo>
                  <a:pt x="1048083" y="1378241"/>
                  <a:pt x="925400" y="1448176"/>
                  <a:pt x="842602" y="1552487"/>
                </a:cubicBezTo>
                <a:lnTo>
                  <a:pt x="807450" y="1552386"/>
                </a:lnTo>
                <a:cubicBezTo>
                  <a:pt x="712615" y="1432960"/>
                  <a:pt x="565486" y="1358626"/>
                  <a:pt x="400996" y="1358626"/>
                </a:cubicBezTo>
                <a:cubicBezTo>
                  <a:pt x="240343" y="1358626"/>
                  <a:pt x="96251" y="1429532"/>
                  <a:pt x="0" y="1543232"/>
                </a:cubicBezTo>
                <a:cubicBezTo>
                  <a:pt x="1264" y="1094357"/>
                  <a:pt x="241710" y="680052"/>
                  <a:pt x="631054" y="455977"/>
                </a:cubicBezTo>
                <a:cubicBezTo>
                  <a:pt x="804121" y="356374"/>
                  <a:pt x="994908" y="301092"/>
                  <a:pt x="1187778" y="292721"/>
                </a:cubicBezTo>
                <a:lnTo>
                  <a:pt x="1187778" y="72000"/>
                </a:lnTo>
                <a:cubicBezTo>
                  <a:pt x="1187778" y="32235"/>
                  <a:pt x="1220013" y="0"/>
                  <a:pt x="1259778"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1" name="Heart 38">
            <a:extLst>
              <a:ext uri="{FF2B5EF4-FFF2-40B4-BE49-F238E27FC236}">
                <a16:creationId xmlns:a16="http://schemas.microsoft.com/office/drawing/2014/main" xmlns="" id="{73EF6EE9-C896-415C-A264-28479307D570}"/>
              </a:ext>
            </a:extLst>
          </p:cNvPr>
          <p:cNvSpPr/>
          <p:nvPr/>
        </p:nvSpPr>
        <p:spPr>
          <a:xfrm>
            <a:off x="5770720" y="1252545"/>
            <a:ext cx="382181" cy="382181"/>
          </a:xfrm>
          <a:prstGeom prst="hear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2" name="Round Same Side Corner Rectangle 19">
            <a:extLst>
              <a:ext uri="{FF2B5EF4-FFF2-40B4-BE49-F238E27FC236}">
                <a16:creationId xmlns:a16="http://schemas.microsoft.com/office/drawing/2014/main" xmlns="" id="{FD7DC5CE-D99A-4A24-A059-E7A747D8A536}"/>
              </a:ext>
            </a:extLst>
          </p:cNvPr>
          <p:cNvSpPr/>
          <p:nvPr/>
        </p:nvSpPr>
        <p:spPr>
          <a:xfrm>
            <a:off x="7782928" y="4184858"/>
            <a:ext cx="289093" cy="357183"/>
          </a:xfrm>
          <a:custGeom>
            <a:avLst/>
            <a:gdLst/>
            <a:ahLst/>
            <a:cxnLst/>
            <a:rect l="l" t="t" r="r" b="b"/>
            <a:pathLst>
              <a:path w="2600931" h="3213524">
                <a:moveTo>
                  <a:pt x="1304260" y="0"/>
                </a:moveTo>
                <a:cubicBezTo>
                  <a:pt x="1403671" y="0"/>
                  <a:pt x="1484260" y="80589"/>
                  <a:pt x="1484260" y="180000"/>
                </a:cubicBezTo>
                <a:lnTo>
                  <a:pt x="1484260" y="412061"/>
                </a:lnTo>
                <a:lnTo>
                  <a:pt x="2330931" y="412061"/>
                </a:lnTo>
                <a:lnTo>
                  <a:pt x="2600931" y="682061"/>
                </a:lnTo>
                <a:lnTo>
                  <a:pt x="2330931" y="952061"/>
                </a:lnTo>
                <a:lnTo>
                  <a:pt x="1484260" y="952061"/>
                </a:lnTo>
                <a:lnTo>
                  <a:pt x="1484260" y="1110244"/>
                </a:lnTo>
                <a:lnTo>
                  <a:pt x="2375646" y="1110244"/>
                </a:lnTo>
                <a:lnTo>
                  <a:pt x="2375646" y="1650244"/>
                </a:lnTo>
                <a:lnTo>
                  <a:pt x="1484260" y="1650244"/>
                </a:lnTo>
                <a:lnTo>
                  <a:pt x="1484260" y="3213524"/>
                </a:lnTo>
                <a:lnTo>
                  <a:pt x="1124260" y="3213524"/>
                </a:lnTo>
                <a:lnTo>
                  <a:pt x="1124260" y="1650244"/>
                </a:lnTo>
                <a:lnTo>
                  <a:pt x="270000" y="1650244"/>
                </a:lnTo>
                <a:lnTo>
                  <a:pt x="0" y="1380244"/>
                </a:lnTo>
                <a:lnTo>
                  <a:pt x="270000" y="1110244"/>
                </a:lnTo>
                <a:lnTo>
                  <a:pt x="1124260" y="1110244"/>
                </a:lnTo>
                <a:lnTo>
                  <a:pt x="1124260" y="952061"/>
                </a:lnTo>
                <a:lnTo>
                  <a:pt x="224931" y="952061"/>
                </a:lnTo>
                <a:lnTo>
                  <a:pt x="224931" y="412061"/>
                </a:lnTo>
                <a:lnTo>
                  <a:pt x="1124260" y="412061"/>
                </a:lnTo>
                <a:lnTo>
                  <a:pt x="1124260" y="180000"/>
                </a:lnTo>
                <a:cubicBezTo>
                  <a:pt x="1124260" y="80589"/>
                  <a:pt x="1204849" y="0"/>
                  <a:pt x="130426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3" name="Rectangle 23">
            <a:extLst>
              <a:ext uri="{FF2B5EF4-FFF2-40B4-BE49-F238E27FC236}">
                <a16:creationId xmlns:a16="http://schemas.microsoft.com/office/drawing/2014/main" xmlns="" id="{7C2DCBCA-2BC3-4459-A6D5-2B7DA7CF896C}"/>
              </a:ext>
            </a:extLst>
          </p:cNvPr>
          <p:cNvSpPr/>
          <p:nvPr/>
        </p:nvSpPr>
        <p:spPr>
          <a:xfrm>
            <a:off x="3527955" y="4223407"/>
            <a:ext cx="476152" cy="280084"/>
          </a:xfrm>
          <a:custGeom>
            <a:avLst/>
            <a:gdLst/>
            <a:ahLst/>
            <a:cxnLst/>
            <a:rect l="l" t="t" r="r" b="b"/>
            <a:pathLst>
              <a:path w="4529836" h="2664566">
                <a:moveTo>
                  <a:pt x="1861969" y="0"/>
                </a:moveTo>
                <a:cubicBezTo>
                  <a:pt x="2177122" y="0"/>
                  <a:pt x="2455874" y="155855"/>
                  <a:pt x="2611443" y="404565"/>
                </a:cubicBezTo>
                <a:cubicBezTo>
                  <a:pt x="2709453" y="315054"/>
                  <a:pt x="2840684" y="266178"/>
                  <a:pt x="2983336" y="266178"/>
                </a:cubicBezTo>
                <a:cubicBezTo>
                  <a:pt x="3293144" y="266178"/>
                  <a:pt x="3549108" y="496718"/>
                  <a:pt x="3578241" y="797044"/>
                </a:cubicBezTo>
                <a:cubicBezTo>
                  <a:pt x="3583592" y="793823"/>
                  <a:pt x="3589010" y="793774"/>
                  <a:pt x="3594440" y="793774"/>
                </a:cubicBezTo>
                <a:cubicBezTo>
                  <a:pt x="4111042" y="793774"/>
                  <a:pt x="4529836" y="1212568"/>
                  <a:pt x="4529836" y="1729170"/>
                </a:cubicBezTo>
                <a:cubicBezTo>
                  <a:pt x="4529836" y="2216938"/>
                  <a:pt x="4156487" y="2617512"/>
                  <a:pt x="3679930" y="2660249"/>
                </a:cubicBezTo>
                <a:lnTo>
                  <a:pt x="3679930" y="2664566"/>
                </a:lnTo>
                <a:lnTo>
                  <a:pt x="3594440" y="2664566"/>
                </a:lnTo>
                <a:lnTo>
                  <a:pt x="1043912" y="2664566"/>
                </a:lnTo>
                <a:lnTo>
                  <a:pt x="1043912" y="2657589"/>
                </a:lnTo>
                <a:cubicBezTo>
                  <a:pt x="1008374" y="2662448"/>
                  <a:pt x="972132" y="2664566"/>
                  <a:pt x="935396" y="2664566"/>
                </a:cubicBezTo>
                <a:cubicBezTo>
                  <a:pt x="418794" y="2664566"/>
                  <a:pt x="0" y="2245772"/>
                  <a:pt x="0" y="1729170"/>
                </a:cubicBezTo>
                <a:cubicBezTo>
                  <a:pt x="0" y="1212568"/>
                  <a:pt x="418794" y="793774"/>
                  <a:pt x="935396" y="793774"/>
                </a:cubicBezTo>
                <a:lnTo>
                  <a:pt x="954395" y="797612"/>
                </a:lnTo>
                <a:cubicBezTo>
                  <a:pt x="1004779" y="344999"/>
                  <a:pt x="1393085" y="0"/>
                  <a:pt x="1861969"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4" name="Oval 31">
            <a:extLst>
              <a:ext uri="{FF2B5EF4-FFF2-40B4-BE49-F238E27FC236}">
                <a16:creationId xmlns:a16="http://schemas.microsoft.com/office/drawing/2014/main" xmlns="" id="{A562338D-A6BB-4174-9A71-93BB1672B635}"/>
              </a:ext>
            </a:extLst>
          </p:cNvPr>
          <p:cNvSpPr/>
          <p:nvPr/>
        </p:nvSpPr>
        <p:spPr>
          <a:xfrm>
            <a:off x="6633502" y="4184654"/>
            <a:ext cx="354255" cy="357590"/>
          </a:xfrm>
          <a:custGeom>
            <a:avLst/>
            <a:gdLst/>
            <a:ahLst/>
            <a:cxnLst/>
            <a:rect l="l" t="t" r="r" b="b"/>
            <a:pathLst>
              <a:path w="3187187" h="3217189">
                <a:moveTo>
                  <a:pt x="2136560" y="2669280"/>
                </a:moveTo>
                <a:cubicBezTo>
                  <a:pt x="2154235" y="2662847"/>
                  <a:pt x="2173778" y="2671961"/>
                  <a:pt x="2180211" y="2689635"/>
                </a:cubicBezTo>
                <a:lnTo>
                  <a:pt x="2338628" y="3124881"/>
                </a:lnTo>
                <a:cubicBezTo>
                  <a:pt x="2345061" y="3142556"/>
                  <a:pt x="2335948" y="3162099"/>
                  <a:pt x="2318273" y="3168533"/>
                </a:cubicBezTo>
                <a:lnTo>
                  <a:pt x="2190259" y="3215126"/>
                </a:lnTo>
                <a:cubicBezTo>
                  <a:pt x="2172585" y="3221559"/>
                  <a:pt x="2153041" y="3212445"/>
                  <a:pt x="2146608" y="3194771"/>
                </a:cubicBezTo>
                <a:lnTo>
                  <a:pt x="1988192" y="2759525"/>
                </a:lnTo>
                <a:cubicBezTo>
                  <a:pt x="1981759" y="2741850"/>
                  <a:pt x="1990872" y="2722307"/>
                  <a:pt x="2008547" y="2715873"/>
                </a:cubicBezTo>
                <a:close/>
                <a:moveTo>
                  <a:pt x="1050626" y="2669280"/>
                </a:moveTo>
                <a:lnTo>
                  <a:pt x="1178640" y="2715873"/>
                </a:lnTo>
                <a:cubicBezTo>
                  <a:pt x="1196314" y="2722307"/>
                  <a:pt x="1205428" y="2741850"/>
                  <a:pt x="1198995" y="2759525"/>
                </a:cubicBezTo>
                <a:lnTo>
                  <a:pt x="1040578" y="3194771"/>
                </a:lnTo>
                <a:cubicBezTo>
                  <a:pt x="1034145" y="3212445"/>
                  <a:pt x="1014601" y="3221559"/>
                  <a:pt x="996927" y="3215126"/>
                </a:cubicBezTo>
                <a:lnTo>
                  <a:pt x="868913" y="3168533"/>
                </a:lnTo>
                <a:cubicBezTo>
                  <a:pt x="851239" y="3162099"/>
                  <a:pt x="842125" y="3142556"/>
                  <a:pt x="848558" y="3124881"/>
                </a:cubicBezTo>
                <a:lnTo>
                  <a:pt x="1006975" y="2689635"/>
                </a:lnTo>
                <a:cubicBezTo>
                  <a:pt x="1013408" y="2671961"/>
                  <a:pt x="1032952" y="2662847"/>
                  <a:pt x="1050626" y="2669280"/>
                </a:cubicBezTo>
                <a:close/>
                <a:moveTo>
                  <a:pt x="2647909" y="2029882"/>
                </a:moveTo>
                <a:cubicBezTo>
                  <a:pt x="2656328" y="2027626"/>
                  <a:pt x="2665608" y="2028582"/>
                  <a:pt x="2673752" y="2033284"/>
                </a:cubicBezTo>
                <a:lnTo>
                  <a:pt x="3074877" y="2264874"/>
                </a:lnTo>
                <a:cubicBezTo>
                  <a:pt x="3091166" y="2274278"/>
                  <a:pt x="3096747" y="2295107"/>
                  <a:pt x="3087343" y="2311396"/>
                </a:cubicBezTo>
                <a:lnTo>
                  <a:pt x="3019228" y="2429374"/>
                </a:lnTo>
                <a:cubicBezTo>
                  <a:pt x="3009824" y="2445663"/>
                  <a:pt x="2988995" y="2451244"/>
                  <a:pt x="2972706" y="2441840"/>
                </a:cubicBezTo>
                <a:lnTo>
                  <a:pt x="2571581" y="2210250"/>
                </a:lnTo>
                <a:cubicBezTo>
                  <a:pt x="2555292" y="2200846"/>
                  <a:pt x="2549710" y="2180017"/>
                  <a:pt x="2559115" y="2163728"/>
                </a:cubicBezTo>
                <a:lnTo>
                  <a:pt x="2627229" y="2045750"/>
                </a:lnTo>
                <a:cubicBezTo>
                  <a:pt x="2631932" y="2037605"/>
                  <a:pt x="2639490" y="2032138"/>
                  <a:pt x="2647909" y="2029882"/>
                </a:cubicBezTo>
                <a:close/>
                <a:moveTo>
                  <a:pt x="539277" y="2029882"/>
                </a:moveTo>
                <a:cubicBezTo>
                  <a:pt x="547696" y="2032138"/>
                  <a:pt x="555255" y="2037605"/>
                  <a:pt x="559957" y="2045750"/>
                </a:cubicBezTo>
                <a:lnTo>
                  <a:pt x="628071" y="2163728"/>
                </a:lnTo>
                <a:cubicBezTo>
                  <a:pt x="637476" y="2180017"/>
                  <a:pt x="631895" y="2200846"/>
                  <a:pt x="615606" y="2210250"/>
                </a:cubicBezTo>
                <a:lnTo>
                  <a:pt x="214481" y="2441840"/>
                </a:lnTo>
                <a:cubicBezTo>
                  <a:pt x="198192" y="2451244"/>
                  <a:pt x="177363" y="2445663"/>
                  <a:pt x="167958" y="2429374"/>
                </a:cubicBezTo>
                <a:lnTo>
                  <a:pt x="99844" y="2311396"/>
                </a:lnTo>
                <a:cubicBezTo>
                  <a:pt x="90439" y="2295107"/>
                  <a:pt x="96020" y="2274278"/>
                  <a:pt x="112309" y="2264874"/>
                </a:cubicBezTo>
                <a:lnTo>
                  <a:pt x="513434" y="2033284"/>
                </a:lnTo>
                <a:cubicBezTo>
                  <a:pt x="521579" y="2028582"/>
                  <a:pt x="530858" y="2027626"/>
                  <a:pt x="539277" y="2029882"/>
                </a:cubicBezTo>
                <a:close/>
                <a:moveTo>
                  <a:pt x="3094879" y="918289"/>
                </a:moveTo>
                <a:cubicBezTo>
                  <a:pt x="3112554" y="911856"/>
                  <a:pt x="3132097" y="920969"/>
                  <a:pt x="3138531" y="938644"/>
                </a:cubicBezTo>
                <a:lnTo>
                  <a:pt x="3185124" y="1066657"/>
                </a:lnTo>
                <a:cubicBezTo>
                  <a:pt x="3191557" y="1084332"/>
                  <a:pt x="3182443" y="1103875"/>
                  <a:pt x="3164769" y="1110308"/>
                </a:cubicBezTo>
                <a:lnTo>
                  <a:pt x="2729523" y="1268725"/>
                </a:lnTo>
                <a:cubicBezTo>
                  <a:pt x="2711848" y="1275158"/>
                  <a:pt x="2692304" y="1266045"/>
                  <a:pt x="2685871" y="1248370"/>
                </a:cubicBezTo>
                <a:lnTo>
                  <a:pt x="2639278" y="1120357"/>
                </a:lnTo>
                <a:cubicBezTo>
                  <a:pt x="2632845" y="1102682"/>
                  <a:pt x="2641959" y="1083138"/>
                  <a:pt x="2659633" y="1076705"/>
                </a:cubicBezTo>
                <a:close/>
                <a:moveTo>
                  <a:pt x="92307" y="918289"/>
                </a:moveTo>
                <a:lnTo>
                  <a:pt x="527553" y="1076705"/>
                </a:lnTo>
                <a:cubicBezTo>
                  <a:pt x="545228" y="1083138"/>
                  <a:pt x="554341" y="1102682"/>
                  <a:pt x="547908" y="1120357"/>
                </a:cubicBezTo>
                <a:lnTo>
                  <a:pt x="501315" y="1248370"/>
                </a:lnTo>
                <a:cubicBezTo>
                  <a:pt x="494882" y="1266045"/>
                  <a:pt x="475338" y="1275158"/>
                  <a:pt x="457664" y="1268725"/>
                </a:cubicBezTo>
                <a:lnTo>
                  <a:pt x="22418" y="1110308"/>
                </a:lnTo>
                <a:cubicBezTo>
                  <a:pt x="4743" y="1103875"/>
                  <a:pt x="-4370" y="1084332"/>
                  <a:pt x="2063" y="1066657"/>
                </a:cubicBezTo>
                <a:lnTo>
                  <a:pt x="48656" y="938644"/>
                </a:lnTo>
                <a:cubicBezTo>
                  <a:pt x="55089" y="920969"/>
                  <a:pt x="74633" y="911856"/>
                  <a:pt x="92307" y="918289"/>
                </a:cubicBezTo>
                <a:close/>
                <a:moveTo>
                  <a:pt x="1593593" y="658644"/>
                </a:moveTo>
                <a:cubicBezTo>
                  <a:pt x="2116495" y="658644"/>
                  <a:pt x="2540391" y="1082540"/>
                  <a:pt x="2540391" y="1605442"/>
                </a:cubicBezTo>
                <a:cubicBezTo>
                  <a:pt x="2540391" y="2128344"/>
                  <a:pt x="2116495" y="2552240"/>
                  <a:pt x="1593593" y="2552240"/>
                </a:cubicBezTo>
                <a:cubicBezTo>
                  <a:pt x="1070691" y="2552240"/>
                  <a:pt x="646795" y="2128344"/>
                  <a:pt x="646795" y="1605442"/>
                </a:cubicBezTo>
                <a:cubicBezTo>
                  <a:pt x="646795" y="1082540"/>
                  <a:pt x="1070691" y="658644"/>
                  <a:pt x="1593593" y="658644"/>
                </a:cubicBezTo>
                <a:close/>
                <a:moveTo>
                  <a:pt x="2246117" y="1165"/>
                </a:moveTo>
                <a:cubicBezTo>
                  <a:pt x="2254536" y="-1090"/>
                  <a:pt x="2263815" y="-135"/>
                  <a:pt x="2271960" y="4568"/>
                </a:cubicBezTo>
                <a:lnTo>
                  <a:pt x="2389938" y="72682"/>
                </a:lnTo>
                <a:cubicBezTo>
                  <a:pt x="2406227" y="82087"/>
                  <a:pt x="2411808" y="102916"/>
                  <a:pt x="2402403" y="119205"/>
                </a:cubicBezTo>
                <a:lnTo>
                  <a:pt x="2170814" y="520330"/>
                </a:lnTo>
                <a:cubicBezTo>
                  <a:pt x="2161409" y="536619"/>
                  <a:pt x="2140580" y="542200"/>
                  <a:pt x="2124291" y="532795"/>
                </a:cubicBezTo>
                <a:lnTo>
                  <a:pt x="2006313" y="464681"/>
                </a:lnTo>
                <a:cubicBezTo>
                  <a:pt x="1990024" y="455276"/>
                  <a:pt x="1984443" y="434447"/>
                  <a:pt x="1993848" y="418158"/>
                </a:cubicBezTo>
                <a:lnTo>
                  <a:pt x="2225437" y="17033"/>
                </a:lnTo>
                <a:cubicBezTo>
                  <a:pt x="2230139" y="8889"/>
                  <a:pt x="2237698" y="3421"/>
                  <a:pt x="2246117" y="1165"/>
                </a:cubicBezTo>
                <a:close/>
                <a:moveTo>
                  <a:pt x="941069" y="1165"/>
                </a:moveTo>
                <a:cubicBezTo>
                  <a:pt x="949488" y="3421"/>
                  <a:pt x="957047" y="8889"/>
                  <a:pt x="961749" y="17033"/>
                </a:cubicBezTo>
                <a:lnTo>
                  <a:pt x="1193338" y="418158"/>
                </a:lnTo>
                <a:cubicBezTo>
                  <a:pt x="1202743" y="434447"/>
                  <a:pt x="1197162" y="455276"/>
                  <a:pt x="1180873" y="464681"/>
                </a:cubicBezTo>
                <a:lnTo>
                  <a:pt x="1062895" y="532795"/>
                </a:lnTo>
                <a:cubicBezTo>
                  <a:pt x="1046606" y="542200"/>
                  <a:pt x="1025777" y="536619"/>
                  <a:pt x="1016372" y="520330"/>
                </a:cubicBezTo>
                <a:lnTo>
                  <a:pt x="784783" y="119205"/>
                </a:lnTo>
                <a:cubicBezTo>
                  <a:pt x="775378" y="102916"/>
                  <a:pt x="780959" y="82087"/>
                  <a:pt x="797248" y="72682"/>
                </a:cubicBezTo>
                <a:lnTo>
                  <a:pt x="915226" y="4568"/>
                </a:lnTo>
                <a:cubicBezTo>
                  <a:pt x="923371" y="-135"/>
                  <a:pt x="932650" y="-1090"/>
                  <a:pt x="941069" y="1165"/>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5" name="Rectangle 23">
            <a:extLst>
              <a:ext uri="{FF2B5EF4-FFF2-40B4-BE49-F238E27FC236}">
                <a16:creationId xmlns:a16="http://schemas.microsoft.com/office/drawing/2014/main" xmlns="" id="{619BC7AD-71BA-44F4-A783-9A37D2C7E87D}"/>
              </a:ext>
            </a:extLst>
          </p:cNvPr>
          <p:cNvSpPr/>
          <p:nvPr/>
        </p:nvSpPr>
        <p:spPr>
          <a:xfrm>
            <a:off x="4736303" y="4206900"/>
            <a:ext cx="485828" cy="313098"/>
          </a:xfrm>
          <a:custGeom>
            <a:avLst/>
            <a:gdLst/>
            <a:ahLst/>
            <a:cxnLst/>
            <a:rect l="l" t="t" r="r" b="b"/>
            <a:pathLst>
              <a:path w="3224845" h="2078296">
                <a:moveTo>
                  <a:pt x="1153236" y="427959"/>
                </a:moveTo>
                <a:cubicBezTo>
                  <a:pt x="1348431" y="427959"/>
                  <a:pt x="1521080" y="524490"/>
                  <a:pt x="1617434" y="678532"/>
                </a:cubicBezTo>
                <a:cubicBezTo>
                  <a:pt x="1678138" y="623092"/>
                  <a:pt x="1759417" y="592820"/>
                  <a:pt x="1847771" y="592820"/>
                </a:cubicBezTo>
                <a:cubicBezTo>
                  <a:pt x="2039655" y="592820"/>
                  <a:pt x="2198190" y="735609"/>
                  <a:pt x="2216233" y="921620"/>
                </a:cubicBezTo>
                <a:cubicBezTo>
                  <a:pt x="2219548" y="919625"/>
                  <a:pt x="2222903" y="919594"/>
                  <a:pt x="2226267" y="919594"/>
                </a:cubicBezTo>
                <a:cubicBezTo>
                  <a:pt x="2546231" y="919594"/>
                  <a:pt x="2805617" y="1178981"/>
                  <a:pt x="2805617" y="1498945"/>
                </a:cubicBezTo>
                <a:cubicBezTo>
                  <a:pt x="2805617" y="1801051"/>
                  <a:pt x="2574378" y="2049153"/>
                  <a:pt x="2279216" y="2075622"/>
                </a:cubicBezTo>
                <a:lnTo>
                  <a:pt x="2279216" y="2078296"/>
                </a:lnTo>
                <a:lnTo>
                  <a:pt x="2226267" y="2078296"/>
                </a:lnTo>
                <a:lnTo>
                  <a:pt x="646561" y="2078296"/>
                </a:lnTo>
                <a:lnTo>
                  <a:pt x="646561" y="2073975"/>
                </a:lnTo>
                <a:cubicBezTo>
                  <a:pt x="624550" y="2076984"/>
                  <a:pt x="602103" y="2078296"/>
                  <a:pt x="579350" y="2078296"/>
                </a:cubicBezTo>
                <a:cubicBezTo>
                  <a:pt x="259386" y="2078296"/>
                  <a:pt x="0" y="1818910"/>
                  <a:pt x="0" y="1498945"/>
                </a:cubicBezTo>
                <a:cubicBezTo>
                  <a:pt x="0" y="1178981"/>
                  <a:pt x="259386" y="919594"/>
                  <a:pt x="579350" y="919594"/>
                </a:cubicBezTo>
                <a:lnTo>
                  <a:pt x="591118" y="921972"/>
                </a:lnTo>
                <a:cubicBezTo>
                  <a:pt x="622324" y="641639"/>
                  <a:pt x="862826" y="427959"/>
                  <a:pt x="1153236" y="427959"/>
                </a:cubicBezTo>
                <a:close/>
                <a:moveTo>
                  <a:pt x="1844671" y="0"/>
                </a:moveTo>
                <a:cubicBezTo>
                  <a:pt x="2007709" y="0"/>
                  <a:pt x="2151917" y="80629"/>
                  <a:pt x="2232398" y="209295"/>
                </a:cubicBezTo>
                <a:cubicBezTo>
                  <a:pt x="2283102" y="162988"/>
                  <a:pt x="2350992" y="137703"/>
                  <a:pt x="2424790" y="137703"/>
                </a:cubicBezTo>
                <a:cubicBezTo>
                  <a:pt x="2585064" y="137703"/>
                  <a:pt x="2717483" y="256969"/>
                  <a:pt x="2732554" y="412337"/>
                </a:cubicBezTo>
                <a:cubicBezTo>
                  <a:pt x="2735322" y="410671"/>
                  <a:pt x="2738125" y="410646"/>
                  <a:pt x="2740934" y="410646"/>
                </a:cubicBezTo>
                <a:cubicBezTo>
                  <a:pt x="3008189" y="410646"/>
                  <a:pt x="3224845" y="627302"/>
                  <a:pt x="3224845" y="894557"/>
                </a:cubicBezTo>
                <a:cubicBezTo>
                  <a:pt x="3224845" y="1096996"/>
                  <a:pt x="3100535" y="1270403"/>
                  <a:pt x="2923312" y="1340619"/>
                </a:cubicBezTo>
                <a:cubicBezTo>
                  <a:pt x="2866347" y="1049229"/>
                  <a:pt x="2609521" y="829523"/>
                  <a:pt x="2301383" y="829523"/>
                </a:cubicBezTo>
                <a:cubicBezTo>
                  <a:pt x="2297701" y="829523"/>
                  <a:pt x="2294026" y="829557"/>
                  <a:pt x="2290397" y="831741"/>
                </a:cubicBezTo>
                <a:cubicBezTo>
                  <a:pt x="2270640" y="628070"/>
                  <a:pt x="2097054" y="471725"/>
                  <a:pt x="1886953" y="471725"/>
                </a:cubicBezTo>
                <a:cubicBezTo>
                  <a:pt x="1790211" y="471725"/>
                  <a:pt x="1701214" y="504871"/>
                  <a:pt x="1634747" y="565575"/>
                </a:cubicBezTo>
                <a:cubicBezTo>
                  <a:pt x="1575570" y="470966"/>
                  <a:pt x="1490108" y="396171"/>
                  <a:pt x="1388252" y="349790"/>
                </a:cubicBezTo>
                <a:cubicBezTo>
                  <a:pt x="1438607" y="147092"/>
                  <a:pt x="1624461" y="0"/>
                  <a:pt x="1844671"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6" name="Oval 31">
            <a:extLst>
              <a:ext uri="{FF2B5EF4-FFF2-40B4-BE49-F238E27FC236}">
                <a16:creationId xmlns:a16="http://schemas.microsoft.com/office/drawing/2014/main" xmlns="" id="{F868F06C-402D-4D13-942D-8B7163B55E24}"/>
              </a:ext>
            </a:extLst>
          </p:cNvPr>
          <p:cNvSpPr/>
          <p:nvPr/>
        </p:nvSpPr>
        <p:spPr>
          <a:xfrm>
            <a:off x="5421938" y="4162596"/>
            <a:ext cx="407177" cy="401707"/>
          </a:xfrm>
          <a:custGeom>
            <a:avLst/>
            <a:gdLst/>
            <a:ahLst/>
            <a:cxnLst/>
            <a:rect l="l" t="t" r="r" b="b"/>
            <a:pathLst>
              <a:path w="3240076" h="3196551">
                <a:moveTo>
                  <a:pt x="2810300" y="1617710"/>
                </a:moveTo>
                <a:cubicBezTo>
                  <a:pt x="2817009" y="1615912"/>
                  <a:pt x="2824405" y="1616674"/>
                  <a:pt x="2830895" y="1620421"/>
                </a:cubicBezTo>
                <a:lnTo>
                  <a:pt x="3150571" y="1804986"/>
                </a:lnTo>
                <a:cubicBezTo>
                  <a:pt x="3163552" y="1812480"/>
                  <a:pt x="3168000" y="1829080"/>
                  <a:pt x="3160506" y="1842062"/>
                </a:cubicBezTo>
                <a:lnTo>
                  <a:pt x="3106222" y="1936084"/>
                </a:lnTo>
                <a:cubicBezTo>
                  <a:pt x="3098727" y="1949065"/>
                  <a:pt x="3082128" y="1953513"/>
                  <a:pt x="3069146" y="1946019"/>
                </a:cubicBezTo>
                <a:lnTo>
                  <a:pt x="2749470" y="1761453"/>
                </a:lnTo>
                <a:cubicBezTo>
                  <a:pt x="2736489" y="1753959"/>
                  <a:pt x="2732040" y="1737359"/>
                  <a:pt x="2739536" y="1724378"/>
                </a:cubicBezTo>
                <a:lnTo>
                  <a:pt x="2793819" y="1630356"/>
                </a:lnTo>
                <a:cubicBezTo>
                  <a:pt x="2797567" y="1623864"/>
                  <a:pt x="2803590" y="1619508"/>
                  <a:pt x="2810300" y="1617710"/>
                </a:cubicBezTo>
                <a:close/>
                <a:moveTo>
                  <a:pt x="1308278" y="1324343"/>
                </a:moveTo>
                <a:cubicBezTo>
                  <a:pt x="1529714" y="1324343"/>
                  <a:pt x="1725574" y="1433852"/>
                  <a:pt x="1834882" y="1608603"/>
                </a:cubicBezTo>
                <a:cubicBezTo>
                  <a:pt x="1903747" y="1545710"/>
                  <a:pt x="1995954" y="1511368"/>
                  <a:pt x="2096186" y="1511368"/>
                </a:cubicBezTo>
                <a:cubicBezTo>
                  <a:pt x="2313867" y="1511368"/>
                  <a:pt x="2493715" y="1673353"/>
                  <a:pt x="2514185" y="1884371"/>
                </a:cubicBezTo>
                <a:cubicBezTo>
                  <a:pt x="2517944" y="1882108"/>
                  <a:pt x="2521751" y="1882074"/>
                  <a:pt x="2525567" y="1882074"/>
                </a:cubicBezTo>
                <a:cubicBezTo>
                  <a:pt x="2888547" y="1882074"/>
                  <a:pt x="3182805" y="2176332"/>
                  <a:pt x="3182805" y="2539312"/>
                </a:cubicBezTo>
                <a:cubicBezTo>
                  <a:pt x="3182805" y="2882034"/>
                  <a:pt x="2920478" y="3163490"/>
                  <a:pt x="2585635" y="3193518"/>
                </a:cubicBezTo>
                <a:lnTo>
                  <a:pt x="2585635" y="3196551"/>
                </a:lnTo>
                <a:lnTo>
                  <a:pt x="2525567" y="3196551"/>
                </a:lnTo>
                <a:lnTo>
                  <a:pt x="733485" y="3196551"/>
                </a:lnTo>
                <a:lnTo>
                  <a:pt x="733485" y="3191649"/>
                </a:lnTo>
                <a:cubicBezTo>
                  <a:pt x="708515" y="3195063"/>
                  <a:pt x="683050" y="3196551"/>
                  <a:pt x="657239" y="3196551"/>
                </a:cubicBezTo>
                <a:cubicBezTo>
                  <a:pt x="294258" y="3196551"/>
                  <a:pt x="0" y="2902293"/>
                  <a:pt x="0" y="2539312"/>
                </a:cubicBezTo>
                <a:cubicBezTo>
                  <a:pt x="0" y="2176332"/>
                  <a:pt x="294258" y="1882074"/>
                  <a:pt x="657239" y="1882074"/>
                </a:cubicBezTo>
                <a:lnTo>
                  <a:pt x="670588" y="1884770"/>
                </a:lnTo>
                <a:cubicBezTo>
                  <a:pt x="705989" y="1566750"/>
                  <a:pt x="978825" y="1324343"/>
                  <a:pt x="1308278" y="1324343"/>
                </a:cubicBezTo>
                <a:close/>
                <a:moveTo>
                  <a:pt x="3166512" y="731828"/>
                </a:moveTo>
                <a:cubicBezTo>
                  <a:pt x="3180598" y="726701"/>
                  <a:pt x="3196172" y="733964"/>
                  <a:pt x="3201300" y="748050"/>
                </a:cubicBezTo>
                <a:lnTo>
                  <a:pt x="3238432" y="850070"/>
                </a:lnTo>
                <a:cubicBezTo>
                  <a:pt x="3243559" y="864156"/>
                  <a:pt x="3236295" y="879731"/>
                  <a:pt x="3222210" y="884857"/>
                </a:cubicBezTo>
                <a:lnTo>
                  <a:pt x="2875342" y="1011107"/>
                </a:lnTo>
                <a:cubicBezTo>
                  <a:pt x="2861256" y="1016234"/>
                  <a:pt x="2845680" y="1008972"/>
                  <a:pt x="2840554" y="994886"/>
                </a:cubicBezTo>
                <a:lnTo>
                  <a:pt x="2803421" y="892866"/>
                </a:lnTo>
                <a:cubicBezTo>
                  <a:pt x="2798295" y="878780"/>
                  <a:pt x="2805558" y="863204"/>
                  <a:pt x="2819643" y="858077"/>
                </a:cubicBezTo>
                <a:close/>
                <a:moveTo>
                  <a:pt x="773619" y="731828"/>
                </a:moveTo>
                <a:lnTo>
                  <a:pt x="1120487" y="858077"/>
                </a:lnTo>
                <a:cubicBezTo>
                  <a:pt x="1134573" y="863204"/>
                  <a:pt x="1141836" y="878780"/>
                  <a:pt x="1136709" y="892866"/>
                </a:cubicBezTo>
                <a:lnTo>
                  <a:pt x="1099577" y="994886"/>
                </a:lnTo>
                <a:cubicBezTo>
                  <a:pt x="1094450" y="1008972"/>
                  <a:pt x="1078875" y="1016234"/>
                  <a:pt x="1064789" y="1011107"/>
                </a:cubicBezTo>
                <a:lnTo>
                  <a:pt x="717921" y="884857"/>
                </a:lnTo>
                <a:cubicBezTo>
                  <a:pt x="703835" y="879731"/>
                  <a:pt x="696572" y="864156"/>
                  <a:pt x="701699" y="850070"/>
                </a:cubicBezTo>
                <a:lnTo>
                  <a:pt x="738831" y="748050"/>
                </a:lnTo>
                <a:cubicBezTo>
                  <a:pt x="743958" y="733964"/>
                  <a:pt x="759534" y="726701"/>
                  <a:pt x="773619" y="731828"/>
                </a:cubicBezTo>
                <a:close/>
                <a:moveTo>
                  <a:pt x="1970065" y="524905"/>
                </a:moveTo>
                <a:cubicBezTo>
                  <a:pt x="2386791" y="524905"/>
                  <a:pt x="2724614" y="862728"/>
                  <a:pt x="2724614" y="1279453"/>
                </a:cubicBezTo>
                <a:cubicBezTo>
                  <a:pt x="2724614" y="1453368"/>
                  <a:pt x="2665775" y="1613540"/>
                  <a:pt x="2564463" y="1739247"/>
                </a:cubicBezTo>
                <a:cubicBezTo>
                  <a:pt x="2529951" y="1545877"/>
                  <a:pt x="2358485" y="1402176"/>
                  <a:pt x="2153457" y="1402176"/>
                </a:cubicBezTo>
                <a:cubicBezTo>
                  <a:pt x="2053225" y="1402176"/>
                  <a:pt x="1961018" y="1436518"/>
                  <a:pt x="1892153" y="1499411"/>
                </a:cubicBezTo>
                <a:cubicBezTo>
                  <a:pt x="1782845" y="1324660"/>
                  <a:pt x="1586985" y="1215151"/>
                  <a:pt x="1365549" y="1215151"/>
                </a:cubicBezTo>
                <a:cubicBezTo>
                  <a:pt x="1314582" y="1215151"/>
                  <a:pt x="1264970" y="1220953"/>
                  <a:pt x="1217820" y="1233835"/>
                </a:cubicBezTo>
                <a:cubicBezTo>
                  <a:pt x="1240489" y="838320"/>
                  <a:pt x="1568676" y="524905"/>
                  <a:pt x="1970065" y="524905"/>
                </a:cubicBezTo>
                <a:close/>
                <a:moveTo>
                  <a:pt x="2490093" y="928"/>
                </a:moveTo>
                <a:cubicBezTo>
                  <a:pt x="2496802" y="-869"/>
                  <a:pt x="2504197" y="-108"/>
                  <a:pt x="2510688" y="3640"/>
                </a:cubicBezTo>
                <a:lnTo>
                  <a:pt x="2604711" y="57924"/>
                </a:lnTo>
                <a:cubicBezTo>
                  <a:pt x="2617692" y="65419"/>
                  <a:pt x="2622140" y="82019"/>
                  <a:pt x="2614644" y="95000"/>
                </a:cubicBezTo>
                <a:lnTo>
                  <a:pt x="2430080" y="414676"/>
                </a:lnTo>
                <a:cubicBezTo>
                  <a:pt x="2422585" y="427657"/>
                  <a:pt x="2405985" y="432105"/>
                  <a:pt x="2393004" y="424610"/>
                </a:cubicBezTo>
                <a:lnTo>
                  <a:pt x="2298982" y="370326"/>
                </a:lnTo>
                <a:cubicBezTo>
                  <a:pt x="2286000" y="362831"/>
                  <a:pt x="2281552" y="346232"/>
                  <a:pt x="2289048" y="333250"/>
                </a:cubicBezTo>
                <a:lnTo>
                  <a:pt x="2473612" y="13574"/>
                </a:lnTo>
                <a:cubicBezTo>
                  <a:pt x="2477359" y="7084"/>
                  <a:pt x="2483383" y="2726"/>
                  <a:pt x="2490093" y="928"/>
                </a:cubicBezTo>
                <a:close/>
                <a:moveTo>
                  <a:pt x="1450038" y="928"/>
                </a:moveTo>
                <a:cubicBezTo>
                  <a:pt x="1456747" y="2726"/>
                  <a:pt x="1462771" y="7084"/>
                  <a:pt x="1466519" y="13574"/>
                </a:cubicBezTo>
                <a:lnTo>
                  <a:pt x="1651083" y="333250"/>
                </a:lnTo>
                <a:cubicBezTo>
                  <a:pt x="1658578" y="346232"/>
                  <a:pt x="1654131" y="362831"/>
                  <a:pt x="1641149" y="370326"/>
                </a:cubicBezTo>
                <a:lnTo>
                  <a:pt x="1547127" y="424610"/>
                </a:lnTo>
                <a:cubicBezTo>
                  <a:pt x="1534145" y="432105"/>
                  <a:pt x="1517546" y="427657"/>
                  <a:pt x="1510050" y="414676"/>
                </a:cubicBezTo>
                <a:lnTo>
                  <a:pt x="1325486" y="95000"/>
                </a:lnTo>
                <a:cubicBezTo>
                  <a:pt x="1317991" y="82019"/>
                  <a:pt x="1322439" y="65419"/>
                  <a:pt x="1335420" y="57924"/>
                </a:cubicBezTo>
                <a:lnTo>
                  <a:pt x="1429442" y="3640"/>
                </a:lnTo>
                <a:cubicBezTo>
                  <a:pt x="1435933" y="-108"/>
                  <a:pt x="1443328" y="-869"/>
                  <a:pt x="1450038" y="92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7" name="Teardrop 17">
            <a:extLst>
              <a:ext uri="{FF2B5EF4-FFF2-40B4-BE49-F238E27FC236}">
                <a16:creationId xmlns:a16="http://schemas.microsoft.com/office/drawing/2014/main" xmlns="" id="{70EA793E-62E9-4EB6-81DC-CDF5E4631C01}"/>
              </a:ext>
            </a:extLst>
          </p:cNvPr>
          <p:cNvSpPr/>
          <p:nvPr/>
        </p:nvSpPr>
        <p:spPr>
          <a:xfrm rot="18900000">
            <a:off x="4203914" y="4194545"/>
            <a:ext cx="332582" cy="337808"/>
          </a:xfrm>
          <a:custGeom>
            <a:avLst/>
            <a:gdLst/>
            <a:ahLst/>
            <a:cxnLst/>
            <a:rect l="l" t="t" r="r" b="b"/>
            <a:pathLst>
              <a:path w="2646489" h="2688071">
                <a:moveTo>
                  <a:pt x="306023" y="2382048"/>
                </a:moveTo>
                <a:cubicBezTo>
                  <a:pt x="271732" y="2441625"/>
                  <a:pt x="254586" y="2501201"/>
                  <a:pt x="254586" y="2560778"/>
                </a:cubicBezTo>
                <a:cubicBezTo>
                  <a:pt x="254586" y="2631080"/>
                  <a:pt x="197595" y="2688071"/>
                  <a:pt x="127293" y="2688071"/>
                </a:cubicBezTo>
                <a:cubicBezTo>
                  <a:pt x="56991" y="2688071"/>
                  <a:pt x="0" y="2631081"/>
                  <a:pt x="0" y="2560778"/>
                </a:cubicBezTo>
                <a:cubicBezTo>
                  <a:pt x="0" y="2490477"/>
                  <a:pt x="56991" y="2433485"/>
                  <a:pt x="127293" y="2433485"/>
                </a:cubicBezTo>
                <a:cubicBezTo>
                  <a:pt x="186870" y="2433486"/>
                  <a:pt x="246446" y="2416340"/>
                  <a:pt x="306023" y="2382048"/>
                </a:cubicBezTo>
                <a:close/>
                <a:moveTo>
                  <a:pt x="812224" y="2334103"/>
                </a:moveTo>
                <a:cubicBezTo>
                  <a:pt x="777933" y="2393681"/>
                  <a:pt x="760787" y="2453256"/>
                  <a:pt x="760787" y="2512834"/>
                </a:cubicBezTo>
                <a:cubicBezTo>
                  <a:pt x="760787" y="2583136"/>
                  <a:pt x="703796" y="2640127"/>
                  <a:pt x="633494" y="2640127"/>
                </a:cubicBezTo>
                <a:cubicBezTo>
                  <a:pt x="563192" y="2640127"/>
                  <a:pt x="506201" y="2583136"/>
                  <a:pt x="506201" y="2512834"/>
                </a:cubicBezTo>
                <a:cubicBezTo>
                  <a:pt x="506201" y="2442532"/>
                  <a:pt x="563192" y="2385541"/>
                  <a:pt x="633494" y="2385541"/>
                </a:cubicBezTo>
                <a:cubicBezTo>
                  <a:pt x="693071" y="2385540"/>
                  <a:pt x="752647" y="2368395"/>
                  <a:pt x="812224" y="2334103"/>
                </a:cubicBezTo>
                <a:close/>
                <a:moveTo>
                  <a:pt x="353968" y="1875848"/>
                </a:moveTo>
                <a:cubicBezTo>
                  <a:pt x="319677" y="1935424"/>
                  <a:pt x="302531" y="1995001"/>
                  <a:pt x="302530" y="2054578"/>
                </a:cubicBezTo>
                <a:cubicBezTo>
                  <a:pt x="302530" y="2124880"/>
                  <a:pt x="245539" y="2181871"/>
                  <a:pt x="175237" y="2181871"/>
                </a:cubicBezTo>
                <a:cubicBezTo>
                  <a:pt x="104935" y="2181871"/>
                  <a:pt x="47945" y="2124880"/>
                  <a:pt x="47944" y="2054578"/>
                </a:cubicBezTo>
                <a:cubicBezTo>
                  <a:pt x="47944" y="1984276"/>
                  <a:pt x="104935" y="1927285"/>
                  <a:pt x="175237" y="1927285"/>
                </a:cubicBezTo>
                <a:cubicBezTo>
                  <a:pt x="234815" y="1927285"/>
                  <a:pt x="294391" y="1910139"/>
                  <a:pt x="353968" y="1875848"/>
                </a:cubicBezTo>
                <a:close/>
                <a:moveTo>
                  <a:pt x="401912" y="1369646"/>
                </a:moveTo>
                <a:cubicBezTo>
                  <a:pt x="367621" y="1429223"/>
                  <a:pt x="350475" y="1488799"/>
                  <a:pt x="350475" y="1548377"/>
                </a:cubicBezTo>
                <a:cubicBezTo>
                  <a:pt x="350475" y="1618679"/>
                  <a:pt x="293484" y="1675670"/>
                  <a:pt x="223182" y="1675670"/>
                </a:cubicBezTo>
                <a:cubicBezTo>
                  <a:pt x="152880" y="1675670"/>
                  <a:pt x="95889" y="1618679"/>
                  <a:pt x="95889" y="1548377"/>
                </a:cubicBezTo>
                <a:cubicBezTo>
                  <a:pt x="95889" y="1478075"/>
                  <a:pt x="152880" y="1421084"/>
                  <a:pt x="223182" y="1421084"/>
                </a:cubicBezTo>
                <a:cubicBezTo>
                  <a:pt x="282759" y="1421084"/>
                  <a:pt x="342335" y="1403938"/>
                  <a:pt x="401912" y="1369646"/>
                </a:cubicBezTo>
                <a:close/>
                <a:moveTo>
                  <a:pt x="1318425" y="2286158"/>
                </a:moveTo>
                <a:cubicBezTo>
                  <a:pt x="1284134" y="2345735"/>
                  <a:pt x="1266988" y="2405312"/>
                  <a:pt x="1266987" y="2464888"/>
                </a:cubicBezTo>
                <a:cubicBezTo>
                  <a:pt x="1266987" y="2535190"/>
                  <a:pt x="1209996" y="2592182"/>
                  <a:pt x="1139694" y="2592182"/>
                </a:cubicBezTo>
                <a:cubicBezTo>
                  <a:pt x="1069392" y="2592182"/>
                  <a:pt x="1012402" y="2535191"/>
                  <a:pt x="1012401" y="2464888"/>
                </a:cubicBezTo>
                <a:cubicBezTo>
                  <a:pt x="1012401" y="2394586"/>
                  <a:pt x="1069392" y="2337595"/>
                  <a:pt x="1139694" y="2337595"/>
                </a:cubicBezTo>
                <a:cubicBezTo>
                  <a:pt x="1199271" y="2337596"/>
                  <a:pt x="1258848" y="2320449"/>
                  <a:pt x="1318425" y="2286158"/>
                </a:cubicBezTo>
                <a:close/>
                <a:moveTo>
                  <a:pt x="860169" y="1827902"/>
                </a:moveTo>
                <a:cubicBezTo>
                  <a:pt x="825878" y="1887479"/>
                  <a:pt x="808731" y="1947056"/>
                  <a:pt x="808731" y="2006633"/>
                </a:cubicBezTo>
                <a:cubicBezTo>
                  <a:pt x="808731" y="2076935"/>
                  <a:pt x="751740" y="2133926"/>
                  <a:pt x="681438" y="2133926"/>
                </a:cubicBezTo>
                <a:cubicBezTo>
                  <a:pt x="611136" y="2133926"/>
                  <a:pt x="554146" y="2076935"/>
                  <a:pt x="554145" y="2006633"/>
                </a:cubicBezTo>
                <a:cubicBezTo>
                  <a:pt x="554145" y="1936331"/>
                  <a:pt x="611136" y="1879340"/>
                  <a:pt x="681438" y="1879340"/>
                </a:cubicBezTo>
                <a:cubicBezTo>
                  <a:pt x="741015" y="1879340"/>
                  <a:pt x="800591" y="1862193"/>
                  <a:pt x="860169" y="1827902"/>
                </a:cubicBezTo>
                <a:close/>
                <a:moveTo>
                  <a:pt x="2096803" y="190871"/>
                </a:moveTo>
                <a:cubicBezTo>
                  <a:pt x="2253382" y="347450"/>
                  <a:pt x="2314442" y="563378"/>
                  <a:pt x="2268166" y="764238"/>
                </a:cubicBezTo>
                <a:cubicBezTo>
                  <a:pt x="2361334" y="768461"/>
                  <a:pt x="2450817" y="809378"/>
                  <a:pt x="2521691" y="880252"/>
                </a:cubicBezTo>
                <a:cubicBezTo>
                  <a:pt x="2675615" y="1034176"/>
                  <a:pt x="2688247" y="1275888"/>
                  <a:pt x="2553508" y="1439575"/>
                </a:cubicBezTo>
                <a:cubicBezTo>
                  <a:pt x="2557767" y="1440633"/>
                  <a:pt x="2560483" y="1443301"/>
                  <a:pt x="2563181" y="1445999"/>
                </a:cubicBezTo>
                <a:cubicBezTo>
                  <a:pt x="2819847" y="1702665"/>
                  <a:pt x="2819847" y="2118808"/>
                  <a:pt x="2563181" y="2375474"/>
                </a:cubicBezTo>
                <a:cubicBezTo>
                  <a:pt x="2320841" y="2617815"/>
                  <a:pt x="1936328" y="2631341"/>
                  <a:pt x="1678325" y="2415804"/>
                </a:cubicBezTo>
                <a:lnTo>
                  <a:pt x="1676180" y="2417949"/>
                </a:lnTo>
                <a:lnTo>
                  <a:pt x="1633705" y="2375475"/>
                </a:lnTo>
                <a:lnTo>
                  <a:pt x="366513" y="1108282"/>
                </a:lnTo>
                <a:lnTo>
                  <a:pt x="369979" y="1104815"/>
                </a:lnTo>
                <a:cubicBezTo>
                  <a:pt x="349908" y="1089573"/>
                  <a:pt x="330850" y="1072619"/>
                  <a:pt x="312598" y="1054367"/>
                </a:cubicBezTo>
                <a:cubicBezTo>
                  <a:pt x="55932" y="797701"/>
                  <a:pt x="55932" y="381558"/>
                  <a:pt x="312598" y="124891"/>
                </a:cubicBezTo>
                <a:cubicBezTo>
                  <a:pt x="569264" y="-131775"/>
                  <a:pt x="985408" y="-131775"/>
                  <a:pt x="1242074" y="124891"/>
                </a:cubicBezTo>
                <a:lnTo>
                  <a:pt x="1249606" y="136238"/>
                </a:lnTo>
                <a:cubicBezTo>
                  <a:pt x="1499513" y="-63604"/>
                  <a:pt x="1863845" y="-42087"/>
                  <a:pt x="2096803" y="190871"/>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8" name="Rectangle 23">
            <a:extLst>
              <a:ext uri="{FF2B5EF4-FFF2-40B4-BE49-F238E27FC236}">
                <a16:creationId xmlns:a16="http://schemas.microsoft.com/office/drawing/2014/main" xmlns="" id="{7831D0A7-A340-4934-A1F5-6ACE6E1861B0}"/>
              </a:ext>
            </a:extLst>
          </p:cNvPr>
          <p:cNvSpPr/>
          <p:nvPr/>
        </p:nvSpPr>
        <p:spPr>
          <a:xfrm>
            <a:off x="6028922" y="4159866"/>
            <a:ext cx="404773" cy="407167"/>
          </a:xfrm>
          <a:custGeom>
            <a:avLst/>
            <a:gdLst/>
            <a:ahLst/>
            <a:cxnLst/>
            <a:rect l="l" t="t" r="r" b="b"/>
            <a:pathLst>
              <a:path w="3220951" h="3240001">
                <a:moveTo>
                  <a:pt x="1308278" y="1367793"/>
                </a:moveTo>
                <a:cubicBezTo>
                  <a:pt x="1529714" y="1367793"/>
                  <a:pt x="1725574" y="1477302"/>
                  <a:pt x="1834882" y="1652053"/>
                </a:cubicBezTo>
                <a:cubicBezTo>
                  <a:pt x="1903747" y="1589160"/>
                  <a:pt x="1995954" y="1554818"/>
                  <a:pt x="2096186" y="1554818"/>
                </a:cubicBezTo>
                <a:cubicBezTo>
                  <a:pt x="2313867" y="1554818"/>
                  <a:pt x="2493715" y="1716803"/>
                  <a:pt x="2514185" y="1927821"/>
                </a:cubicBezTo>
                <a:cubicBezTo>
                  <a:pt x="2517944" y="1925558"/>
                  <a:pt x="2521751" y="1925524"/>
                  <a:pt x="2525567" y="1925524"/>
                </a:cubicBezTo>
                <a:cubicBezTo>
                  <a:pt x="2888547" y="1925524"/>
                  <a:pt x="3182805" y="2219782"/>
                  <a:pt x="3182805" y="2582762"/>
                </a:cubicBezTo>
                <a:cubicBezTo>
                  <a:pt x="3182805" y="2925484"/>
                  <a:pt x="2920478" y="3206940"/>
                  <a:pt x="2585635" y="3236968"/>
                </a:cubicBezTo>
                <a:lnTo>
                  <a:pt x="2585635" y="3240001"/>
                </a:lnTo>
                <a:lnTo>
                  <a:pt x="2525567" y="3240001"/>
                </a:lnTo>
                <a:lnTo>
                  <a:pt x="733485" y="3240001"/>
                </a:lnTo>
                <a:lnTo>
                  <a:pt x="733485" y="3235099"/>
                </a:lnTo>
                <a:cubicBezTo>
                  <a:pt x="708515" y="3238513"/>
                  <a:pt x="683051" y="3240001"/>
                  <a:pt x="657239" y="3240001"/>
                </a:cubicBezTo>
                <a:cubicBezTo>
                  <a:pt x="294258" y="3240001"/>
                  <a:pt x="0" y="2945743"/>
                  <a:pt x="0" y="2582762"/>
                </a:cubicBezTo>
                <a:cubicBezTo>
                  <a:pt x="0" y="2219782"/>
                  <a:pt x="294258" y="1925524"/>
                  <a:pt x="657239" y="1925524"/>
                </a:cubicBezTo>
                <a:lnTo>
                  <a:pt x="670588" y="1928221"/>
                </a:lnTo>
                <a:cubicBezTo>
                  <a:pt x="705989" y="1610200"/>
                  <a:pt x="978825" y="1367793"/>
                  <a:pt x="1308278" y="1367793"/>
                </a:cubicBezTo>
                <a:close/>
                <a:moveTo>
                  <a:pt x="1589786" y="0"/>
                </a:moveTo>
                <a:cubicBezTo>
                  <a:pt x="1520182" y="453314"/>
                  <a:pt x="1668069" y="912942"/>
                  <a:pt x="1988957" y="1240613"/>
                </a:cubicBezTo>
                <a:cubicBezTo>
                  <a:pt x="2309845" y="1568285"/>
                  <a:pt x="2766281" y="1725754"/>
                  <a:pt x="3220951" y="1665645"/>
                </a:cubicBezTo>
                <a:cubicBezTo>
                  <a:pt x="3108976" y="1775302"/>
                  <a:pt x="2980523" y="1857805"/>
                  <a:pt x="2843553" y="1912752"/>
                </a:cubicBezTo>
                <a:cubicBezTo>
                  <a:pt x="2756367" y="1866073"/>
                  <a:pt x="2656598" y="1841175"/>
                  <a:pt x="2551012" y="1841175"/>
                </a:cubicBezTo>
                <a:cubicBezTo>
                  <a:pt x="2547197" y="1841176"/>
                  <a:pt x="2543390" y="1841210"/>
                  <a:pt x="2539631" y="1843473"/>
                </a:cubicBezTo>
                <a:cubicBezTo>
                  <a:pt x="2519161" y="1632454"/>
                  <a:pt x="2339312" y="1470470"/>
                  <a:pt x="2121631" y="1470470"/>
                </a:cubicBezTo>
                <a:cubicBezTo>
                  <a:pt x="2021400" y="1470470"/>
                  <a:pt x="1929192" y="1504812"/>
                  <a:pt x="1860327" y="1567705"/>
                </a:cubicBezTo>
                <a:cubicBezTo>
                  <a:pt x="1751020" y="1392954"/>
                  <a:pt x="1555160" y="1283445"/>
                  <a:pt x="1333723" y="1283445"/>
                </a:cubicBezTo>
                <a:lnTo>
                  <a:pt x="1331160" y="1283679"/>
                </a:lnTo>
                <a:cubicBezTo>
                  <a:pt x="1150898" y="856385"/>
                  <a:pt x="1238290" y="344219"/>
                  <a:pt x="158978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89" name="Round Same Side Corner Rectangle 8">
            <a:extLst>
              <a:ext uri="{FF2B5EF4-FFF2-40B4-BE49-F238E27FC236}">
                <a16:creationId xmlns:a16="http://schemas.microsoft.com/office/drawing/2014/main" xmlns="" id="{4C21F48E-DD7D-42FF-8FA0-206224A45700}"/>
              </a:ext>
            </a:extLst>
          </p:cNvPr>
          <p:cNvSpPr/>
          <p:nvPr/>
        </p:nvSpPr>
        <p:spPr>
          <a:xfrm>
            <a:off x="3677801" y="1211259"/>
            <a:ext cx="176460" cy="464752"/>
          </a:xfrm>
          <a:custGeom>
            <a:avLst/>
            <a:gdLst>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8887 w 1489775"/>
              <a:gd name="connsiteY10" fmla="*/ 2305078 h 3923699"/>
              <a:gd name="connsiteX11" fmla="*/ 1151853 w 1489775"/>
              <a:gd name="connsiteY11" fmla="*/ 3743699 h 3923699"/>
              <a:gd name="connsiteX12" fmla="*/ 971853 w 1489775"/>
              <a:gd name="connsiteY12" fmla="*/ 3923699 h 3923699"/>
              <a:gd name="connsiteX13" fmla="*/ 791853 w 1489775"/>
              <a:gd name="connsiteY13" fmla="*/ 3743699 h 3923699"/>
              <a:gd name="connsiteX14" fmla="*/ 791853 w 1489775"/>
              <a:gd name="connsiteY14" fmla="*/ 2305078 h 3923699"/>
              <a:gd name="connsiteX15" fmla="*/ 683854 w 1489775"/>
              <a:gd name="connsiteY15" fmla="*/ 2305078 h 3923699"/>
              <a:gd name="connsiteX16" fmla="*/ 683854 w 1489775"/>
              <a:gd name="connsiteY16" fmla="*/ 3743698 h 3923699"/>
              <a:gd name="connsiteX17" fmla="*/ 503854 w 1489775"/>
              <a:gd name="connsiteY17" fmla="*/ 3923698 h 3923699"/>
              <a:gd name="connsiteX18" fmla="*/ 323854 w 1489775"/>
              <a:gd name="connsiteY18" fmla="*/ 3743698 h 3923699"/>
              <a:gd name="connsiteX19" fmla="*/ 323854 w 1489775"/>
              <a:gd name="connsiteY19" fmla="*/ 2238914 h 3923699"/>
              <a:gd name="connsiteX20" fmla="*/ 330887 w 1489775"/>
              <a:gd name="connsiteY20" fmla="*/ 2238914 h 3923699"/>
              <a:gd name="connsiteX21" fmla="*/ 330887 w 1489775"/>
              <a:gd name="connsiteY21" fmla="*/ 1390678 h 3923699"/>
              <a:gd name="connsiteX22" fmla="*/ 288033 w 1489775"/>
              <a:gd name="connsiteY22" fmla="*/ 1390678 h 3923699"/>
              <a:gd name="connsiteX23" fmla="*/ 288033 w 1489775"/>
              <a:gd name="connsiteY23" fmla="*/ 2063902 h 3923699"/>
              <a:gd name="connsiteX24" fmla="*/ 144017 w 1489775"/>
              <a:gd name="connsiteY24" fmla="*/ 2207918 h 3923699"/>
              <a:gd name="connsiteX25" fmla="*/ 1 w 1489775"/>
              <a:gd name="connsiteY25" fmla="*/ 2063902 h 3923699"/>
              <a:gd name="connsiteX26" fmla="*/ 1 w 1489775"/>
              <a:gd name="connsiteY26" fmla="*/ 1390678 h 3923699"/>
              <a:gd name="connsiteX27" fmla="*/ 0 w 1489775"/>
              <a:gd name="connsiteY27" fmla="*/ 1390678 h 3923699"/>
              <a:gd name="connsiteX28" fmla="*/ 0 w 1489775"/>
              <a:gd name="connsiteY28" fmla="*/ 1030958 h 3923699"/>
              <a:gd name="connsiteX29" fmla="*/ 280204 w 1489775"/>
              <a:gd name="connsiteY29" fmla="*/ 750754 h 3923699"/>
              <a:gd name="connsiteX30" fmla="*/ 744888 w 1489775"/>
              <a:gd name="connsiteY30" fmla="*/ 0 h 3923699"/>
              <a:gd name="connsiteX31" fmla="*/ 1082199 w 1489775"/>
              <a:gd name="connsiteY31" fmla="*/ 337311 h 3923699"/>
              <a:gd name="connsiteX32" fmla="*/ 744888 w 1489775"/>
              <a:gd name="connsiteY32" fmla="*/ 674622 h 3923699"/>
              <a:gd name="connsiteX33" fmla="*/ 407577 w 1489775"/>
              <a:gd name="connsiteY33" fmla="*/ 337311 h 3923699"/>
              <a:gd name="connsiteX34" fmla="*/ 744888 w 1489775"/>
              <a:gd name="connsiteY34"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2238914 h 3923699"/>
              <a:gd name="connsiteX20" fmla="*/ 330887 w 1489775"/>
              <a:gd name="connsiteY20" fmla="*/ 1390678 h 3923699"/>
              <a:gd name="connsiteX21" fmla="*/ 288033 w 1489775"/>
              <a:gd name="connsiteY21" fmla="*/ 1390678 h 3923699"/>
              <a:gd name="connsiteX22" fmla="*/ 288033 w 1489775"/>
              <a:gd name="connsiteY22" fmla="*/ 2063902 h 3923699"/>
              <a:gd name="connsiteX23" fmla="*/ 144017 w 1489775"/>
              <a:gd name="connsiteY23" fmla="*/ 2207918 h 3923699"/>
              <a:gd name="connsiteX24" fmla="*/ 1 w 1489775"/>
              <a:gd name="connsiteY24" fmla="*/ 2063902 h 3923699"/>
              <a:gd name="connsiteX25" fmla="*/ 1 w 1489775"/>
              <a:gd name="connsiteY25" fmla="*/ 1390678 h 3923699"/>
              <a:gd name="connsiteX26" fmla="*/ 0 w 1489775"/>
              <a:gd name="connsiteY26" fmla="*/ 1390678 h 3923699"/>
              <a:gd name="connsiteX27" fmla="*/ 0 w 1489775"/>
              <a:gd name="connsiteY27" fmla="*/ 1030958 h 3923699"/>
              <a:gd name="connsiteX28" fmla="*/ 280204 w 1489775"/>
              <a:gd name="connsiteY28" fmla="*/ 750754 h 3923699"/>
              <a:gd name="connsiteX29" fmla="*/ 744888 w 1489775"/>
              <a:gd name="connsiteY29" fmla="*/ 0 h 3923699"/>
              <a:gd name="connsiteX30" fmla="*/ 1082199 w 1489775"/>
              <a:gd name="connsiteY30" fmla="*/ 337311 h 3923699"/>
              <a:gd name="connsiteX31" fmla="*/ 744888 w 1489775"/>
              <a:gd name="connsiteY31" fmla="*/ 674622 h 3923699"/>
              <a:gd name="connsiteX32" fmla="*/ 407577 w 1489775"/>
              <a:gd name="connsiteY32" fmla="*/ 337311 h 3923699"/>
              <a:gd name="connsiteX33" fmla="*/ 744888 w 1489775"/>
              <a:gd name="connsiteY33"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23854 w 1489775"/>
              <a:gd name="connsiteY18" fmla="*/ 2238914 h 3923699"/>
              <a:gd name="connsiteX19" fmla="*/ 330887 w 1489775"/>
              <a:gd name="connsiteY19" fmla="*/ 1390678 h 3923699"/>
              <a:gd name="connsiteX20" fmla="*/ 288033 w 1489775"/>
              <a:gd name="connsiteY20" fmla="*/ 1390678 h 3923699"/>
              <a:gd name="connsiteX21" fmla="*/ 288033 w 1489775"/>
              <a:gd name="connsiteY21" fmla="*/ 2063902 h 3923699"/>
              <a:gd name="connsiteX22" fmla="*/ 144017 w 1489775"/>
              <a:gd name="connsiteY22" fmla="*/ 2207918 h 3923699"/>
              <a:gd name="connsiteX23" fmla="*/ 1 w 1489775"/>
              <a:gd name="connsiteY23" fmla="*/ 2063902 h 3923699"/>
              <a:gd name="connsiteX24" fmla="*/ 1 w 1489775"/>
              <a:gd name="connsiteY24" fmla="*/ 1390678 h 3923699"/>
              <a:gd name="connsiteX25" fmla="*/ 0 w 1489775"/>
              <a:gd name="connsiteY25" fmla="*/ 1390678 h 3923699"/>
              <a:gd name="connsiteX26" fmla="*/ 0 w 1489775"/>
              <a:gd name="connsiteY26" fmla="*/ 1030958 h 3923699"/>
              <a:gd name="connsiteX27" fmla="*/ 280204 w 1489775"/>
              <a:gd name="connsiteY27" fmla="*/ 750754 h 3923699"/>
              <a:gd name="connsiteX28" fmla="*/ 744888 w 1489775"/>
              <a:gd name="connsiteY28" fmla="*/ 0 h 3923699"/>
              <a:gd name="connsiteX29" fmla="*/ 1082199 w 1489775"/>
              <a:gd name="connsiteY29" fmla="*/ 337311 h 3923699"/>
              <a:gd name="connsiteX30" fmla="*/ 744888 w 1489775"/>
              <a:gd name="connsiteY30" fmla="*/ 674622 h 3923699"/>
              <a:gd name="connsiteX31" fmla="*/ 407577 w 1489775"/>
              <a:gd name="connsiteY31" fmla="*/ 337311 h 3923699"/>
              <a:gd name="connsiteX32" fmla="*/ 744888 w 1489775"/>
              <a:gd name="connsiteY32" fmla="*/ 0 h 3923699"/>
              <a:gd name="connsiteX0" fmla="*/ 280204 w 1489775"/>
              <a:gd name="connsiteY0" fmla="*/ 750754 h 3923699"/>
              <a:gd name="connsiteX1" fmla="*/ 1209570 w 1489775"/>
              <a:gd name="connsiteY1" fmla="*/ 750754 h 3923699"/>
              <a:gd name="connsiteX2" fmla="*/ 1489774 w 1489775"/>
              <a:gd name="connsiteY2" fmla="*/ 1030958 h 3923699"/>
              <a:gd name="connsiteX3" fmla="*/ 1489774 w 1489775"/>
              <a:gd name="connsiteY3" fmla="*/ 1293518 h 3923699"/>
              <a:gd name="connsiteX4" fmla="*/ 1489775 w 1489775"/>
              <a:gd name="connsiteY4" fmla="*/ 1293518 h 3923699"/>
              <a:gd name="connsiteX5" fmla="*/ 1489775 w 1489775"/>
              <a:gd name="connsiteY5" fmla="*/ 2063902 h 3923699"/>
              <a:gd name="connsiteX6" fmla="*/ 1345759 w 1489775"/>
              <a:gd name="connsiteY6" fmla="*/ 2207918 h 3923699"/>
              <a:gd name="connsiteX7" fmla="*/ 1201743 w 1489775"/>
              <a:gd name="connsiteY7" fmla="*/ 2063902 h 3923699"/>
              <a:gd name="connsiteX8" fmla="*/ 1201743 w 1489775"/>
              <a:gd name="connsiteY8" fmla="*/ 1390678 h 3923699"/>
              <a:gd name="connsiteX9" fmla="*/ 1158887 w 1489775"/>
              <a:gd name="connsiteY9" fmla="*/ 1390678 h 3923699"/>
              <a:gd name="connsiteX10" fmla="*/ 1151853 w 1489775"/>
              <a:gd name="connsiteY10" fmla="*/ 3743699 h 3923699"/>
              <a:gd name="connsiteX11" fmla="*/ 971853 w 1489775"/>
              <a:gd name="connsiteY11" fmla="*/ 3923699 h 3923699"/>
              <a:gd name="connsiteX12" fmla="*/ 791853 w 1489775"/>
              <a:gd name="connsiteY12" fmla="*/ 3743699 h 3923699"/>
              <a:gd name="connsiteX13" fmla="*/ 791853 w 1489775"/>
              <a:gd name="connsiteY13" fmla="*/ 2305078 h 3923699"/>
              <a:gd name="connsiteX14" fmla="*/ 683854 w 1489775"/>
              <a:gd name="connsiteY14" fmla="*/ 2305078 h 3923699"/>
              <a:gd name="connsiteX15" fmla="*/ 683854 w 1489775"/>
              <a:gd name="connsiteY15" fmla="*/ 3743698 h 3923699"/>
              <a:gd name="connsiteX16" fmla="*/ 503854 w 1489775"/>
              <a:gd name="connsiteY16" fmla="*/ 3923698 h 3923699"/>
              <a:gd name="connsiteX17" fmla="*/ 323854 w 1489775"/>
              <a:gd name="connsiteY17" fmla="*/ 3743698 h 3923699"/>
              <a:gd name="connsiteX18" fmla="*/ 330887 w 1489775"/>
              <a:gd name="connsiteY18" fmla="*/ 1390678 h 3923699"/>
              <a:gd name="connsiteX19" fmla="*/ 288033 w 1489775"/>
              <a:gd name="connsiteY19" fmla="*/ 1390678 h 3923699"/>
              <a:gd name="connsiteX20" fmla="*/ 288033 w 1489775"/>
              <a:gd name="connsiteY20" fmla="*/ 2063902 h 3923699"/>
              <a:gd name="connsiteX21" fmla="*/ 144017 w 1489775"/>
              <a:gd name="connsiteY21" fmla="*/ 2207918 h 3923699"/>
              <a:gd name="connsiteX22" fmla="*/ 1 w 1489775"/>
              <a:gd name="connsiteY22" fmla="*/ 2063902 h 3923699"/>
              <a:gd name="connsiteX23" fmla="*/ 1 w 1489775"/>
              <a:gd name="connsiteY23" fmla="*/ 1390678 h 3923699"/>
              <a:gd name="connsiteX24" fmla="*/ 0 w 1489775"/>
              <a:gd name="connsiteY24" fmla="*/ 1390678 h 3923699"/>
              <a:gd name="connsiteX25" fmla="*/ 0 w 1489775"/>
              <a:gd name="connsiteY25" fmla="*/ 1030958 h 3923699"/>
              <a:gd name="connsiteX26" fmla="*/ 280204 w 1489775"/>
              <a:gd name="connsiteY26" fmla="*/ 750754 h 3923699"/>
              <a:gd name="connsiteX27" fmla="*/ 744888 w 1489775"/>
              <a:gd name="connsiteY27" fmla="*/ 0 h 3923699"/>
              <a:gd name="connsiteX28" fmla="*/ 1082199 w 1489775"/>
              <a:gd name="connsiteY28" fmla="*/ 337311 h 3923699"/>
              <a:gd name="connsiteX29" fmla="*/ 744888 w 1489775"/>
              <a:gd name="connsiteY29" fmla="*/ 674622 h 3923699"/>
              <a:gd name="connsiteX30" fmla="*/ 407577 w 1489775"/>
              <a:gd name="connsiteY30" fmla="*/ 337311 h 3923699"/>
              <a:gd name="connsiteX31" fmla="*/ 744888 w 1489775"/>
              <a:gd name="connsiteY31" fmla="*/ 0 h 3923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489775" h="3923699">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0" name="Round Same Side Corner Rectangle 20">
            <a:extLst>
              <a:ext uri="{FF2B5EF4-FFF2-40B4-BE49-F238E27FC236}">
                <a16:creationId xmlns:a16="http://schemas.microsoft.com/office/drawing/2014/main" xmlns="" id="{75DE9827-D3D2-4677-834E-DF8FE0E4E192}"/>
              </a:ext>
            </a:extLst>
          </p:cNvPr>
          <p:cNvSpPr/>
          <p:nvPr/>
        </p:nvSpPr>
        <p:spPr>
          <a:xfrm rot="10800000">
            <a:off x="4090098" y="1209113"/>
            <a:ext cx="219879" cy="469045"/>
          </a:xfrm>
          <a:custGeom>
            <a:avLst/>
            <a:gdLst>
              <a:gd name="connsiteX0" fmla="*/ 1228565 w 1856332"/>
              <a:gd name="connsiteY0" fmla="*/ 3214674 h 3959924"/>
              <a:gd name="connsiteX1" fmla="*/ 622681 w 1856332"/>
              <a:gd name="connsiteY1" fmla="*/ 3214674 h 3959924"/>
              <a:gd name="connsiteX2" fmla="*/ 521281 w 1856332"/>
              <a:gd name="connsiteY2" fmla="*/ 3174669 h 3959924"/>
              <a:gd name="connsiteX3" fmla="*/ 466697 w 1856332"/>
              <a:gd name="connsiteY3" fmla="*/ 3144149 h 3959924"/>
              <a:gd name="connsiteX4" fmla="*/ 8303 w 1856332"/>
              <a:gd name="connsiteY4" fmla="*/ 1942070 h 3959924"/>
              <a:gd name="connsiteX5" fmla="*/ 81139 w 1856332"/>
              <a:gd name="connsiteY5" fmla="*/ 1779444 h 3959924"/>
              <a:gd name="connsiteX6" fmla="*/ 243764 w 1856332"/>
              <a:gd name="connsiteY6" fmla="*/ 1852280 h 3959924"/>
              <a:gd name="connsiteX7" fmla="*/ 504770 w 1856332"/>
              <a:gd name="connsiteY7" fmla="*/ 2536736 h 3959924"/>
              <a:gd name="connsiteX8" fmla="*/ 555637 w 1856332"/>
              <a:gd name="connsiteY8" fmla="*/ 2536736 h 3959924"/>
              <a:gd name="connsiteX9" fmla="*/ 226299 w 1856332"/>
              <a:gd name="connsiteY9" fmla="*/ 1210417 h 3959924"/>
              <a:gd name="connsiteX10" fmla="*/ 551784 w 1856332"/>
              <a:gd name="connsiteY10" fmla="*/ 1210417 h 3959924"/>
              <a:gd name="connsiteX11" fmla="*/ 551784 w 1856332"/>
              <a:gd name="connsiteY11" fmla="*/ 168335 h 3959924"/>
              <a:gd name="connsiteX12" fmla="*/ 720119 w 1856332"/>
              <a:gd name="connsiteY12" fmla="*/ 0 h 3959924"/>
              <a:gd name="connsiteX13" fmla="*/ 888454 w 1856332"/>
              <a:gd name="connsiteY13" fmla="*/ 168335 h 3959924"/>
              <a:gd name="connsiteX14" fmla="*/ 888454 w 1856332"/>
              <a:gd name="connsiteY14" fmla="*/ 1210417 h 3959924"/>
              <a:gd name="connsiteX15" fmla="*/ 968040 w 1856332"/>
              <a:gd name="connsiteY15" fmla="*/ 1210417 h 3959924"/>
              <a:gd name="connsiteX16" fmla="*/ 968040 w 1856332"/>
              <a:gd name="connsiteY16" fmla="*/ 168335 h 3959924"/>
              <a:gd name="connsiteX17" fmla="*/ 1136375 w 1856332"/>
              <a:gd name="connsiteY17" fmla="*/ 0 h 3959924"/>
              <a:gd name="connsiteX18" fmla="*/ 1304710 w 1856332"/>
              <a:gd name="connsiteY18" fmla="*/ 168335 h 3959924"/>
              <a:gd name="connsiteX19" fmla="*/ 1304710 w 1856332"/>
              <a:gd name="connsiteY19" fmla="*/ 1210417 h 3959924"/>
              <a:gd name="connsiteX20" fmla="*/ 1631589 w 1856332"/>
              <a:gd name="connsiteY20" fmla="*/ 1210417 h 3959924"/>
              <a:gd name="connsiteX21" fmla="*/ 1302251 w 1856332"/>
              <a:gd name="connsiteY21" fmla="*/ 2536736 h 3959924"/>
              <a:gd name="connsiteX22" fmla="*/ 1351562 w 1856332"/>
              <a:gd name="connsiteY22" fmla="*/ 2536736 h 3959924"/>
              <a:gd name="connsiteX23" fmla="*/ 1612568 w 1856332"/>
              <a:gd name="connsiteY23" fmla="*/ 1852280 h 3959924"/>
              <a:gd name="connsiteX24" fmla="*/ 1775193 w 1856332"/>
              <a:gd name="connsiteY24" fmla="*/ 1779444 h 3959924"/>
              <a:gd name="connsiteX25" fmla="*/ 1848029 w 1856332"/>
              <a:gd name="connsiteY25" fmla="*/ 1942070 h 3959924"/>
              <a:gd name="connsiteX26" fmla="*/ 1389635 w 1856332"/>
              <a:gd name="connsiteY26" fmla="*/ 3144149 h 3959924"/>
              <a:gd name="connsiteX27" fmla="*/ 1344732 w 1856332"/>
              <a:gd name="connsiteY27" fmla="*/ 3176282 h 3959924"/>
              <a:gd name="connsiteX28" fmla="*/ 1228565 w 1856332"/>
              <a:gd name="connsiteY28" fmla="*/ 3214674 h 3959924"/>
              <a:gd name="connsiteX29" fmla="*/ 925623 w 1856332"/>
              <a:gd name="connsiteY29" fmla="*/ 3959924 h 3959924"/>
              <a:gd name="connsiteX30" fmla="*/ 601623 w 1856332"/>
              <a:gd name="connsiteY30" fmla="*/ 3635924 h 3959924"/>
              <a:gd name="connsiteX31" fmla="*/ 925623 w 1856332"/>
              <a:gd name="connsiteY31" fmla="*/ 3311924 h 3959924"/>
              <a:gd name="connsiteX32" fmla="*/ 1249623 w 1856332"/>
              <a:gd name="connsiteY32" fmla="*/ 3635924 h 3959924"/>
              <a:gd name="connsiteX33" fmla="*/ 925623 w 1856332"/>
              <a:gd name="connsiteY33"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344732 w 1856332"/>
              <a:gd name="connsiteY26" fmla="*/ 3176282 h 3959924"/>
              <a:gd name="connsiteX27" fmla="*/ 1228565 w 1856332"/>
              <a:gd name="connsiteY27" fmla="*/ 3214674 h 3959924"/>
              <a:gd name="connsiteX28" fmla="*/ 925623 w 1856332"/>
              <a:gd name="connsiteY28" fmla="*/ 3959924 h 3959924"/>
              <a:gd name="connsiteX29" fmla="*/ 601623 w 1856332"/>
              <a:gd name="connsiteY29" fmla="*/ 3635924 h 3959924"/>
              <a:gd name="connsiteX30" fmla="*/ 925623 w 1856332"/>
              <a:gd name="connsiteY30" fmla="*/ 3311924 h 3959924"/>
              <a:gd name="connsiteX31" fmla="*/ 1249623 w 1856332"/>
              <a:gd name="connsiteY31" fmla="*/ 3635924 h 3959924"/>
              <a:gd name="connsiteX32" fmla="*/ 925623 w 1856332"/>
              <a:gd name="connsiteY32"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 name="connsiteX0" fmla="*/ 1228565 w 1856332"/>
              <a:gd name="connsiteY0" fmla="*/ 3214674 h 3959924"/>
              <a:gd name="connsiteX1" fmla="*/ 622681 w 1856332"/>
              <a:gd name="connsiteY1" fmla="*/ 3214674 h 3959924"/>
              <a:gd name="connsiteX2" fmla="*/ 466697 w 1856332"/>
              <a:gd name="connsiteY2" fmla="*/ 3144149 h 3959924"/>
              <a:gd name="connsiteX3" fmla="*/ 8303 w 1856332"/>
              <a:gd name="connsiteY3" fmla="*/ 1942070 h 3959924"/>
              <a:gd name="connsiteX4" fmla="*/ 81139 w 1856332"/>
              <a:gd name="connsiteY4" fmla="*/ 1779444 h 3959924"/>
              <a:gd name="connsiteX5" fmla="*/ 243764 w 1856332"/>
              <a:gd name="connsiteY5" fmla="*/ 1852280 h 3959924"/>
              <a:gd name="connsiteX6" fmla="*/ 504770 w 1856332"/>
              <a:gd name="connsiteY6" fmla="*/ 2536736 h 3959924"/>
              <a:gd name="connsiteX7" fmla="*/ 555637 w 1856332"/>
              <a:gd name="connsiteY7" fmla="*/ 2536736 h 3959924"/>
              <a:gd name="connsiteX8" fmla="*/ 226299 w 1856332"/>
              <a:gd name="connsiteY8" fmla="*/ 1210417 h 3959924"/>
              <a:gd name="connsiteX9" fmla="*/ 551784 w 1856332"/>
              <a:gd name="connsiteY9" fmla="*/ 1210417 h 3959924"/>
              <a:gd name="connsiteX10" fmla="*/ 551784 w 1856332"/>
              <a:gd name="connsiteY10" fmla="*/ 168335 h 3959924"/>
              <a:gd name="connsiteX11" fmla="*/ 720119 w 1856332"/>
              <a:gd name="connsiteY11" fmla="*/ 0 h 3959924"/>
              <a:gd name="connsiteX12" fmla="*/ 888454 w 1856332"/>
              <a:gd name="connsiteY12" fmla="*/ 168335 h 3959924"/>
              <a:gd name="connsiteX13" fmla="*/ 888454 w 1856332"/>
              <a:gd name="connsiteY13" fmla="*/ 1210417 h 3959924"/>
              <a:gd name="connsiteX14" fmla="*/ 968040 w 1856332"/>
              <a:gd name="connsiteY14" fmla="*/ 1210417 h 3959924"/>
              <a:gd name="connsiteX15" fmla="*/ 968040 w 1856332"/>
              <a:gd name="connsiteY15" fmla="*/ 168335 h 3959924"/>
              <a:gd name="connsiteX16" fmla="*/ 1136375 w 1856332"/>
              <a:gd name="connsiteY16" fmla="*/ 0 h 3959924"/>
              <a:gd name="connsiteX17" fmla="*/ 1304710 w 1856332"/>
              <a:gd name="connsiteY17" fmla="*/ 168335 h 3959924"/>
              <a:gd name="connsiteX18" fmla="*/ 1304710 w 1856332"/>
              <a:gd name="connsiteY18" fmla="*/ 1210417 h 3959924"/>
              <a:gd name="connsiteX19" fmla="*/ 1631589 w 1856332"/>
              <a:gd name="connsiteY19" fmla="*/ 1210417 h 3959924"/>
              <a:gd name="connsiteX20" fmla="*/ 1302251 w 1856332"/>
              <a:gd name="connsiteY20" fmla="*/ 2536736 h 3959924"/>
              <a:gd name="connsiteX21" fmla="*/ 1351562 w 1856332"/>
              <a:gd name="connsiteY21" fmla="*/ 2536736 h 3959924"/>
              <a:gd name="connsiteX22" fmla="*/ 1612568 w 1856332"/>
              <a:gd name="connsiteY22" fmla="*/ 1852280 h 3959924"/>
              <a:gd name="connsiteX23" fmla="*/ 1775193 w 1856332"/>
              <a:gd name="connsiteY23" fmla="*/ 1779444 h 3959924"/>
              <a:gd name="connsiteX24" fmla="*/ 1848029 w 1856332"/>
              <a:gd name="connsiteY24" fmla="*/ 1942070 h 3959924"/>
              <a:gd name="connsiteX25" fmla="*/ 1389635 w 1856332"/>
              <a:gd name="connsiteY25" fmla="*/ 3144149 h 3959924"/>
              <a:gd name="connsiteX26" fmla="*/ 1228565 w 1856332"/>
              <a:gd name="connsiteY26" fmla="*/ 3214674 h 3959924"/>
              <a:gd name="connsiteX27" fmla="*/ 925623 w 1856332"/>
              <a:gd name="connsiteY27" fmla="*/ 3959924 h 3959924"/>
              <a:gd name="connsiteX28" fmla="*/ 601623 w 1856332"/>
              <a:gd name="connsiteY28" fmla="*/ 3635924 h 3959924"/>
              <a:gd name="connsiteX29" fmla="*/ 925623 w 1856332"/>
              <a:gd name="connsiteY29" fmla="*/ 3311924 h 3959924"/>
              <a:gd name="connsiteX30" fmla="*/ 1249623 w 1856332"/>
              <a:gd name="connsiteY30" fmla="*/ 3635924 h 3959924"/>
              <a:gd name="connsiteX31" fmla="*/ 925623 w 1856332"/>
              <a:gd name="connsiteY31" fmla="*/ 3959924 h 3959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856332" h="3959924">
                <a:moveTo>
                  <a:pt x="1228565" y="3214674"/>
                </a:moveTo>
                <a:lnTo>
                  <a:pt x="622681" y="3214674"/>
                </a:lnTo>
                <a:cubicBezTo>
                  <a:pt x="495703" y="3202920"/>
                  <a:pt x="501057" y="3225622"/>
                  <a:pt x="466697" y="3144149"/>
                </a:cubicBezTo>
                <a:lnTo>
                  <a:pt x="8303" y="1942070"/>
                </a:lnTo>
                <a:cubicBezTo>
                  <a:pt x="-16491" y="1877049"/>
                  <a:pt x="16118" y="1804239"/>
                  <a:pt x="81139" y="1779444"/>
                </a:cubicBezTo>
                <a:cubicBezTo>
                  <a:pt x="146160" y="1754650"/>
                  <a:pt x="218970" y="1787259"/>
                  <a:pt x="243764" y="1852280"/>
                </a:cubicBezTo>
                <a:lnTo>
                  <a:pt x="504770" y="2536736"/>
                </a:lnTo>
                <a:lnTo>
                  <a:pt x="555637" y="2536736"/>
                </a:lnTo>
                <a:lnTo>
                  <a:pt x="226299" y="1210417"/>
                </a:lnTo>
                <a:lnTo>
                  <a:pt x="551784" y="1210417"/>
                </a:lnTo>
                <a:lnTo>
                  <a:pt x="551784" y="168335"/>
                </a:lnTo>
                <a:cubicBezTo>
                  <a:pt x="551784" y="75366"/>
                  <a:pt x="627150" y="0"/>
                  <a:pt x="720119" y="0"/>
                </a:cubicBezTo>
                <a:cubicBezTo>
                  <a:pt x="813088" y="0"/>
                  <a:pt x="888454" y="75366"/>
                  <a:pt x="888454" y="168335"/>
                </a:cubicBezTo>
                <a:lnTo>
                  <a:pt x="888454" y="1210417"/>
                </a:lnTo>
                <a:lnTo>
                  <a:pt x="968040" y="1210417"/>
                </a:lnTo>
                <a:lnTo>
                  <a:pt x="968040" y="168335"/>
                </a:lnTo>
                <a:cubicBezTo>
                  <a:pt x="968040" y="75366"/>
                  <a:pt x="1043406" y="0"/>
                  <a:pt x="1136375" y="0"/>
                </a:cubicBezTo>
                <a:cubicBezTo>
                  <a:pt x="1229344" y="0"/>
                  <a:pt x="1304710" y="75366"/>
                  <a:pt x="1304710" y="168335"/>
                </a:cubicBezTo>
                <a:lnTo>
                  <a:pt x="1304710" y="1210417"/>
                </a:lnTo>
                <a:lnTo>
                  <a:pt x="1631589" y="1210417"/>
                </a:lnTo>
                <a:lnTo>
                  <a:pt x="1302251" y="2536736"/>
                </a:lnTo>
                <a:lnTo>
                  <a:pt x="1351562" y="2536736"/>
                </a:lnTo>
                <a:lnTo>
                  <a:pt x="1612568" y="1852280"/>
                </a:lnTo>
                <a:cubicBezTo>
                  <a:pt x="1637362" y="1787259"/>
                  <a:pt x="1710172" y="1754650"/>
                  <a:pt x="1775193" y="1779444"/>
                </a:cubicBezTo>
                <a:cubicBezTo>
                  <a:pt x="1840214" y="1804239"/>
                  <a:pt x="1872823" y="1877049"/>
                  <a:pt x="1848029" y="1942070"/>
                </a:cubicBezTo>
                <a:lnTo>
                  <a:pt x="1389635" y="3144149"/>
                </a:lnTo>
                <a:cubicBezTo>
                  <a:pt x="1348984" y="3225622"/>
                  <a:pt x="1356391" y="3202920"/>
                  <a:pt x="1228565" y="3214674"/>
                </a:cubicBezTo>
                <a:close/>
                <a:moveTo>
                  <a:pt x="925623" y="3959924"/>
                </a:moveTo>
                <a:cubicBezTo>
                  <a:pt x="746683" y="3959924"/>
                  <a:pt x="601623" y="3814864"/>
                  <a:pt x="601623" y="3635924"/>
                </a:cubicBezTo>
                <a:cubicBezTo>
                  <a:pt x="601623" y="3456984"/>
                  <a:pt x="746683" y="3311924"/>
                  <a:pt x="925623" y="3311924"/>
                </a:cubicBezTo>
                <a:cubicBezTo>
                  <a:pt x="1104563" y="3311924"/>
                  <a:pt x="1249623" y="3456984"/>
                  <a:pt x="1249623" y="3635924"/>
                </a:cubicBezTo>
                <a:cubicBezTo>
                  <a:pt x="1249623" y="3814864"/>
                  <a:pt x="1104563" y="3959924"/>
                  <a:pt x="925623" y="395992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1" name="Donut 87">
            <a:extLst>
              <a:ext uri="{FF2B5EF4-FFF2-40B4-BE49-F238E27FC236}">
                <a16:creationId xmlns:a16="http://schemas.microsoft.com/office/drawing/2014/main" xmlns="" id="{913B53CC-1597-41AB-B96F-FA347487C3C4}"/>
              </a:ext>
            </a:extLst>
          </p:cNvPr>
          <p:cNvSpPr/>
          <p:nvPr/>
        </p:nvSpPr>
        <p:spPr>
          <a:xfrm>
            <a:off x="4545814" y="1274208"/>
            <a:ext cx="356471" cy="366339"/>
          </a:xfrm>
          <a:custGeom>
            <a:avLst/>
            <a:gdLst/>
            <a:ahLst/>
            <a:cxnLst/>
            <a:rect l="l" t="t" r="r" b="b"/>
            <a:pathLst>
              <a:path w="356471" h="366339">
                <a:moveTo>
                  <a:pt x="144025" y="123680"/>
                </a:moveTo>
                <a:cubicBezTo>
                  <a:pt x="89551" y="123680"/>
                  <a:pt x="45391" y="167840"/>
                  <a:pt x="45391" y="222314"/>
                </a:cubicBezTo>
                <a:cubicBezTo>
                  <a:pt x="45391" y="276788"/>
                  <a:pt x="89551" y="320948"/>
                  <a:pt x="144025" y="320948"/>
                </a:cubicBezTo>
                <a:cubicBezTo>
                  <a:pt x="198499" y="320948"/>
                  <a:pt x="242659" y="276788"/>
                  <a:pt x="242659" y="222314"/>
                </a:cubicBezTo>
                <a:cubicBezTo>
                  <a:pt x="242659" y="167840"/>
                  <a:pt x="198499" y="123680"/>
                  <a:pt x="144025" y="123680"/>
                </a:cubicBezTo>
                <a:close/>
                <a:moveTo>
                  <a:pt x="354808" y="0"/>
                </a:moveTo>
                <a:lnTo>
                  <a:pt x="356471" y="85288"/>
                </a:lnTo>
                <a:lnTo>
                  <a:pt x="334733" y="64382"/>
                </a:lnTo>
                <a:lnTo>
                  <a:pt x="260258" y="141819"/>
                </a:lnTo>
                <a:cubicBezTo>
                  <a:pt x="278587" y="163579"/>
                  <a:pt x="288050" y="191841"/>
                  <a:pt x="288050" y="222314"/>
                </a:cubicBezTo>
                <a:cubicBezTo>
                  <a:pt x="288050" y="301857"/>
                  <a:pt x="223568" y="366339"/>
                  <a:pt x="144025" y="366339"/>
                </a:cubicBezTo>
                <a:cubicBezTo>
                  <a:pt x="64482" y="366339"/>
                  <a:pt x="0" y="301857"/>
                  <a:pt x="0" y="222314"/>
                </a:cubicBezTo>
                <a:cubicBezTo>
                  <a:pt x="0" y="142771"/>
                  <a:pt x="64482" y="78289"/>
                  <a:pt x="144025" y="78289"/>
                </a:cubicBezTo>
                <a:cubicBezTo>
                  <a:pt x="170876" y="78289"/>
                  <a:pt x="196011" y="85637"/>
                  <a:pt x="216282" y="100527"/>
                </a:cubicBezTo>
                <a:lnTo>
                  <a:pt x="291257" y="22569"/>
                </a:lnTo>
                <a:lnTo>
                  <a:pt x="269519" y="166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92" name="Donut 90">
            <a:extLst>
              <a:ext uri="{FF2B5EF4-FFF2-40B4-BE49-F238E27FC236}">
                <a16:creationId xmlns:a16="http://schemas.microsoft.com/office/drawing/2014/main" xmlns="" id="{24AE5E34-4E4B-4B71-B9DE-CD91CE727E02}"/>
              </a:ext>
            </a:extLst>
          </p:cNvPr>
          <p:cNvSpPr/>
          <p:nvPr/>
        </p:nvSpPr>
        <p:spPr>
          <a:xfrm>
            <a:off x="5161285" y="1247479"/>
            <a:ext cx="373598" cy="381817"/>
          </a:xfrm>
          <a:custGeom>
            <a:avLst/>
            <a:gdLst/>
            <a:ahLst/>
            <a:cxnLst/>
            <a:rect l="l" t="t" r="r" b="b"/>
            <a:pathLst>
              <a:path w="373598" h="381817">
                <a:moveTo>
                  <a:pt x="229573" y="45391"/>
                </a:moveTo>
                <a:cubicBezTo>
                  <a:pt x="175099" y="45391"/>
                  <a:pt x="130939" y="89551"/>
                  <a:pt x="130939" y="144025"/>
                </a:cubicBezTo>
                <a:cubicBezTo>
                  <a:pt x="130939" y="198499"/>
                  <a:pt x="175099" y="242659"/>
                  <a:pt x="229573" y="242659"/>
                </a:cubicBezTo>
                <a:cubicBezTo>
                  <a:pt x="284047" y="242659"/>
                  <a:pt x="328207" y="198499"/>
                  <a:pt x="328207" y="144025"/>
                </a:cubicBezTo>
                <a:cubicBezTo>
                  <a:pt x="328207" y="89551"/>
                  <a:pt x="284047" y="45391"/>
                  <a:pt x="229573" y="45391"/>
                </a:cubicBezTo>
                <a:close/>
                <a:moveTo>
                  <a:pt x="229573" y="0"/>
                </a:moveTo>
                <a:cubicBezTo>
                  <a:pt x="309116" y="0"/>
                  <a:pt x="373598" y="64482"/>
                  <a:pt x="373598" y="144025"/>
                </a:cubicBezTo>
                <a:cubicBezTo>
                  <a:pt x="373598" y="223568"/>
                  <a:pt x="309116" y="288050"/>
                  <a:pt x="229573" y="288050"/>
                </a:cubicBezTo>
                <a:cubicBezTo>
                  <a:pt x="202172" y="288050"/>
                  <a:pt x="176558" y="280398"/>
                  <a:pt x="156060" y="264966"/>
                </a:cubicBezTo>
                <a:lnTo>
                  <a:pt x="128993" y="292033"/>
                </a:lnTo>
                <a:lnTo>
                  <a:pt x="160228" y="323268"/>
                </a:lnTo>
                <a:cubicBezTo>
                  <a:pt x="171055" y="334095"/>
                  <a:pt x="171055" y="351650"/>
                  <a:pt x="160228" y="362477"/>
                </a:cubicBezTo>
                <a:cubicBezTo>
                  <a:pt x="149401" y="373304"/>
                  <a:pt x="131846" y="373304"/>
                  <a:pt x="121019" y="362477"/>
                </a:cubicBezTo>
                <a:lnTo>
                  <a:pt x="89784" y="331242"/>
                </a:lnTo>
                <a:lnTo>
                  <a:pt x="39209" y="381817"/>
                </a:lnTo>
                <a:cubicBezTo>
                  <a:pt x="28381" y="392644"/>
                  <a:pt x="10827" y="392644"/>
                  <a:pt x="0" y="381817"/>
                </a:cubicBezTo>
                <a:cubicBezTo>
                  <a:pt x="-10828" y="370989"/>
                  <a:pt x="-10828" y="353435"/>
                  <a:pt x="0" y="342608"/>
                </a:cubicBezTo>
                <a:lnTo>
                  <a:pt x="50575" y="292033"/>
                </a:lnTo>
                <a:lnTo>
                  <a:pt x="16166" y="257624"/>
                </a:lnTo>
                <a:cubicBezTo>
                  <a:pt x="5339" y="246797"/>
                  <a:pt x="5339" y="229242"/>
                  <a:pt x="16166" y="218415"/>
                </a:cubicBezTo>
                <a:cubicBezTo>
                  <a:pt x="26993" y="207588"/>
                  <a:pt x="44548" y="207588"/>
                  <a:pt x="55375" y="218415"/>
                </a:cubicBezTo>
                <a:lnTo>
                  <a:pt x="89784" y="252824"/>
                </a:lnTo>
                <a:lnTo>
                  <a:pt x="115252" y="227356"/>
                </a:lnTo>
                <a:cubicBezTo>
                  <a:pt x="95803" y="205073"/>
                  <a:pt x="85548" y="175747"/>
                  <a:pt x="85548" y="144025"/>
                </a:cubicBezTo>
                <a:cubicBezTo>
                  <a:pt x="85548" y="64482"/>
                  <a:pt x="150030" y="0"/>
                  <a:pt x="22957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93" name="Oval 6">
            <a:extLst>
              <a:ext uri="{FF2B5EF4-FFF2-40B4-BE49-F238E27FC236}">
                <a16:creationId xmlns:a16="http://schemas.microsoft.com/office/drawing/2014/main" xmlns="" id="{E91CFD00-CECD-45FD-8311-9122FE4DB4BD}"/>
              </a:ext>
            </a:extLst>
          </p:cNvPr>
          <p:cNvSpPr/>
          <p:nvPr/>
        </p:nvSpPr>
        <p:spPr>
          <a:xfrm>
            <a:off x="5858067" y="2021781"/>
            <a:ext cx="356681" cy="352945"/>
          </a:xfrm>
          <a:custGeom>
            <a:avLst/>
            <a:gdLst/>
            <a:ahLst/>
            <a:cxnLst/>
            <a:rect l="l" t="t" r="r" b="b"/>
            <a:pathLst>
              <a:path w="3220460" h="3186731">
                <a:moveTo>
                  <a:pt x="1762834" y="1282034"/>
                </a:moveTo>
                <a:lnTo>
                  <a:pt x="273698" y="2771171"/>
                </a:lnTo>
                <a:cubicBezTo>
                  <a:pt x="253145" y="2791724"/>
                  <a:pt x="253145" y="2825048"/>
                  <a:pt x="273698" y="2845601"/>
                </a:cubicBezTo>
                <a:cubicBezTo>
                  <a:pt x="294251" y="2866154"/>
                  <a:pt x="327575" y="2866154"/>
                  <a:pt x="348128" y="2845601"/>
                </a:cubicBezTo>
                <a:lnTo>
                  <a:pt x="1830131" y="1363598"/>
                </a:lnTo>
                <a:close/>
                <a:moveTo>
                  <a:pt x="2703218" y="237332"/>
                </a:moveTo>
                <a:cubicBezTo>
                  <a:pt x="2623680" y="237332"/>
                  <a:pt x="2559202" y="301810"/>
                  <a:pt x="2559202" y="381348"/>
                </a:cubicBezTo>
                <a:cubicBezTo>
                  <a:pt x="2559202" y="460886"/>
                  <a:pt x="2623680" y="525364"/>
                  <a:pt x="2703218" y="525364"/>
                </a:cubicBezTo>
                <a:cubicBezTo>
                  <a:pt x="2782756" y="525364"/>
                  <a:pt x="2847234" y="460886"/>
                  <a:pt x="2847234" y="381348"/>
                </a:cubicBezTo>
                <a:cubicBezTo>
                  <a:pt x="2847234" y="301810"/>
                  <a:pt x="2782756" y="237332"/>
                  <a:pt x="2703218" y="237332"/>
                </a:cubicBezTo>
                <a:close/>
                <a:moveTo>
                  <a:pt x="2413103" y="0"/>
                </a:moveTo>
                <a:cubicBezTo>
                  <a:pt x="2858994" y="0"/>
                  <a:pt x="3220460" y="361466"/>
                  <a:pt x="3220460" y="807357"/>
                </a:cubicBezTo>
                <a:cubicBezTo>
                  <a:pt x="3220460" y="1253248"/>
                  <a:pt x="2858994" y="1614714"/>
                  <a:pt x="2413103" y="1614714"/>
                </a:cubicBezTo>
                <a:cubicBezTo>
                  <a:pt x="2305542" y="1614714"/>
                  <a:pt x="2202893" y="1593680"/>
                  <a:pt x="2109223" y="1555067"/>
                </a:cubicBezTo>
                <a:lnTo>
                  <a:pt x="2191945" y="1637789"/>
                </a:lnTo>
                <a:cubicBezTo>
                  <a:pt x="2226856" y="1672699"/>
                  <a:pt x="2226855" y="1729300"/>
                  <a:pt x="2191945" y="1764210"/>
                </a:cubicBezTo>
                <a:lnTo>
                  <a:pt x="2045068" y="1911087"/>
                </a:lnTo>
                <a:cubicBezTo>
                  <a:pt x="2010158" y="1945998"/>
                  <a:pt x="1953557" y="1945998"/>
                  <a:pt x="1918647" y="1911087"/>
                </a:cubicBezTo>
                <a:lnTo>
                  <a:pt x="1799123" y="1791564"/>
                </a:lnTo>
                <a:lnTo>
                  <a:pt x="1749496" y="1841190"/>
                </a:lnTo>
                <a:lnTo>
                  <a:pt x="1832980" y="1924673"/>
                </a:lnTo>
                <a:lnTo>
                  <a:pt x="1761893" y="1995760"/>
                </a:lnTo>
                <a:lnTo>
                  <a:pt x="1678410" y="1912277"/>
                </a:lnTo>
                <a:lnTo>
                  <a:pt x="1650246" y="1940441"/>
                </a:lnTo>
                <a:lnTo>
                  <a:pt x="1735612" y="2025807"/>
                </a:lnTo>
                <a:lnTo>
                  <a:pt x="1573330" y="2188089"/>
                </a:lnTo>
                <a:lnTo>
                  <a:pt x="1487964" y="2102723"/>
                </a:lnTo>
                <a:lnTo>
                  <a:pt x="1451742" y="2138944"/>
                </a:lnTo>
                <a:lnTo>
                  <a:pt x="1537109" y="2224311"/>
                </a:lnTo>
                <a:lnTo>
                  <a:pt x="1374830" y="2386590"/>
                </a:lnTo>
                <a:lnTo>
                  <a:pt x="1289463" y="2301223"/>
                </a:lnTo>
                <a:lnTo>
                  <a:pt x="1225079" y="2365608"/>
                </a:lnTo>
                <a:lnTo>
                  <a:pt x="1310445" y="2450974"/>
                </a:lnTo>
                <a:lnTo>
                  <a:pt x="1239358" y="2522061"/>
                </a:lnTo>
                <a:lnTo>
                  <a:pt x="1153992" y="2436695"/>
                </a:lnTo>
                <a:lnTo>
                  <a:pt x="1104364" y="2486322"/>
                </a:lnTo>
                <a:lnTo>
                  <a:pt x="1189730" y="2571689"/>
                </a:lnTo>
                <a:lnTo>
                  <a:pt x="1034153" y="2727266"/>
                </a:lnTo>
                <a:lnTo>
                  <a:pt x="948787" y="2641900"/>
                </a:lnTo>
                <a:lnTo>
                  <a:pt x="905863" y="2684824"/>
                </a:lnTo>
                <a:lnTo>
                  <a:pt x="991230" y="2770191"/>
                </a:lnTo>
                <a:lnTo>
                  <a:pt x="842353" y="2919067"/>
                </a:lnTo>
                <a:lnTo>
                  <a:pt x="756986" y="2833700"/>
                </a:lnTo>
                <a:lnTo>
                  <a:pt x="692119" y="2898567"/>
                </a:lnTo>
                <a:lnTo>
                  <a:pt x="777486" y="2983934"/>
                </a:lnTo>
                <a:lnTo>
                  <a:pt x="628610" y="3132811"/>
                </a:lnTo>
                <a:lnTo>
                  <a:pt x="618557" y="3122757"/>
                </a:lnTo>
                <a:lnTo>
                  <a:pt x="622830" y="3134825"/>
                </a:lnTo>
                <a:lnTo>
                  <a:pt x="346551" y="3150831"/>
                </a:lnTo>
                <a:lnTo>
                  <a:pt x="0" y="3186731"/>
                </a:lnTo>
                <a:lnTo>
                  <a:pt x="51749" y="2750557"/>
                </a:lnTo>
                <a:lnTo>
                  <a:pt x="48979" y="2747788"/>
                </a:lnTo>
                <a:lnTo>
                  <a:pt x="52495" y="2744272"/>
                </a:lnTo>
                <a:lnTo>
                  <a:pt x="52938" y="2740533"/>
                </a:lnTo>
                <a:lnTo>
                  <a:pt x="54575" y="2742192"/>
                </a:lnTo>
                <a:lnTo>
                  <a:pt x="1671288" y="1125479"/>
                </a:lnTo>
                <a:cubicBezTo>
                  <a:pt x="1628971" y="1027979"/>
                  <a:pt x="1605746" y="920380"/>
                  <a:pt x="1605746" y="807357"/>
                </a:cubicBezTo>
                <a:cubicBezTo>
                  <a:pt x="1605746" y="361466"/>
                  <a:pt x="1967212" y="0"/>
                  <a:pt x="2413103"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4" name="Block Arc 25">
            <a:extLst>
              <a:ext uri="{FF2B5EF4-FFF2-40B4-BE49-F238E27FC236}">
                <a16:creationId xmlns:a16="http://schemas.microsoft.com/office/drawing/2014/main" xmlns="" id="{457FEAFC-3C16-4D51-A94C-9F68C4F7547D}"/>
              </a:ext>
            </a:extLst>
          </p:cNvPr>
          <p:cNvSpPr/>
          <p:nvPr/>
        </p:nvSpPr>
        <p:spPr>
          <a:xfrm>
            <a:off x="4117415" y="2020993"/>
            <a:ext cx="245394" cy="354521"/>
          </a:xfrm>
          <a:custGeom>
            <a:avLst/>
            <a:gdLst/>
            <a:ahLst/>
            <a:cxnLst/>
            <a:rect l="l" t="t" r="r" b="b"/>
            <a:pathLst>
              <a:path w="2215656" h="3200962">
                <a:moveTo>
                  <a:pt x="1107829" y="2097026"/>
                </a:moveTo>
                <a:cubicBezTo>
                  <a:pt x="1025315" y="2097026"/>
                  <a:pt x="958423" y="2163918"/>
                  <a:pt x="958423" y="2246432"/>
                </a:cubicBezTo>
                <a:cubicBezTo>
                  <a:pt x="958423" y="2302715"/>
                  <a:pt x="989546" y="2351730"/>
                  <a:pt x="1036590" y="2375275"/>
                </a:cubicBezTo>
                <a:lnTo>
                  <a:pt x="985422" y="2684898"/>
                </a:lnTo>
                <a:lnTo>
                  <a:pt x="1230236" y="2684898"/>
                </a:lnTo>
                <a:lnTo>
                  <a:pt x="1179068" y="2375275"/>
                </a:lnTo>
                <a:cubicBezTo>
                  <a:pt x="1226112" y="2351730"/>
                  <a:pt x="1257234" y="2302715"/>
                  <a:pt x="1257234" y="2246432"/>
                </a:cubicBezTo>
                <a:cubicBezTo>
                  <a:pt x="1257234" y="2163918"/>
                  <a:pt x="1190343" y="2097026"/>
                  <a:pt x="1107829" y="2097026"/>
                </a:cubicBezTo>
                <a:close/>
                <a:moveTo>
                  <a:pt x="1102513" y="266871"/>
                </a:moveTo>
                <a:cubicBezTo>
                  <a:pt x="874876" y="269781"/>
                  <a:pt x="691868" y="455143"/>
                  <a:pt x="691868" y="682798"/>
                </a:cubicBezTo>
                <a:lnTo>
                  <a:pt x="690469" y="682798"/>
                </a:lnTo>
                <a:lnTo>
                  <a:pt x="690469" y="1580962"/>
                </a:lnTo>
                <a:lnTo>
                  <a:pt x="1525188" y="1580962"/>
                </a:lnTo>
                <a:lnTo>
                  <a:pt x="1525188" y="672127"/>
                </a:lnTo>
                <a:lnTo>
                  <a:pt x="1523654" y="672166"/>
                </a:lnTo>
                <a:cubicBezTo>
                  <a:pt x="1517835" y="444585"/>
                  <a:pt x="1330149" y="263961"/>
                  <a:pt x="1102513" y="266871"/>
                </a:cubicBezTo>
                <a:close/>
                <a:moveTo>
                  <a:pt x="1099102" y="56"/>
                </a:moveTo>
                <a:cubicBezTo>
                  <a:pt x="1472767" y="-4720"/>
                  <a:pt x="1780852" y="291773"/>
                  <a:pt x="1790404" y="665346"/>
                </a:cubicBezTo>
                <a:lnTo>
                  <a:pt x="1742843" y="666562"/>
                </a:lnTo>
                <a:lnTo>
                  <a:pt x="1790627" y="666562"/>
                </a:lnTo>
                <a:lnTo>
                  <a:pt x="1790627" y="1580962"/>
                </a:lnTo>
                <a:lnTo>
                  <a:pt x="2041344" y="1580962"/>
                </a:lnTo>
                <a:cubicBezTo>
                  <a:pt x="2137614" y="1580962"/>
                  <a:pt x="2215656" y="1659004"/>
                  <a:pt x="2215656" y="1755274"/>
                </a:cubicBezTo>
                <a:lnTo>
                  <a:pt x="2215656" y="3026650"/>
                </a:lnTo>
                <a:cubicBezTo>
                  <a:pt x="2215656" y="3122920"/>
                  <a:pt x="2137614" y="3200962"/>
                  <a:pt x="2041344" y="3200962"/>
                </a:cubicBezTo>
                <a:lnTo>
                  <a:pt x="174312" y="3200962"/>
                </a:lnTo>
                <a:cubicBezTo>
                  <a:pt x="78042" y="3200962"/>
                  <a:pt x="0" y="3122920"/>
                  <a:pt x="0" y="3026650"/>
                </a:cubicBezTo>
                <a:lnTo>
                  <a:pt x="0" y="1755274"/>
                </a:lnTo>
                <a:cubicBezTo>
                  <a:pt x="0" y="1659004"/>
                  <a:pt x="78042" y="1580962"/>
                  <a:pt x="174312" y="1580962"/>
                </a:cubicBezTo>
                <a:lnTo>
                  <a:pt x="425030" y="1580962"/>
                </a:lnTo>
                <a:lnTo>
                  <a:pt x="425030" y="676764"/>
                </a:lnTo>
                <a:lnTo>
                  <a:pt x="425634" y="676764"/>
                </a:lnTo>
                <a:cubicBezTo>
                  <a:pt x="428273" y="305830"/>
                  <a:pt x="727452" y="4806"/>
                  <a:pt x="1099102" y="56"/>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95" name="Block Arc 31">
            <a:extLst>
              <a:ext uri="{FF2B5EF4-FFF2-40B4-BE49-F238E27FC236}">
                <a16:creationId xmlns:a16="http://schemas.microsoft.com/office/drawing/2014/main" xmlns="" id="{9F768792-4DA1-407F-9C92-CC22B6240D24}"/>
              </a:ext>
            </a:extLst>
          </p:cNvPr>
          <p:cNvSpPr/>
          <p:nvPr/>
        </p:nvSpPr>
        <p:spPr>
          <a:xfrm>
            <a:off x="6455130" y="2020993"/>
            <a:ext cx="320167" cy="354521"/>
          </a:xfrm>
          <a:custGeom>
            <a:avLst/>
            <a:gdLst/>
            <a:ahLst/>
            <a:cxnLst/>
            <a:rect l="l" t="t" r="r" b="b"/>
            <a:pathLst>
              <a:path w="2890784" h="3200962">
                <a:moveTo>
                  <a:pt x="1107828" y="2097026"/>
                </a:moveTo>
                <a:cubicBezTo>
                  <a:pt x="1025313" y="2097026"/>
                  <a:pt x="958422" y="2163918"/>
                  <a:pt x="958422" y="2246432"/>
                </a:cubicBezTo>
                <a:cubicBezTo>
                  <a:pt x="958422" y="2302715"/>
                  <a:pt x="989545" y="2351730"/>
                  <a:pt x="1036589" y="2375275"/>
                </a:cubicBezTo>
                <a:lnTo>
                  <a:pt x="985421" y="2684898"/>
                </a:lnTo>
                <a:lnTo>
                  <a:pt x="1230235" y="2684898"/>
                </a:lnTo>
                <a:lnTo>
                  <a:pt x="1179067" y="2375275"/>
                </a:lnTo>
                <a:cubicBezTo>
                  <a:pt x="1226111" y="2351730"/>
                  <a:pt x="1257233" y="2302715"/>
                  <a:pt x="1257233" y="2246432"/>
                </a:cubicBezTo>
                <a:cubicBezTo>
                  <a:pt x="1257233" y="2163918"/>
                  <a:pt x="1190342" y="2097026"/>
                  <a:pt x="1107828" y="2097026"/>
                </a:cubicBezTo>
                <a:close/>
                <a:moveTo>
                  <a:pt x="2199259" y="56"/>
                </a:moveTo>
                <a:cubicBezTo>
                  <a:pt x="2572924" y="-4720"/>
                  <a:pt x="2881009" y="291773"/>
                  <a:pt x="2890561" y="665346"/>
                </a:cubicBezTo>
                <a:lnTo>
                  <a:pt x="2843000" y="666562"/>
                </a:lnTo>
                <a:lnTo>
                  <a:pt x="2890784" y="666562"/>
                </a:lnTo>
                <a:lnTo>
                  <a:pt x="2890784" y="1580962"/>
                </a:lnTo>
                <a:lnTo>
                  <a:pt x="2625345" y="1580962"/>
                </a:lnTo>
                <a:lnTo>
                  <a:pt x="2625345" y="672127"/>
                </a:lnTo>
                <a:lnTo>
                  <a:pt x="2623811" y="672166"/>
                </a:lnTo>
                <a:cubicBezTo>
                  <a:pt x="2617992" y="444585"/>
                  <a:pt x="2430306" y="263961"/>
                  <a:pt x="2202670" y="266871"/>
                </a:cubicBezTo>
                <a:cubicBezTo>
                  <a:pt x="1975033" y="269781"/>
                  <a:pt x="1792025" y="455143"/>
                  <a:pt x="1792025" y="682798"/>
                </a:cubicBezTo>
                <a:lnTo>
                  <a:pt x="1790626" y="682798"/>
                </a:lnTo>
                <a:lnTo>
                  <a:pt x="1790626" y="1580962"/>
                </a:lnTo>
                <a:lnTo>
                  <a:pt x="2041344" y="1580962"/>
                </a:lnTo>
                <a:cubicBezTo>
                  <a:pt x="2137614" y="1580962"/>
                  <a:pt x="2215656" y="1659004"/>
                  <a:pt x="2215656" y="1755274"/>
                </a:cubicBezTo>
                <a:lnTo>
                  <a:pt x="2215656" y="3026650"/>
                </a:lnTo>
                <a:cubicBezTo>
                  <a:pt x="2215656" y="3122920"/>
                  <a:pt x="2137614" y="3200962"/>
                  <a:pt x="2041344" y="3200962"/>
                </a:cubicBezTo>
                <a:lnTo>
                  <a:pt x="174312" y="3200962"/>
                </a:lnTo>
                <a:cubicBezTo>
                  <a:pt x="78042" y="3200962"/>
                  <a:pt x="0" y="3122920"/>
                  <a:pt x="0" y="3026650"/>
                </a:cubicBezTo>
                <a:lnTo>
                  <a:pt x="0" y="1755274"/>
                </a:lnTo>
                <a:cubicBezTo>
                  <a:pt x="0" y="1659004"/>
                  <a:pt x="78042" y="1580962"/>
                  <a:pt x="174312" y="1580962"/>
                </a:cubicBezTo>
                <a:lnTo>
                  <a:pt x="1525187" y="1580962"/>
                </a:lnTo>
                <a:lnTo>
                  <a:pt x="1525187" y="676764"/>
                </a:lnTo>
                <a:lnTo>
                  <a:pt x="1525791" y="676764"/>
                </a:lnTo>
                <a:cubicBezTo>
                  <a:pt x="1528430" y="305830"/>
                  <a:pt x="1827609" y="4806"/>
                  <a:pt x="2199259" y="56"/>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96" name="Freeform 53">
            <a:extLst>
              <a:ext uri="{FF2B5EF4-FFF2-40B4-BE49-F238E27FC236}">
                <a16:creationId xmlns:a16="http://schemas.microsoft.com/office/drawing/2014/main" xmlns="" id="{CC1DAD73-AFE3-4ED1-9BC3-F32B897434FE}"/>
              </a:ext>
            </a:extLst>
          </p:cNvPr>
          <p:cNvSpPr/>
          <p:nvPr/>
        </p:nvSpPr>
        <p:spPr>
          <a:xfrm>
            <a:off x="7662840" y="2018386"/>
            <a:ext cx="350856" cy="359735"/>
          </a:xfrm>
          <a:custGeom>
            <a:avLst/>
            <a:gdLst>
              <a:gd name="connsiteX0" fmla="*/ 0 w 2305050"/>
              <a:gd name="connsiteY0" fmla="*/ 0 h 2352675"/>
              <a:gd name="connsiteX1" fmla="*/ 771525 w 2305050"/>
              <a:gd name="connsiteY1" fmla="*/ 561975 h 2352675"/>
              <a:gd name="connsiteX2" fmla="*/ 2019300 w 2305050"/>
              <a:gd name="connsiteY2" fmla="*/ 428625 h 2352675"/>
              <a:gd name="connsiteX3" fmla="*/ 2266950 w 2305050"/>
              <a:gd name="connsiteY3" fmla="*/ 657225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47675 w 2305050"/>
              <a:gd name="connsiteY15" fmla="*/ 2276475 h 2352675"/>
              <a:gd name="connsiteX16" fmla="*/ 238125 w 2305050"/>
              <a:gd name="connsiteY16" fmla="*/ 2171700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2019300 w 2305050"/>
              <a:gd name="connsiteY2" fmla="*/ 428625 h 2352675"/>
              <a:gd name="connsiteX3" fmla="*/ 2266950 w 2305050"/>
              <a:gd name="connsiteY3" fmla="*/ 657225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47675 w 2305050"/>
              <a:gd name="connsiteY15" fmla="*/ 2276475 h 2352675"/>
              <a:gd name="connsiteX16" fmla="*/ 260071 w 2305050"/>
              <a:gd name="connsiteY16" fmla="*/ 2087575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2019300 w 2305050"/>
              <a:gd name="connsiteY2" fmla="*/ 428625 h 2352675"/>
              <a:gd name="connsiteX3" fmla="*/ 2266950 w 2305050"/>
              <a:gd name="connsiteY3" fmla="*/ 657225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47675 w 2305050"/>
              <a:gd name="connsiteY15" fmla="*/ 2276475 h 2352675"/>
              <a:gd name="connsiteX16" fmla="*/ 296647 w 2305050"/>
              <a:gd name="connsiteY16" fmla="*/ 2094890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2019300 w 2305050"/>
              <a:gd name="connsiteY2" fmla="*/ 428625 h 2352675"/>
              <a:gd name="connsiteX3" fmla="*/ 2266950 w 2305050"/>
              <a:gd name="connsiteY3" fmla="*/ 657225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47675 w 2305050"/>
              <a:gd name="connsiteY15" fmla="*/ 227647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2019300 w 2305050"/>
              <a:gd name="connsiteY2" fmla="*/ 428625 h 2352675"/>
              <a:gd name="connsiteX3" fmla="*/ 2266950 w 2305050"/>
              <a:gd name="connsiteY3" fmla="*/ 657225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2019300 w 2305050"/>
              <a:gd name="connsiteY2" fmla="*/ 428625 h 2352675"/>
              <a:gd name="connsiteX3" fmla="*/ 2292554 w 2305050"/>
              <a:gd name="connsiteY3" fmla="*/ 627964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2081480 w 2305050"/>
              <a:gd name="connsiteY2" fmla="*/ 476174 h 2352675"/>
              <a:gd name="connsiteX3" fmla="*/ 2292554 w 2305050"/>
              <a:gd name="connsiteY3" fmla="*/ 627964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2004671 w 2305050"/>
              <a:gd name="connsiteY2" fmla="*/ 468859 h 2352675"/>
              <a:gd name="connsiteX3" fmla="*/ 2292554 w 2305050"/>
              <a:gd name="connsiteY3" fmla="*/ 627964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1960779 w 2305050"/>
              <a:gd name="connsiteY2" fmla="*/ 472517 h 2352675"/>
              <a:gd name="connsiteX3" fmla="*/ 2292554 w 2305050"/>
              <a:gd name="connsiteY3" fmla="*/ 627964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1960779 w 2305050"/>
              <a:gd name="connsiteY2" fmla="*/ 472517 h 2352675"/>
              <a:gd name="connsiteX3" fmla="*/ 2270609 w 2305050"/>
              <a:gd name="connsiteY3" fmla="*/ 649910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1960779 w 2305050"/>
              <a:gd name="connsiteY2" fmla="*/ 472517 h 2352675"/>
              <a:gd name="connsiteX3" fmla="*/ 2296212 w 2305050"/>
              <a:gd name="connsiteY3" fmla="*/ 646252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1982725 w 2305050"/>
              <a:gd name="connsiteY2" fmla="*/ 494463 h 2352675"/>
              <a:gd name="connsiteX3" fmla="*/ 2296212 w 2305050"/>
              <a:gd name="connsiteY3" fmla="*/ 646252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2041246 w 2305050"/>
              <a:gd name="connsiteY2" fmla="*/ 498120 h 2352675"/>
              <a:gd name="connsiteX3" fmla="*/ 2296212 w 2305050"/>
              <a:gd name="connsiteY3" fmla="*/ 646252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3875 w 2305050"/>
              <a:gd name="connsiteY17" fmla="*/ 714375 h 2352675"/>
              <a:gd name="connsiteX18" fmla="*/ 0 w 2305050"/>
              <a:gd name="connsiteY18" fmla="*/ 0 h 2352675"/>
              <a:gd name="connsiteX0" fmla="*/ 0 w 2305050"/>
              <a:gd name="connsiteY0" fmla="*/ 0 h 2352675"/>
              <a:gd name="connsiteX1" fmla="*/ 771525 w 2305050"/>
              <a:gd name="connsiteY1" fmla="*/ 561975 h 2352675"/>
              <a:gd name="connsiteX2" fmla="*/ 2041246 w 2305050"/>
              <a:gd name="connsiteY2" fmla="*/ 498120 h 2352675"/>
              <a:gd name="connsiteX3" fmla="*/ 2296212 w 2305050"/>
              <a:gd name="connsiteY3" fmla="*/ 646252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0217 w 2305050"/>
              <a:gd name="connsiteY17" fmla="*/ 750951 h 2352675"/>
              <a:gd name="connsiteX18" fmla="*/ 0 w 2305050"/>
              <a:gd name="connsiteY18" fmla="*/ 0 h 2352675"/>
              <a:gd name="connsiteX0" fmla="*/ 0 w 2305050"/>
              <a:gd name="connsiteY0" fmla="*/ 0 h 2352675"/>
              <a:gd name="connsiteX1" fmla="*/ 771525 w 2305050"/>
              <a:gd name="connsiteY1" fmla="*/ 561975 h 2352675"/>
              <a:gd name="connsiteX2" fmla="*/ 2041246 w 2305050"/>
              <a:gd name="connsiteY2" fmla="*/ 498120 h 2352675"/>
              <a:gd name="connsiteX3" fmla="*/ 2296212 w 2305050"/>
              <a:gd name="connsiteY3" fmla="*/ 646252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0217 w 2305050"/>
              <a:gd name="connsiteY17" fmla="*/ 750951 h 2352675"/>
              <a:gd name="connsiteX18" fmla="*/ 0 w 2305050"/>
              <a:gd name="connsiteY18" fmla="*/ 0 h 2352675"/>
              <a:gd name="connsiteX0" fmla="*/ 0 w 2305050"/>
              <a:gd name="connsiteY0" fmla="*/ 0 h 2352675"/>
              <a:gd name="connsiteX1" fmla="*/ 771525 w 2305050"/>
              <a:gd name="connsiteY1" fmla="*/ 561975 h 2352675"/>
              <a:gd name="connsiteX2" fmla="*/ 2041246 w 2305050"/>
              <a:gd name="connsiteY2" fmla="*/ 498120 h 2352675"/>
              <a:gd name="connsiteX3" fmla="*/ 2296212 w 2305050"/>
              <a:gd name="connsiteY3" fmla="*/ 646252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0217 w 2305050"/>
              <a:gd name="connsiteY17" fmla="*/ 750951 h 2352675"/>
              <a:gd name="connsiteX18" fmla="*/ 0 w 2305050"/>
              <a:gd name="connsiteY18" fmla="*/ 0 h 2352675"/>
              <a:gd name="connsiteX0" fmla="*/ 0 w 2305050"/>
              <a:gd name="connsiteY0" fmla="*/ 0 h 2352675"/>
              <a:gd name="connsiteX1" fmla="*/ 771525 w 2305050"/>
              <a:gd name="connsiteY1" fmla="*/ 561975 h 2352675"/>
              <a:gd name="connsiteX2" fmla="*/ 2041246 w 2305050"/>
              <a:gd name="connsiteY2" fmla="*/ 498120 h 2352675"/>
              <a:gd name="connsiteX3" fmla="*/ 2296212 w 2305050"/>
              <a:gd name="connsiteY3" fmla="*/ 646252 h 2352675"/>
              <a:gd name="connsiteX4" fmla="*/ 1143000 w 2305050"/>
              <a:gd name="connsiteY4" fmla="*/ 1009650 h 2352675"/>
              <a:gd name="connsiteX5" fmla="*/ 1628775 w 2305050"/>
              <a:gd name="connsiteY5" fmla="*/ 1533525 h 2352675"/>
              <a:gd name="connsiteX6" fmla="*/ 2076450 w 2305050"/>
              <a:gd name="connsiteY6" fmla="*/ 1533525 h 2352675"/>
              <a:gd name="connsiteX7" fmla="*/ 2305050 w 2305050"/>
              <a:gd name="connsiteY7" fmla="*/ 1724025 h 2352675"/>
              <a:gd name="connsiteX8" fmla="*/ 1838325 w 2305050"/>
              <a:gd name="connsiteY8" fmla="*/ 1857375 h 2352675"/>
              <a:gd name="connsiteX9" fmla="*/ 2009775 w 2305050"/>
              <a:gd name="connsiteY9" fmla="*/ 2105025 h 2352675"/>
              <a:gd name="connsiteX10" fmla="*/ 1733550 w 2305050"/>
              <a:gd name="connsiteY10" fmla="*/ 1971675 h 2352675"/>
              <a:gd name="connsiteX11" fmla="*/ 1543050 w 2305050"/>
              <a:gd name="connsiteY11" fmla="*/ 2352675 h 2352675"/>
              <a:gd name="connsiteX12" fmla="*/ 1314450 w 2305050"/>
              <a:gd name="connsiteY12" fmla="*/ 2133600 h 2352675"/>
              <a:gd name="connsiteX13" fmla="*/ 1447800 w 2305050"/>
              <a:gd name="connsiteY13" fmla="*/ 1771650 h 2352675"/>
              <a:gd name="connsiteX14" fmla="*/ 923925 w 2305050"/>
              <a:gd name="connsiteY14" fmla="*/ 1190625 h 2352675"/>
              <a:gd name="connsiteX15" fmla="*/ 414757 w 2305050"/>
              <a:gd name="connsiteY15" fmla="*/ 2305735 h 2352675"/>
              <a:gd name="connsiteX16" fmla="*/ 292990 w 2305050"/>
              <a:gd name="connsiteY16" fmla="*/ 2036368 h 2352675"/>
              <a:gd name="connsiteX17" fmla="*/ 520217 w 2305050"/>
              <a:gd name="connsiteY17" fmla="*/ 750951 h 2352675"/>
              <a:gd name="connsiteX18" fmla="*/ 0 w 2305050"/>
              <a:gd name="connsiteY18" fmla="*/ 0 h 2352675"/>
              <a:gd name="connsiteX0" fmla="*/ 0 w 2294077"/>
              <a:gd name="connsiteY0" fmla="*/ 0 h 2363647"/>
              <a:gd name="connsiteX1" fmla="*/ 760552 w 2294077"/>
              <a:gd name="connsiteY1" fmla="*/ 572947 h 2363647"/>
              <a:gd name="connsiteX2" fmla="*/ 2030273 w 2294077"/>
              <a:gd name="connsiteY2" fmla="*/ 509092 h 2363647"/>
              <a:gd name="connsiteX3" fmla="*/ 2285239 w 2294077"/>
              <a:gd name="connsiteY3" fmla="*/ 657224 h 2363647"/>
              <a:gd name="connsiteX4" fmla="*/ 1132027 w 2294077"/>
              <a:gd name="connsiteY4" fmla="*/ 1020622 h 2363647"/>
              <a:gd name="connsiteX5" fmla="*/ 1617802 w 2294077"/>
              <a:gd name="connsiteY5" fmla="*/ 1544497 h 2363647"/>
              <a:gd name="connsiteX6" fmla="*/ 2065477 w 2294077"/>
              <a:gd name="connsiteY6" fmla="*/ 1544497 h 2363647"/>
              <a:gd name="connsiteX7" fmla="*/ 2294077 w 2294077"/>
              <a:gd name="connsiteY7" fmla="*/ 1734997 h 2363647"/>
              <a:gd name="connsiteX8" fmla="*/ 1827352 w 2294077"/>
              <a:gd name="connsiteY8" fmla="*/ 1868347 h 2363647"/>
              <a:gd name="connsiteX9" fmla="*/ 1998802 w 2294077"/>
              <a:gd name="connsiteY9" fmla="*/ 2115997 h 2363647"/>
              <a:gd name="connsiteX10" fmla="*/ 1722577 w 2294077"/>
              <a:gd name="connsiteY10" fmla="*/ 1982647 h 2363647"/>
              <a:gd name="connsiteX11" fmla="*/ 1532077 w 2294077"/>
              <a:gd name="connsiteY11" fmla="*/ 2363647 h 2363647"/>
              <a:gd name="connsiteX12" fmla="*/ 1303477 w 2294077"/>
              <a:gd name="connsiteY12" fmla="*/ 2144572 h 2363647"/>
              <a:gd name="connsiteX13" fmla="*/ 1436827 w 2294077"/>
              <a:gd name="connsiteY13" fmla="*/ 1782622 h 2363647"/>
              <a:gd name="connsiteX14" fmla="*/ 912952 w 2294077"/>
              <a:gd name="connsiteY14" fmla="*/ 1201597 h 2363647"/>
              <a:gd name="connsiteX15" fmla="*/ 403784 w 2294077"/>
              <a:gd name="connsiteY15" fmla="*/ 2316707 h 2363647"/>
              <a:gd name="connsiteX16" fmla="*/ 282017 w 2294077"/>
              <a:gd name="connsiteY16" fmla="*/ 2047340 h 2363647"/>
              <a:gd name="connsiteX17" fmla="*/ 509244 w 2294077"/>
              <a:gd name="connsiteY17" fmla="*/ 761923 h 2363647"/>
              <a:gd name="connsiteX18" fmla="*/ 0 w 2294077"/>
              <a:gd name="connsiteY18" fmla="*/ 0 h 2363647"/>
              <a:gd name="connsiteX0" fmla="*/ 6569 w 2300646"/>
              <a:gd name="connsiteY0" fmla="*/ 0 h 2363647"/>
              <a:gd name="connsiteX1" fmla="*/ 767121 w 2300646"/>
              <a:gd name="connsiteY1" fmla="*/ 572947 h 2363647"/>
              <a:gd name="connsiteX2" fmla="*/ 2036842 w 2300646"/>
              <a:gd name="connsiteY2" fmla="*/ 509092 h 2363647"/>
              <a:gd name="connsiteX3" fmla="*/ 2291808 w 2300646"/>
              <a:gd name="connsiteY3" fmla="*/ 657224 h 2363647"/>
              <a:gd name="connsiteX4" fmla="*/ 1138596 w 2300646"/>
              <a:gd name="connsiteY4" fmla="*/ 1020622 h 2363647"/>
              <a:gd name="connsiteX5" fmla="*/ 1624371 w 2300646"/>
              <a:gd name="connsiteY5" fmla="*/ 1544497 h 2363647"/>
              <a:gd name="connsiteX6" fmla="*/ 2072046 w 2300646"/>
              <a:gd name="connsiteY6" fmla="*/ 1544497 h 2363647"/>
              <a:gd name="connsiteX7" fmla="*/ 2300646 w 2300646"/>
              <a:gd name="connsiteY7" fmla="*/ 1734997 h 2363647"/>
              <a:gd name="connsiteX8" fmla="*/ 1833921 w 2300646"/>
              <a:gd name="connsiteY8" fmla="*/ 1868347 h 2363647"/>
              <a:gd name="connsiteX9" fmla="*/ 2005371 w 2300646"/>
              <a:gd name="connsiteY9" fmla="*/ 2115997 h 2363647"/>
              <a:gd name="connsiteX10" fmla="*/ 1729146 w 2300646"/>
              <a:gd name="connsiteY10" fmla="*/ 1982647 h 2363647"/>
              <a:gd name="connsiteX11" fmla="*/ 1538646 w 2300646"/>
              <a:gd name="connsiteY11" fmla="*/ 2363647 h 2363647"/>
              <a:gd name="connsiteX12" fmla="*/ 1310046 w 2300646"/>
              <a:gd name="connsiteY12" fmla="*/ 2144572 h 2363647"/>
              <a:gd name="connsiteX13" fmla="*/ 1443396 w 2300646"/>
              <a:gd name="connsiteY13" fmla="*/ 1782622 h 2363647"/>
              <a:gd name="connsiteX14" fmla="*/ 919521 w 2300646"/>
              <a:gd name="connsiteY14" fmla="*/ 1201597 h 2363647"/>
              <a:gd name="connsiteX15" fmla="*/ 410353 w 2300646"/>
              <a:gd name="connsiteY15" fmla="*/ 2316707 h 2363647"/>
              <a:gd name="connsiteX16" fmla="*/ 288586 w 2300646"/>
              <a:gd name="connsiteY16" fmla="*/ 2047340 h 2363647"/>
              <a:gd name="connsiteX17" fmla="*/ 515813 w 2300646"/>
              <a:gd name="connsiteY17" fmla="*/ 761923 h 2363647"/>
              <a:gd name="connsiteX18" fmla="*/ 6569 w 2300646"/>
              <a:gd name="connsiteY18" fmla="*/ 0 h 2363647"/>
              <a:gd name="connsiteX0" fmla="*/ 6569 w 2300646"/>
              <a:gd name="connsiteY0" fmla="*/ 5505 h 2369152"/>
              <a:gd name="connsiteX1" fmla="*/ 767121 w 2300646"/>
              <a:gd name="connsiteY1" fmla="*/ 578452 h 2369152"/>
              <a:gd name="connsiteX2" fmla="*/ 2036842 w 2300646"/>
              <a:gd name="connsiteY2" fmla="*/ 514597 h 2369152"/>
              <a:gd name="connsiteX3" fmla="*/ 2291808 w 2300646"/>
              <a:gd name="connsiteY3" fmla="*/ 662729 h 2369152"/>
              <a:gd name="connsiteX4" fmla="*/ 1138596 w 2300646"/>
              <a:gd name="connsiteY4" fmla="*/ 1026127 h 2369152"/>
              <a:gd name="connsiteX5" fmla="*/ 1624371 w 2300646"/>
              <a:gd name="connsiteY5" fmla="*/ 1550002 h 2369152"/>
              <a:gd name="connsiteX6" fmla="*/ 2072046 w 2300646"/>
              <a:gd name="connsiteY6" fmla="*/ 1550002 h 2369152"/>
              <a:gd name="connsiteX7" fmla="*/ 2300646 w 2300646"/>
              <a:gd name="connsiteY7" fmla="*/ 1740502 h 2369152"/>
              <a:gd name="connsiteX8" fmla="*/ 1833921 w 2300646"/>
              <a:gd name="connsiteY8" fmla="*/ 1873852 h 2369152"/>
              <a:gd name="connsiteX9" fmla="*/ 2005371 w 2300646"/>
              <a:gd name="connsiteY9" fmla="*/ 2121502 h 2369152"/>
              <a:gd name="connsiteX10" fmla="*/ 1729146 w 2300646"/>
              <a:gd name="connsiteY10" fmla="*/ 1988152 h 2369152"/>
              <a:gd name="connsiteX11" fmla="*/ 1538646 w 2300646"/>
              <a:gd name="connsiteY11" fmla="*/ 2369152 h 2369152"/>
              <a:gd name="connsiteX12" fmla="*/ 1310046 w 2300646"/>
              <a:gd name="connsiteY12" fmla="*/ 2150077 h 2369152"/>
              <a:gd name="connsiteX13" fmla="*/ 1443396 w 2300646"/>
              <a:gd name="connsiteY13" fmla="*/ 1788127 h 2369152"/>
              <a:gd name="connsiteX14" fmla="*/ 919521 w 2300646"/>
              <a:gd name="connsiteY14" fmla="*/ 1207102 h 2369152"/>
              <a:gd name="connsiteX15" fmla="*/ 410353 w 2300646"/>
              <a:gd name="connsiteY15" fmla="*/ 2322212 h 2369152"/>
              <a:gd name="connsiteX16" fmla="*/ 288586 w 2300646"/>
              <a:gd name="connsiteY16" fmla="*/ 2052845 h 2369152"/>
              <a:gd name="connsiteX17" fmla="*/ 515813 w 2300646"/>
              <a:gd name="connsiteY17" fmla="*/ 767428 h 2369152"/>
              <a:gd name="connsiteX18" fmla="*/ 6569 w 2300646"/>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43194 w 2305244"/>
              <a:gd name="connsiteY4" fmla="*/ 1026127 h 2369152"/>
              <a:gd name="connsiteX5" fmla="*/ 1628969 w 2305244"/>
              <a:gd name="connsiteY5" fmla="*/ 1550002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47994 w 2305244"/>
              <a:gd name="connsiteY13" fmla="*/ 1788127 h 2369152"/>
              <a:gd name="connsiteX14" fmla="*/ 924119 w 2305244"/>
              <a:gd name="connsiteY14" fmla="*/ 1207102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43194 w 2305244"/>
              <a:gd name="connsiteY4" fmla="*/ 1026127 h 2369152"/>
              <a:gd name="connsiteX5" fmla="*/ 1628969 w 2305244"/>
              <a:gd name="connsiteY5" fmla="*/ 1550002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47994 w 2305244"/>
              <a:gd name="connsiteY13" fmla="*/ 1788127 h 2369152"/>
              <a:gd name="connsiteX14" fmla="*/ 909489 w 2305244"/>
              <a:gd name="connsiteY14" fmla="*/ 1185156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06618 w 2305244"/>
              <a:gd name="connsiteY4" fmla="*/ 1004182 h 2369152"/>
              <a:gd name="connsiteX5" fmla="*/ 1628969 w 2305244"/>
              <a:gd name="connsiteY5" fmla="*/ 1550002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47994 w 2305244"/>
              <a:gd name="connsiteY13" fmla="*/ 1788127 h 2369152"/>
              <a:gd name="connsiteX14" fmla="*/ 909489 w 2305244"/>
              <a:gd name="connsiteY14" fmla="*/ 1185156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06618 w 2305244"/>
              <a:gd name="connsiteY4" fmla="*/ 1004182 h 2369152"/>
              <a:gd name="connsiteX5" fmla="*/ 1628969 w 2305244"/>
              <a:gd name="connsiteY5" fmla="*/ 1550002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47994 w 2305244"/>
              <a:gd name="connsiteY13" fmla="*/ 1788127 h 2369152"/>
              <a:gd name="connsiteX14" fmla="*/ 898516 w 2305244"/>
              <a:gd name="connsiteY14" fmla="*/ 1196129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24906 w 2305244"/>
              <a:gd name="connsiteY4" fmla="*/ 1004182 h 2369152"/>
              <a:gd name="connsiteX5" fmla="*/ 1628969 w 2305244"/>
              <a:gd name="connsiteY5" fmla="*/ 1550002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47994 w 2305244"/>
              <a:gd name="connsiteY13" fmla="*/ 1788127 h 2369152"/>
              <a:gd name="connsiteX14" fmla="*/ 898516 w 2305244"/>
              <a:gd name="connsiteY14" fmla="*/ 1196129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24906 w 2305244"/>
              <a:gd name="connsiteY4" fmla="*/ 1004182 h 2369152"/>
              <a:gd name="connsiteX5" fmla="*/ 1628969 w 2305244"/>
              <a:gd name="connsiteY5" fmla="*/ 1550002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47994 w 2305244"/>
              <a:gd name="connsiteY13" fmla="*/ 1788127 h 2369152"/>
              <a:gd name="connsiteX14" fmla="*/ 909489 w 2305244"/>
              <a:gd name="connsiteY14" fmla="*/ 1225390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24906 w 2305244"/>
              <a:gd name="connsiteY4" fmla="*/ 1004182 h 2369152"/>
              <a:gd name="connsiteX5" fmla="*/ 1628969 w 2305244"/>
              <a:gd name="connsiteY5" fmla="*/ 1550002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73597 w 2305244"/>
              <a:gd name="connsiteY13" fmla="*/ 1788127 h 2369152"/>
              <a:gd name="connsiteX14" fmla="*/ 909489 w 2305244"/>
              <a:gd name="connsiteY14" fmla="*/ 1225390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24906 w 2305244"/>
              <a:gd name="connsiteY4" fmla="*/ 1004182 h 2369152"/>
              <a:gd name="connsiteX5" fmla="*/ 1628969 w 2305244"/>
              <a:gd name="connsiteY5" fmla="*/ 1550002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513830 w 2305244"/>
              <a:gd name="connsiteY13" fmla="*/ 1784469 h 2369152"/>
              <a:gd name="connsiteX14" fmla="*/ 909489 w 2305244"/>
              <a:gd name="connsiteY14" fmla="*/ 1225390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24906 w 2305244"/>
              <a:gd name="connsiteY4" fmla="*/ 1004182 h 2369152"/>
              <a:gd name="connsiteX5" fmla="*/ 1628969 w 2305244"/>
              <a:gd name="connsiteY5" fmla="*/ 1550002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95542 w 2305244"/>
              <a:gd name="connsiteY13" fmla="*/ 1788127 h 2369152"/>
              <a:gd name="connsiteX14" fmla="*/ 909489 w 2305244"/>
              <a:gd name="connsiteY14" fmla="*/ 1225390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24906 w 2305244"/>
              <a:gd name="connsiteY4" fmla="*/ 1004182 h 2369152"/>
              <a:gd name="connsiteX5" fmla="*/ 1650914 w 2305244"/>
              <a:gd name="connsiteY5" fmla="*/ 1597551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95542 w 2305244"/>
              <a:gd name="connsiteY13" fmla="*/ 1788127 h 2369152"/>
              <a:gd name="connsiteX14" fmla="*/ 909489 w 2305244"/>
              <a:gd name="connsiteY14" fmla="*/ 1225390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24906 w 2305244"/>
              <a:gd name="connsiteY4" fmla="*/ 1004182 h 2369152"/>
              <a:gd name="connsiteX5" fmla="*/ 1676517 w 2305244"/>
              <a:gd name="connsiteY5" fmla="*/ 1608523 h 2369152"/>
              <a:gd name="connsiteX6" fmla="*/ 2076644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95542 w 2305244"/>
              <a:gd name="connsiteY13" fmla="*/ 1788127 h 2369152"/>
              <a:gd name="connsiteX14" fmla="*/ 909489 w 2305244"/>
              <a:gd name="connsiteY14" fmla="*/ 1225390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11167 w 2305244"/>
              <a:gd name="connsiteY0" fmla="*/ 5505 h 2369152"/>
              <a:gd name="connsiteX1" fmla="*/ 771719 w 2305244"/>
              <a:gd name="connsiteY1" fmla="*/ 578452 h 2369152"/>
              <a:gd name="connsiteX2" fmla="*/ 2041440 w 2305244"/>
              <a:gd name="connsiteY2" fmla="*/ 514597 h 2369152"/>
              <a:gd name="connsiteX3" fmla="*/ 2296406 w 2305244"/>
              <a:gd name="connsiteY3" fmla="*/ 662729 h 2369152"/>
              <a:gd name="connsiteX4" fmla="*/ 1124906 w 2305244"/>
              <a:gd name="connsiteY4" fmla="*/ 1004182 h 2369152"/>
              <a:gd name="connsiteX5" fmla="*/ 1676517 w 2305244"/>
              <a:gd name="connsiteY5" fmla="*/ 1608523 h 2369152"/>
              <a:gd name="connsiteX6" fmla="*/ 2032752 w 2305244"/>
              <a:gd name="connsiteY6" fmla="*/ 1550002 h 2369152"/>
              <a:gd name="connsiteX7" fmla="*/ 2305244 w 2305244"/>
              <a:gd name="connsiteY7" fmla="*/ 1740502 h 2369152"/>
              <a:gd name="connsiteX8" fmla="*/ 1838519 w 2305244"/>
              <a:gd name="connsiteY8" fmla="*/ 1873852 h 2369152"/>
              <a:gd name="connsiteX9" fmla="*/ 2009969 w 2305244"/>
              <a:gd name="connsiteY9" fmla="*/ 2121502 h 2369152"/>
              <a:gd name="connsiteX10" fmla="*/ 1733744 w 2305244"/>
              <a:gd name="connsiteY10" fmla="*/ 1988152 h 2369152"/>
              <a:gd name="connsiteX11" fmla="*/ 1543244 w 2305244"/>
              <a:gd name="connsiteY11" fmla="*/ 2369152 h 2369152"/>
              <a:gd name="connsiteX12" fmla="*/ 1314644 w 2305244"/>
              <a:gd name="connsiteY12" fmla="*/ 2150077 h 2369152"/>
              <a:gd name="connsiteX13" fmla="*/ 1495542 w 2305244"/>
              <a:gd name="connsiteY13" fmla="*/ 1788127 h 2369152"/>
              <a:gd name="connsiteX14" fmla="*/ 909489 w 2305244"/>
              <a:gd name="connsiteY14" fmla="*/ 1225390 h 2369152"/>
              <a:gd name="connsiteX15" fmla="*/ 414951 w 2305244"/>
              <a:gd name="connsiteY15" fmla="*/ 2322212 h 2369152"/>
              <a:gd name="connsiteX16" fmla="*/ 293184 w 2305244"/>
              <a:gd name="connsiteY16" fmla="*/ 2052845 h 2369152"/>
              <a:gd name="connsiteX17" fmla="*/ 520411 w 2305244"/>
              <a:gd name="connsiteY17" fmla="*/ 767428 h 2369152"/>
              <a:gd name="connsiteX18" fmla="*/ 11167 w 2305244"/>
              <a:gd name="connsiteY18" fmla="*/ 5505 h 2369152"/>
              <a:gd name="connsiteX0" fmla="*/ 2305244 w 2305244"/>
              <a:gd name="connsiteY0" fmla="*/ 1740502 h 2369152"/>
              <a:gd name="connsiteX1" fmla="*/ 1838519 w 2305244"/>
              <a:gd name="connsiteY1" fmla="*/ 1873852 h 2369152"/>
              <a:gd name="connsiteX2" fmla="*/ 2009969 w 2305244"/>
              <a:gd name="connsiteY2" fmla="*/ 2121502 h 2369152"/>
              <a:gd name="connsiteX3" fmla="*/ 1733744 w 2305244"/>
              <a:gd name="connsiteY3" fmla="*/ 1988152 h 2369152"/>
              <a:gd name="connsiteX4" fmla="*/ 1543244 w 2305244"/>
              <a:gd name="connsiteY4" fmla="*/ 2369152 h 2369152"/>
              <a:gd name="connsiteX5" fmla="*/ 1314644 w 2305244"/>
              <a:gd name="connsiteY5" fmla="*/ 2150077 h 2369152"/>
              <a:gd name="connsiteX6" fmla="*/ 1495542 w 2305244"/>
              <a:gd name="connsiteY6" fmla="*/ 1788127 h 2369152"/>
              <a:gd name="connsiteX7" fmla="*/ 909489 w 2305244"/>
              <a:gd name="connsiteY7" fmla="*/ 1225390 h 2369152"/>
              <a:gd name="connsiteX8" fmla="*/ 414951 w 2305244"/>
              <a:gd name="connsiteY8" fmla="*/ 2322212 h 2369152"/>
              <a:gd name="connsiteX9" fmla="*/ 293184 w 2305244"/>
              <a:gd name="connsiteY9" fmla="*/ 2052845 h 2369152"/>
              <a:gd name="connsiteX10" fmla="*/ 520411 w 2305244"/>
              <a:gd name="connsiteY10" fmla="*/ 767428 h 2369152"/>
              <a:gd name="connsiteX11" fmla="*/ 11167 w 2305244"/>
              <a:gd name="connsiteY11" fmla="*/ 5505 h 2369152"/>
              <a:gd name="connsiteX12" fmla="*/ 771719 w 2305244"/>
              <a:gd name="connsiteY12" fmla="*/ 578452 h 2369152"/>
              <a:gd name="connsiteX13" fmla="*/ 2041440 w 2305244"/>
              <a:gd name="connsiteY13" fmla="*/ 514597 h 2369152"/>
              <a:gd name="connsiteX14" fmla="*/ 2296406 w 2305244"/>
              <a:gd name="connsiteY14" fmla="*/ 662729 h 2369152"/>
              <a:gd name="connsiteX15" fmla="*/ 1124906 w 2305244"/>
              <a:gd name="connsiteY15" fmla="*/ 1004182 h 2369152"/>
              <a:gd name="connsiteX16" fmla="*/ 1676517 w 2305244"/>
              <a:gd name="connsiteY16" fmla="*/ 1608523 h 2369152"/>
              <a:gd name="connsiteX17" fmla="*/ 2124192 w 2305244"/>
              <a:gd name="connsiteY17" fmla="*/ 1641442 h 2369152"/>
              <a:gd name="connsiteX0" fmla="*/ 2305244 w 2305244"/>
              <a:gd name="connsiteY0" fmla="*/ 1740502 h 2369152"/>
              <a:gd name="connsiteX1" fmla="*/ 1838519 w 2305244"/>
              <a:gd name="connsiteY1" fmla="*/ 1873852 h 2369152"/>
              <a:gd name="connsiteX2" fmla="*/ 2009969 w 2305244"/>
              <a:gd name="connsiteY2" fmla="*/ 2121502 h 2369152"/>
              <a:gd name="connsiteX3" fmla="*/ 1733744 w 2305244"/>
              <a:gd name="connsiteY3" fmla="*/ 1988152 h 2369152"/>
              <a:gd name="connsiteX4" fmla="*/ 1543244 w 2305244"/>
              <a:gd name="connsiteY4" fmla="*/ 2369152 h 2369152"/>
              <a:gd name="connsiteX5" fmla="*/ 1314644 w 2305244"/>
              <a:gd name="connsiteY5" fmla="*/ 2150077 h 2369152"/>
              <a:gd name="connsiteX6" fmla="*/ 1495542 w 2305244"/>
              <a:gd name="connsiteY6" fmla="*/ 1788127 h 2369152"/>
              <a:gd name="connsiteX7" fmla="*/ 909489 w 2305244"/>
              <a:gd name="connsiteY7" fmla="*/ 1225390 h 2369152"/>
              <a:gd name="connsiteX8" fmla="*/ 414951 w 2305244"/>
              <a:gd name="connsiteY8" fmla="*/ 2322212 h 2369152"/>
              <a:gd name="connsiteX9" fmla="*/ 293184 w 2305244"/>
              <a:gd name="connsiteY9" fmla="*/ 2052845 h 2369152"/>
              <a:gd name="connsiteX10" fmla="*/ 520411 w 2305244"/>
              <a:gd name="connsiteY10" fmla="*/ 767428 h 2369152"/>
              <a:gd name="connsiteX11" fmla="*/ 11167 w 2305244"/>
              <a:gd name="connsiteY11" fmla="*/ 5505 h 2369152"/>
              <a:gd name="connsiteX12" fmla="*/ 771719 w 2305244"/>
              <a:gd name="connsiteY12" fmla="*/ 578452 h 2369152"/>
              <a:gd name="connsiteX13" fmla="*/ 2041440 w 2305244"/>
              <a:gd name="connsiteY13" fmla="*/ 514597 h 2369152"/>
              <a:gd name="connsiteX14" fmla="*/ 2296406 w 2305244"/>
              <a:gd name="connsiteY14" fmla="*/ 662729 h 2369152"/>
              <a:gd name="connsiteX15" fmla="*/ 1124906 w 2305244"/>
              <a:gd name="connsiteY15" fmla="*/ 1004182 h 2369152"/>
              <a:gd name="connsiteX16" fmla="*/ 1676517 w 2305244"/>
              <a:gd name="connsiteY16" fmla="*/ 1608523 h 2369152"/>
              <a:gd name="connsiteX17" fmla="*/ 2102246 w 2305244"/>
              <a:gd name="connsiteY17" fmla="*/ 1579262 h 2369152"/>
              <a:gd name="connsiteX0" fmla="*/ 2275983 w 2296406"/>
              <a:gd name="connsiteY0" fmla="*/ 1747817 h 2369152"/>
              <a:gd name="connsiteX1" fmla="*/ 1838519 w 2296406"/>
              <a:gd name="connsiteY1" fmla="*/ 1873852 h 2369152"/>
              <a:gd name="connsiteX2" fmla="*/ 2009969 w 2296406"/>
              <a:gd name="connsiteY2" fmla="*/ 2121502 h 2369152"/>
              <a:gd name="connsiteX3" fmla="*/ 1733744 w 2296406"/>
              <a:gd name="connsiteY3" fmla="*/ 1988152 h 2369152"/>
              <a:gd name="connsiteX4" fmla="*/ 1543244 w 2296406"/>
              <a:gd name="connsiteY4" fmla="*/ 2369152 h 2369152"/>
              <a:gd name="connsiteX5" fmla="*/ 1314644 w 2296406"/>
              <a:gd name="connsiteY5" fmla="*/ 2150077 h 2369152"/>
              <a:gd name="connsiteX6" fmla="*/ 1495542 w 2296406"/>
              <a:gd name="connsiteY6" fmla="*/ 1788127 h 2369152"/>
              <a:gd name="connsiteX7" fmla="*/ 909489 w 2296406"/>
              <a:gd name="connsiteY7" fmla="*/ 1225390 h 2369152"/>
              <a:gd name="connsiteX8" fmla="*/ 414951 w 2296406"/>
              <a:gd name="connsiteY8" fmla="*/ 2322212 h 2369152"/>
              <a:gd name="connsiteX9" fmla="*/ 293184 w 2296406"/>
              <a:gd name="connsiteY9" fmla="*/ 2052845 h 2369152"/>
              <a:gd name="connsiteX10" fmla="*/ 520411 w 2296406"/>
              <a:gd name="connsiteY10" fmla="*/ 767428 h 2369152"/>
              <a:gd name="connsiteX11" fmla="*/ 11167 w 2296406"/>
              <a:gd name="connsiteY11" fmla="*/ 5505 h 2369152"/>
              <a:gd name="connsiteX12" fmla="*/ 771719 w 2296406"/>
              <a:gd name="connsiteY12" fmla="*/ 578452 h 2369152"/>
              <a:gd name="connsiteX13" fmla="*/ 2041440 w 2296406"/>
              <a:gd name="connsiteY13" fmla="*/ 514597 h 2369152"/>
              <a:gd name="connsiteX14" fmla="*/ 2296406 w 2296406"/>
              <a:gd name="connsiteY14" fmla="*/ 662729 h 2369152"/>
              <a:gd name="connsiteX15" fmla="*/ 1124906 w 2296406"/>
              <a:gd name="connsiteY15" fmla="*/ 1004182 h 2369152"/>
              <a:gd name="connsiteX16" fmla="*/ 1676517 w 2296406"/>
              <a:gd name="connsiteY16" fmla="*/ 1608523 h 2369152"/>
              <a:gd name="connsiteX17" fmla="*/ 2102246 w 2296406"/>
              <a:gd name="connsiteY17" fmla="*/ 1579262 h 2369152"/>
              <a:gd name="connsiteX0" fmla="*/ 2290614 w 2296406"/>
              <a:gd name="connsiteY0" fmla="*/ 1777078 h 2369152"/>
              <a:gd name="connsiteX1" fmla="*/ 1838519 w 2296406"/>
              <a:gd name="connsiteY1" fmla="*/ 1873852 h 2369152"/>
              <a:gd name="connsiteX2" fmla="*/ 2009969 w 2296406"/>
              <a:gd name="connsiteY2" fmla="*/ 2121502 h 2369152"/>
              <a:gd name="connsiteX3" fmla="*/ 1733744 w 2296406"/>
              <a:gd name="connsiteY3" fmla="*/ 1988152 h 2369152"/>
              <a:gd name="connsiteX4" fmla="*/ 1543244 w 2296406"/>
              <a:gd name="connsiteY4" fmla="*/ 2369152 h 2369152"/>
              <a:gd name="connsiteX5" fmla="*/ 1314644 w 2296406"/>
              <a:gd name="connsiteY5" fmla="*/ 2150077 h 2369152"/>
              <a:gd name="connsiteX6" fmla="*/ 1495542 w 2296406"/>
              <a:gd name="connsiteY6" fmla="*/ 1788127 h 2369152"/>
              <a:gd name="connsiteX7" fmla="*/ 909489 w 2296406"/>
              <a:gd name="connsiteY7" fmla="*/ 1225390 h 2369152"/>
              <a:gd name="connsiteX8" fmla="*/ 414951 w 2296406"/>
              <a:gd name="connsiteY8" fmla="*/ 2322212 h 2369152"/>
              <a:gd name="connsiteX9" fmla="*/ 293184 w 2296406"/>
              <a:gd name="connsiteY9" fmla="*/ 2052845 h 2369152"/>
              <a:gd name="connsiteX10" fmla="*/ 520411 w 2296406"/>
              <a:gd name="connsiteY10" fmla="*/ 767428 h 2369152"/>
              <a:gd name="connsiteX11" fmla="*/ 11167 w 2296406"/>
              <a:gd name="connsiteY11" fmla="*/ 5505 h 2369152"/>
              <a:gd name="connsiteX12" fmla="*/ 771719 w 2296406"/>
              <a:gd name="connsiteY12" fmla="*/ 578452 h 2369152"/>
              <a:gd name="connsiteX13" fmla="*/ 2041440 w 2296406"/>
              <a:gd name="connsiteY13" fmla="*/ 514597 h 2369152"/>
              <a:gd name="connsiteX14" fmla="*/ 2296406 w 2296406"/>
              <a:gd name="connsiteY14" fmla="*/ 662729 h 2369152"/>
              <a:gd name="connsiteX15" fmla="*/ 1124906 w 2296406"/>
              <a:gd name="connsiteY15" fmla="*/ 1004182 h 2369152"/>
              <a:gd name="connsiteX16" fmla="*/ 1676517 w 2296406"/>
              <a:gd name="connsiteY16" fmla="*/ 1608523 h 2369152"/>
              <a:gd name="connsiteX17" fmla="*/ 2102246 w 2296406"/>
              <a:gd name="connsiteY17" fmla="*/ 1579262 h 2369152"/>
              <a:gd name="connsiteX0" fmla="*/ 2290614 w 2296406"/>
              <a:gd name="connsiteY0" fmla="*/ 1740502 h 2369152"/>
              <a:gd name="connsiteX1" fmla="*/ 1838519 w 2296406"/>
              <a:gd name="connsiteY1" fmla="*/ 1873852 h 2369152"/>
              <a:gd name="connsiteX2" fmla="*/ 2009969 w 2296406"/>
              <a:gd name="connsiteY2" fmla="*/ 2121502 h 2369152"/>
              <a:gd name="connsiteX3" fmla="*/ 1733744 w 2296406"/>
              <a:gd name="connsiteY3" fmla="*/ 1988152 h 2369152"/>
              <a:gd name="connsiteX4" fmla="*/ 1543244 w 2296406"/>
              <a:gd name="connsiteY4" fmla="*/ 2369152 h 2369152"/>
              <a:gd name="connsiteX5" fmla="*/ 1314644 w 2296406"/>
              <a:gd name="connsiteY5" fmla="*/ 2150077 h 2369152"/>
              <a:gd name="connsiteX6" fmla="*/ 1495542 w 2296406"/>
              <a:gd name="connsiteY6" fmla="*/ 1788127 h 2369152"/>
              <a:gd name="connsiteX7" fmla="*/ 909489 w 2296406"/>
              <a:gd name="connsiteY7" fmla="*/ 1225390 h 2369152"/>
              <a:gd name="connsiteX8" fmla="*/ 414951 w 2296406"/>
              <a:gd name="connsiteY8" fmla="*/ 2322212 h 2369152"/>
              <a:gd name="connsiteX9" fmla="*/ 293184 w 2296406"/>
              <a:gd name="connsiteY9" fmla="*/ 2052845 h 2369152"/>
              <a:gd name="connsiteX10" fmla="*/ 520411 w 2296406"/>
              <a:gd name="connsiteY10" fmla="*/ 767428 h 2369152"/>
              <a:gd name="connsiteX11" fmla="*/ 11167 w 2296406"/>
              <a:gd name="connsiteY11" fmla="*/ 5505 h 2369152"/>
              <a:gd name="connsiteX12" fmla="*/ 771719 w 2296406"/>
              <a:gd name="connsiteY12" fmla="*/ 578452 h 2369152"/>
              <a:gd name="connsiteX13" fmla="*/ 2041440 w 2296406"/>
              <a:gd name="connsiteY13" fmla="*/ 514597 h 2369152"/>
              <a:gd name="connsiteX14" fmla="*/ 2296406 w 2296406"/>
              <a:gd name="connsiteY14" fmla="*/ 662729 h 2369152"/>
              <a:gd name="connsiteX15" fmla="*/ 1124906 w 2296406"/>
              <a:gd name="connsiteY15" fmla="*/ 1004182 h 2369152"/>
              <a:gd name="connsiteX16" fmla="*/ 1676517 w 2296406"/>
              <a:gd name="connsiteY16" fmla="*/ 1608523 h 2369152"/>
              <a:gd name="connsiteX17" fmla="*/ 2102246 w 2296406"/>
              <a:gd name="connsiteY17" fmla="*/ 1579262 h 2369152"/>
              <a:gd name="connsiteX0" fmla="*/ 2290614 w 2296406"/>
              <a:gd name="connsiteY0" fmla="*/ 1740502 h 2369152"/>
              <a:gd name="connsiteX1" fmla="*/ 1838519 w 2296406"/>
              <a:gd name="connsiteY1" fmla="*/ 1873852 h 2369152"/>
              <a:gd name="connsiteX2" fmla="*/ 2009969 w 2296406"/>
              <a:gd name="connsiteY2" fmla="*/ 2121502 h 2369152"/>
              <a:gd name="connsiteX3" fmla="*/ 1733744 w 2296406"/>
              <a:gd name="connsiteY3" fmla="*/ 1988152 h 2369152"/>
              <a:gd name="connsiteX4" fmla="*/ 1543244 w 2296406"/>
              <a:gd name="connsiteY4" fmla="*/ 2369152 h 2369152"/>
              <a:gd name="connsiteX5" fmla="*/ 1314644 w 2296406"/>
              <a:gd name="connsiteY5" fmla="*/ 2150077 h 2369152"/>
              <a:gd name="connsiteX6" fmla="*/ 1495542 w 2296406"/>
              <a:gd name="connsiteY6" fmla="*/ 1788127 h 2369152"/>
              <a:gd name="connsiteX7" fmla="*/ 909489 w 2296406"/>
              <a:gd name="connsiteY7" fmla="*/ 1225390 h 2369152"/>
              <a:gd name="connsiteX8" fmla="*/ 414951 w 2296406"/>
              <a:gd name="connsiteY8" fmla="*/ 2322212 h 2369152"/>
              <a:gd name="connsiteX9" fmla="*/ 293184 w 2296406"/>
              <a:gd name="connsiteY9" fmla="*/ 2052845 h 2369152"/>
              <a:gd name="connsiteX10" fmla="*/ 520411 w 2296406"/>
              <a:gd name="connsiteY10" fmla="*/ 767428 h 2369152"/>
              <a:gd name="connsiteX11" fmla="*/ 11167 w 2296406"/>
              <a:gd name="connsiteY11" fmla="*/ 5505 h 2369152"/>
              <a:gd name="connsiteX12" fmla="*/ 771719 w 2296406"/>
              <a:gd name="connsiteY12" fmla="*/ 578452 h 2369152"/>
              <a:gd name="connsiteX13" fmla="*/ 2041440 w 2296406"/>
              <a:gd name="connsiteY13" fmla="*/ 514597 h 2369152"/>
              <a:gd name="connsiteX14" fmla="*/ 2296406 w 2296406"/>
              <a:gd name="connsiteY14" fmla="*/ 662729 h 2369152"/>
              <a:gd name="connsiteX15" fmla="*/ 1124906 w 2296406"/>
              <a:gd name="connsiteY15" fmla="*/ 1004182 h 2369152"/>
              <a:gd name="connsiteX16" fmla="*/ 1676517 w 2296406"/>
              <a:gd name="connsiteY16" fmla="*/ 1608523 h 2369152"/>
              <a:gd name="connsiteX17" fmla="*/ 2062012 w 2296406"/>
              <a:gd name="connsiteY17" fmla="*/ 1560974 h 2369152"/>
              <a:gd name="connsiteX0" fmla="*/ 2257695 w 2296406"/>
              <a:gd name="connsiteY0" fmla="*/ 1755133 h 2369152"/>
              <a:gd name="connsiteX1" fmla="*/ 1838519 w 2296406"/>
              <a:gd name="connsiteY1" fmla="*/ 1873852 h 2369152"/>
              <a:gd name="connsiteX2" fmla="*/ 2009969 w 2296406"/>
              <a:gd name="connsiteY2" fmla="*/ 2121502 h 2369152"/>
              <a:gd name="connsiteX3" fmla="*/ 1733744 w 2296406"/>
              <a:gd name="connsiteY3" fmla="*/ 1988152 h 2369152"/>
              <a:gd name="connsiteX4" fmla="*/ 1543244 w 2296406"/>
              <a:gd name="connsiteY4" fmla="*/ 2369152 h 2369152"/>
              <a:gd name="connsiteX5" fmla="*/ 1314644 w 2296406"/>
              <a:gd name="connsiteY5" fmla="*/ 2150077 h 2369152"/>
              <a:gd name="connsiteX6" fmla="*/ 1495542 w 2296406"/>
              <a:gd name="connsiteY6" fmla="*/ 1788127 h 2369152"/>
              <a:gd name="connsiteX7" fmla="*/ 909489 w 2296406"/>
              <a:gd name="connsiteY7" fmla="*/ 1225390 h 2369152"/>
              <a:gd name="connsiteX8" fmla="*/ 414951 w 2296406"/>
              <a:gd name="connsiteY8" fmla="*/ 2322212 h 2369152"/>
              <a:gd name="connsiteX9" fmla="*/ 293184 w 2296406"/>
              <a:gd name="connsiteY9" fmla="*/ 2052845 h 2369152"/>
              <a:gd name="connsiteX10" fmla="*/ 520411 w 2296406"/>
              <a:gd name="connsiteY10" fmla="*/ 767428 h 2369152"/>
              <a:gd name="connsiteX11" fmla="*/ 11167 w 2296406"/>
              <a:gd name="connsiteY11" fmla="*/ 5505 h 2369152"/>
              <a:gd name="connsiteX12" fmla="*/ 771719 w 2296406"/>
              <a:gd name="connsiteY12" fmla="*/ 578452 h 2369152"/>
              <a:gd name="connsiteX13" fmla="*/ 2041440 w 2296406"/>
              <a:gd name="connsiteY13" fmla="*/ 514597 h 2369152"/>
              <a:gd name="connsiteX14" fmla="*/ 2296406 w 2296406"/>
              <a:gd name="connsiteY14" fmla="*/ 662729 h 2369152"/>
              <a:gd name="connsiteX15" fmla="*/ 1124906 w 2296406"/>
              <a:gd name="connsiteY15" fmla="*/ 1004182 h 2369152"/>
              <a:gd name="connsiteX16" fmla="*/ 1676517 w 2296406"/>
              <a:gd name="connsiteY16" fmla="*/ 1608523 h 2369152"/>
              <a:gd name="connsiteX17" fmla="*/ 2062012 w 2296406"/>
              <a:gd name="connsiteY17" fmla="*/ 1560974 h 2369152"/>
              <a:gd name="connsiteX0" fmla="*/ 2279640 w 2296406"/>
              <a:gd name="connsiteY0" fmla="*/ 1747818 h 2369152"/>
              <a:gd name="connsiteX1" fmla="*/ 1838519 w 2296406"/>
              <a:gd name="connsiteY1" fmla="*/ 1873852 h 2369152"/>
              <a:gd name="connsiteX2" fmla="*/ 2009969 w 2296406"/>
              <a:gd name="connsiteY2" fmla="*/ 2121502 h 2369152"/>
              <a:gd name="connsiteX3" fmla="*/ 1733744 w 2296406"/>
              <a:gd name="connsiteY3" fmla="*/ 1988152 h 2369152"/>
              <a:gd name="connsiteX4" fmla="*/ 1543244 w 2296406"/>
              <a:gd name="connsiteY4" fmla="*/ 2369152 h 2369152"/>
              <a:gd name="connsiteX5" fmla="*/ 1314644 w 2296406"/>
              <a:gd name="connsiteY5" fmla="*/ 2150077 h 2369152"/>
              <a:gd name="connsiteX6" fmla="*/ 1495542 w 2296406"/>
              <a:gd name="connsiteY6" fmla="*/ 1788127 h 2369152"/>
              <a:gd name="connsiteX7" fmla="*/ 909489 w 2296406"/>
              <a:gd name="connsiteY7" fmla="*/ 1225390 h 2369152"/>
              <a:gd name="connsiteX8" fmla="*/ 414951 w 2296406"/>
              <a:gd name="connsiteY8" fmla="*/ 2322212 h 2369152"/>
              <a:gd name="connsiteX9" fmla="*/ 293184 w 2296406"/>
              <a:gd name="connsiteY9" fmla="*/ 2052845 h 2369152"/>
              <a:gd name="connsiteX10" fmla="*/ 520411 w 2296406"/>
              <a:gd name="connsiteY10" fmla="*/ 767428 h 2369152"/>
              <a:gd name="connsiteX11" fmla="*/ 11167 w 2296406"/>
              <a:gd name="connsiteY11" fmla="*/ 5505 h 2369152"/>
              <a:gd name="connsiteX12" fmla="*/ 771719 w 2296406"/>
              <a:gd name="connsiteY12" fmla="*/ 578452 h 2369152"/>
              <a:gd name="connsiteX13" fmla="*/ 2041440 w 2296406"/>
              <a:gd name="connsiteY13" fmla="*/ 514597 h 2369152"/>
              <a:gd name="connsiteX14" fmla="*/ 2296406 w 2296406"/>
              <a:gd name="connsiteY14" fmla="*/ 662729 h 2369152"/>
              <a:gd name="connsiteX15" fmla="*/ 1124906 w 2296406"/>
              <a:gd name="connsiteY15" fmla="*/ 1004182 h 2369152"/>
              <a:gd name="connsiteX16" fmla="*/ 1676517 w 2296406"/>
              <a:gd name="connsiteY16" fmla="*/ 1608523 h 2369152"/>
              <a:gd name="connsiteX17" fmla="*/ 2062012 w 2296406"/>
              <a:gd name="connsiteY17" fmla="*/ 1560974 h 2369152"/>
              <a:gd name="connsiteX0" fmla="*/ 2279640 w 2296406"/>
              <a:gd name="connsiteY0" fmla="*/ 1747818 h 2369152"/>
              <a:gd name="connsiteX1" fmla="*/ 1838519 w 2296406"/>
              <a:gd name="connsiteY1" fmla="*/ 1873852 h 2369152"/>
              <a:gd name="connsiteX2" fmla="*/ 2009969 w 2296406"/>
              <a:gd name="connsiteY2" fmla="*/ 2121502 h 2369152"/>
              <a:gd name="connsiteX3" fmla="*/ 1733744 w 2296406"/>
              <a:gd name="connsiteY3" fmla="*/ 1988152 h 2369152"/>
              <a:gd name="connsiteX4" fmla="*/ 1543244 w 2296406"/>
              <a:gd name="connsiteY4" fmla="*/ 2369152 h 2369152"/>
              <a:gd name="connsiteX5" fmla="*/ 1314644 w 2296406"/>
              <a:gd name="connsiteY5" fmla="*/ 2150077 h 2369152"/>
              <a:gd name="connsiteX6" fmla="*/ 1495542 w 2296406"/>
              <a:gd name="connsiteY6" fmla="*/ 1788127 h 2369152"/>
              <a:gd name="connsiteX7" fmla="*/ 909489 w 2296406"/>
              <a:gd name="connsiteY7" fmla="*/ 1225390 h 2369152"/>
              <a:gd name="connsiteX8" fmla="*/ 414951 w 2296406"/>
              <a:gd name="connsiteY8" fmla="*/ 2322212 h 2369152"/>
              <a:gd name="connsiteX9" fmla="*/ 293184 w 2296406"/>
              <a:gd name="connsiteY9" fmla="*/ 2052845 h 2369152"/>
              <a:gd name="connsiteX10" fmla="*/ 520411 w 2296406"/>
              <a:gd name="connsiteY10" fmla="*/ 767428 h 2369152"/>
              <a:gd name="connsiteX11" fmla="*/ 11167 w 2296406"/>
              <a:gd name="connsiteY11" fmla="*/ 5505 h 2369152"/>
              <a:gd name="connsiteX12" fmla="*/ 771719 w 2296406"/>
              <a:gd name="connsiteY12" fmla="*/ 578452 h 2369152"/>
              <a:gd name="connsiteX13" fmla="*/ 2041440 w 2296406"/>
              <a:gd name="connsiteY13" fmla="*/ 514597 h 2369152"/>
              <a:gd name="connsiteX14" fmla="*/ 2296406 w 2296406"/>
              <a:gd name="connsiteY14" fmla="*/ 662729 h 2369152"/>
              <a:gd name="connsiteX15" fmla="*/ 1124906 w 2296406"/>
              <a:gd name="connsiteY15" fmla="*/ 1004182 h 2369152"/>
              <a:gd name="connsiteX16" fmla="*/ 1676517 w 2296406"/>
              <a:gd name="connsiteY16" fmla="*/ 1608523 h 2369152"/>
              <a:gd name="connsiteX17" fmla="*/ 2094931 w 2296406"/>
              <a:gd name="connsiteY17" fmla="*/ 1557316 h 2369152"/>
              <a:gd name="connsiteX0" fmla="*/ 2279640 w 2296406"/>
              <a:gd name="connsiteY0" fmla="*/ 1747818 h 2369152"/>
              <a:gd name="connsiteX1" fmla="*/ 1838519 w 2296406"/>
              <a:gd name="connsiteY1" fmla="*/ 1873852 h 2369152"/>
              <a:gd name="connsiteX2" fmla="*/ 2009969 w 2296406"/>
              <a:gd name="connsiteY2" fmla="*/ 2121502 h 2369152"/>
              <a:gd name="connsiteX3" fmla="*/ 1733744 w 2296406"/>
              <a:gd name="connsiteY3" fmla="*/ 1988152 h 2369152"/>
              <a:gd name="connsiteX4" fmla="*/ 1543244 w 2296406"/>
              <a:gd name="connsiteY4" fmla="*/ 2369152 h 2369152"/>
              <a:gd name="connsiteX5" fmla="*/ 1391454 w 2296406"/>
              <a:gd name="connsiteY5" fmla="*/ 2150077 h 2369152"/>
              <a:gd name="connsiteX6" fmla="*/ 1495542 w 2296406"/>
              <a:gd name="connsiteY6" fmla="*/ 1788127 h 2369152"/>
              <a:gd name="connsiteX7" fmla="*/ 909489 w 2296406"/>
              <a:gd name="connsiteY7" fmla="*/ 1225390 h 2369152"/>
              <a:gd name="connsiteX8" fmla="*/ 414951 w 2296406"/>
              <a:gd name="connsiteY8" fmla="*/ 2322212 h 2369152"/>
              <a:gd name="connsiteX9" fmla="*/ 293184 w 2296406"/>
              <a:gd name="connsiteY9" fmla="*/ 2052845 h 2369152"/>
              <a:gd name="connsiteX10" fmla="*/ 520411 w 2296406"/>
              <a:gd name="connsiteY10" fmla="*/ 767428 h 2369152"/>
              <a:gd name="connsiteX11" fmla="*/ 11167 w 2296406"/>
              <a:gd name="connsiteY11" fmla="*/ 5505 h 2369152"/>
              <a:gd name="connsiteX12" fmla="*/ 771719 w 2296406"/>
              <a:gd name="connsiteY12" fmla="*/ 578452 h 2369152"/>
              <a:gd name="connsiteX13" fmla="*/ 2041440 w 2296406"/>
              <a:gd name="connsiteY13" fmla="*/ 514597 h 2369152"/>
              <a:gd name="connsiteX14" fmla="*/ 2296406 w 2296406"/>
              <a:gd name="connsiteY14" fmla="*/ 662729 h 2369152"/>
              <a:gd name="connsiteX15" fmla="*/ 1124906 w 2296406"/>
              <a:gd name="connsiteY15" fmla="*/ 1004182 h 2369152"/>
              <a:gd name="connsiteX16" fmla="*/ 1676517 w 2296406"/>
              <a:gd name="connsiteY16" fmla="*/ 1608523 h 2369152"/>
              <a:gd name="connsiteX17" fmla="*/ 2094931 w 2296406"/>
              <a:gd name="connsiteY17" fmla="*/ 1557316 h 2369152"/>
              <a:gd name="connsiteX0" fmla="*/ 2279640 w 2296406"/>
              <a:gd name="connsiteY0" fmla="*/ 1747818 h 2369152"/>
              <a:gd name="connsiteX1" fmla="*/ 1838519 w 2296406"/>
              <a:gd name="connsiteY1" fmla="*/ 1873852 h 2369152"/>
              <a:gd name="connsiteX2" fmla="*/ 2009969 w 2296406"/>
              <a:gd name="connsiteY2" fmla="*/ 2121502 h 2369152"/>
              <a:gd name="connsiteX3" fmla="*/ 1733744 w 2296406"/>
              <a:gd name="connsiteY3" fmla="*/ 1988152 h 2369152"/>
              <a:gd name="connsiteX4" fmla="*/ 1543244 w 2296406"/>
              <a:gd name="connsiteY4" fmla="*/ 2369152 h 2369152"/>
              <a:gd name="connsiteX5" fmla="*/ 1380482 w 2296406"/>
              <a:gd name="connsiteY5" fmla="*/ 2120816 h 2369152"/>
              <a:gd name="connsiteX6" fmla="*/ 1495542 w 2296406"/>
              <a:gd name="connsiteY6" fmla="*/ 1788127 h 2369152"/>
              <a:gd name="connsiteX7" fmla="*/ 909489 w 2296406"/>
              <a:gd name="connsiteY7" fmla="*/ 1225390 h 2369152"/>
              <a:gd name="connsiteX8" fmla="*/ 414951 w 2296406"/>
              <a:gd name="connsiteY8" fmla="*/ 2322212 h 2369152"/>
              <a:gd name="connsiteX9" fmla="*/ 293184 w 2296406"/>
              <a:gd name="connsiteY9" fmla="*/ 2052845 h 2369152"/>
              <a:gd name="connsiteX10" fmla="*/ 520411 w 2296406"/>
              <a:gd name="connsiteY10" fmla="*/ 767428 h 2369152"/>
              <a:gd name="connsiteX11" fmla="*/ 11167 w 2296406"/>
              <a:gd name="connsiteY11" fmla="*/ 5505 h 2369152"/>
              <a:gd name="connsiteX12" fmla="*/ 771719 w 2296406"/>
              <a:gd name="connsiteY12" fmla="*/ 578452 h 2369152"/>
              <a:gd name="connsiteX13" fmla="*/ 2041440 w 2296406"/>
              <a:gd name="connsiteY13" fmla="*/ 514597 h 2369152"/>
              <a:gd name="connsiteX14" fmla="*/ 2296406 w 2296406"/>
              <a:gd name="connsiteY14" fmla="*/ 662729 h 2369152"/>
              <a:gd name="connsiteX15" fmla="*/ 1124906 w 2296406"/>
              <a:gd name="connsiteY15" fmla="*/ 1004182 h 2369152"/>
              <a:gd name="connsiteX16" fmla="*/ 1676517 w 2296406"/>
              <a:gd name="connsiteY16" fmla="*/ 1608523 h 2369152"/>
              <a:gd name="connsiteX17" fmla="*/ 2094931 w 2296406"/>
              <a:gd name="connsiteY17" fmla="*/ 1557316 h 2369152"/>
              <a:gd name="connsiteX0" fmla="*/ 2279640 w 2296406"/>
              <a:gd name="connsiteY0" fmla="*/ 1747818 h 2354521"/>
              <a:gd name="connsiteX1" fmla="*/ 1838519 w 2296406"/>
              <a:gd name="connsiteY1" fmla="*/ 1873852 h 2354521"/>
              <a:gd name="connsiteX2" fmla="*/ 2009969 w 2296406"/>
              <a:gd name="connsiteY2" fmla="*/ 2121502 h 2354521"/>
              <a:gd name="connsiteX3" fmla="*/ 1733744 w 2296406"/>
              <a:gd name="connsiteY3" fmla="*/ 1988152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 name="connsiteX0" fmla="*/ 2279640 w 2296406"/>
              <a:gd name="connsiteY0" fmla="*/ 1747818 h 2354521"/>
              <a:gd name="connsiteX1" fmla="*/ 1838519 w 2296406"/>
              <a:gd name="connsiteY1" fmla="*/ 1873852 h 2354521"/>
              <a:gd name="connsiteX2" fmla="*/ 2009969 w 2296406"/>
              <a:gd name="connsiteY2" fmla="*/ 2121502 h 2354521"/>
              <a:gd name="connsiteX3" fmla="*/ 1682537 w 2296406"/>
              <a:gd name="connsiteY3" fmla="*/ 1962549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 name="connsiteX0" fmla="*/ 2279640 w 2296406"/>
              <a:gd name="connsiteY0" fmla="*/ 1747818 h 2354521"/>
              <a:gd name="connsiteX1" fmla="*/ 1816574 w 2296406"/>
              <a:gd name="connsiteY1" fmla="*/ 1851907 h 2354521"/>
              <a:gd name="connsiteX2" fmla="*/ 2009969 w 2296406"/>
              <a:gd name="connsiteY2" fmla="*/ 2121502 h 2354521"/>
              <a:gd name="connsiteX3" fmla="*/ 1682537 w 2296406"/>
              <a:gd name="connsiteY3" fmla="*/ 1962549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 name="connsiteX0" fmla="*/ 2279640 w 2296406"/>
              <a:gd name="connsiteY0" fmla="*/ 1747818 h 2354521"/>
              <a:gd name="connsiteX1" fmla="*/ 1816574 w 2296406"/>
              <a:gd name="connsiteY1" fmla="*/ 1851907 h 2354521"/>
              <a:gd name="connsiteX2" fmla="*/ 1991681 w 2296406"/>
              <a:gd name="connsiteY2" fmla="*/ 2136133 h 2354521"/>
              <a:gd name="connsiteX3" fmla="*/ 1682537 w 2296406"/>
              <a:gd name="connsiteY3" fmla="*/ 1962549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 name="connsiteX0" fmla="*/ 2279640 w 2296406"/>
              <a:gd name="connsiteY0" fmla="*/ 1747818 h 2354521"/>
              <a:gd name="connsiteX1" fmla="*/ 1816574 w 2296406"/>
              <a:gd name="connsiteY1" fmla="*/ 1851907 h 2354521"/>
              <a:gd name="connsiteX2" fmla="*/ 2042887 w 2296406"/>
              <a:gd name="connsiteY2" fmla="*/ 2194655 h 2354521"/>
              <a:gd name="connsiteX3" fmla="*/ 1682537 w 2296406"/>
              <a:gd name="connsiteY3" fmla="*/ 1962549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 name="connsiteX0" fmla="*/ 2279640 w 2296406"/>
              <a:gd name="connsiteY0" fmla="*/ 1747818 h 2354521"/>
              <a:gd name="connsiteX1" fmla="*/ 1816574 w 2296406"/>
              <a:gd name="connsiteY1" fmla="*/ 1851907 h 2354521"/>
              <a:gd name="connsiteX2" fmla="*/ 1955104 w 2296406"/>
              <a:gd name="connsiteY2" fmla="*/ 2095900 h 2354521"/>
              <a:gd name="connsiteX3" fmla="*/ 1682537 w 2296406"/>
              <a:gd name="connsiteY3" fmla="*/ 1962549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 name="connsiteX0" fmla="*/ 2279640 w 2296406"/>
              <a:gd name="connsiteY0" fmla="*/ 1747818 h 2354521"/>
              <a:gd name="connsiteX1" fmla="*/ 1816574 w 2296406"/>
              <a:gd name="connsiteY1" fmla="*/ 1851907 h 2354521"/>
              <a:gd name="connsiteX2" fmla="*/ 1955104 w 2296406"/>
              <a:gd name="connsiteY2" fmla="*/ 2095900 h 2354521"/>
              <a:gd name="connsiteX3" fmla="*/ 1682537 w 2296406"/>
              <a:gd name="connsiteY3" fmla="*/ 1962549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 name="connsiteX0" fmla="*/ 2279640 w 2296406"/>
              <a:gd name="connsiteY0" fmla="*/ 1747818 h 2354521"/>
              <a:gd name="connsiteX1" fmla="*/ 1816574 w 2296406"/>
              <a:gd name="connsiteY1" fmla="*/ 1851907 h 2354521"/>
              <a:gd name="connsiteX2" fmla="*/ 1955104 w 2296406"/>
              <a:gd name="connsiteY2" fmla="*/ 2095900 h 2354521"/>
              <a:gd name="connsiteX3" fmla="*/ 1682537 w 2296406"/>
              <a:gd name="connsiteY3" fmla="*/ 1962549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 name="connsiteX0" fmla="*/ 2279640 w 2296406"/>
              <a:gd name="connsiteY0" fmla="*/ 1747818 h 2354521"/>
              <a:gd name="connsiteX1" fmla="*/ 1823889 w 2296406"/>
              <a:gd name="connsiteY1" fmla="*/ 1837277 h 2354521"/>
              <a:gd name="connsiteX2" fmla="*/ 1955104 w 2296406"/>
              <a:gd name="connsiteY2" fmla="*/ 2095900 h 2354521"/>
              <a:gd name="connsiteX3" fmla="*/ 1682537 w 2296406"/>
              <a:gd name="connsiteY3" fmla="*/ 1962549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 name="connsiteX0" fmla="*/ 2279640 w 2296406"/>
              <a:gd name="connsiteY0" fmla="*/ 1747818 h 2354521"/>
              <a:gd name="connsiteX1" fmla="*/ 1827546 w 2296406"/>
              <a:gd name="connsiteY1" fmla="*/ 1826304 h 2354521"/>
              <a:gd name="connsiteX2" fmla="*/ 1955104 w 2296406"/>
              <a:gd name="connsiteY2" fmla="*/ 2095900 h 2354521"/>
              <a:gd name="connsiteX3" fmla="*/ 1682537 w 2296406"/>
              <a:gd name="connsiteY3" fmla="*/ 1962549 h 2354521"/>
              <a:gd name="connsiteX4" fmla="*/ 1528613 w 2296406"/>
              <a:gd name="connsiteY4" fmla="*/ 2354521 h 2354521"/>
              <a:gd name="connsiteX5" fmla="*/ 1380482 w 2296406"/>
              <a:gd name="connsiteY5" fmla="*/ 2120816 h 2354521"/>
              <a:gd name="connsiteX6" fmla="*/ 1495542 w 2296406"/>
              <a:gd name="connsiteY6" fmla="*/ 1788127 h 2354521"/>
              <a:gd name="connsiteX7" fmla="*/ 909489 w 2296406"/>
              <a:gd name="connsiteY7" fmla="*/ 1225390 h 2354521"/>
              <a:gd name="connsiteX8" fmla="*/ 414951 w 2296406"/>
              <a:gd name="connsiteY8" fmla="*/ 2322212 h 2354521"/>
              <a:gd name="connsiteX9" fmla="*/ 293184 w 2296406"/>
              <a:gd name="connsiteY9" fmla="*/ 2052845 h 2354521"/>
              <a:gd name="connsiteX10" fmla="*/ 520411 w 2296406"/>
              <a:gd name="connsiteY10" fmla="*/ 767428 h 2354521"/>
              <a:gd name="connsiteX11" fmla="*/ 11167 w 2296406"/>
              <a:gd name="connsiteY11" fmla="*/ 5505 h 2354521"/>
              <a:gd name="connsiteX12" fmla="*/ 771719 w 2296406"/>
              <a:gd name="connsiteY12" fmla="*/ 578452 h 2354521"/>
              <a:gd name="connsiteX13" fmla="*/ 2041440 w 2296406"/>
              <a:gd name="connsiteY13" fmla="*/ 514597 h 2354521"/>
              <a:gd name="connsiteX14" fmla="*/ 2296406 w 2296406"/>
              <a:gd name="connsiteY14" fmla="*/ 662729 h 2354521"/>
              <a:gd name="connsiteX15" fmla="*/ 1124906 w 2296406"/>
              <a:gd name="connsiteY15" fmla="*/ 1004182 h 2354521"/>
              <a:gd name="connsiteX16" fmla="*/ 1676517 w 2296406"/>
              <a:gd name="connsiteY16" fmla="*/ 1608523 h 2354521"/>
              <a:gd name="connsiteX17" fmla="*/ 2094931 w 2296406"/>
              <a:gd name="connsiteY17" fmla="*/ 1557316 h 235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96406" h="2354521">
                <a:moveTo>
                  <a:pt x="2279640" y="1747818"/>
                </a:moveTo>
                <a:lnTo>
                  <a:pt x="1827546" y="1826304"/>
                </a:lnTo>
                <a:cubicBezTo>
                  <a:pt x="1873723" y="1907635"/>
                  <a:pt x="1985737" y="2047488"/>
                  <a:pt x="1955104" y="2095900"/>
                </a:cubicBezTo>
                <a:cubicBezTo>
                  <a:pt x="1897166" y="2139232"/>
                  <a:pt x="1773393" y="2006999"/>
                  <a:pt x="1682537" y="1962549"/>
                </a:cubicBezTo>
                <a:lnTo>
                  <a:pt x="1528613" y="2354521"/>
                </a:lnTo>
                <a:lnTo>
                  <a:pt x="1380482" y="2120816"/>
                </a:lnTo>
                <a:lnTo>
                  <a:pt x="1495542" y="1788127"/>
                </a:lnTo>
                <a:lnTo>
                  <a:pt x="909489" y="1225390"/>
                </a:lnTo>
                <a:lnTo>
                  <a:pt x="414951" y="2322212"/>
                </a:lnTo>
                <a:lnTo>
                  <a:pt x="293184" y="2052845"/>
                </a:lnTo>
                <a:lnTo>
                  <a:pt x="520411" y="767428"/>
                </a:lnTo>
                <a:cubicBezTo>
                  <a:pt x="325060" y="542715"/>
                  <a:pt x="-71458" y="102202"/>
                  <a:pt x="11167" y="5505"/>
                </a:cubicBezTo>
                <a:cubicBezTo>
                  <a:pt x="111065" y="-52229"/>
                  <a:pt x="554777" y="358209"/>
                  <a:pt x="771719" y="578452"/>
                </a:cubicBezTo>
                <a:lnTo>
                  <a:pt x="2041440" y="514597"/>
                </a:lnTo>
                <a:lnTo>
                  <a:pt x="2296406" y="662729"/>
                </a:lnTo>
                <a:lnTo>
                  <a:pt x="1124906" y="1004182"/>
                </a:lnTo>
                <a:lnTo>
                  <a:pt x="1676517" y="1608523"/>
                </a:lnTo>
                <a:cubicBezTo>
                  <a:pt x="1795262" y="1589016"/>
                  <a:pt x="2094931" y="1557316"/>
                  <a:pt x="2094931" y="1557316"/>
                </a:cubicBezTo>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7" name="Block Arc 10">
            <a:extLst>
              <a:ext uri="{FF2B5EF4-FFF2-40B4-BE49-F238E27FC236}">
                <a16:creationId xmlns:a16="http://schemas.microsoft.com/office/drawing/2014/main" xmlns="" id="{E4AEC7AB-3060-42C4-A575-95FF48CB4D30}"/>
              </a:ext>
            </a:extLst>
          </p:cNvPr>
          <p:cNvSpPr/>
          <p:nvPr/>
        </p:nvSpPr>
        <p:spPr>
          <a:xfrm>
            <a:off x="8244408" y="3525290"/>
            <a:ext cx="431509" cy="292281"/>
          </a:xfrm>
          <a:custGeom>
            <a:avLst/>
            <a:gdLst/>
            <a:ahLst/>
            <a:cxnLst/>
            <a:rect l="l" t="t" r="r" b="b"/>
            <a:pathLst>
              <a:path w="3219104" h="2180445">
                <a:moveTo>
                  <a:pt x="631935" y="660566"/>
                </a:moveTo>
                <a:cubicBezTo>
                  <a:pt x="582229" y="660566"/>
                  <a:pt x="541935" y="700860"/>
                  <a:pt x="541935" y="750566"/>
                </a:cubicBezTo>
                <a:cubicBezTo>
                  <a:pt x="541935" y="800272"/>
                  <a:pt x="582229" y="840566"/>
                  <a:pt x="631935" y="840566"/>
                </a:cubicBezTo>
                <a:cubicBezTo>
                  <a:pt x="681641" y="840566"/>
                  <a:pt x="721935" y="800272"/>
                  <a:pt x="721935" y="750566"/>
                </a:cubicBezTo>
                <a:cubicBezTo>
                  <a:pt x="721935" y="700860"/>
                  <a:pt x="681641" y="660566"/>
                  <a:pt x="631935" y="660566"/>
                </a:cubicBezTo>
                <a:close/>
                <a:moveTo>
                  <a:pt x="2920524" y="132986"/>
                </a:moveTo>
                <a:cubicBezTo>
                  <a:pt x="2884582" y="132986"/>
                  <a:pt x="2855445" y="171564"/>
                  <a:pt x="2855445" y="219152"/>
                </a:cubicBezTo>
                <a:cubicBezTo>
                  <a:pt x="2855445" y="266740"/>
                  <a:pt x="2884582" y="305318"/>
                  <a:pt x="2920524" y="305318"/>
                </a:cubicBezTo>
                <a:cubicBezTo>
                  <a:pt x="2956466" y="305318"/>
                  <a:pt x="2985603" y="266740"/>
                  <a:pt x="2985603" y="219152"/>
                </a:cubicBezTo>
                <a:cubicBezTo>
                  <a:pt x="2985603" y="171564"/>
                  <a:pt x="2956466" y="132986"/>
                  <a:pt x="2920524" y="132986"/>
                </a:cubicBezTo>
                <a:close/>
                <a:moveTo>
                  <a:pt x="1840097" y="123357"/>
                </a:moveTo>
                <a:cubicBezTo>
                  <a:pt x="1690593" y="125267"/>
                  <a:pt x="1541569" y="163386"/>
                  <a:pt x="1407089" y="237534"/>
                </a:cubicBezTo>
                <a:lnTo>
                  <a:pt x="1442443" y="299445"/>
                </a:lnTo>
                <a:cubicBezTo>
                  <a:pt x="1690026" y="162934"/>
                  <a:pt x="1991162" y="159087"/>
                  <a:pt x="2242273" y="289227"/>
                </a:cubicBezTo>
                <a:lnTo>
                  <a:pt x="2275978" y="226435"/>
                </a:lnTo>
                <a:cubicBezTo>
                  <a:pt x="2139582" y="155746"/>
                  <a:pt x="1989600" y="121447"/>
                  <a:pt x="1840097" y="123357"/>
                </a:cubicBezTo>
                <a:close/>
                <a:moveTo>
                  <a:pt x="1808744" y="1233"/>
                </a:moveTo>
                <a:cubicBezTo>
                  <a:pt x="2156106" y="-14520"/>
                  <a:pt x="2554236" y="122009"/>
                  <a:pt x="2727916" y="332053"/>
                </a:cubicBezTo>
                <a:lnTo>
                  <a:pt x="2797407" y="426906"/>
                </a:lnTo>
                <a:cubicBezTo>
                  <a:pt x="2816730" y="407744"/>
                  <a:pt x="2822914" y="396798"/>
                  <a:pt x="2848347" y="374270"/>
                </a:cubicBezTo>
                <a:cubicBezTo>
                  <a:pt x="2789714" y="335227"/>
                  <a:pt x="2770554" y="301522"/>
                  <a:pt x="2770554" y="211287"/>
                </a:cubicBezTo>
                <a:cubicBezTo>
                  <a:pt x="2770554" y="109060"/>
                  <a:pt x="2826850" y="34523"/>
                  <a:pt x="2918697" y="33333"/>
                </a:cubicBezTo>
                <a:cubicBezTo>
                  <a:pt x="3010544" y="32143"/>
                  <a:pt x="3068737" y="122977"/>
                  <a:pt x="3064459" y="218431"/>
                </a:cubicBezTo>
                <a:cubicBezTo>
                  <a:pt x="3062319" y="266188"/>
                  <a:pt x="3063213" y="242475"/>
                  <a:pt x="3054577" y="285936"/>
                </a:cubicBezTo>
                <a:cubicBezTo>
                  <a:pt x="3088600" y="260795"/>
                  <a:pt x="3146396" y="297212"/>
                  <a:pt x="3198377" y="27802"/>
                </a:cubicBezTo>
                <a:cubicBezTo>
                  <a:pt x="3270974" y="270322"/>
                  <a:pt x="3142267" y="378871"/>
                  <a:pt x="2977023" y="405424"/>
                </a:cubicBezTo>
                <a:cubicBezTo>
                  <a:pt x="2937650" y="455263"/>
                  <a:pt x="2906651" y="507366"/>
                  <a:pt x="2854455" y="531728"/>
                </a:cubicBezTo>
                <a:cubicBezTo>
                  <a:pt x="2854593" y="531917"/>
                  <a:pt x="2854687" y="532126"/>
                  <a:pt x="2854781" y="532336"/>
                </a:cubicBezTo>
                <a:lnTo>
                  <a:pt x="2914835" y="719911"/>
                </a:lnTo>
                <a:cubicBezTo>
                  <a:pt x="2982387" y="1030651"/>
                  <a:pt x="2875068" y="1334999"/>
                  <a:pt x="2751965" y="1458417"/>
                </a:cubicBezTo>
                <a:cubicBezTo>
                  <a:pt x="2718119" y="1752479"/>
                  <a:pt x="2636178" y="1904762"/>
                  <a:pt x="2564924" y="2133185"/>
                </a:cubicBezTo>
                <a:cubicBezTo>
                  <a:pt x="2548001" y="2174319"/>
                  <a:pt x="2290597" y="2162941"/>
                  <a:pt x="2284362" y="2130560"/>
                </a:cubicBezTo>
                <a:cubicBezTo>
                  <a:pt x="2253189" y="1989654"/>
                  <a:pt x="2205984" y="1832997"/>
                  <a:pt x="2190842" y="1681589"/>
                </a:cubicBezTo>
                <a:cubicBezTo>
                  <a:pt x="1937891" y="1727975"/>
                  <a:pt x="1628829" y="1727099"/>
                  <a:pt x="1429318" y="1710471"/>
                </a:cubicBezTo>
                <a:cubicBezTo>
                  <a:pt x="1387456" y="1891634"/>
                  <a:pt x="1268107" y="2057044"/>
                  <a:pt x="1143413" y="2180445"/>
                </a:cubicBezTo>
                <a:lnTo>
                  <a:pt x="943012" y="2180445"/>
                </a:lnTo>
                <a:cubicBezTo>
                  <a:pt x="894916" y="2170818"/>
                  <a:pt x="902932" y="1825120"/>
                  <a:pt x="910948" y="1650083"/>
                </a:cubicBezTo>
                <a:cubicBezTo>
                  <a:pt x="600994" y="1508303"/>
                  <a:pt x="-80369" y="1319263"/>
                  <a:pt x="7807" y="838786"/>
                </a:cubicBezTo>
                <a:cubicBezTo>
                  <a:pt x="13151" y="796777"/>
                  <a:pt x="184160" y="802028"/>
                  <a:pt x="275009" y="799402"/>
                </a:cubicBezTo>
                <a:cubicBezTo>
                  <a:pt x="369419" y="659373"/>
                  <a:pt x="418407" y="582356"/>
                  <a:pt x="555570" y="465957"/>
                </a:cubicBezTo>
                <a:cubicBezTo>
                  <a:pt x="547554" y="374062"/>
                  <a:pt x="496786" y="206026"/>
                  <a:pt x="531522" y="190273"/>
                </a:cubicBezTo>
                <a:cubicBezTo>
                  <a:pt x="764877" y="64246"/>
                  <a:pt x="803177" y="250661"/>
                  <a:pt x="924308" y="355683"/>
                </a:cubicBezTo>
                <a:cubicBezTo>
                  <a:pt x="1130053" y="143013"/>
                  <a:pt x="1554903" y="11735"/>
                  <a:pt x="1808744" y="123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98" name="Freeform 55">
            <a:extLst>
              <a:ext uri="{FF2B5EF4-FFF2-40B4-BE49-F238E27FC236}">
                <a16:creationId xmlns:a16="http://schemas.microsoft.com/office/drawing/2014/main" xmlns="" id="{C56FDFAB-E0F0-4464-A6E4-F59C6F4DCE4E}"/>
              </a:ext>
            </a:extLst>
          </p:cNvPr>
          <p:cNvSpPr/>
          <p:nvPr/>
        </p:nvSpPr>
        <p:spPr>
          <a:xfrm>
            <a:off x="3655029" y="1926261"/>
            <a:ext cx="222004" cy="543985"/>
          </a:xfrm>
          <a:custGeom>
            <a:avLst/>
            <a:gdLst/>
            <a:ahLst/>
            <a:cxnLst/>
            <a:rect l="l" t="t" r="r" b="b"/>
            <a:pathLst>
              <a:path w="1060423" h="2598393">
                <a:moveTo>
                  <a:pt x="511607" y="1989888"/>
                </a:moveTo>
                <a:cubicBezTo>
                  <a:pt x="421916" y="2038892"/>
                  <a:pt x="392123" y="2248491"/>
                  <a:pt x="577615" y="2379095"/>
                </a:cubicBezTo>
                <a:cubicBezTo>
                  <a:pt x="531205" y="2257454"/>
                  <a:pt x="562054" y="2197447"/>
                  <a:pt x="592034" y="2136572"/>
                </a:cubicBezTo>
                <a:cubicBezTo>
                  <a:pt x="592534" y="2167519"/>
                  <a:pt x="560915" y="2234057"/>
                  <a:pt x="638675" y="2272816"/>
                </a:cubicBezTo>
                <a:cubicBezTo>
                  <a:pt x="602283" y="2156226"/>
                  <a:pt x="756001" y="2119500"/>
                  <a:pt x="594605" y="1990756"/>
                </a:cubicBezTo>
                <a:cubicBezTo>
                  <a:pt x="828052" y="2024484"/>
                  <a:pt x="759407" y="2143283"/>
                  <a:pt x="814896" y="2262952"/>
                </a:cubicBezTo>
                <a:cubicBezTo>
                  <a:pt x="774295" y="2270013"/>
                  <a:pt x="715464" y="2161619"/>
                  <a:pt x="728685" y="2212952"/>
                </a:cubicBezTo>
                <a:cubicBezTo>
                  <a:pt x="798068" y="2415798"/>
                  <a:pt x="590532" y="2421590"/>
                  <a:pt x="656442" y="2598393"/>
                </a:cubicBezTo>
                <a:cubicBezTo>
                  <a:pt x="451592" y="2586815"/>
                  <a:pt x="511509" y="2396411"/>
                  <a:pt x="415171" y="2350110"/>
                </a:cubicBezTo>
                <a:cubicBezTo>
                  <a:pt x="389023" y="2345435"/>
                  <a:pt x="357666" y="2366802"/>
                  <a:pt x="415723" y="2461957"/>
                </a:cubicBezTo>
                <a:cubicBezTo>
                  <a:pt x="77590" y="2209980"/>
                  <a:pt x="314998" y="2004011"/>
                  <a:pt x="511607" y="1989888"/>
                </a:cubicBezTo>
                <a:close/>
                <a:moveTo>
                  <a:pt x="344786" y="1884983"/>
                </a:moveTo>
                <a:lnTo>
                  <a:pt x="722598" y="1884983"/>
                </a:lnTo>
                <a:cubicBezTo>
                  <a:pt x="716460" y="1906965"/>
                  <a:pt x="711917" y="1928321"/>
                  <a:pt x="707988" y="1948728"/>
                </a:cubicBezTo>
                <a:lnTo>
                  <a:pt x="357819" y="1948059"/>
                </a:lnTo>
                <a:close/>
                <a:moveTo>
                  <a:pt x="530212" y="651224"/>
                </a:moveTo>
                <a:cubicBezTo>
                  <a:pt x="585486" y="651224"/>
                  <a:pt x="630294" y="696033"/>
                  <a:pt x="630294" y="751307"/>
                </a:cubicBezTo>
                <a:cubicBezTo>
                  <a:pt x="630294" y="806581"/>
                  <a:pt x="585486" y="851389"/>
                  <a:pt x="530212" y="851389"/>
                </a:cubicBezTo>
                <a:cubicBezTo>
                  <a:pt x="474938" y="851389"/>
                  <a:pt x="430129" y="806581"/>
                  <a:pt x="430129" y="751307"/>
                </a:cubicBezTo>
                <a:cubicBezTo>
                  <a:pt x="430129" y="696033"/>
                  <a:pt x="474938" y="651224"/>
                  <a:pt x="530212" y="651224"/>
                </a:cubicBezTo>
                <a:close/>
                <a:moveTo>
                  <a:pt x="530212" y="551141"/>
                </a:moveTo>
                <a:cubicBezTo>
                  <a:pt x="419664" y="551141"/>
                  <a:pt x="330046" y="640759"/>
                  <a:pt x="330046" y="751307"/>
                </a:cubicBezTo>
                <a:cubicBezTo>
                  <a:pt x="330046" y="861855"/>
                  <a:pt x="419664" y="951472"/>
                  <a:pt x="530212" y="951472"/>
                </a:cubicBezTo>
                <a:cubicBezTo>
                  <a:pt x="640760" y="951472"/>
                  <a:pt x="730377" y="861855"/>
                  <a:pt x="730377" y="751307"/>
                </a:cubicBezTo>
                <a:cubicBezTo>
                  <a:pt x="730377" y="640759"/>
                  <a:pt x="640760" y="551141"/>
                  <a:pt x="530212" y="551141"/>
                </a:cubicBezTo>
                <a:close/>
                <a:moveTo>
                  <a:pt x="286245" y="353827"/>
                </a:moveTo>
                <a:cubicBezTo>
                  <a:pt x="438132" y="439406"/>
                  <a:pt x="623290" y="440561"/>
                  <a:pt x="776100" y="356932"/>
                </a:cubicBezTo>
                <a:cubicBezTo>
                  <a:pt x="941305" y="720175"/>
                  <a:pt x="898096" y="1115325"/>
                  <a:pt x="825241" y="1447764"/>
                </a:cubicBezTo>
                <a:lnTo>
                  <a:pt x="1060423" y="1673413"/>
                </a:lnTo>
                <a:lnTo>
                  <a:pt x="1021935" y="1978110"/>
                </a:lnTo>
                <a:lnTo>
                  <a:pt x="745125" y="1786699"/>
                </a:lnTo>
                <a:lnTo>
                  <a:pt x="734250" y="1834148"/>
                </a:lnTo>
                <a:lnTo>
                  <a:pt x="332991" y="1834148"/>
                </a:lnTo>
                <a:cubicBezTo>
                  <a:pt x="330005" y="1820736"/>
                  <a:pt x="326662" y="1807037"/>
                  <a:pt x="323192" y="1793020"/>
                </a:cubicBezTo>
                <a:lnTo>
                  <a:pt x="38489" y="1989888"/>
                </a:lnTo>
                <a:lnTo>
                  <a:pt x="0" y="1685191"/>
                </a:lnTo>
                <a:lnTo>
                  <a:pt x="237343" y="1457469"/>
                </a:lnTo>
                <a:lnTo>
                  <a:pt x="238009" y="1459571"/>
                </a:lnTo>
                <a:lnTo>
                  <a:pt x="242012" y="1446515"/>
                </a:lnTo>
                <a:cubicBezTo>
                  <a:pt x="171205" y="1115067"/>
                  <a:pt x="127758" y="714059"/>
                  <a:pt x="286245" y="353827"/>
                </a:cubicBezTo>
                <a:close/>
                <a:moveTo>
                  <a:pt x="527942" y="0"/>
                </a:moveTo>
                <a:cubicBezTo>
                  <a:pt x="622760" y="95693"/>
                  <a:pt x="695048" y="196745"/>
                  <a:pt x="748164" y="301374"/>
                </a:cubicBezTo>
                <a:cubicBezTo>
                  <a:pt x="612692" y="376844"/>
                  <a:pt x="447588" y="375495"/>
                  <a:pt x="312997" y="298024"/>
                </a:cubicBezTo>
                <a:cubicBezTo>
                  <a:pt x="364591" y="193505"/>
                  <a:pt x="435080" y="93397"/>
                  <a:pt x="52794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99" name="Round Same Side Corner Rectangle 36">
            <a:extLst>
              <a:ext uri="{FF2B5EF4-FFF2-40B4-BE49-F238E27FC236}">
                <a16:creationId xmlns:a16="http://schemas.microsoft.com/office/drawing/2014/main" xmlns="" id="{24FD3874-C322-4FBB-85AF-A19A5310B7A9}"/>
              </a:ext>
            </a:extLst>
          </p:cNvPr>
          <p:cNvSpPr/>
          <p:nvPr/>
        </p:nvSpPr>
        <p:spPr>
          <a:xfrm>
            <a:off x="7015679" y="2037450"/>
            <a:ext cx="406779" cy="321606"/>
          </a:xfrm>
          <a:custGeom>
            <a:avLst/>
            <a:gdLst/>
            <a:ahLst/>
            <a:cxnLst/>
            <a:rect l="l" t="t" r="r" b="b"/>
            <a:pathLst>
              <a:path w="3219104" h="2545072">
                <a:moveTo>
                  <a:pt x="2779672" y="457200"/>
                </a:moveTo>
                <a:lnTo>
                  <a:pt x="2975888" y="457200"/>
                </a:lnTo>
                <a:cubicBezTo>
                  <a:pt x="3110212" y="457200"/>
                  <a:pt x="3219104" y="566092"/>
                  <a:pt x="3219104" y="700416"/>
                </a:cubicBezTo>
                <a:lnTo>
                  <a:pt x="3219104" y="2301856"/>
                </a:lnTo>
                <a:cubicBezTo>
                  <a:pt x="3219104" y="2436180"/>
                  <a:pt x="3110212" y="2545072"/>
                  <a:pt x="2975888" y="2545072"/>
                </a:cubicBezTo>
                <a:lnTo>
                  <a:pt x="2779672" y="2545072"/>
                </a:lnTo>
                <a:close/>
                <a:moveTo>
                  <a:pt x="243216" y="457200"/>
                </a:moveTo>
                <a:lnTo>
                  <a:pt x="439432" y="457200"/>
                </a:lnTo>
                <a:lnTo>
                  <a:pt x="439432" y="2545072"/>
                </a:lnTo>
                <a:lnTo>
                  <a:pt x="243216" y="2545072"/>
                </a:lnTo>
                <a:cubicBezTo>
                  <a:pt x="108892" y="2545072"/>
                  <a:pt x="0" y="2436180"/>
                  <a:pt x="0" y="2301856"/>
                </a:cubicBezTo>
                <a:lnTo>
                  <a:pt x="0" y="700416"/>
                </a:lnTo>
                <a:cubicBezTo>
                  <a:pt x="0" y="566092"/>
                  <a:pt x="108892" y="457200"/>
                  <a:pt x="243216" y="457200"/>
                </a:cubicBezTo>
                <a:close/>
                <a:moveTo>
                  <a:pt x="1428476" y="174246"/>
                </a:moveTo>
                <a:cubicBezTo>
                  <a:pt x="1372210" y="174246"/>
                  <a:pt x="1326598" y="219858"/>
                  <a:pt x="1326598" y="276124"/>
                </a:cubicBezTo>
                <a:lnTo>
                  <a:pt x="1326598" y="457200"/>
                </a:lnTo>
                <a:lnTo>
                  <a:pt x="1892506" y="457200"/>
                </a:lnTo>
                <a:lnTo>
                  <a:pt x="1892506" y="276124"/>
                </a:lnTo>
                <a:cubicBezTo>
                  <a:pt x="1892506" y="219858"/>
                  <a:pt x="1846894" y="174246"/>
                  <a:pt x="1790628" y="174246"/>
                </a:cubicBezTo>
                <a:close/>
                <a:moveTo>
                  <a:pt x="1285704" y="0"/>
                </a:moveTo>
                <a:lnTo>
                  <a:pt x="1933400" y="0"/>
                </a:lnTo>
                <a:cubicBezTo>
                  <a:pt x="2007048" y="0"/>
                  <a:pt x="2066752" y="59704"/>
                  <a:pt x="2066752" y="133352"/>
                </a:cubicBezTo>
                <a:lnTo>
                  <a:pt x="2066752" y="457200"/>
                </a:lnTo>
                <a:lnTo>
                  <a:pt x="2599672" y="457200"/>
                </a:lnTo>
                <a:lnTo>
                  <a:pt x="2599672" y="2545072"/>
                </a:lnTo>
                <a:lnTo>
                  <a:pt x="619432" y="2545072"/>
                </a:lnTo>
                <a:lnTo>
                  <a:pt x="619432" y="457200"/>
                </a:lnTo>
                <a:lnTo>
                  <a:pt x="1152352" y="457200"/>
                </a:lnTo>
                <a:lnTo>
                  <a:pt x="1152352" y="133352"/>
                </a:lnTo>
                <a:cubicBezTo>
                  <a:pt x="1152352" y="59704"/>
                  <a:pt x="1212056" y="0"/>
                  <a:pt x="128570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00" name="Oval 21">
            <a:extLst>
              <a:ext uri="{FF2B5EF4-FFF2-40B4-BE49-F238E27FC236}">
                <a16:creationId xmlns:a16="http://schemas.microsoft.com/office/drawing/2014/main" xmlns="" id="{A906A0E0-8D05-41A3-BE6D-DDF09C8808E8}"/>
              </a:ext>
            </a:extLst>
          </p:cNvPr>
          <p:cNvSpPr>
            <a:spLocks noChangeAspect="1"/>
          </p:cNvSpPr>
          <p:nvPr/>
        </p:nvSpPr>
        <p:spPr>
          <a:xfrm>
            <a:off x="5500929" y="3502585"/>
            <a:ext cx="334893" cy="337690"/>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1" name="Oval 32">
            <a:extLst>
              <a:ext uri="{FF2B5EF4-FFF2-40B4-BE49-F238E27FC236}">
                <a16:creationId xmlns:a16="http://schemas.microsoft.com/office/drawing/2014/main" xmlns="" id="{C538A813-30F7-4870-8DAA-A652BFEB0F56}"/>
              </a:ext>
            </a:extLst>
          </p:cNvPr>
          <p:cNvSpPr/>
          <p:nvPr/>
        </p:nvSpPr>
        <p:spPr>
          <a:xfrm>
            <a:off x="7084921" y="3479620"/>
            <a:ext cx="318881" cy="383620"/>
          </a:xfrm>
          <a:custGeom>
            <a:avLst/>
            <a:gdLst/>
            <a:ahLst/>
            <a:cxnLst/>
            <a:rect l="l" t="t" r="r" b="b"/>
            <a:pathLst>
              <a:path w="2671236" h="3213546">
                <a:moveTo>
                  <a:pt x="1336943" y="151152"/>
                </a:moveTo>
                <a:cubicBezTo>
                  <a:pt x="1223677" y="151152"/>
                  <a:pt x="1131857" y="242973"/>
                  <a:pt x="1131857" y="356239"/>
                </a:cubicBezTo>
                <a:cubicBezTo>
                  <a:pt x="1131857" y="469506"/>
                  <a:pt x="1223677" y="561326"/>
                  <a:pt x="1336943" y="561326"/>
                </a:cubicBezTo>
                <a:cubicBezTo>
                  <a:pt x="1450210" y="561326"/>
                  <a:pt x="1542030" y="469506"/>
                  <a:pt x="1542030" y="356239"/>
                </a:cubicBezTo>
                <a:cubicBezTo>
                  <a:pt x="1542030" y="242973"/>
                  <a:pt x="1450210" y="151152"/>
                  <a:pt x="1336943" y="151152"/>
                </a:cubicBezTo>
                <a:close/>
                <a:moveTo>
                  <a:pt x="1336943" y="0"/>
                </a:moveTo>
                <a:cubicBezTo>
                  <a:pt x="1533689" y="0"/>
                  <a:pt x="1693182" y="159493"/>
                  <a:pt x="1693182" y="356239"/>
                </a:cubicBezTo>
                <a:cubicBezTo>
                  <a:pt x="1693182" y="499348"/>
                  <a:pt x="1608797" y="622748"/>
                  <a:pt x="1486649" y="678491"/>
                </a:cubicBezTo>
                <a:lnTo>
                  <a:pt x="1504985" y="861628"/>
                </a:lnTo>
                <a:lnTo>
                  <a:pt x="2050955" y="861628"/>
                </a:lnTo>
                <a:cubicBezTo>
                  <a:pt x="2073924" y="808095"/>
                  <a:pt x="2127168" y="770742"/>
                  <a:pt x="2189136" y="770742"/>
                </a:cubicBezTo>
                <a:cubicBezTo>
                  <a:pt x="2272476" y="770742"/>
                  <a:pt x="2340037" y="838303"/>
                  <a:pt x="2340037" y="921643"/>
                </a:cubicBezTo>
                <a:cubicBezTo>
                  <a:pt x="2340037" y="1004983"/>
                  <a:pt x="2272476" y="1072544"/>
                  <a:pt x="2189136" y="1072544"/>
                </a:cubicBezTo>
                <a:cubicBezTo>
                  <a:pt x="2127168" y="1072544"/>
                  <a:pt x="2073924" y="1035191"/>
                  <a:pt x="2050955" y="981658"/>
                </a:cubicBezTo>
                <a:lnTo>
                  <a:pt x="1517002" y="981658"/>
                </a:lnTo>
                <a:lnTo>
                  <a:pt x="1678124" y="2590970"/>
                </a:lnTo>
                <a:cubicBezTo>
                  <a:pt x="2063444" y="2451708"/>
                  <a:pt x="2360829" y="2287813"/>
                  <a:pt x="2381761" y="1860600"/>
                </a:cubicBezTo>
                <a:cubicBezTo>
                  <a:pt x="2329006" y="1862811"/>
                  <a:pt x="2276981" y="1871755"/>
                  <a:pt x="2228094" y="1886075"/>
                </a:cubicBezTo>
                <a:cubicBezTo>
                  <a:pt x="2324645" y="1771974"/>
                  <a:pt x="2415523" y="1665436"/>
                  <a:pt x="2449665" y="1504055"/>
                </a:cubicBezTo>
                <a:cubicBezTo>
                  <a:pt x="2485699" y="1663545"/>
                  <a:pt x="2574685" y="1764408"/>
                  <a:pt x="2671236" y="1886075"/>
                </a:cubicBezTo>
                <a:cubicBezTo>
                  <a:pt x="2622475" y="1872164"/>
                  <a:pt x="2568855" y="1862858"/>
                  <a:pt x="2513341" y="1860541"/>
                </a:cubicBezTo>
                <a:cubicBezTo>
                  <a:pt x="2486075" y="2436981"/>
                  <a:pt x="2151724" y="2992040"/>
                  <a:pt x="1522375" y="3040581"/>
                </a:cubicBezTo>
                <a:cubicBezTo>
                  <a:pt x="1427529" y="3119259"/>
                  <a:pt x="1392747" y="3155891"/>
                  <a:pt x="1336943" y="3213546"/>
                </a:cubicBezTo>
                <a:cubicBezTo>
                  <a:pt x="1284048" y="3153728"/>
                  <a:pt x="1252174" y="3120936"/>
                  <a:pt x="1157234" y="3046101"/>
                </a:cubicBezTo>
                <a:cubicBezTo>
                  <a:pt x="592479" y="2980043"/>
                  <a:pt x="187829" y="2438320"/>
                  <a:pt x="160409" y="1860193"/>
                </a:cubicBezTo>
                <a:cubicBezTo>
                  <a:pt x="105366" y="1862056"/>
                  <a:pt x="50978" y="1871143"/>
                  <a:pt x="0" y="1886075"/>
                </a:cubicBezTo>
                <a:cubicBezTo>
                  <a:pt x="96552" y="1771974"/>
                  <a:pt x="187429" y="1665436"/>
                  <a:pt x="221571" y="1504055"/>
                </a:cubicBezTo>
                <a:cubicBezTo>
                  <a:pt x="257605" y="1663545"/>
                  <a:pt x="346591" y="1764408"/>
                  <a:pt x="443143" y="1886075"/>
                </a:cubicBezTo>
                <a:cubicBezTo>
                  <a:pt x="396276" y="1872705"/>
                  <a:pt x="344922" y="1863589"/>
                  <a:pt x="291687" y="1860996"/>
                </a:cubicBezTo>
                <a:cubicBezTo>
                  <a:pt x="313360" y="2289054"/>
                  <a:pt x="617325" y="2454996"/>
                  <a:pt x="1001768" y="2593980"/>
                </a:cubicBezTo>
                <a:lnTo>
                  <a:pt x="1157883" y="981658"/>
                </a:lnTo>
                <a:lnTo>
                  <a:pt x="666108" y="981658"/>
                </a:lnTo>
                <a:cubicBezTo>
                  <a:pt x="643139" y="1035191"/>
                  <a:pt x="589896" y="1072543"/>
                  <a:pt x="527928" y="1072543"/>
                </a:cubicBezTo>
                <a:cubicBezTo>
                  <a:pt x="444588" y="1072543"/>
                  <a:pt x="377027" y="1004982"/>
                  <a:pt x="377027" y="921642"/>
                </a:cubicBezTo>
                <a:cubicBezTo>
                  <a:pt x="377027" y="838302"/>
                  <a:pt x="444588" y="770741"/>
                  <a:pt x="527928" y="770741"/>
                </a:cubicBezTo>
                <a:cubicBezTo>
                  <a:pt x="589896" y="770741"/>
                  <a:pt x="643141" y="808095"/>
                  <a:pt x="666110" y="861628"/>
                </a:cubicBezTo>
                <a:lnTo>
                  <a:pt x="1169505" y="861628"/>
                </a:lnTo>
                <a:lnTo>
                  <a:pt x="1187237" y="678491"/>
                </a:lnTo>
                <a:cubicBezTo>
                  <a:pt x="1065090" y="622748"/>
                  <a:pt x="980704" y="499348"/>
                  <a:pt x="980704" y="356239"/>
                </a:cubicBezTo>
                <a:cubicBezTo>
                  <a:pt x="980704" y="159493"/>
                  <a:pt x="1140198" y="0"/>
                  <a:pt x="1336943"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Tree>
    <p:extLst>
      <p:ext uri="{BB962C8B-B14F-4D97-AF65-F5344CB8AC3E}">
        <p14:creationId xmlns:p14="http://schemas.microsoft.com/office/powerpoint/2010/main" val="27067844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t>Fully Editable Icon Sets : C</a:t>
            </a:r>
            <a:endParaRPr lang="ko-KR" altLang="en-US" dirty="0"/>
          </a:p>
        </p:txBody>
      </p:sp>
      <p:sp>
        <p:nvSpPr>
          <p:cNvPr id="105" name="Freeform 47">
            <a:extLst>
              <a:ext uri="{FF2B5EF4-FFF2-40B4-BE49-F238E27FC236}">
                <a16:creationId xmlns:a16="http://schemas.microsoft.com/office/drawing/2014/main" xmlns="" id="{F29D845C-05C3-454F-B3BD-8F5BD7312ABC}"/>
              </a:ext>
            </a:extLst>
          </p:cNvPr>
          <p:cNvSpPr>
            <a:spLocks noChangeAspect="1"/>
          </p:cNvSpPr>
          <p:nvPr/>
        </p:nvSpPr>
        <p:spPr>
          <a:xfrm>
            <a:off x="3706960" y="1353413"/>
            <a:ext cx="360219" cy="360000"/>
          </a:xfrm>
          <a:custGeom>
            <a:avLst/>
            <a:gdLst>
              <a:gd name="connsiteX0" fmla="*/ 790984 w 1901727"/>
              <a:gd name="connsiteY0" fmla="*/ 0 h 1985875"/>
              <a:gd name="connsiteX1" fmla="*/ 790984 w 1901727"/>
              <a:gd name="connsiteY1" fmla="*/ 0 h 1985875"/>
              <a:gd name="connsiteX2" fmla="*/ 1026596 w 1901727"/>
              <a:gd name="connsiteY2" fmla="*/ 5610 h 1985875"/>
              <a:gd name="connsiteX3" fmla="*/ 1020986 w 1901727"/>
              <a:gd name="connsiteY3" fmla="*/ 493664 h 1985875"/>
              <a:gd name="connsiteX4" fmla="*/ 1172451 w 1901727"/>
              <a:gd name="connsiteY4" fmla="*/ 605860 h 1985875"/>
              <a:gd name="connsiteX5" fmla="*/ 1357575 w 1901727"/>
              <a:gd name="connsiteY5" fmla="*/ 403907 h 1985875"/>
              <a:gd name="connsiteX6" fmla="*/ 1901727 w 1901727"/>
              <a:gd name="connsiteY6" fmla="*/ 1924167 h 1985875"/>
              <a:gd name="connsiteX7" fmla="*/ 992937 w 1901727"/>
              <a:gd name="connsiteY7" fmla="*/ 1480991 h 1985875"/>
              <a:gd name="connsiteX8" fmla="*/ 1054645 w 1901727"/>
              <a:gd name="connsiteY8" fmla="*/ 1121963 h 1985875"/>
              <a:gd name="connsiteX9" fmla="*/ 1088304 w 1901727"/>
              <a:gd name="connsiteY9" fmla="*/ 757325 h 1985875"/>
              <a:gd name="connsiteX10" fmla="*/ 925619 w 1901727"/>
              <a:gd name="connsiteY10" fmla="*/ 633909 h 1985875"/>
              <a:gd name="connsiteX11" fmla="*/ 729276 w 1901727"/>
              <a:gd name="connsiteY11" fmla="*/ 751715 h 1985875"/>
              <a:gd name="connsiteX12" fmla="*/ 740495 w 1901727"/>
              <a:gd name="connsiteY12" fmla="*/ 1161232 h 1985875"/>
              <a:gd name="connsiteX13" fmla="*/ 785374 w 1901727"/>
              <a:gd name="connsiteY13" fmla="*/ 1509040 h 1985875"/>
              <a:gd name="connsiteX14" fmla="*/ 0 w 1901727"/>
              <a:gd name="connsiteY14" fmla="*/ 1985875 h 1985875"/>
              <a:gd name="connsiteX15" fmla="*/ 437565 w 1901727"/>
              <a:gd name="connsiteY15" fmla="*/ 387077 h 1985875"/>
              <a:gd name="connsiteX16" fmla="*/ 650738 w 1901727"/>
              <a:gd name="connsiteY16" fmla="*/ 611470 h 1985875"/>
              <a:gd name="connsiteX17" fmla="*/ 813423 w 1901727"/>
              <a:gd name="connsiteY17" fmla="*/ 499274 h 1985875"/>
              <a:gd name="connsiteX18" fmla="*/ 790984 w 1901727"/>
              <a:gd name="connsiteY18" fmla="*/ 0 h 1985875"/>
              <a:gd name="connsiteX0" fmla="*/ 790984 w 1901727"/>
              <a:gd name="connsiteY0" fmla="*/ 0 h 1985875"/>
              <a:gd name="connsiteX1" fmla="*/ 790984 w 1901727"/>
              <a:gd name="connsiteY1" fmla="*/ 0 h 1985875"/>
              <a:gd name="connsiteX2" fmla="*/ 1026596 w 1901727"/>
              <a:gd name="connsiteY2" fmla="*/ 5610 h 1985875"/>
              <a:gd name="connsiteX3" fmla="*/ 1020986 w 1901727"/>
              <a:gd name="connsiteY3" fmla="*/ 493664 h 1985875"/>
              <a:gd name="connsiteX4" fmla="*/ 1172451 w 1901727"/>
              <a:gd name="connsiteY4" fmla="*/ 605860 h 1985875"/>
              <a:gd name="connsiteX5" fmla="*/ 1357575 w 1901727"/>
              <a:gd name="connsiteY5" fmla="*/ 403907 h 1985875"/>
              <a:gd name="connsiteX6" fmla="*/ 1901727 w 1901727"/>
              <a:gd name="connsiteY6" fmla="*/ 1924167 h 1985875"/>
              <a:gd name="connsiteX7" fmla="*/ 992937 w 1901727"/>
              <a:gd name="connsiteY7" fmla="*/ 1480991 h 1985875"/>
              <a:gd name="connsiteX8" fmla="*/ 1054645 w 1901727"/>
              <a:gd name="connsiteY8" fmla="*/ 1121963 h 1985875"/>
              <a:gd name="connsiteX9" fmla="*/ 1088304 w 1901727"/>
              <a:gd name="connsiteY9" fmla="*/ 757325 h 1985875"/>
              <a:gd name="connsiteX10" fmla="*/ 920009 w 1901727"/>
              <a:gd name="connsiteY10" fmla="*/ 611470 h 1985875"/>
              <a:gd name="connsiteX11" fmla="*/ 729276 w 1901727"/>
              <a:gd name="connsiteY11" fmla="*/ 751715 h 1985875"/>
              <a:gd name="connsiteX12" fmla="*/ 740495 w 1901727"/>
              <a:gd name="connsiteY12" fmla="*/ 1161232 h 1985875"/>
              <a:gd name="connsiteX13" fmla="*/ 785374 w 1901727"/>
              <a:gd name="connsiteY13" fmla="*/ 1509040 h 1985875"/>
              <a:gd name="connsiteX14" fmla="*/ 0 w 1901727"/>
              <a:gd name="connsiteY14" fmla="*/ 1985875 h 1985875"/>
              <a:gd name="connsiteX15" fmla="*/ 437565 w 1901727"/>
              <a:gd name="connsiteY15" fmla="*/ 387077 h 1985875"/>
              <a:gd name="connsiteX16" fmla="*/ 650738 w 1901727"/>
              <a:gd name="connsiteY16" fmla="*/ 611470 h 1985875"/>
              <a:gd name="connsiteX17" fmla="*/ 813423 w 1901727"/>
              <a:gd name="connsiteY17" fmla="*/ 499274 h 1985875"/>
              <a:gd name="connsiteX18" fmla="*/ 790984 w 1901727"/>
              <a:gd name="connsiteY18" fmla="*/ 0 h 1985875"/>
              <a:gd name="connsiteX0" fmla="*/ 790984 w 1901727"/>
              <a:gd name="connsiteY0" fmla="*/ 0 h 1985875"/>
              <a:gd name="connsiteX1" fmla="*/ 790984 w 1901727"/>
              <a:gd name="connsiteY1" fmla="*/ 0 h 1985875"/>
              <a:gd name="connsiteX2" fmla="*/ 1026596 w 1901727"/>
              <a:gd name="connsiteY2" fmla="*/ 5610 h 1985875"/>
              <a:gd name="connsiteX3" fmla="*/ 1020986 w 1901727"/>
              <a:gd name="connsiteY3" fmla="*/ 493664 h 1985875"/>
              <a:gd name="connsiteX4" fmla="*/ 1172451 w 1901727"/>
              <a:gd name="connsiteY4" fmla="*/ 605860 h 1985875"/>
              <a:gd name="connsiteX5" fmla="*/ 1357575 w 1901727"/>
              <a:gd name="connsiteY5" fmla="*/ 403907 h 1985875"/>
              <a:gd name="connsiteX6" fmla="*/ 1901727 w 1901727"/>
              <a:gd name="connsiteY6" fmla="*/ 1924167 h 1985875"/>
              <a:gd name="connsiteX7" fmla="*/ 992937 w 1901727"/>
              <a:gd name="connsiteY7" fmla="*/ 1480991 h 1985875"/>
              <a:gd name="connsiteX8" fmla="*/ 1054645 w 1901727"/>
              <a:gd name="connsiteY8" fmla="*/ 1121963 h 1985875"/>
              <a:gd name="connsiteX9" fmla="*/ 1088304 w 1901727"/>
              <a:gd name="connsiteY9" fmla="*/ 757325 h 1985875"/>
              <a:gd name="connsiteX10" fmla="*/ 920009 w 1901727"/>
              <a:gd name="connsiteY10" fmla="*/ 611470 h 1985875"/>
              <a:gd name="connsiteX11" fmla="*/ 729276 w 1901727"/>
              <a:gd name="connsiteY11" fmla="*/ 751715 h 1985875"/>
              <a:gd name="connsiteX12" fmla="*/ 740495 w 1901727"/>
              <a:gd name="connsiteY12" fmla="*/ 1161232 h 1985875"/>
              <a:gd name="connsiteX13" fmla="*/ 785374 w 1901727"/>
              <a:gd name="connsiteY13" fmla="*/ 1509040 h 1985875"/>
              <a:gd name="connsiteX14" fmla="*/ 0 w 1901727"/>
              <a:gd name="connsiteY14" fmla="*/ 1985875 h 1985875"/>
              <a:gd name="connsiteX15" fmla="*/ 437565 w 1901727"/>
              <a:gd name="connsiteY15" fmla="*/ 387077 h 1985875"/>
              <a:gd name="connsiteX16" fmla="*/ 650738 w 1901727"/>
              <a:gd name="connsiteY16" fmla="*/ 611470 h 1985875"/>
              <a:gd name="connsiteX17" fmla="*/ 813423 w 1901727"/>
              <a:gd name="connsiteY17" fmla="*/ 499274 h 1985875"/>
              <a:gd name="connsiteX18" fmla="*/ 790984 w 1901727"/>
              <a:gd name="connsiteY18" fmla="*/ 0 h 1985875"/>
              <a:gd name="connsiteX0" fmla="*/ 790984 w 1901727"/>
              <a:gd name="connsiteY0" fmla="*/ 0 h 1985875"/>
              <a:gd name="connsiteX1" fmla="*/ 790984 w 1901727"/>
              <a:gd name="connsiteY1" fmla="*/ 0 h 1985875"/>
              <a:gd name="connsiteX2" fmla="*/ 1026596 w 1901727"/>
              <a:gd name="connsiteY2" fmla="*/ 5610 h 1985875"/>
              <a:gd name="connsiteX3" fmla="*/ 1020986 w 1901727"/>
              <a:gd name="connsiteY3" fmla="*/ 493664 h 1985875"/>
              <a:gd name="connsiteX4" fmla="*/ 1172451 w 1901727"/>
              <a:gd name="connsiteY4" fmla="*/ 605860 h 1985875"/>
              <a:gd name="connsiteX5" fmla="*/ 1357575 w 1901727"/>
              <a:gd name="connsiteY5" fmla="*/ 403907 h 1985875"/>
              <a:gd name="connsiteX6" fmla="*/ 1901727 w 1901727"/>
              <a:gd name="connsiteY6" fmla="*/ 1924167 h 1985875"/>
              <a:gd name="connsiteX7" fmla="*/ 992937 w 1901727"/>
              <a:gd name="connsiteY7" fmla="*/ 1480991 h 1985875"/>
              <a:gd name="connsiteX8" fmla="*/ 1054645 w 1901727"/>
              <a:gd name="connsiteY8" fmla="*/ 1121963 h 1985875"/>
              <a:gd name="connsiteX9" fmla="*/ 1088304 w 1901727"/>
              <a:gd name="connsiteY9" fmla="*/ 757325 h 1985875"/>
              <a:gd name="connsiteX10" fmla="*/ 920009 w 1901727"/>
              <a:gd name="connsiteY10" fmla="*/ 611470 h 1985875"/>
              <a:gd name="connsiteX11" fmla="*/ 729276 w 1901727"/>
              <a:gd name="connsiteY11" fmla="*/ 751715 h 1985875"/>
              <a:gd name="connsiteX12" fmla="*/ 740495 w 1901727"/>
              <a:gd name="connsiteY12" fmla="*/ 1161232 h 1985875"/>
              <a:gd name="connsiteX13" fmla="*/ 785374 w 1901727"/>
              <a:gd name="connsiteY13" fmla="*/ 1509040 h 1985875"/>
              <a:gd name="connsiteX14" fmla="*/ 0 w 1901727"/>
              <a:gd name="connsiteY14" fmla="*/ 1985875 h 1985875"/>
              <a:gd name="connsiteX15" fmla="*/ 437565 w 1901727"/>
              <a:gd name="connsiteY15" fmla="*/ 387077 h 1985875"/>
              <a:gd name="connsiteX16" fmla="*/ 650738 w 1901727"/>
              <a:gd name="connsiteY16" fmla="*/ 611470 h 1985875"/>
              <a:gd name="connsiteX17" fmla="*/ 813423 w 1901727"/>
              <a:gd name="connsiteY17" fmla="*/ 499274 h 1985875"/>
              <a:gd name="connsiteX18" fmla="*/ 790984 w 1901727"/>
              <a:gd name="connsiteY18" fmla="*/ 0 h 1985875"/>
              <a:gd name="connsiteX0" fmla="*/ 790984 w 1901727"/>
              <a:gd name="connsiteY0" fmla="*/ 0 h 1985875"/>
              <a:gd name="connsiteX1" fmla="*/ 790984 w 1901727"/>
              <a:gd name="connsiteY1" fmla="*/ 0 h 1985875"/>
              <a:gd name="connsiteX2" fmla="*/ 1026596 w 1901727"/>
              <a:gd name="connsiteY2" fmla="*/ 5610 h 1985875"/>
              <a:gd name="connsiteX3" fmla="*/ 1020986 w 1901727"/>
              <a:gd name="connsiteY3" fmla="*/ 493664 h 1985875"/>
              <a:gd name="connsiteX4" fmla="*/ 1172451 w 1901727"/>
              <a:gd name="connsiteY4" fmla="*/ 605860 h 1985875"/>
              <a:gd name="connsiteX5" fmla="*/ 1351965 w 1901727"/>
              <a:gd name="connsiteY5" fmla="*/ 375858 h 1985875"/>
              <a:gd name="connsiteX6" fmla="*/ 1901727 w 1901727"/>
              <a:gd name="connsiteY6" fmla="*/ 1924167 h 1985875"/>
              <a:gd name="connsiteX7" fmla="*/ 992937 w 1901727"/>
              <a:gd name="connsiteY7" fmla="*/ 1480991 h 1985875"/>
              <a:gd name="connsiteX8" fmla="*/ 1054645 w 1901727"/>
              <a:gd name="connsiteY8" fmla="*/ 1121963 h 1985875"/>
              <a:gd name="connsiteX9" fmla="*/ 1088304 w 1901727"/>
              <a:gd name="connsiteY9" fmla="*/ 757325 h 1985875"/>
              <a:gd name="connsiteX10" fmla="*/ 920009 w 1901727"/>
              <a:gd name="connsiteY10" fmla="*/ 611470 h 1985875"/>
              <a:gd name="connsiteX11" fmla="*/ 729276 w 1901727"/>
              <a:gd name="connsiteY11" fmla="*/ 751715 h 1985875"/>
              <a:gd name="connsiteX12" fmla="*/ 740495 w 1901727"/>
              <a:gd name="connsiteY12" fmla="*/ 1161232 h 1985875"/>
              <a:gd name="connsiteX13" fmla="*/ 785374 w 1901727"/>
              <a:gd name="connsiteY13" fmla="*/ 1509040 h 1985875"/>
              <a:gd name="connsiteX14" fmla="*/ 0 w 1901727"/>
              <a:gd name="connsiteY14" fmla="*/ 1985875 h 1985875"/>
              <a:gd name="connsiteX15" fmla="*/ 437565 w 1901727"/>
              <a:gd name="connsiteY15" fmla="*/ 387077 h 1985875"/>
              <a:gd name="connsiteX16" fmla="*/ 650738 w 1901727"/>
              <a:gd name="connsiteY16" fmla="*/ 611470 h 1985875"/>
              <a:gd name="connsiteX17" fmla="*/ 813423 w 1901727"/>
              <a:gd name="connsiteY17" fmla="*/ 499274 h 1985875"/>
              <a:gd name="connsiteX18" fmla="*/ 790984 w 1901727"/>
              <a:gd name="connsiteY18" fmla="*/ 0 h 1985875"/>
              <a:gd name="connsiteX0" fmla="*/ 790984 w 1901727"/>
              <a:gd name="connsiteY0" fmla="*/ 0 h 1985875"/>
              <a:gd name="connsiteX1" fmla="*/ 790984 w 1901727"/>
              <a:gd name="connsiteY1" fmla="*/ 0 h 1985875"/>
              <a:gd name="connsiteX2" fmla="*/ 1026596 w 1901727"/>
              <a:gd name="connsiteY2" fmla="*/ 5610 h 1985875"/>
              <a:gd name="connsiteX3" fmla="*/ 1020986 w 1901727"/>
              <a:gd name="connsiteY3" fmla="*/ 493664 h 1985875"/>
              <a:gd name="connsiteX4" fmla="*/ 1172451 w 1901727"/>
              <a:gd name="connsiteY4" fmla="*/ 605860 h 1985875"/>
              <a:gd name="connsiteX5" fmla="*/ 1351965 w 1901727"/>
              <a:gd name="connsiteY5" fmla="*/ 375858 h 1985875"/>
              <a:gd name="connsiteX6" fmla="*/ 1901727 w 1901727"/>
              <a:gd name="connsiteY6" fmla="*/ 1924167 h 1985875"/>
              <a:gd name="connsiteX7" fmla="*/ 992937 w 1901727"/>
              <a:gd name="connsiteY7" fmla="*/ 1480991 h 1985875"/>
              <a:gd name="connsiteX8" fmla="*/ 1054645 w 1901727"/>
              <a:gd name="connsiteY8" fmla="*/ 1121963 h 1985875"/>
              <a:gd name="connsiteX9" fmla="*/ 1088304 w 1901727"/>
              <a:gd name="connsiteY9" fmla="*/ 757325 h 1985875"/>
              <a:gd name="connsiteX10" fmla="*/ 920009 w 1901727"/>
              <a:gd name="connsiteY10" fmla="*/ 611470 h 1985875"/>
              <a:gd name="connsiteX11" fmla="*/ 729276 w 1901727"/>
              <a:gd name="connsiteY11" fmla="*/ 751715 h 1985875"/>
              <a:gd name="connsiteX12" fmla="*/ 740495 w 1901727"/>
              <a:gd name="connsiteY12" fmla="*/ 1161232 h 1985875"/>
              <a:gd name="connsiteX13" fmla="*/ 785374 w 1901727"/>
              <a:gd name="connsiteY13" fmla="*/ 1509040 h 1985875"/>
              <a:gd name="connsiteX14" fmla="*/ 0 w 1901727"/>
              <a:gd name="connsiteY14" fmla="*/ 1985875 h 1985875"/>
              <a:gd name="connsiteX15" fmla="*/ 437565 w 1901727"/>
              <a:gd name="connsiteY15" fmla="*/ 387077 h 1985875"/>
              <a:gd name="connsiteX16" fmla="*/ 650738 w 1901727"/>
              <a:gd name="connsiteY16" fmla="*/ 611470 h 1985875"/>
              <a:gd name="connsiteX17" fmla="*/ 813423 w 1901727"/>
              <a:gd name="connsiteY17" fmla="*/ 499274 h 1985875"/>
              <a:gd name="connsiteX18" fmla="*/ 790984 w 1901727"/>
              <a:gd name="connsiteY18" fmla="*/ 0 h 1985875"/>
              <a:gd name="connsiteX0" fmla="*/ 790984 w 1901727"/>
              <a:gd name="connsiteY0" fmla="*/ 0 h 1985875"/>
              <a:gd name="connsiteX1" fmla="*/ 790984 w 1901727"/>
              <a:gd name="connsiteY1" fmla="*/ 0 h 1985875"/>
              <a:gd name="connsiteX2" fmla="*/ 1026596 w 1901727"/>
              <a:gd name="connsiteY2" fmla="*/ 5610 h 1985875"/>
              <a:gd name="connsiteX3" fmla="*/ 1020986 w 1901727"/>
              <a:gd name="connsiteY3" fmla="*/ 493664 h 1985875"/>
              <a:gd name="connsiteX4" fmla="*/ 1155622 w 1901727"/>
              <a:gd name="connsiteY4" fmla="*/ 572201 h 1985875"/>
              <a:gd name="connsiteX5" fmla="*/ 1351965 w 1901727"/>
              <a:gd name="connsiteY5" fmla="*/ 375858 h 1985875"/>
              <a:gd name="connsiteX6" fmla="*/ 1901727 w 1901727"/>
              <a:gd name="connsiteY6" fmla="*/ 1924167 h 1985875"/>
              <a:gd name="connsiteX7" fmla="*/ 992937 w 1901727"/>
              <a:gd name="connsiteY7" fmla="*/ 1480991 h 1985875"/>
              <a:gd name="connsiteX8" fmla="*/ 1054645 w 1901727"/>
              <a:gd name="connsiteY8" fmla="*/ 1121963 h 1985875"/>
              <a:gd name="connsiteX9" fmla="*/ 1088304 w 1901727"/>
              <a:gd name="connsiteY9" fmla="*/ 757325 h 1985875"/>
              <a:gd name="connsiteX10" fmla="*/ 920009 w 1901727"/>
              <a:gd name="connsiteY10" fmla="*/ 611470 h 1985875"/>
              <a:gd name="connsiteX11" fmla="*/ 729276 w 1901727"/>
              <a:gd name="connsiteY11" fmla="*/ 751715 h 1985875"/>
              <a:gd name="connsiteX12" fmla="*/ 740495 w 1901727"/>
              <a:gd name="connsiteY12" fmla="*/ 1161232 h 1985875"/>
              <a:gd name="connsiteX13" fmla="*/ 785374 w 1901727"/>
              <a:gd name="connsiteY13" fmla="*/ 1509040 h 1985875"/>
              <a:gd name="connsiteX14" fmla="*/ 0 w 1901727"/>
              <a:gd name="connsiteY14" fmla="*/ 1985875 h 1985875"/>
              <a:gd name="connsiteX15" fmla="*/ 437565 w 1901727"/>
              <a:gd name="connsiteY15" fmla="*/ 387077 h 1985875"/>
              <a:gd name="connsiteX16" fmla="*/ 650738 w 1901727"/>
              <a:gd name="connsiteY16" fmla="*/ 611470 h 1985875"/>
              <a:gd name="connsiteX17" fmla="*/ 813423 w 1901727"/>
              <a:gd name="connsiteY17" fmla="*/ 499274 h 1985875"/>
              <a:gd name="connsiteX18" fmla="*/ 790984 w 1901727"/>
              <a:gd name="connsiteY18" fmla="*/ 0 h 1985875"/>
              <a:gd name="connsiteX0" fmla="*/ 790984 w 1901727"/>
              <a:gd name="connsiteY0" fmla="*/ 0 h 1985875"/>
              <a:gd name="connsiteX1" fmla="*/ 790984 w 1901727"/>
              <a:gd name="connsiteY1" fmla="*/ 0 h 1985875"/>
              <a:gd name="connsiteX2" fmla="*/ 1026596 w 1901727"/>
              <a:gd name="connsiteY2" fmla="*/ 5610 h 1985875"/>
              <a:gd name="connsiteX3" fmla="*/ 1020986 w 1901727"/>
              <a:gd name="connsiteY3" fmla="*/ 493664 h 1985875"/>
              <a:gd name="connsiteX4" fmla="*/ 1155622 w 1901727"/>
              <a:gd name="connsiteY4" fmla="*/ 572201 h 1985875"/>
              <a:gd name="connsiteX5" fmla="*/ 1351965 w 1901727"/>
              <a:gd name="connsiteY5" fmla="*/ 375858 h 1985875"/>
              <a:gd name="connsiteX6" fmla="*/ 1901727 w 1901727"/>
              <a:gd name="connsiteY6" fmla="*/ 1924167 h 1985875"/>
              <a:gd name="connsiteX7" fmla="*/ 992937 w 1901727"/>
              <a:gd name="connsiteY7" fmla="*/ 1480991 h 1985875"/>
              <a:gd name="connsiteX8" fmla="*/ 1054645 w 1901727"/>
              <a:gd name="connsiteY8" fmla="*/ 1121963 h 1985875"/>
              <a:gd name="connsiteX9" fmla="*/ 1088304 w 1901727"/>
              <a:gd name="connsiteY9" fmla="*/ 757325 h 1985875"/>
              <a:gd name="connsiteX10" fmla="*/ 920009 w 1901727"/>
              <a:gd name="connsiteY10" fmla="*/ 611470 h 1985875"/>
              <a:gd name="connsiteX11" fmla="*/ 729276 w 1901727"/>
              <a:gd name="connsiteY11" fmla="*/ 751715 h 1985875"/>
              <a:gd name="connsiteX12" fmla="*/ 740495 w 1901727"/>
              <a:gd name="connsiteY12" fmla="*/ 1161232 h 1985875"/>
              <a:gd name="connsiteX13" fmla="*/ 785374 w 1901727"/>
              <a:gd name="connsiteY13" fmla="*/ 1509040 h 1985875"/>
              <a:gd name="connsiteX14" fmla="*/ 0 w 1901727"/>
              <a:gd name="connsiteY14" fmla="*/ 1985875 h 1985875"/>
              <a:gd name="connsiteX15" fmla="*/ 437565 w 1901727"/>
              <a:gd name="connsiteY15" fmla="*/ 387077 h 1985875"/>
              <a:gd name="connsiteX16" fmla="*/ 650738 w 1901727"/>
              <a:gd name="connsiteY16" fmla="*/ 611470 h 1985875"/>
              <a:gd name="connsiteX17" fmla="*/ 813423 w 1901727"/>
              <a:gd name="connsiteY17" fmla="*/ 499274 h 1985875"/>
              <a:gd name="connsiteX18" fmla="*/ 790984 w 1901727"/>
              <a:gd name="connsiteY18" fmla="*/ 0 h 1985875"/>
              <a:gd name="connsiteX0" fmla="*/ 790984 w 1901727"/>
              <a:gd name="connsiteY0" fmla="*/ 0 h 1985875"/>
              <a:gd name="connsiteX1" fmla="*/ 790984 w 1901727"/>
              <a:gd name="connsiteY1" fmla="*/ 0 h 1985875"/>
              <a:gd name="connsiteX2" fmla="*/ 1026596 w 1901727"/>
              <a:gd name="connsiteY2" fmla="*/ 5610 h 1985875"/>
              <a:gd name="connsiteX3" fmla="*/ 1020986 w 1901727"/>
              <a:gd name="connsiteY3" fmla="*/ 493664 h 1985875"/>
              <a:gd name="connsiteX4" fmla="*/ 1155622 w 1901727"/>
              <a:gd name="connsiteY4" fmla="*/ 572201 h 1985875"/>
              <a:gd name="connsiteX5" fmla="*/ 1351965 w 1901727"/>
              <a:gd name="connsiteY5" fmla="*/ 375858 h 1985875"/>
              <a:gd name="connsiteX6" fmla="*/ 1901727 w 1901727"/>
              <a:gd name="connsiteY6" fmla="*/ 1924167 h 1985875"/>
              <a:gd name="connsiteX7" fmla="*/ 992937 w 1901727"/>
              <a:gd name="connsiteY7" fmla="*/ 1480991 h 1985875"/>
              <a:gd name="connsiteX8" fmla="*/ 1054645 w 1901727"/>
              <a:gd name="connsiteY8" fmla="*/ 1121963 h 1985875"/>
              <a:gd name="connsiteX9" fmla="*/ 1088304 w 1901727"/>
              <a:gd name="connsiteY9" fmla="*/ 757325 h 1985875"/>
              <a:gd name="connsiteX10" fmla="*/ 920009 w 1901727"/>
              <a:gd name="connsiteY10" fmla="*/ 611470 h 1985875"/>
              <a:gd name="connsiteX11" fmla="*/ 729276 w 1901727"/>
              <a:gd name="connsiteY11" fmla="*/ 751715 h 1985875"/>
              <a:gd name="connsiteX12" fmla="*/ 740495 w 1901727"/>
              <a:gd name="connsiteY12" fmla="*/ 1161232 h 1985875"/>
              <a:gd name="connsiteX13" fmla="*/ 785374 w 1901727"/>
              <a:gd name="connsiteY13" fmla="*/ 1509040 h 1985875"/>
              <a:gd name="connsiteX14" fmla="*/ 0 w 1901727"/>
              <a:gd name="connsiteY14" fmla="*/ 1985875 h 1985875"/>
              <a:gd name="connsiteX15" fmla="*/ 437565 w 1901727"/>
              <a:gd name="connsiteY15" fmla="*/ 387077 h 1985875"/>
              <a:gd name="connsiteX16" fmla="*/ 650738 w 1901727"/>
              <a:gd name="connsiteY16" fmla="*/ 611470 h 1985875"/>
              <a:gd name="connsiteX17" fmla="*/ 813423 w 1901727"/>
              <a:gd name="connsiteY17" fmla="*/ 499274 h 1985875"/>
              <a:gd name="connsiteX18" fmla="*/ 790984 w 1901727"/>
              <a:gd name="connsiteY18" fmla="*/ 0 h 1985875"/>
              <a:gd name="connsiteX0" fmla="*/ 790984 w 1942424"/>
              <a:gd name="connsiteY0" fmla="*/ 0 h 1985875"/>
              <a:gd name="connsiteX1" fmla="*/ 790984 w 1942424"/>
              <a:gd name="connsiteY1" fmla="*/ 0 h 1985875"/>
              <a:gd name="connsiteX2" fmla="*/ 1026596 w 1942424"/>
              <a:gd name="connsiteY2" fmla="*/ 5610 h 1985875"/>
              <a:gd name="connsiteX3" fmla="*/ 1020986 w 1942424"/>
              <a:gd name="connsiteY3" fmla="*/ 493664 h 1985875"/>
              <a:gd name="connsiteX4" fmla="*/ 1155622 w 1942424"/>
              <a:gd name="connsiteY4" fmla="*/ 572201 h 1985875"/>
              <a:gd name="connsiteX5" fmla="*/ 1351965 w 1942424"/>
              <a:gd name="connsiteY5" fmla="*/ 375858 h 1985875"/>
              <a:gd name="connsiteX6" fmla="*/ 1901727 w 1942424"/>
              <a:gd name="connsiteY6" fmla="*/ 1924167 h 1985875"/>
              <a:gd name="connsiteX7" fmla="*/ 992937 w 1942424"/>
              <a:gd name="connsiteY7" fmla="*/ 1480991 h 1985875"/>
              <a:gd name="connsiteX8" fmla="*/ 1054645 w 1942424"/>
              <a:gd name="connsiteY8" fmla="*/ 1121963 h 1985875"/>
              <a:gd name="connsiteX9" fmla="*/ 1088304 w 1942424"/>
              <a:gd name="connsiteY9" fmla="*/ 757325 h 1985875"/>
              <a:gd name="connsiteX10" fmla="*/ 920009 w 1942424"/>
              <a:gd name="connsiteY10" fmla="*/ 611470 h 1985875"/>
              <a:gd name="connsiteX11" fmla="*/ 729276 w 1942424"/>
              <a:gd name="connsiteY11" fmla="*/ 751715 h 1985875"/>
              <a:gd name="connsiteX12" fmla="*/ 740495 w 1942424"/>
              <a:gd name="connsiteY12" fmla="*/ 1161232 h 1985875"/>
              <a:gd name="connsiteX13" fmla="*/ 785374 w 1942424"/>
              <a:gd name="connsiteY13" fmla="*/ 1509040 h 1985875"/>
              <a:gd name="connsiteX14" fmla="*/ 0 w 1942424"/>
              <a:gd name="connsiteY14" fmla="*/ 1985875 h 1985875"/>
              <a:gd name="connsiteX15" fmla="*/ 437565 w 1942424"/>
              <a:gd name="connsiteY15" fmla="*/ 387077 h 1985875"/>
              <a:gd name="connsiteX16" fmla="*/ 650738 w 1942424"/>
              <a:gd name="connsiteY16" fmla="*/ 611470 h 1985875"/>
              <a:gd name="connsiteX17" fmla="*/ 813423 w 1942424"/>
              <a:gd name="connsiteY17" fmla="*/ 499274 h 1985875"/>
              <a:gd name="connsiteX18" fmla="*/ 790984 w 1942424"/>
              <a:gd name="connsiteY18" fmla="*/ 0 h 1985875"/>
              <a:gd name="connsiteX0" fmla="*/ 790984 w 1942424"/>
              <a:gd name="connsiteY0" fmla="*/ 0 h 1985875"/>
              <a:gd name="connsiteX1" fmla="*/ 790984 w 1942424"/>
              <a:gd name="connsiteY1" fmla="*/ 0 h 1985875"/>
              <a:gd name="connsiteX2" fmla="*/ 1026596 w 1942424"/>
              <a:gd name="connsiteY2" fmla="*/ 5610 h 1985875"/>
              <a:gd name="connsiteX3" fmla="*/ 1020986 w 1942424"/>
              <a:gd name="connsiteY3" fmla="*/ 493664 h 1985875"/>
              <a:gd name="connsiteX4" fmla="*/ 1155622 w 1942424"/>
              <a:gd name="connsiteY4" fmla="*/ 572201 h 1985875"/>
              <a:gd name="connsiteX5" fmla="*/ 1351965 w 1942424"/>
              <a:gd name="connsiteY5" fmla="*/ 375858 h 1985875"/>
              <a:gd name="connsiteX6" fmla="*/ 1901727 w 1942424"/>
              <a:gd name="connsiteY6" fmla="*/ 1924167 h 1985875"/>
              <a:gd name="connsiteX7" fmla="*/ 992937 w 1942424"/>
              <a:gd name="connsiteY7" fmla="*/ 1480991 h 1985875"/>
              <a:gd name="connsiteX8" fmla="*/ 1054645 w 1942424"/>
              <a:gd name="connsiteY8" fmla="*/ 1121963 h 1985875"/>
              <a:gd name="connsiteX9" fmla="*/ 1088304 w 1942424"/>
              <a:gd name="connsiteY9" fmla="*/ 757325 h 1985875"/>
              <a:gd name="connsiteX10" fmla="*/ 920009 w 1942424"/>
              <a:gd name="connsiteY10" fmla="*/ 611470 h 1985875"/>
              <a:gd name="connsiteX11" fmla="*/ 729276 w 1942424"/>
              <a:gd name="connsiteY11" fmla="*/ 751715 h 1985875"/>
              <a:gd name="connsiteX12" fmla="*/ 740495 w 1942424"/>
              <a:gd name="connsiteY12" fmla="*/ 1161232 h 1985875"/>
              <a:gd name="connsiteX13" fmla="*/ 785374 w 1942424"/>
              <a:gd name="connsiteY13" fmla="*/ 1509040 h 1985875"/>
              <a:gd name="connsiteX14" fmla="*/ 0 w 1942424"/>
              <a:gd name="connsiteY14" fmla="*/ 1985875 h 1985875"/>
              <a:gd name="connsiteX15" fmla="*/ 437565 w 1942424"/>
              <a:gd name="connsiteY15" fmla="*/ 387077 h 1985875"/>
              <a:gd name="connsiteX16" fmla="*/ 650738 w 1942424"/>
              <a:gd name="connsiteY16" fmla="*/ 611470 h 1985875"/>
              <a:gd name="connsiteX17" fmla="*/ 813423 w 1942424"/>
              <a:gd name="connsiteY17" fmla="*/ 499274 h 1985875"/>
              <a:gd name="connsiteX18" fmla="*/ 790984 w 194242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992937 w 1946874"/>
              <a:gd name="connsiteY7" fmla="*/ 1480991 h 1985875"/>
              <a:gd name="connsiteX8" fmla="*/ 1054645 w 1946874"/>
              <a:gd name="connsiteY8" fmla="*/ 1121963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992937 w 1946874"/>
              <a:gd name="connsiteY7" fmla="*/ 1480991 h 1985875"/>
              <a:gd name="connsiteX8" fmla="*/ 1054645 w 1946874"/>
              <a:gd name="connsiteY8" fmla="*/ 1121963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992937 w 1946874"/>
              <a:gd name="connsiteY7" fmla="*/ 1480991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992937 w 1946874"/>
              <a:gd name="connsiteY7" fmla="*/ 1480991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992937 w 1946874"/>
              <a:gd name="connsiteY7" fmla="*/ 1480991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992937 w 1946874"/>
              <a:gd name="connsiteY7" fmla="*/ 1480991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992937 w 1946874"/>
              <a:gd name="connsiteY7" fmla="*/ 1480991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992937 w 1946874"/>
              <a:gd name="connsiteY7" fmla="*/ 1480991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71474 w 1946874"/>
              <a:gd name="connsiteY7" fmla="*/ 1480991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61232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44403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44403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44403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37565 w 1946874"/>
              <a:gd name="connsiteY15" fmla="*/ 387077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44403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20736 w 1946874"/>
              <a:gd name="connsiteY15" fmla="*/ 375858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790984 w 1946874"/>
              <a:gd name="connsiteY0" fmla="*/ 0 h 1985875"/>
              <a:gd name="connsiteX1" fmla="*/ 790984 w 1946874"/>
              <a:gd name="connsiteY1" fmla="*/ 0 h 1985875"/>
              <a:gd name="connsiteX2" fmla="*/ 1026596 w 1946874"/>
              <a:gd name="connsiteY2" fmla="*/ 5610 h 1985875"/>
              <a:gd name="connsiteX3" fmla="*/ 1020986 w 1946874"/>
              <a:gd name="connsiteY3" fmla="*/ 493664 h 1985875"/>
              <a:gd name="connsiteX4" fmla="*/ 1155622 w 1946874"/>
              <a:gd name="connsiteY4" fmla="*/ 572201 h 1985875"/>
              <a:gd name="connsiteX5" fmla="*/ 1351965 w 1946874"/>
              <a:gd name="connsiteY5" fmla="*/ 375858 h 1985875"/>
              <a:gd name="connsiteX6" fmla="*/ 1901727 w 1946874"/>
              <a:gd name="connsiteY6" fmla="*/ 1924167 h 1985875"/>
              <a:gd name="connsiteX7" fmla="*/ 1054644 w 1946874"/>
              <a:gd name="connsiteY7" fmla="*/ 1486600 h 1985875"/>
              <a:gd name="connsiteX8" fmla="*/ 1037816 w 1946874"/>
              <a:gd name="connsiteY8" fmla="*/ 1144403 h 1985875"/>
              <a:gd name="connsiteX9" fmla="*/ 1088304 w 1946874"/>
              <a:gd name="connsiteY9" fmla="*/ 757325 h 1985875"/>
              <a:gd name="connsiteX10" fmla="*/ 920009 w 1946874"/>
              <a:gd name="connsiteY10" fmla="*/ 611470 h 1985875"/>
              <a:gd name="connsiteX11" fmla="*/ 729276 w 1946874"/>
              <a:gd name="connsiteY11" fmla="*/ 751715 h 1985875"/>
              <a:gd name="connsiteX12" fmla="*/ 740495 w 1946874"/>
              <a:gd name="connsiteY12" fmla="*/ 1161232 h 1985875"/>
              <a:gd name="connsiteX13" fmla="*/ 785374 w 1946874"/>
              <a:gd name="connsiteY13" fmla="*/ 1509040 h 1985875"/>
              <a:gd name="connsiteX14" fmla="*/ 0 w 1946874"/>
              <a:gd name="connsiteY14" fmla="*/ 1985875 h 1985875"/>
              <a:gd name="connsiteX15" fmla="*/ 420736 w 1946874"/>
              <a:gd name="connsiteY15" fmla="*/ 375858 h 1985875"/>
              <a:gd name="connsiteX16" fmla="*/ 650738 w 1946874"/>
              <a:gd name="connsiteY16" fmla="*/ 611470 h 1985875"/>
              <a:gd name="connsiteX17" fmla="*/ 813423 w 1946874"/>
              <a:gd name="connsiteY17" fmla="*/ 499274 h 1985875"/>
              <a:gd name="connsiteX18" fmla="*/ 790984 w 1946874"/>
              <a:gd name="connsiteY18" fmla="*/ 0 h 1985875"/>
              <a:gd name="connsiteX0" fmla="*/ 858302 w 2014192"/>
              <a:gd name="connsiteY0" fmla="*/ 0 h 1958316"/>
              <a:gd name="connsiteX1" fmla="*/ 858302 w 2014192"/>
              <a:gd name="connsiteY1" fmla="*/ 0 h 1958316"/>
              <a:gd name="connsiteX2" fmla="*/ 1093914 w 2014192"/>
              <a:gd name="connsiteY2" fmla="*/ 5610 h 1958316"/>
              <a:gd name="connsiteX3" fmla="*/ 1088304 w 2014192"/>
              <a:gd name="connsiteY3" fmla="*/ 493664 h 1958316"/>
              <a:gd name="connsiteX4" fmla="*/ 1222940 w 2014192"/>
              <a:gd name="connsiteY4" fmla="*/ 572201 h 1958316"/>
              <a:gd name="connsiteX5" fmla="*/ 1419283 w 2014192"/>
              <a:gd name="connsiteY5" fmla="*/ 375858 h 1958316"/>
              <a:gd name="connsiteX6" fmla="*/ 1969045 w 2014192"/>
              <a:gd name="connsiteY6" fmla="*/ 1924167 h 1958316"/>
              <a:gd name="connsiteX7" fmla="*/ 1121962 w 2014192"/>
              <a:gd name="connsiteY7" fmla="*/ 1486600 h 1958316"/>
              <a:gd name="connsiteX8" fmla="*/ 1105134 w 2014192"/>
              <a:gd name="connsiteY8" fmla="*/ 1144403 h 1958316"/>
              <a:gd name="connsiteX9" fmla="*/ 1155622 w 2014192"/>
              <a:gd name="connsiteY9" fmla="*/ 757325 h 1958316"/>
              <a:gd name="connsiteX10" fmla="*/ 987327 w 2014192"/>
              <a:gd name="connsiteY10" fmla="*/ 611470 h 1958316"/>
              <a:gd name="connsiteX11" fmla="*/ 796594 w 2014192"/>
              <a:gd name="connsiteY11" fmla="*/ 751715 h 1958316"/>
              <a:gd name="connsiteX12" fmla="*/ 807813 w 2014192"/>
              <a:gd name="connsiteY12" fmla="*/ 1161232 h 1958316"/>
              <a:gd name="connsiteX13" fmla="*/ 852692 w 2014192"/>
              <a:gd name="connsiteY13" fmla="*/ 1509040 h 1958316"/>
              <a:gd name="connsiteX14" fmla="*/ 0 w 2014192"/>
              <a:gd name="connsiteY14" fmla="*/ 1952216 h 1958316"/>
              <a:gd name="connsiteX15" fmla="*/ 488054 w 2014192"/>
              <a:gd name="connsiteY15" fmla="*/ 375858 h 1958316"/>
              <a:gd name="connsiteX16" fmla="*/ 718056 w 2014192"/>
              <a:gd name="connsiteY16" fmla="*/ 611470 h 1958316"/>
              <a:gd name="connsiteX17" fmla="*/ 880741 w 2014192"/>
              <a:gd name="connsiteY17" fmla="*/ 499274 h 1958316"/>
              <a:gd name="connsiteX18" fmla="*/ 858302 w 2014192"/>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941893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941893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930674 w 2103393"/>
              <a:gd name="connsiteY13" fmla="*/ 1480991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930674 w 2103393"/>
              <a:gd name="connsiteY13" fmla="*/ 1480991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930674 w 2103393"/>
              <a:gd name="connsiteY13" fmla="*/ 1480991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930674 w 2103393"/>
              <a:gd name="connsiteY13" fmla="*/ 1480991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930674 w 2103393"/>
              <a:gd name="connsiteY13" fmla="*/ 1480991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897014 w 2103393"/>
              <a:gd name="connsiteY12" fmla="*/ 1161232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919453 w 2103393"/>
              <a:gd name="connsiteY12" fmla="*/ 1189281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919453 w 2103393"/>
              <a:gd name="connsiteY12" fmla="*/ 1189281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194335 w 2103393"/>
              <a:gd name="connsiteY8" fmla="*/ 1144403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919453 w 2103393"/>
              <a:gd name="connsiteY12" fmla="*/ 1189281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227994 w 2103393"/>
              <a:gd name="connsiteY8" fmla="*/ 1194891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919453 w 2103393"/>
              <a:gd name="connsiteY12" fmla="*/ 1189281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8316"/>
              <a:gd name="connsiteX1" fmla="*/ 947503 w 2103393"/>
              <a:gd name="connsiteY1" fmla="*/ 0 h 1958316"/>
              <a:gd name="connsiteX2" fmla="*/ 1183115 w 2103393"/>
              <a:gd name="connsiteY2" fmla="*/ 5610 h 1958316"/>
              <a:gd name="connsiteX3" fmla="*/ 1177505 w 2103393"/>
              <a:gd name="connsiteY3" fmla="*/ 493664 h 1958316"/>
              <a:gd name="connsiteX4" fmla="*/ 1312141 w 2103393"/>
              <a:gd name="connsiteY4" fmla="*/ 572201 h 1958316"/>
              <a:gd name="connsiteX5" fmla="*/ 1508484 w 2103393"/>
              <a:gd name="connsiteY5" fmla="*/ 375858 h 1958316"/>
              <a:gd name="connsiteX6" fmla="*/ 2058246 w 2103393"/>
              <a:gd name="connsiteY6" fmla="*/ 1924167 h 1958316"/>
              <a:gd name="connsiteX7" fmla="*/ 1211163 w 2103393"/>
              <a:gd name="connsiteY7" fmla="*/ 1486600 h 1958316"/>
              <a:gd name="connsiteX8" fmla="*/ 1227994 w 2103393"/>
              <a:gd name="connsiteY8" fmla="*/ 1194891 h 1958316"/>
              <a:gd name="connsiteX9" fmla="*/ 1244823 w 2103393"/>
              <a:gd name="connsiteY9" fmla="*/ 757325 h 1958316"/>
              <a:gd name="connsiteX10" fmla="*/ 1076528 w 2103393"/>
              <a:gd name="connsiteY10" fmla="*/ 611470 h 1958316"/>
              <a:gd name="connsiteX11" fmla="*/ 885795 w 2103393"/>
              <a:gd name="connsiteY11" fmla="*/ 751715 h 1958316"/>
              <a:gd name="connsiteX12" fmla="*/ 919453 w 2103393"/>
              <a:gd name="connsiteY12" fmla="*/ 1189281 h 1958316"/>
              <a:gd name="connsiteX13" fmla="*/ 891405 w 2103393"/>
              <a:gd name="connsiteY13" fmla="*/ 1509040 h 1958316"/>
              <a:gd name="connsiteX14" fmla="*/ 89201 w 2103393"/>
              <a:gd name="connsiteY14" fmla="*/ 1952216 h 1958316"/>
              <a:gd name="connsiteX15" fmla="*/ 577255 w 2103393"/>
              <a:gd name="connsiteY15" fmla="*/ 375858 h 1958316"/>
              <a:gd name="connsiteX16" fmla="*/ 807257 w 2103393"/>
              <a:gd name="connsiteY16" fmla="*/ 611470 h 1958316"/>
              <a:gd name="connsiteX17" fmla="*/ 969942 w 2103393"/>
              <a:gd name="connsiteY17" fmla="*/ 499274 h 1958316"/>
              <a:gd name="connsiteX18" fmla="*/ 947503 w 2103393"/>
              <a:gd name="connsiteY18" fmla="*/ 0 h 1958316"/>
              <a:gd name="connsiteX0" fmla="*/ 947503 w 2103393"/>
              <a:gd name="connsiteY0" fmla="*/ 0 h 1959848"/>
              <a:gd name="connsiteX1" fmla="*/ 947503 w 2103393"/>
              <a:gd name="connsiteY1" fmla="*/ 0 h 1959848"/>
              <a:gd name="connsiteX2" fmla="*/ 1183115 w 2103393"/>
              <a:gd name="connsiteY2" fmla="*/ 5610 h 1959848"/>
              <a:gd name="connsiteX3" fmla="*/ 1177505 w 2103393"/>
              <a:gd name="connsiteY3" fmla="*/ 493664 h 1959848"/>
              <a:gd name="connsiteX4" fmla="*/ 1312141 w 2103393"/>
              <a:gd name="connsiteY4" fmla="*/ 572201 h 1959848"/>
              <a:gd name="connsiteX5" fmla="*/ 1508484 w 2103393"/>
              <a:gd name="connsiteY5" fmla="*/ 375858 h 1959848"/>
              <a:gd name="connsiteX6" fmla="*/ 2058246 w 2103393"/>
              <a:gd name="connsiteY6" fmla="*/ 1924167 h 1959848"/>
              <a:gd name="connsiteX7" fmla="*/ 1211163 w 2103393"/>
              <a:gd name="connsiteY7" fmla="*/ 1486600 h 1959848"/>
              <a:gd name="connsiteX8" fmla="*/ 1227994 w 2103393"/>
              <a:gd name="connsiteY8" fmla="*/ 1194891 h 1959848"/>
              <a:gd name="connsiteX9" fmla="*/ 1244823 w 2103393"/>
              <a:gd name="connsiteY9" fmla="*/ 757325 h 1959848"/>
              <a:gd name="connsiteX10" fmla="*/ 1076528 w 2103393"/>
              <a:gd name="connsiteY10" fmla="*/ 611470 h 1959848"/>
              <a:gd name="connsiteX11" fmla="*/ 885795 w 2103393"/>
              <a:gd name="connsiteY11" fmla="*/ 751715 h 1959848"/>
              <a:gd name="connsiteX12" fmla="*/ 919453 w 2103393"/>
              <a:gd name="connsiteY12" fmla="*/ 1189281 h 1959848"/>
              <a:gd name="connsiteX13" fmla="*/ 891405 w 2103393"/>
              <a:gd name="connsiteY13" fmla="*/ 1509040 h 1959848"/>
              <a:gd name="connsiteX14" fmla="*/ 89201 w 2103393"/>
              <a:gd name="connsiteY14" fmla="*/ 1952216 h 1959848"/>
              <a:gd name="connsiteX15" fmla="*/ 577255 w 2103393"/>
              <a:gd name="connsiteY15" fmla="*/ 375858 h 1959848"/>
              <a:gd name="connsiteX16" fmla="*/ 807257 w 2103393"/>
              <a:gd name="connsiteY16" fmla="*/ 611470 h 1959848"/>
              <a:gd name="connsiteX17" fmla="*/ 969942 w 2103393"/>
              <a:gd name="connsiteY17" fmla="*/ 499274 h 1959848"/>
              <a:gd name="connsiteX18" fmla="*/ 947503 w 2103393"/>
              <a:gd name="connsiteY18" fmla="*/ 0 h 1959848"/>
              <a:gd name="connsiteX0" fmla="*/ 947503 w 2103393"/>
              <a:gd name="connsiteY0" fmla="*/ 0 h 1959848"/>
              <a:gd name="connsiteX1" fmla="*/ 947503 w 2103393"/>
              <a:gd name="connsiteY1" fmla="*/ 0 h 1959848"/>
              <a:gd name="connsiteX2" fmla="*/ 1183115 w 2103393"/>
              <a:gd name="connsiteY2" fmla="*/ 5610 h 1959848"/>
              <a:gd name="connsiteX3" fmla="*/ 1177505 w 2103393"/>
              <a:gd name="connsiteY3" fmla="*/ 493664 h 1959848"/>
              <a:gd name="connsiteX4" fmla="*/ 1312141 w 2103393"/>
              <a:gd name="connsiteY4" fmla="*/ 572201 h 1959848"/>
              <a:gd name="connsiteX5" fmla="*/ 1508484 w 2103393"/>
              <a:gd name="connsiteY5" fmla="*/ 375858 h 1959848"/>
              <a:gd name="connsiteX6" fmla="*/ 2058246 w 2103393"/>
              <a:gd name="connsiteY6" fmla="*/ 1924167 h 1959848"/>
              <a:gd name="connsiteX7" fmla="*/ 1211163 w 2103393"/>
              <a:gd name="connsiteY7" fmla="*/ 1486600 h 1959848"/>
              <a:gd name="connsiteX8" fmla="*/ 1222384 w 2103393"/>
              <a:gd name="connsiteY8" fmla="*/ 1178062 h 1959848"/>
              <a:gd name="connsiteX9" fmla="*/ 1244823 w 2103393"/>
              <a:gd name="connsiteY9" fmla="*/ 757325 h 1959848"/>
              <a:gd name="connsiteX10" fmla="*/ 1076528 w 2103393"/>
              <a:gd name="connsiteY10" fmla="*/ 611470 h 1959848"/>
              <a:gd name="connsiteX11" fmla="*/ 885795 w 2103393"/>
              <a:gd name="connsiteY11" fmla="*/ 751715 h 1959848"/>
              <a:gd name="connsiteX12" fmla="*/ 919453 w 2103393"/>
              <a:gd name="connsiteY12" fmla="*/ 1189281 h 1959848"/>
              <a:gd name="connsiteX13" fmla="*/ 891405 w 2103393"/>
              <a:gd name="connsiteY13" fmla="*/ 1509040 h 1959848"/>
              <a:gd name="connsiteX14" fmla="*/ 89201 w 2103393"/>
              <a:gd name="connsiteY14" fmla="*/ 1952216 h 1959848"/>
              <a:gd name="connsiteX15" fmla="*/ 577255 w 2103393"/>
              <a:gd name="connsiteY15" fmla="*/ 375858 h 1959848"/>
              <a:gd name="connsiteX16" fmla="*/ 807257 w 2103393"/>
              <a:gd name="connsiteY16" fmla="*/ 611470 h 1959848"/>
              <a:gd name="connsiteX17" fmla="*/ 969942 w 2103393"/>
              <a:gd name="connsiteY17" fmla="*/ 499274 h 1959848"/>
              <a:gd name="connsiteX18" fmla="*/ 947503 w 2103393"/>
              <a:gd name="connsiteY18" fmla="*/ 0 h 1959848"/>
              <a:gd name="connsiteX0" fmla="*/ 947503 w 2103393"/>
              <a:gd name="connsiteY0" fmla="*/ 0 h 1959848"/>
              <a:gd name="connsiteX1" fmla="*/ 947503 w 2103393"/>
              <a:gd name="connsiteY1" fmla="*/ 0 h 1959848"/>
              <a:gd name="connsiteX2" fmla="*/ 1183115 w 2103393"/>
              <a:gd name="connsiteY2" fmla="*/ 5610 h 1959848"/>
              <a:gd name="connsiteX3" fmla="*/ 1177505 w 2103393"/>
              <a:gd name="connsiteY3" fmla="*/ 493664 h 1959848"/>
              <a:gd name="connsiteX4" fmla="*/ 1312141 w 2103393"/>
              <a:gd name="connsiteY4" fmla="*/ 572201 h 1959848"/>
              <a:gd name="connsiteX5" fmla="*/ 1508484 w 2103393"/>
              <a:gd name="connsiteY5" fmla="*/ 375858 h 1959848"/>
              <a:gd name="connsiteX6" fmla="*/ 2058246 w 2103393"/>
              <a:gd name="connsiteY6" fmla="*/ 1924167 h 1959848"/>
              <a:gd name="connsiteX7" fmla="*/ 1211163 w 2103393"/>
              <a:gd name="connsiteY7" fmla="*/ 1486600 h 1959848"/>
              <a:gd name="connsiteX8" fmla="*/ 1205554 w 2103393"/>
              <a:gd name="connsiteY8" fmla="*/ 1200502 h 1959848"/>
              <a:gd name="connsiteX9" fmla="*/ 1244823 w 2103393"/>
              <a:gd name="connsiteY9" fmla="*/ 757325 h 1959848"/>
              <a:gd name="connsiteX10" fmla="*/ 1076528 w 2103393"/>
              <a:gd name="connsiteY10" fmla="*/ 611470 h 1959848"/>
              <a:gd name="connsiteX11" fmla="*/ 885795 w 2103393"/>
              <a:gd name="connsiteY11" fmla="*/ 751715 h 1959848"/>
              <a:gd name="connsiteX12" fmla="*/ 919453 w 2103393"/>
              <a:gd name="connsiteY12" fmla="*/ 1189281 h 1959848"/>
              <a:gd name="connsiteX13" fmla="*/ 891405 w 2103393"/>
              <a:gd name="connsiteY13" fmla="*/ 1509040 h 1959848"/>
              <a:gd name="connsiteX14" fmla="*/ 89201 w 2103393"/>
              <a:gd name="connsiteY14" fmla="*/ 1952216 h 1959848"/>
              <a:gd name="connsiteX15" fmla="*/ 577255 w 2103393"/>
              <a:gd name="connsiteY15" fmla="*/ 375858 h 1959848"/>
              <a:gd name="connsiteX16" fmla="*/ 807257 w 2103393"/>
              <a:gd name="connsiteY16" fmla="*/ 611470 h 1959848"/>
              <a:gd name="connsiteX17" fmla="*/ 969942 w 2103393"/>
              <a:gd name="connsiteY17" fmla="*/ 499274 h 1959848"/>
              <a:gd name="connsiteX18" fmla="*/ 947503 w 2103393"/>
              <a:gd name="connsiteY18" fmla="*/ 0 h 1959848"/>
              <a:gd name="connsiteX0" fmla="*/ 947503 w 2103393"/>
              <a:gd name="connsiteY0" fmla="*/ 0 h 1959848"/>
              <a:gd name="connsiteX1" fmla="*/ 947503 w 2103393"/>
              <a:gd name="connsiteY1" fmla="*/ 0 h 1959848"/>
              <a:gd name="connsiteX2" fmla="*/ 1183115 w 2103393"/>
              <a:gd name="connsiteY2" fmla="*/ 5610 h 1959848"/>
              <a:gd name="connsiteX3" fmla="*/ 1177505 w 2103393"/>
              <a:gd name="connsiteY3" fmla="*/ 493664 h 1959848"/>
              <a:gd name="connsiteX4" fmla="*/ 1312141 w 2103393"/>
              <a:gd name="connsiteY4" fmla="*/ 572201 h 1959848"/>
              <a:gd name="connsiteX5" fmla="*/ 1508484 w 2103393"/>
              <a:gd name="connsiteY5" fmla="*/ 375858 h 1959848"/>
              <a:gd name="connsiteX6" fmla="*/ 2058246 w 2103393"/>
              <a:gd name="connsiteY6" fmla="*/ 1924167 h 1959848"/>
              <a:gd name="connsiteX7" fmla="*/ 1211163 w 2103393"/>
              <a:gd name="connsiteY7" fmla="*/ 1486600 h 1959848"/>
              <a:gd name="connsiteX8" fmla="*/ 1205554 w 2103393"/>
              <a:gd name="connsiteY8" fmla="*/ 1200502 h 1959848"/>
              <a:gd name="connsiteX9" fmla="*/ 1244823 w 2103393"/>
              <a:gd name="connsiteY9" fmla="*/ 757325 h 1959848"/>
              <a:gd name="connsiteX10" fmla="*/ 1076528 w 2103393"/>
              <a:gd name="connsiteY10" fmla="*/ 611470 h 1959848"/>
              <a:gd name="connsiteX11" fmla="*/ 885795 w 2103393"/>
              <a:gd name="connsiteY11" fmla="*/ 751715 h 1959848"/>
              <a:gd name="connsiteX12" fmla="*/ 919453 w 2103393"/>
              <a:gd name="connsiteY12" fmla="*/ 1189281 h 1959848"/>
              <a:gd name="connsiteX13" fmla="*/ 891405 w 2103393"/>
              <a:gd name="connsiteY13" fmla="*/ 1509040 h 1959848"/>
              <a:gd name="connsiteX14" fmla="*/ 89201 w 2103393"/>
              <a:gd name="connsiteY14" fmla="*/ 1952216 h 1959848"/>
              <a:gd name="connsiteX15" fmla="*/ 577255 w 2103393"/>
              <a:gd name="connsiteY15" fmla="*/ 375858 h 1959848"/>
              <a:gd name="connsiteX16" fmla="*/ 807257 w 2103393"/>
              <a:gd name="connsiteY16" fmla="*/ 611470 h 1959848"/>
              <a:gd name="connsiteX17" fmla="*/ 969942 w 2103393"/>
              <a:gd name="connsiteY17" fmla="*/ 499274 h 1959848"/>
              <a:gd name="connsiteX18" fmla="*/ 947503 w 2103393"/>
              <a:gd name="connsiteY18" fmla="*/ 0 h 1959848"/>
              <a:gd name="connsiteX0" fmla="*/ 947503 w 2103393"/>
              <a:gd name="connsiteY0" fmla="*/ 0 h 1959848"/>
              <a:gd name="connsiteX1" fmla="*/ 947503 w 2103393"/>
              <a:gd name="connsiteY1" fmla="*/ 0 h 1959848"/>
              <a:gd name="connsiteX2" fmla="*/ 1183115 w 2103393"/>
              <a:gd name="connsiteY2" fmla="*/ 5610 h 1959848"/>
              <a:gd name="connsiteX3" fmla="*/ 1177505 w 2103393"/>
              <a:gd name="connsiteY3" fmla="*/ 493664 h 1959848"/>
              <a:gd name="connsiteX4" fmla="*/ 1312141 w 2103393"/>
              <a:gd name="connsiteY4" fmla="*/ 572201 h 1959848"/>
              <a:gd name="connsiteX5" fmla="*/ 1508484 w 2103393"/>
              <a:gd name="connsiteY5" fmla="*/ 375858 h 1959848"/>
              <a:gd name="connsiteX6" fmla="*/ 2058246 w 2103393"/>
              <a:gd name="connsiteY6" fmla="*/ 1924167 h 1959848"/>
              <a:gd name="connsiteX7" fmla="*/ 1211163 w 2103393"/>
              <a:gd name="connsiteY7" fmla="*/ 1486600 h 1959848"/>
              <a:gd name="connsiteX8" fmla="*/ 1205554 w 2103393"/>
              <a:gd name="connsiteY8" fmla="*/ 1200502 h 1959848"/>
              <a:gd name="connsiteX9" fmla="*/ 1244823 w 2103393"/>
              <a:gd name="connsiteY9" fmla="*/ 757325 h 1959848"/>
              <a:gd name="connsiteX10" fmla="*/ 1076528 w 2103393"/>
              <a:gd name="connsiteY10" fmla="*/ 611470 h 1959848"/>
              <a:gd name="connsiteX11" fmla="*/ 885795 w 2103393"/>
              <a:gd name="connsiteY11" fmla="*/ 751715 h 1959848"/>
              <a:gd name="connsiteX12" fmla="*/ 919453 w 2103393"/>
              <a:gd name="connsiteY12" fmla="*/ 1189281 h 1959848"/>
              <a:gd name="connsiteX13" fmla="*/ 891405 w 2103393"/>
              <a:gd name="connsiteY13" fmla="*/ 1509040 h 1959848"/>
              <a:gd name="connsiteX14" fmla="*/ 89201 w 2103393"/>
              <a:gd name="connsiteY14" fmla="*/ 1952216 h 1959848"/>
              <a:gd name="connsiteX15" fmla="*/ 577255 w 2103393"/>
              <a:gd name="connsiteY15" fmla="*/ 375858 h 1959848"/>
              <a:gd name="connsiteX16" fmla="*/ 807257 w 2103393"/>
              <a:gd name="connsiteY16" fmla="*/ 611470 h 1959848"/>
              <a:gd name="connsiteX17" fmla="*/ 969942 w 2103393"/>
              <a:gd name="connsiteY17" fmla="*/ 499274 h 1959848"/>
              <a:gd name="connsiteX18" fmla="*/ 947503 w 2103393"/>
              <a:gd name="connsiteY18" fmla="*/ 0 h 1959848"/>
              <a:gd name="connsiteX0" fmla="*/ 947503 w 2103393"/>
              <a:gd name="connsiteY0" fmla="*/ 0 h 1959848"/>
              <a:gd name="connsiteX1" fmla="*/ 947503 w 2103393"/>
              <a:gd name="connsiteY1" fmla="*/ 0 h 1959848"/>
              <a:gd name="connsiteX2" fmla="*/ 1183115 w 2103393"/>
              <a:gd name="connsiteY2" fmla="*/ 5610 h 1959848"/>
              <a:gd name="connsiteX3" fmla="*/ 1177505 w 2103393"/>
              <a:gd name="connsiteY3" fmla="*/ 493664 h 1959848"/>
              <a:gd name="connsiteX4" fmla="*/ 1312141 w 2103393"/>
              <a:gd name="connsiteY4" fmla="*/ 572201 h 1959848"/>
              <a:gd name="connsiteX5" fmla="*/ 1508484 w 2103393"/>
              <a:gd name="connsiteY5" fmla="*/ 375858 h 1959848"/>
              <a:gd name="connsiteX6" fmla="*/ 2058246 w 2103393"/>
              <a:gd name="connsiteY6" fmla="*/ 1924167 h 1959848"/>
              <a:gd name="connsiteX7" fmla="*/ 1211163 w 2103393"/>
              <a:gd name="connsiteY7" fmla="*/ 1486600 h 1959848"/>
              <a:gd name="connsiteX8" fmla="*/ 1205554 w 2103393"/>
              <a:gd name="connsiteY8" fmla="*/ 1200502 h 1959848"/>
              <a:gd name="connsiteX9" fmla="*/ 1244823 w 2103393"/>
              <a:gd name="connsiteY9" fmla="*/ 757325 h 1959848"/>
              <a:gd name="connsiteX10" fmla="*/ 1076528 w 2103393"/>
              <a:gd name="connsiteY10" fmla="*/ 611470 h 1959848"/>
              <a:gd name="connsiteX11" fmla="*/ 885795 w 2103393"/>
              <a:gd name="connsiteY11" fmla="*/ 751715 h 1959848"/>
              <a:gd name="connsiteX12" fmla="*/ 919453 w 2103393"/>
              <a:gd name="connsiteY12" fmla="*/ 1189281 h 1959848"/>
              <a:gd name="connsiteX13" fmla="*/ 891405 w 2103393"/>
              <a:gd name="connsiteY13" fmla="*/ 1509040 h 1959848"/>
              <a:gd name="connsiteX14" fmla="*/ 89201 w 2103393"/>
              <a:gd name="connsiteY14" fmla="*/ 1952216 h 1959848"/>
              <a:gd name="connsiteX15" fmla="*/ 577255 w 2103393"/>
              <a:gd name="connsiteY15" fmla="*/ 375858 h 1959848"/>
              <a:gd name="connsiteX16" fmla="*/ 807257 w 2103393"/>
              <a:gd name="connsiteY16" fmla="*/ 611470 h 1959848"/>
              <a:gd name="connsiteX17" fmla="*/ 969942 w 2103393"/>
              <a:gd name="connsiteY17" fmla="*/ 499274 h 1959848"/>
              <a:gd name="connsiteX18" fmla="*/ 947503 w 2103393"/>
              <a:gd name="connsiteY18" fmla="*/ 0 h 1959848"/>
              <a:gd name="connsiteX0" fmla="*/ 947503 w 2103393"/>
              <a:gd name="connsiteY0" fmla="*/ 0 h 1959848"/>
              <a:gd name="connsiteX1" fmla="*/ 947503 w 2103393"/>
              <a:gd name="connsiteY1" fmla="*/ 0 h 1959848"/>
              <a:gd name="connsiteX2" fmla="*/ 1183115 w 2103393"/>
              <a:gd name="connsiteY2" fmla="*/ 5610 h 1959848"/>
              <a:gd name="connsiteX3" fmla="*/ 1177505 w 2103393"/>
              <a:gd name="connsiteY3" fmla="*/ 493664 h 1959848"/>
              <a:gd name="connsiteX4" fmla="*/ 1312141 w 2103393"/>
              <a:gd name="connsiteY4" fmla="*/ 572201 h 1959848"/>
              <a:gd name="connsiteX5" fmla="*/ 1508484 w 2103393"/>
              <a:gd name="connsiteY5" fmla="*/ 375858 h 1959848"/>
              <a:gd name="connsiteX6" fmla="*/ 2058246 w 2103393"/>
              <a:gd name="connsiteY6" fmla="*/ 1924167 h 1959848"/>
              <a:gd name="connsiteX7" fmla="*/ 1211163 w 2103393"/>
              <a:gd name="connsiteY7" fmla="*/ 1486600 h 1959848"/>
              <a:gd name="connsiteX8" fmla="*/ 1205554 w 2103393"/>
              <a:gd name="connsiteY8" fmla="*/ 1200502 h 1959848"/>
              <a:gd name="connsiteX9" fmla="*/ 1244823 w 2103393"/>
              <a:gd name="connsiteY9" fmla="*/ 757325 h 1959848"/>
              <a:gd name="connsiteX10" fmla="*/ 1076528 w 2103393"/>
              <a:gd name="connsiteY10" fmla="*/ 611470 h 1959848"/>
              <a:gd name="connsiteX11" fmla="*/ 885795 w 2103393"/>
              <a:gd name="connsiteY11" fmla="*/ 751715 h 1959848"/>
              <a:gd name="connsiteX12" fmla="*/ 919453 w 2103393"/>
              <a:gd name="connsiteY12" fmla="*/ 1189281 h 1959848"/>
              <a:gd name="connsiteX13" fmla="*/ 891405 w 2103393"/>
              <a:gd name="connsiteY13" fmla="*/ 1509040 h 1959848"/>
              <a:gd name="connsiteX14" fmla="*/ 89201 w 2103393"/>
              <a:gd name="connsiteY14" fmla="*/ 1952216 h 1959848"/>
              <a:gd name="connsiteX15" fmla="*/ 577255 w 2103393"/>
              <a:gd name="connsiteY15" fmla="*/ 375858 h 1959848"/>
              <a:gd name="connsiteX16" fmla="*/ 807257 w 2103393"/>
              <a:gd name="connsiteY16" fmla="*/ 611470 h 1959848"/>
              <a:gd name="connsiteX17" fmla="*/ 969942 w 2103393"/>
              <a:gd name="connsiteY17" fmla="*/ 499274 h 1959848"/>
              <a:gd name="connsiteX18" fmla="*/ 947503 w 2103393"/>
              <a:gd name="connsiteY18" fmla="*/ 0 h 1959848"/>
              <a:gd name="connsiteX0" fmla="*/ 947503 w 2103393"/>
              <a:gd name="connsiteY0" fmla="*/ 0 h 1959848"/>
              <a:gd name="connsiteX1" fmla="*/ 947503 w 2103393"/>
              <a:gd name="connsiteY1" fmla="*/ 0 h 1959848"/>
              <a:gd name="connsiteX2" fmla="*/ 1183115 w 2103393"/>
              <a:gd name="connsiteY2" fmla="*/ 5610 h 1959848"/>
              <a:gd name="connsiteX3" fmla="*/ 1177505 w 2103393"/>
              <a:gd name="connsiteY3" fmla="*/ 493664 h 1959848"/>
              <a:gd name="connsiteX4" fmla="*/ 1312141 w 2103393"/>
              <a:gd name="connsiteY4" fmla="*/ 572201 h 1959848"/>
              <a:gd name="connsiteX5" fmla="*/ 1508484 w 2103393"/>
              <a:gd name="connsiteY5" fmla="*/ 375858 h 1959848"/>
              <a:gd name="connsiteX6" fmla="*/ 2058246 w 2103393"/>
              <a:gd name="connsiteY6" fmla="*/ 1924167 h 1959848"/>
              <a:gd name="connsiteX7" fmla="*/ 1211163 w 2103393"/>
              <a:gd name="connsiteY7" fmla="*/ 1486600 h 1959848"/>
              <a:gd name="connsiteX8" fmla="*/ 1205554 w 2103393"/>
              <a:gd name="connsiteY8" fmla="*/ 1200502 h 1959848"/>
              <a:gd name="connsiteX9" fmla="*/ 1244823 w 2103393"/>
              <a:gd name="connsiteY9" fmla="*/ 757325 h 1959848"/>
              <a:gd name="connsiteX10" fmla="*/ 1076528 w 2103393"/>
              <a:gd name="connsiteY10" fmla="*/ 611470 h 1959848"/>
              <a:gd name="connsiteX11" fmla="*/ 885795 w 2103393"/>
              <a:gd name="connsiteY11" fmla="*/ 751715 h 1959848"/>
              <a:gd name="connsiteX12" fmla="*/ 919453 w 2103393"/>
              <a:gd name="connsiteY12" fmla="*/ 1189281 h 1959848"/>
              <a:gd name="connsiteX13" fmla="*/ 891405 w 2103393"/>
              <a:gd name="connsiteY13" fmla="*/ 1509040 h 1959848"/>
              <a:gd name="connsiteX14" fmla="*/ 89201 w 2103393"/>
              <a:gd name="connsiteY14" fmla="*/ 1952216 h 1959848"/>
              <a:gd name="connsiteX15" fmla="*/ 577255 w 2103393"/>
              <a:gd name="connsiteY15" fmla="*/ 375858 h 1959848"/>
              <a:gd name="connsiteX16" fmla="*/ 807257 w 2103393"/>
              <a:gd name="connsiteY16" fmla="*/ 611470 h 1959848"/>
              <a:gd name="connsiteX17" fmla="*/ 969942 w 2103393"/>
              <a:gd name="connsiteY17" fmla="*/ 499274 h 1959848"/>
              <a:gd name="connsiteX18" fmla="*/ 947503 w 2103393"/>
              <a:gd name="connsiteY18" fmla="*/ 0 h 1959848"/>
              <a:gd name="connsiteX0" fmla="*/ 947503 w 2103393"/>
              <a:gd name="connsiteY0" fmla="*/ 0 h 1961617"/>
              <a:gd name="connsiteX1" fmla="*/ 947503 w 2103393"/>
              <a:gd name="connsiteY1" fmla="*/ 0 h 1961617"/>
              <a:gd name="connsiteX2" fmla="*/ 1183115 w 2103393"/>
              <a:gd name="connsiteY2" fmla="*/ 5610 h 1961617"/>
              <a:gd name="connsiteX3" fmla="*/ 1177505 w 2103393"/>
              <a:gd name="connsiteY3" fmla="*/ 493664 h 1961617"/>
              <a:gd name="connsiteX4" fmla="*/ 1312141 w 2103393"/>
              <a:gd name="connsiteY4" fmla="*/ 572201 h 1961617"/>
              <a:gd name="connsiteX5" fmla="*/ 1508484 w 2103393"/>
              <a:gd name="connsiteY5" fmla="*/ 375858 h 1961617"/>
              <a:gd name="connsiteX6" fmla="*/ 2058246 w 2103393"/>
              <a:gd name="connsiteY6" fmla="*/ 1924167 h 1961617"/>
              <a:gd name="connsiteX7" fmla="*/ 1244822 w 2103393"/>
              <a:gd name="connsiteY7" fmla="*/ 1514649 h 1961617"/>
              <a:gd name="connsiteX8" fmla="*/ 1205554 w 2103393"/>
              <a:gd name="connsiteY8" fmla="*/ 1200502 h 1961617"/>
              <a:gd name="connsiteX9" fmla="*/ 1244823 w 2103393"/>
              <a:gd name="connsiteY9" fmla="*/ 757325 h 1961617"/>
              <a:gd name="connsiteX10" fmla="*/ 1076528 w 2103393"/>
              <a:gd name="connsiteY10" fmla="*/ 611470 h 1961617"/>
              <a:gd name="connsiteX11" fmla="*/ 885795 w 2103393"/>
              <a:gd name="connsiteY11" fmla="*/ 751715 h 1961617"/>
              <a:gd name="connsiteX12" fmla="*/ 919453 w 2103393"/>
              <a:gd name="connsiteY12" fmla="*/ 1189281 h 1961617"/>
              <a:gd name="connsiteX13" fmla="*/ 891405 w 2103393"/>
              <a:gd name="connsiteY13" fmla="*/ 1509040 h 1961617"/>
              <a:gd name="connsiteX14" fmla="*/ 89201 w 2103393"/>
              <a:gd name="connsiteY14" fmla="*/ 1952216 h 1961617"/>
              <a:gd name="connsiteX15" fmla="*/ 577255 w 2103393"/>
              <a:gd name="connsiteY15" fmla="*/ 375858 h 1961617"/>
              <a:gd name="connsiteX16" fmla="*/ 807257 w 2103393"/>
              <a:gd name="connsiteY16" fmla="*/ 611470 h 1961617"/>
              <a:gd name="connsiteX17" fmla="*/ 969942 w 2103393"/>
              <a:gd name="connsiteY17" fmla="*/ 499274 h 1961617"/>
              <a:gd name="connsiteX18" fmla="*/ 947503 w 2103393"/>
              <a:gd name="connsiteY18" fmla="*/ 0 h 1961617"/>
              <a:gd name="connsiteX0" fmla="*/ 947503 w 2103393"/>
              <a:gd name="connsiteY0" fmla="*/ 0 h 1961617"/>
              <a:gd name="connsiteX1" fmla="*/ 947503 w 2103393"/>
              <a:gd name="connsiteY1" fmla="*/ 0 h 1961617"/>
              <a:gd name="connsiteX2" fmla="*/ 1183115 w 2103393"/>
              <a:gd name="connsiteY2" fmla="*/ 5610 h 1961617"/>
              <a:gd name="connsiteX3" fmla="*/ 1177505 w 2103393"/>
              <a:gd name="connsiteY3" fmla="*/ 493664 h 1961617"/>
              <a:gd name="connsiteX4" fmla="*/ 1312141 w 2103393"/>
              <a:gd name="connsiteY4" fmla="*/ 572201 h 1961617"/>
              <a:gd name="connsiteX5" fmla="*/ 1508484 w 2103393"/>
              <a:gd name="connsiteY5" fmla="*/ 375858 h 1961617"/>
              <a:gd name="connsiteX6" fmla="*/ 2058246 w 2103393"/>
              <a:gd name="connsiteY6" fmla="*/ 1924167 h 1961617"/>
              <a:gd name="connsiteX7" fmla="*/ 1244822 w 2103393"/>
              <a:gd name="connsiteY7" fmla="*/ 1514649 h 1961617"/>
              <a:gd name="connsiteX8" fmla="*/ 1205554 w 2103393"/>
              <a:gd name="connsiteY8" fmla="*/ 1200502 h 1961617"/>
              <a:gd name="connsiteX9" fmla="*/ 1244823 w 2103393"/>
              <a:gd name="connsiteY9" fmla="*/ 757325 h 1961617"/>
              <a:gd name="connsiteX10" fmla="*/ 1076528 w 2103393"/>
              <a:gd name="connsiteY10" fmla="*/ 611470 h 1961617"/>
              <a:gd name="connsiteX11" fmla="*/ 885795 w 2103393"/>
              <a:gd name="connsiteY11" fmla="*/ 751715 h 1961617"/>
              <a:gd name="connsiteX12" fmla="*/ 919453 w 2103393"/>
              <a:gd name="connsiteY12" fmla="*/ 1189281 h 1961617"/>
              <a:gd name="connsiteX13" fmla="*/ 891405 w 2103393"/>
              <a:gd name="connsiteY13" fmla="*/ 1509040 h 1961617"/>
              <a:gd name="connsiteX14" fmla="*/ 89201 w 2103393"/>
              <a:gd name="connsiteY14" fmla="*/ 1952216 h 1961617"/>
              <a:gd name="connsiteX15" fmla="*/ 577255 w 2103393"/>
              <a:gd name="connsiteY15" fmla="*/ 375858 h 1961617"/>
              <a:gd name="connsiteX16" fmla="*/ 807257 w 2103393"/>
              <a:gd name="connsiteY16" fmla="*/ 611470 h 1961617"/>
              <a:gd name="connsiteX17" fmla="*/ 969942 w 2103393"/>
              <a:gd name="connsiteY17" fmla="*/ 499274 h 1961617"/>
              <a:gd name="connsiteX18" fmla="*/ 947503 w 2103393"/>
              <a:gd name="connsiteY18" fmla="*/ 0 h 1961617"/>
              <a:gd name="connsiteX0" fmla="*/ 947503 w 2103393"/>
              <a:gd name="connsiteY0" fmla="*/ 0 h 1963064"/>
              <a:gd name="connsiteX1" fmla="*/ 947503 w 2103393"/>
              <a:gd name="connsiteY1" fmla="*/ 0 h 1963064"/>
              <a:gd name="connsiteX2" fmla="*/ 1183115 w 2103393"/>
              <a:gd name="connsiteY2" fmla="*/ 5610 h 1963064"/>
              <a:gd name="connsiteX3" fmla="*/ 1177505 w 2103393"/>
              <a:gd name="connsiteY3" fmla="*/ 493664 h 1963064"/>
              <a:gd name="connsiteX4" fmla="*/ 1312141 w 2103393"/>
              <a:gd name="connsiteY4" fmla="*/ 572201 h 1963064"/>
              <a:gd name="connsiteX5" fmla="*/ 1508484 w 2103393"/>
              <a:gd name="connsiteY5" fmla="*/ 375858 h 1963064"/>
              <a:gd name="connsiteX6" fmla="*/ 2058246 w 2103393"/>
              <a:gd name="connsiteY6" fmla="*/ 1924167 h 1963064"/>
              <a:gd name="connsiteX7" fmla="*/ 1244822 w 2103393"/>
              <a:gd name="connsiteY7" fmla="*/ 1514649 h 1963064"/>
              <a:gd name="connsiteX8" fmla="*/ 1205554 w 2103393"/>
              <a:gd name="connsiteY8" fmla="*/ 1200502 h 1963064"/>
              <a:gd name="connsiteX9" fmla="*/ 1244823 w 2103393"/>
              <a:gd name="connsiteY9" fmla="*/ 757325 h 1963064"/>
              <a:gd name="connsiteX10" fmla="*/ 1076528 w 2103393"/>
              <a:gd name="connsiteY10" fmla="*/ 611470 h 1963064"/>
              <a:gd name="connsiteX11" fmla="*/ 885795 w 2103393"/>
              <a:gd name="connsiteY11" fmla="*/ 751715 h 1963064"/>
              <a:gd name="connsiteX12" fmla="*/ 919453 w 2103393"/>
              <a:gd name="connsiteY12" fmla="*/ 1189281 h 1963064"/>
              <a:gd name="connsiteX13" fmla="*/ 891405 w 2103393"/>
              <a:gd name="connsiteY13" fmla="*/ 1509040 h 1963064"/>
              <a:gd name="connsiteX14" fmla="*/ 89201 w 2103393"/>
              <a:gd name="connsiteY14" fmla="*/ 1952216 h 1963064"/>
              <a:gd name="connsiteX15" fmla="*/ 577255 w 2103393"/>
              <a:gd name="connsiteY15" fmla="*/ 375858 h 1963064"/>
              <a:gd name="connsiteX16" fmla="*/ 807257 w 2103393"/>
              <a:gd name="connsiteY16" fmla="*/ 611470 h 1963064"/>
              <a:gd name="connsiteX17" fmla="*/ 969942 w 2103393"/>
              <a:gd name="connsiteY17" fmla="*/ 499274 h 1963064"/>
              <a:gd name="connsiteX18" fmla="*/ 947503 w 2103393"/>
              <a:gd name="connsiteY18" fmla="*/ 0 h 1963064"/>
              <a:gd name="connsiteX0" fmla="*/ 947503 w 2103393"/>
              <a:gd name="connsiteY0" fmla="*/ 0 h 1964995"/>
              <a:gd name="connsiteX1" fmla="*/ 947503 w 2103393"/>
              <a:gd name="connsiteY1" fmla="*/ 0 h 1964995"/>
              <a:gd name="connsiteX2" fmla="*/ 1183115 w 2103393"/>
              <a:gd name="connsiteY2" fmla="*/ 5610 h 1964995"/>
              <a:gd name="connsiteX3" fmla="*/ 1177505 w 2103393"/>
              <a:gd name="connsiteY3" fmla="*/ 493664 h 1964995"/>
              <a:gd name="connsiteX4" fmla="*/ 1312141 w 2103393"/>
              <a:gd name="connsiteY4" fmla="*/ 572201 h 1964995"/>
              <a:gd name="connsiteX5" fmla="*/ 1508484 w 2103393"/>
              <a:gd name="connsiteY5" fmla="*/ 375858 h 1964995"/>
              <a:gd name="connsiteX6" fmla="*/ 2058246 w 2103393"/>
              <a:gd name="connsiteY6" fmla="*/ 1924167 h 1964995"/>
              <a:gd name="connsiteX7" fmla="*/ 1244822 w 2103393"/>
              <a:gd name="connsiteY7" fmla="*/ 1514649 h 1964995"/>
              <a:gd name="connsiteX8" fmla="*/ 1205554 w 2103393"/>
              <a:gd name="connsiteY8" fmla="*/ 1200502 h 1964995"/>
              <a:gd name="connsiteX9" fmla="*/ 1244823 w 2103393"/>
              <a:gd name="connsiteY9" fmla="*/ 757325 h 1964995"/>
              <a:gd name="connsiteX10" fmla="*/ 1076528 w 2103393"/>
              <a:gd name="connsiteY10" fmla="*/ 611470 h 1964995"/>
              <a:gd name="connsiteX11" fmla="*/ 885795 w 2103393"/>
              <a:gd name="connsiteY11" fmla="*/ 751715 h 1964995"/>
              <a:gd name="connsiteX12" fmla="*/ 919453 w 2103393"/>
              <a:gd name="connsiteY12" fmla="*/ 1189281 h 1964995"/>
              <a:gd name="connsiteX13" fmla="*/ 891405 w 2103393"/>
              <a:gd name="connsiteY13" fmla="*/ 1509040 h 1964995"/>
              <a:gd name="connsiteX14" fmla="*/ 89201 w 2103393"/>
              <a:gd name="connsiteY14" fmla="*/ 1952216 h 1964995"/>
              <a:gd name="connsiteX15" fmla="*/ 577255 w 2103393"/>
              <a:gd name="connsiteY15" fmla="*/ 375858 h 1964995"/>
              <a:gd name="connsiteX16" fmla="*/ 807257 w 2103393"/>
              <a:gd name="connsiteY16" fmla="*/ 611470 h 1964995"/>
              <a:gd name="connsiteX17" fmla="*/ 969942 w 2103393"/>
              <a:gd name="connsiteY17" fmla="*/ 499274 h 1964995"/>
              <a:gd name="connsiteX18" fmla="*/ 947503 w 2103393"/>
              <a:gd name="connsiteY18" fmla="*/ 0 h 1964995"/>
              <a:gd name="connsiteX0" fmla="*/ 947503 w 2103393"/>
              <a:gd name="connsiteY0" fmla="*/ 13781 h 1978776"/>
              <a:gd name="connsiteX1" fmla="*/ 947503 w 2103393"/>
              <a:gd name="connsiteY1" fmla="*/ 13781 h 1978776"/>
              <a:gd name="connsiteX2" fmla="*/ 1183115 w 2103393"/>
              <a:gd name="connsiteY2" fmla="*/ 19391 h 1978776"/>
              <a:gd name="connsiteX3" fmla="*/ 1177505 w 2103393"/>
              <a:gd name="connsiteY3" fmla="*/ 507445 h 1978776"/>
              <a:gd name="connsiteX4" fmla="*/ 1312141 w 2103393"/>
              <a:gd name="connsiteY4" fmla="*/ 585982 h 1978776"/>
              <a:gd name="connsiteX5" fmla="*/ 1508484 w 2103393"/>
              <a:gd name="connsiteY5" fmla="*/ 389639 h 1978776"/>
              <a:gd name="connsiteX6" fmla="*/ 2058246 w 2103393"/>
              <a:gd name="connsiteY6" fmla="*/ 1937948 h 1978776"/>
              <a:gd name="connsiteX7" fmla="*/ 1244822 w 2103393"/>
              <a:gd name="connsiteY7" fmla="*/ 1528430 h 1978776"/>
              <a:gd name="connsiteX8" fmla="*/ 1205554 w 2103393"/>
              <a:gd name="connsiteY8" fmla="*/ 1214283 h 1978776"/>
              <a:gd name="connsiteX9" fmla="*/ 1244823 w 2103393"/>
              <a:gd name="connsiteY9" fmla="*/ 771106 h 1978776"/>
              <a:gd name="connsiteX10" fmla="*/ 1076528 w 2103393"/>
              <a:gd name="connsiteY10" fmla="*/ 625251 h 1978776"/>
              <a:gd name="connsiteX11" fmla="*/ 885795 w 2103393"/>
              <a:gd name="connsiteY11" fmla="*/ 765496 h 1978776"/>
              <a:gd name="connsiteX12" fmla="*/ 919453 w 2103393"/>
              <a:gd name="connsiteY12" fmla="*/ 1203062 h 1978776"/>
              <a:gd name="connsiteX13" fmla="*/ 891405 w 2103393"/>
              <a:gd name="connsiteY13" fmla="*/ 1522821 h 1978776"/>
              <a:gd name="connsiteX14" fmla="*/ 89201 w 2103393"/>
              <a:gd name="connsiteY14" fmla="*/ 1965997 h 1978776"/>
              <a:gd name="connsiteX15" fmla="*/ 577255 w 2103393"/>
              <a:gd name="connsiteY15" fmla="*/ 389639 h 1978776"/>
              <a:gd name="connsiteX16" fmla="*/ 807257 w 2103393"/>
              <a:gd name="connsiteY16" fmla="*/ 625251 h 1978776"/>
              <a:gd name="connsiteX17" fmla="*/ 969942 w 2103393"/>
              <a:gd name="connsiteY17" fmla="*/ 513055 h 1978776"/>
              <a:gd name="connsiteX18" fmla="*/ 947503 w 2103393"/>
              <a:gd name="connsiteY18" fmla="*/ 13781 h 1978776"/>
              <a:gd name="connsiteX0" fmla="*/ 964333 w 2103393"/>
              <a:gd name="connsiteY0" fmla="*/ 55026 h 1980752"/>
              <a:gd name="connsiteX1" fmla="*/ 947503 w 2103393"/>
              <a:gd name="connsiteY1" fmla="*/ 15757 h 1980752"/>
              <a:gd name="connsiteX2" fmla="*/ 1183115 w 2103393"/>
              <a:gd name="connsiteY2" fmla="*/ 21367 h 1980752"/>
              <a:gd name="connsiteX3" fmla="*/ 1177505 w 2103393"/>
              <a:gd name="connsiteY3" fmla="*/ 509421 h 1980752"/>
              <a:gd name="connsiteX4" fmla="*/ 1312141 w 2103393"/>
              <a:gd name="connsiteY4" fmla="*/ 587958 h 1980752"/>
              <a:gd name="connsiteX5" fmla="*/ 1508484 w 2103393"/>
              <a:gd name="connsiteY5" fmla="*/ 391615 h 1980752"/>
              <a:gd name="connsiteX6" fmla="*/ 2058246 w 2103393"/>
              <a:gd name="connsiteY6" fmla="*/ 1939924 h 1980752"/>
              <a:gd name="connsiteX7" fmla="*/ 1244822 w 2103393"/>
              <a:gd name="connsiteY7" fmla="*/ 1530406 h 1980752"/>
              <a:gd name="connsiteX8" fmla="*/ 1205554 w 2103393"/>
              <a:gd name="connsiteY8" fmla="*/ 1216259 h 1980752"/>
              <a:gd name="connsiteX9" fmla="*/ 1244823 w 2103393"/>
              <a:gd name="connsiteY9" fmla="*/ 773082 h 1980752"/>
              <a:gd name="connsiteX10" fmla="*/ 1076528 w 2103393"/>
              <a:gd name="connsiteY10" fmla="*/ 627227 h 1980752"/>
              <a:gd name="connsiteX11" fmla="*/ 885795 w 2103393"/>
              <a:gd name="connsiteY11" fmla="*/ 767472 h 1980752"/>
              <a:gd name="connsiteX12" fmla="*/ 919453 w 2103393"/>
              <a:gd name="connsiteY12" fmla="*/ 1205038 h 1980752"/>
              <a:gd name="connsiteX13" fmla="*/ 891405 w 2103393"/>
              <a:gd name="connsiteY13" fmla="*/ 1524797 h 1980752"/>
              <a:gd name="connsiteX14" fmla="*/ 89201 w 2103393"/>
              <a:gd name="connsiteY14" fmla="*/ 1967973 h 1980752"/>
              <a:gd name="connsiteX15" fmla="*/ 577255 w 2103393"/>
              <a:gd name="connsiteY15" fmla="*/ 391615 h 1980752"/>
              <a:gd name="connsiteX16" fmla="*/ 807257 w 2103393"/>
              <a:gd name="connsiteY16" fmla="*/ 627227 h 1980752"/>
              <a:gd name="connsiteX17" fmla="*/ 969942 w 2103393"/>
              <a:gd name="connsiteY17" fmla="*/ 515031 h 1980752"/>
              <a:gd name="connsiteX18" fmla="*/ 964333 w 2103393"/>
              <a:gd name="connsiteY18" fmla="*/ 55026 h 1980752"/>
              <a:gd name="connsiteX0" fmla="*/ 913845 w 2103393"/>
              <a:gd name="connsiteY0" fmla="*/ 72662 h 1981559"/>
              <a:gd name="connsiteX1" fmla="*/ 947503 w 2103393"/>
              <a:gd name="connsiteY1" fmla="*/ 16564 h 1981559"/>
              <a:gd name="connsiteX2" fmla="*/ 1183115 w 2103393"/>
              <a:gd name="connsiteY2" fmla="*/ 22174 h 1981559"/>
              <a:gd name="connsiteX3" fmla="*/ 1177505 w 2103393"/>
              <a:gd name="connsiteY3" fmla="*/ 510228 h 1981559"/>
              <a:gd name="connsiteX4" fmla="*/ 1312141 w 2103393"/>
              <a:gd name="connsiteY4" fmla="*/ 588765 h 1981559"/>
              <a:gd name="connsiteX5" fmla="*/ 1508484 w 2103393"/>
              <a:gd name="connsiteY5" fmla="*/ 392422 h 1981559"/>
              <a:gd name="connsiteX6" fmla="*/ 2058246 w 2103393"/>
              <a:gd name="connsiteY6" fmla="*/ 1940731 h 1981559"/>
              <a:gd name="connsiteX7" fmla="*/ 1244822 w 2103393"/>
              <a:gd name="connsiteY7" fmla="*/ 1531213 h 1981559"/>
              <a:gd name="connsiteX8" fmla="*/ 1205554 w 2103393"/>
              <a:gd name="connsiteY8" fmla="*/ 1217066 h 1981559"/>
              <a:gd name="connsiteX9" fmla="*/ 1244823 w 2103393"/>
              <a:gd name="connsiteY9" fmla="*/ 773889 h 1981559"/>
              <a:gd name="connsiteX10" fmla="*/ 1076528 w 2103393"/>
              <a:gd name="connsiteY10" fmla="*/ 628034 h 1981559"/>
              <a:gd name="connsiteX11" fmla="*/ 885795 w 2103393"/>
              <a:gd name="connsiteY11" fmla="*/ 768279 h 1981559"/>
              <a:gd name="connsiteX12" fmla="*/ 919453 w 2103393"/>
              <a:gd name="connsiteY12" fmla="*/ 1205845 h 1981559"/>
              <a:gd name="connsiteX13" fmla="*/ 891405 w 2103393"/>
              <a:gd name="connsiteY13" fmla="*/ 1525604 h 1981559"/>
              <a:gd name="connsiteX14" fmla="*/ 89201 w 2103393"/>
              <a:gd name="connsiteY14" fmla="*/ 1968780 h 1981559"/>
              <a:gd name="connsiteX15" fmla="*/ 577255 w 2103393"/>
              <a:gd name="connsiteY15" fmla="*/ 392422 h 1981559"/>
              <a:gd name="connsiteX16" fmla="*/ 807257 w 2103393"/>
              <a:gd name="connsiteY16" fmla="*/ 628034 h 1981559"/>
              <a:gd name="connsiteX17" fmla="*/ 969942 w 2103393"/>
              <a:gd name="connsiteY17" fmla="*/ 515838 h 1981559"/>
              <a:gd name="connsiteX18" fmla="*/ 913845 w 2103393"/>
              <a:gd name="connsiteY18" fmla="*/ 72662 h 1981559"/>
              <a:gd name="connsiteX0" fmla="*/ 913845 w 2103393"/>
              <a:gd name="connsiteY0" fmla="*/ 103017 h 2011914"/>
              <a:gd name="connsiteX1" fmla="*/ 1003601 w 2103393"/>
              <a:gd name="connsiteY1" fmla="*/ 2040 h 2011914"/>
              <a:gd name="connsiteX2" fmla="*/ 1183115 w 2103393"/>
              <a:gd name="connsiteY2" fmla="*/ 52529 h 2011914"/>
              <a:gd name="connsiteX3" fmla="*/ 1177505 w 2103393"/>
              <a:gd name="connsiteY3" fmla="*/ 540583 h 2011914"/>
              <a:gd name="connsiteX4" fmla="*/ 1312141 w 2103393"/>
              <a:gd name="connsiteY4" fmla="*/ 619120 h 2011914"/>
              <a:gd name="connsiteX5" fmla="*/ 1508484 w 2103393"/>
              <a:gd name="connsiteY5" fmla="*/ 422777 h 2011914"/>
              <a:gd name="connsiteX6" fmla="*/ 2058246 w 2103393"/>
              <a:gd name="connsiteY6" fmla="*/ 1971086 h 2011914"/>
              <a:gd name="connsiteX7" fmla="*/ 1244822 w 2103393"/>
              <a:gd name="connsiteY7" fmla="*/ 1561568 h 2011914"/>
              <a:gd name="connsiteX8" fmla="*/ 1205554 w 2103393"/>
              <a:gd name="connsiteY8" fmla="*/ 1247421 h 2011914"/>
              <a:gd name="connsiteX9" fmla="*/ 1244823 w 2103393"/>
              <a:gd name="connsiteY9" fmla="*/ 804244 h 2011914"/>
              <a:gd name="connsiteX10" fmla="*/ 1076528 w 2103393"/>
              <a:gd name="connsiteY10" fmla="*/ 658389 h 2011914"/>
              <a:gd name="connsiteX11" fmla="*/ 885795 w 2103393"/>
              <a:gd name="connsiteY11" fmla="*/ 798634 h 2011914"/>
              <a:gd name="connsiteX12" fmla="*/ 919453 w 2103393"/>
              <a:gd name="connsiteY12" fmla="*/ 1236200 h 2011914"/>
              <a:gd name="connsiteX13" fmla="*/ 891405 w 2103393"/>
              <a:gd name="connsiteY13" fmla="*/ 1555959 h 2011914"/>
              <a:gd name="connsiteX14" fmla="*/ 89201 w 2103393"/>
              <a:gd name="connsiteY14" fmla="*/ 1999135 h 2011914"/>
              <a:gd name="connsiteX15" fmla="*/ 577255 w 2103393"/>
              <a:gd name="connsiteY15" fmla="*/ 422777 h 2011914"/>
              <a:gd name="connsiteX16" fmla="*/ 807257 w 2103393"/>
              <a:gd name="connsiteY16" fmla="*/ 658389 h 2011914"/>
              <a:gd name="connsiteX17" fmla="*/ 969942 w 2103393"/>
              <a:gd name="connsiteY17" fmla="*/ 546193 h 2011914"/>
              <a:gd name="connsiteX18" fmla="*/ 913845 w 2103393"/>
              <a:gd name="connsiteY18" fmla="*/ 103017 h 2011914"/>
              <a:gd name="connsiteX0" fmla="*/ 930675 w 2103393"/>
              <a:gd name="connsiteY0" fmla="*/ 67702 h 2010258"/>
              <a:gd name="connsiteX1" fmla="*/ 1003601 w 2103393"/>
              <a:gd name="connsiteY1" fmla="*/ 384 h 2010258"/>
              <a:gd name="connsiteX2" fmla="*/ 1183115 w 2103393"/>
              <a:gd name="connsiteY2" fmla="*/ 50873 h 2010258"/>
              <a:gd name="connsiteX3" fmla="*/ 1177505 w 2103393"/>
              <a:gd name="connsiteY3" fmla="*/ 538927 h 2010258"/>
              <a:gd name="connsiteX4" fmla="*/ 1312141 w 2103393"/>
              <a:gd name="connsiteY4" fmla="*/ 617464 h 2010258"/>
              <a:gd name="connsiteX5" fmla="*/ 1508484 w 2103393"/>
              <a:gd name="connsiteY5" fmla="*/ 421121 h 2010258"/>
              <a:gd name="connsiteX6" fmla="*/ 2058246 w 2103393"/>
              <a:gd name="connsiteY6" fmla="*/ 1969430 h 2010258"/>
              <a:gd name="connsiteX7" fmla="*/ 1244822 w 2103393"/>
              <a:gd name="connsiteY7" fmla="*/ 1559912 h 2010258"/>
              <a:gd name="connsiteX8" fmla="*/ 1205554 w 2103393"/>
              <a:gd name="connsiteY8" fmla="*/ 1245765 h 2010258"/>
              <a:gd name="connsiteX9" fmla="*/ 1244823 w 2103393"/>
              <a:gd name="connsiteY9" fmla="*/ 802588 h 2010258"/>
              <a:gd name="connsiteX10" fmla="*/ 1076528 w 2103393"/>
              <a:gd name="connsiteY10" fmla="*/ 656733 h 2010258"/>
              <a:gd name="connsiteX11" fmla="*/ 885795 w 2103393"/>
              <a:gd name="connsiteY11" fmla="*/ 796978 h 2010258"/>
              <a:gd name="connsiteX12" fmla="*/ 919453 w 2103393"/>
              <a:gd name="connsiteY12" fmla="*/ 1234544 h 2010258"/>
              <a:gd name="connsiteX13" fmla="*/ 891405 w 2103393"/>
              <a:gd name="connsiteY13" fmla="*/ 1554303 h 2010258"/>
              <a:gd name="connsiteX14" fmla="*/ 89201 w 2103393"/>
              <a:gd name="connsiteY14" fmla="*/ 1997479 h 2010258"/>
              <a:gd name="connsiteX15" fmla="*/ 577255 w 2103393"/>
              <a:gd name="connsiteY15" fmla="*/ 421121 h 2010258"/>
              <a:gd name="connsiteX16" fmla="*/ 807257 w 2103393"/>
              <a:gd name="connsiteY16" fmla="*/ 656733 h 2010258"/>
              <a:gd name="connsiteX17" fmla="*/ 969942 w 2103393"/>
              <a:gd name="connsiteY17" fmla="*/ 544537 h 2010258"/>
              <a:gd name="connsiteX18" fmla="*/ 930675 w 2103393"/>
              <a:gd name="connsiteY18" fmla="*/ 67702 h 2010258"/>
              <a:gd name="connsiteX0" fmla="*/ 930675 w 2103393"/>
              <a:gd name="connsiteY0" fmla="*/ 69239 h 2011795"/>
              <a:gd name="connsiteX1" fmla="*/ 1183115 w 2103393"/>
              <a:gd name="connsiteY1" fmla="*/ 52410 h 2011795"/>
              <a:gd name="connsiteX2" fmla="*/ 1177505 w 2103393"/>
              <a:gd name="connsiteY2" fmla="*/ 540464 h 2011795"/>
              <a:gd name="connsiteX3" fmla="*/ 1312141 w 2103393"/>
              <a:gd name="connsiteY3" fmla="*/ 619001 h 2011795"/>
              <a:gd name="connsiteX4" fmla="*/ 1508484 w 2103393"/>
              <a:gd name="connsiteY4" fmla="*/ 422658 h 2011795"/>
              <a:gd name="connsiteX5" fmla="*/ 2058246 w 2103393"/>
              <a:gd name="connsiteY5" fmla="*/ 1970967 h 2011795"/>
              <a:gd name="connsiteX6" fmla="*/ 1244822 w 2103393"/>
              <a:gd name="connsiteY6" fmla="*/ 1561449 h 2011795"/>
              <a:gd name="connsiteX7" fmla="*/ 1205554 w 2103393"/>
              <a:gd name="connsiteY7" fmla="*/ 1247302 h 2011795"/>
              <a:gd name="connsiteX8" fmla="*/ 1244823 w 2103393"/>
              <a:gd name="connsiteY8" fmla="*/ 804125 h 2011795"/>
              <a:gd name="connsiteX9" fmla="*/ 1076528 w 2103393"/>
              <a:gd name="connsiteY9" fmla="*/ 658270 h 2011795"/>
              <a:gd name="connsiteX10" fmla="*/ 885795 w 2103393"/>
              <a:gd name="connsiteY10" fmla="*/ 798515 h 2011795"/>
              <a:gd name="connsiteX11" fmla="*/ 919453 w 2103393"/>
              <a:gd name="connsiteY11" fmla="*/ 1236081 h 2011795"/>
              <a:gd name="connsiteX12" fmla="*/ 891405 w 2103393"/>
              <a:gd name="connsiteY12" fmla="*/ 1555840 h 2011795"/>
              <a:gd name="connsiteX13" fmla="*/ 89201 w 2103393"/>
              <a:gd name="connsiteY13" fmla="*/ 1999016 h 2011795"/>
              <a:gd name="connsiteX14" fmla="*/ 577255 w 2103393"/>
              <a:gd name="connsiteY14" fmla="*/ 422658 h 2011795"/>
              <a:gd name="connsiteX15" fmla="*/ 807257 w 2103393"/>
              <a:gd name="connsiteY15" fmla="*/ 658270 h 2011795"/>
              <a:gd name="connsiteX16" fmla="*/ 969942 w 2103393"/>
              <a:gd name="connsiteY16" fmla="*/ 546074 h 2011795"/>
              <a:gd name="connsiteX17" fmla="*/ 930675 w 2103393"/>
              <a:gd name="connsiteY17" fmla="*/ 69239 h 2011795"/>
              <a:gd name="connsiteX0" fmla="*/ 930675 w 2103393"/>
              <a:gd name="connsiteY0" fmla="*/ 63795 h 2006351"/>
              <a:gd name="connsiteX1" fmla="*/ 1183115 w 2103393"/>
              <a:gd name="connsiteY1" fmla="*/ 46966 h 2006351"/>
              <a:gd name="connsiteX2" fmla="*/ 1177505 w 2103393"/>
              <a:gd name="connsiteY2" fmla="*/ 535020 h 2006351"/>
              <a:gd name="connsiteX3" fmla="*/ 1312141 w 2103393"/>
              <a:gd name="connsiteY3" fmla="*/ 613557 h 2006351"/>
              <a:gd name="connsiteX4" fmla="*/ 1508484 w 2103393"/>
              <a:gd name="connsiteY4" fmla="*/ 417214 h 2006351"/>
              <a:gd name="connsiteX5" fmla="*/ 2058246 w 2103393"/>
              <a:gd name="connsiteY5" fmla="*/ 1965523 h 2006351"/>
              <a:gd name="connsiteX6" fmla="*/ 1244822 w 2103393"/>
              <a:gd name="connsiteY6" fmla="*/ 1556005 h 2006351"/>
              <a:gd name="connsiteX7" fmla="*/ 1205554 w 2103393"/>
              <a:gd name="connsiteY7" fmla="*/ 1241858 h 2006351"/>
              <a:gd name="connsiteX8" fmla="*/ 1244823 w 2103393"/>
              <a:gd name="connsiteY8" fmla="*/ 798681 h 2006351"/>
              <a:gd name="connsiteX9" fmla="*/ 1076528 w 2103393"/>
              <a:gd name="connsiteY9" fmla="*/ 652826 h 2006351"/>
              <a:gd name="connsiteX10" fmla="*/ 885795 w 2103393"/>
              <a:gd name="connsiteY10" fmla="*/ 793071 h 2006351"/>
              <a:gd name="connsiteX11" fmla="*/ 919453 w 2103393"/>
              <a:gd name="connsiteY11" fmla="*/ 1230637 h 2006351"/>
              <a:gd name="connsiteX12" fmla="*/ 891405 w 2103393"/>
              <a:gd name="connsiteY12" fmla="*/ 1550396 h 2006351"/>
              <a:gd name="connsiteX13" fmla="*/ 89201 w 2103393"/>
              <a:gd name="connsiteY13" fmla="*/ 1993572 h 2006351"/>
              <a:gd name="connsiteX14" fmla="*/ 577255 w 2103393"/>
              <a:gd name="connsiteY14" fmla="*/ 417214 h 2006351"/>
              <a:gd name="connsiteX15" fmla="*/ 807257 w 2103393"/>
              <a:gd name="connsiteY15" fmla="*/ 652826 h 2006351"/>
              <a:gd name="connsiteX16" fmla="*/ 969942 w 2103393"/>
              <a:gd name="connsiteY16" fmla="*/ 540630 h 2006351"/>
              <a:gd name="connsiteX17" fmla="*/ 930675 w 2103393"/>
              <a:gd name="connsiteY17" fmla="*/ 63795 h 2006351"/>
              <a:gd name="connsiteX0" fmla="*/ 930675 w 2103393"/>
              <a:gd name="connsiteY0" fmla="*/ 51191 h 2016186"/>
              <a:gd name="connsiteX1" fmla="*/ 1183115 w 2103393"/>
              <a:gd name="connsiteY1" fmla="*/ 56801 h 2016186"/>
              <a:gd name="connsiteX2" fmla="*/ 1177505 w 2103393"/>
              <a:gd name="connsiteY2" fmla="*/ 544855 h 2016186"/>
              <a:gd name="connsiteX3" fmla="*/ 1312141 w 2103393"/>
              <a:gd name="connsiteY3" fmla="*/ 623392 h 2016186"/>
              <a:gd name="connsiteX4" fmla="*/ 1508484 w 2103393"/>
              <a:gd name="connsiteY4" fmla="*/ 427049 h 2016186"/>
              <a:gd name="connsiteX5" fmla="*/ 2058246 w 2103393"/>
              <a:gd name="connsiteY5" fmla="*/ 1975358 h 2016186"/>
              <a:gd name="connsiteX6" fmla="*/ 1244822 w 2103393"/>
              <a:gd name="connsiteY6" fmla="*/ 1565840 h 2016186"/>
              <a:gd name="connsiteX7" fmla="*/ 1205554 w 2103393"/>
              <a:gd name="connsiteY7" fmla="*/ 1251693 h 2016186"/>
              <a:gd name="connsiteX8" fmla="*/ 1244823 w 2103393"/>
              <a:gd name="connsiteY8" fmla="*/ 808516 h 2016186"/>
              <a:gd name="connsiteX9" fmla="*/ 1076528 w 2103393"/>
              <a:gd name="connsiteY9" fmla="*/ 662661 h 2016186"/>
              <a:gd name="connsiteX10" fmla="*/ 885795 w 2103393"/>
              <a:gd name="connsiteY10" fmla="*/ 802906 h 2016186"/>
              <a:gd name="connsiteX11" fmla="*/ 919453 w 2103393"/>
              <a:gd name="connsiteY11" fmla="*/ 1240472 h 2016186"/>
              <a:gd name="connsiteX12" fmla="*/ 891405 w 2103393"/>
              <a:gd name="connsiteY12" fmla="*/ 1560231 h 2016186"/>
              <a:gd name="connsiteX13" fmla="*/ 89201 w 2103393"/>
              <a:gd name="connsiteY13" fmla="*/ 2003407 h 2016186"/>
              <a:gd name="connsiteX14" fmla="*/ 577255 w 2103393"/>
              <a:gd name="connsiteY14" fmla="*/ 427049 h 2016186"/>
              <a:gd name="connsiteX15" fmla="*/ 807257 w 2103393"/>
              <a:gd name="connsiteY15" fmla="*/ 662661 h 2016186"/>
              <a:gd name="connsiteX16" fmla="*/ 969942 w 2103393"/>
              <a:gd name="connsiteY16" fmla="*/ 550465 h 2016186"/>
              <a:gd name="connsiteX17" fmla="*/ 930675 w 2103393"/>
              <a:gd name="connsiteY17" fmla="*/ 51191 h 2016186"/>
              <a:gd name="connsiteX0" fmla="*/ 930675 w 2103393"/>
              <a:gd name="connsiteY0" fmla="*/ 47103 h 2012098"/>
              <a:gd name="connsiteX1" fmla="*/ 1183115 w 2103393"/>
              <a:gd name="connsiteY1" fmla="*/ 52713 h 2012098"/>
              <a:gd name="connsiteX2" fmla="*/ 1177505 w 2103393"/>
              <a:gd name="connsiteY2" fmla="*/ 540767 h 2012098"/>
              <a:gd name="connsiteX3" fmla="*/ 1312141 w 2103393"/>
              <a:gd name="connsiteY3" fmla="*/ 619304 h 2012098"/>
              <a:gd name="connsiteX4" fmla="*/ 1508484 w 2103393"/>
              <a:gd name="connsiteY4" fmla="*/ 422961 h 2012098"/>
              <a:gd name="connsiteX5" fmla="*/ 2058246 w 2103393"/>
              <a:gd name="connsiteY5" fmla="*/ 1971270 h 2012098"/>
              <a:gd name="connsiteX6" fmla="*/ 1244822 w 2103393"/>
              <a:gd name="connsiteY6" fmla="*/ 1561752 h 2012098"/>
              <a:gd name="connsiteX7" fmla="*/ 1205554 w 2103393"/>
              <a:gd name="connsiteY7" fmla="*/ 1247605 h 2012098"/>
              <a:gd name="connsiteX8" fmla="*/ 1244823 w 2103393"/>
              <a:gd name="connsiteY8" fmla="*/ 804428 h 2012098"/>
              <a:gd name="connsiteX9" fmla="*/ 1076528 w 2103393"/>
              <a:gd name="connsiteY9" fmla="*/ 658573 h 2012098"/>
              <a:gd name="connsiteX10" fmla="*/ 885795 w 2103393"/>
              <a:gd name="connsiteY10" fmla="*/ 798818 h 2012098"/>
              <a:gd name="connsiteX11" fmla="*/ 919453 w 2103393"/>
              <a:gd name="connsiteY11" fmla="*/ 1236384 h 2012098"/>
              <a:gd name="connsiteX12" fmla="*/ 891405 w 2103393"/>
              <a:gd name="connsiteY12" fmla="*/ 1556143 h 2012098"/>
              <a:gd name="connsiteX13" fmla="*/ 89201 w 2103393"/>
              <a:gd name="connsiteY13" fmla="*/ 1999319 h 2012098"/>
              <a:gd name="connsiteX14" fmla="*/ 577255 w 2103393"/>
              <a:gd name="connsiteY14" fmla="*/ 422961 h 2012098"/>
              <a:gd name="connsiteX15" fmla="*/ 807257 w 2103393"/>
              <a:gd name="connsiteY15" fmla="*/ 658573 h 2012098"/>
              <a:gd name="connsiteX16" fmla="*/ 969942 w 2103393"/>
              <a:gd name="connsiteY16" fmla="*/ 546377 h 2012098"/>
              <a:gd name="connsiteX17" fmla="*/ 930675 w 2103393"/>
              <a:gd name="connsiteY17" fmla="*/ 47103 h 2012098"/>
              <a:gd name="connsiteX0" fmla="*/ 930675 w 2103393"/>
              <a:gd name="connsiteY0" fmla="*/ 47103 h 2012098"/>
              <a:gd name="connsiteX1" fmla="*/ 1183115 w 2103393"/>
              <a:gd name="connsiteY1" fmla="*/ 52713 h 2012098"/>
              <a:gd name="connsiteX2" fmla="*/ 1177505 w 2103393"/>
              <a:gd name="connsiteY2" fmla="*/ 540767 h 2012098"/>
              <a:gd name="connsiteX3" fmla="*/ 1312141 w 2103393"/>
              <a:gd name="connsiteY3" fmla="*/ 619304 h 2012098"/>
              <a:gd name="connsiteX4" fmla="*/ 1508484 w 2103393"/>
              <a:gd name="connsiteY4" fmla="*/ 422961 h 2012098"/>
              <a:gd name="connsiteX5" fmla="*/ 2058246 w 2103393"/>
              <a:gd name="connsiteY5" fmla="*/ 1971270 h 2012098"/>
              <a:gd name="connsiteX6" fmla="*/ 1244822 w 2103393"/>
              <a:gd name="connsiteY6" fmla="*/ 1561752 h 2012098"/>
              <a:gd name="connsiteX7" fmla="*/ 1205554 w 2103393"/>
              <a:gd name="connsiteY7" fmla="*/ 1247605 h 2012098"/>
              <a:gd name="connsiteX8" fmla="*/ 1244823 w 2103393"/>
              <a:gd name="connsiteY8" fmla="*/ 804428 h 2012098"/>
              <a:gd name="connsiteX9" fmla="*/ 1076528 w 2103393"/>
              <a:gd name="connsiteY9" fmla="*/ 658573 h 2012098"/>
              <a:gd name="connsiteX10" fmla="*/ 885795 w 2103393"/>
              <a:gd name="connsiteY10" fmla="*/ 798818 h 2012098"/>
              <a:gd name="connsiteX11" fmla="*/ 919453 w 2103393"/>
              <a:gd name="connsiteY11" fmla="*/ 1236384 h 2012098"/>
              <a:gd name="connsiteX12" fmla="*/ 891405 w 2103393"/>
              <a:gd name="connsiteY12" fmla="*/ 1556143 h 2012098"/>
              <a:gd name="connsiteX13" fmla="*/ 89201 w 2103393"/>
              <a:gd name="connsiteY13" fmla="*/ 1999319 h 2012098"/>
              <a:gd name="connsiteX14" fmla="*/ 577255 w 2103393"/>
              <a:gd name="connsiteY14" fmla="*/ 422961 h 2012098"/>
              <a:gd name="connsiteX15" fmla="*/ 807257 w 2103393"/>
              <a:gd name="connsiteY15" fmla="*/ 658573 h 2012098"/>
              <a:gd name="connsiteX16" fmla="*/ 969942 w 2103393"/>
              <a:gd name="connsiteY16" fmla="*/ 546377 h 2012098"/>
              <a:gd name="connsiteX17" fmla="*/ 930675 w 2103393"/>
              <a:gd name="connsiteY17" fmla="*/ 47103 h 2012098"/>
              <a:gd name="connsiteX0" fmla="*/ 930675 w 2103393"/>
              <a:gd name="connsiteY0" fmla="*/ 24191 h 2051098"/>
              <a:gd name="connsiteX1" fmla="*/ 1183115 w 2103393"/>
              <a:gd name="connsiteY1" fmla="*/ 91713 h 2051098"/>
              <a:gd name="connsiteX2" fmla="*/ 1177505 w 2103393"/>
              <a:gd name="connsiteY2" fmla="*/ 579767 h 2051098"/>
              <a:gd name="connsiteX3" fmla="*/ 1312141 w 2103393"/>
              <a:gd name="connsiteY3" fmla="*/ 658304 h 2051098"/>
              <a:gd name="connsiteX4" fmla="*/ 1508484 w 2103393"/>
              <a:gd name="connsiteY4" fmla="*/ 461961 h 2051098"/>
              <a:gd name="connsiteX5" fmla="*/ 2058246 w 2103393"/>
              <a:gd name="connsiteY5" fmla="*/ 2010270 h 2051098"/>
              <a:gd name="connsiteX6" fmla="*/ 1244822 w 2103393"/>
              <a:gd name="connsiteY6" fmla="*/ 1600752 h 2051098"/>
              <a:gd name="connsiteX7" fmla="*/ 1205554 w 2103393"/>
              <a:gd name="connsiteY7" fmla="*/ 1286605 h 2051098"/>
              <a:gd name="connsiteX8" fmla="*/ 1244823 w 2103393"/>
              <a:gd name="connsiteY8" fmla="*/ 843428 h 2051098"/>
              <a:gd name="connsiteX9" fmla="*/ 1076528 w 2103393"/>
              <a:gd name="connsiteY9" fmla="*/ 697573 h 2051098"/>
              <a:gd name="connsiteX10" fmla="*/ 885795 w 2103393"/>
              <a:gd name="connsiteY10" fmla="*/ 837818 h 2051098"/>
              <a:gd name="connsiteX11" fmla="*/ 919453 w 2103393"/>
              <a:gd name="connsiteY11" fmla="*/ 1275384 h 2051098"/>
              <a:gd name="connsiteX12" fmla="*/ 891405 w 2103393"/>
              <a:gd name="connsiteY12" fmla="*/ 1595143 h 2051098"/>
              <a:gd name="connsiteX13" fmla="*/ 89201 w 2103393"/>
              <a:gd name="connsiteY13" fmla="*/ 2038319 h 2051098"/>
              <a:gd name="connsiteX14" fmla="*/ 577255 w 2103393"/>
              <a:gd name="connsiteY14" fmla="*/ 461961 h 2051098"/>
              <a:gd name="connsiteX15" fmla="*/ 807257 w 2103393"/>
              <a:gd name="connsiteY15" fmla="*/ 697573 h 2051098"/>
              <a:gd name="connsiteX16" fmla="*/ 969942 w 2103393"/>
              <a:gd name="connsiteY16" fmla="*/ 585377 h 2051098"/>
              <a:gd name="connsiteX17" fmla="*/ 930675 w 2103393"/>
              <a:gd name="connsiteY17" fmla="*/ 24191 h 2051098"/>
              <a:gd name="connsiteX0" fmla="*/ 930675 w 2103393"/>
              <a:gd name="connsiteY0" fmla="*/ 51153 h 2078060"/>
              <a:gd name="connsiteX1" fmla="*/ 1190398 w 2103393"/>
              <a:gd name="connsiteY1" fmla="*/ 49480 h 2078060"/>
              <a:gd name="connsiteX2" fmla="*/ 1177505 w 2103393"/>
              <a:gd name="connsiteY2" fmla="*/ 606729 h 2078060"/>
              <a:gd name="connsiteX3" fmla="*/ 1312141 w 2103393"/>
              <a:gd name="connsiteY3" fmla="*/ 685266 h 2078060"/>
              <a:gd name="connsiteX4" fmla="*/ 1508484 w 2103393"/>
              <a:gd name="connsiteY4" fmla="*/ 488923 h 2078060"/>
              <a:gd name="connsiteX5" fmla="*/ 2058246 w 2103393"/>
              <a:gd name="connsiteY5" fmla="*/ 2037232 h 2078060"/>
              <a:gd name="connsiteX6" fmla="*/ 1244822 w 2103393"/>
              <a:gd name="connsiteY6" fmla="*/ 1627714 h 2078060"/>
              <a:gd name="connsiteX7" fmla="*/ 1205554 w 2103393"/>
              <a:gd name="connsiteY7" fmla="*/ 1313567 h 2078060"/>
              <a:gd name="connsiteX8" fmla="*/ 1244823 w 2103393"/>
              <a:gd name="connsiteY8" fmla="*/ 870390 h 2078060"/>
              <a:gd name="connsiteX9" fmla="*/ 1076528 w 2103393"/>
              <a:gd name="connsiteY9" fmla="*/ 724535 h 2078060"/>
              <a:gd name="connsiteX10" fmla="*/ 885795 w 2103393"/>
              <a:gd name="connsiteY10" fmla="*/ 864780 h 2078060"/>
              <a:gd name="connsiteX11" fmla="*/ 919453 w 2103393"/>
              <a:gd name="connsiteY11" fmla="*/ 1302346 h 2078060"/>
              <a:gd name="connsiteX12" fmla="*/ 891405 w 2103393"/>
              <a:gd name="connsiteY12" fmla="*/ 1622105 h 2078060"/>
              <a:gd name="connsiteX13" fmla="*/ 89201 w 2103393"/>
              <a:gd name="connsiteY13" fmla="*/ 2065281 h 2078060"/>
              <a:gd name="connsiteX14" fmla="*/ 577255 w 2103393"/>
              <a:gd name="connsiteY14" fmla="*/ 488923 h 2078060"/>
              <a:gd name="connsiteX15" fmla="*/ 807257 w 2103393"/>
              <a:gd name="connsiteY15" fmla="*/ 724535 h 2078060"/>
              <a:gd name="connsiteX16" fmla="*/ 969942 w 2103393"/>
              <a:gd name="connsiteY16" fmla="*/ 612339 h 2078060"/>
              <a:gd name="connsiteX17" fmla="*/ 930675 w 2103393"/>
              <a:gd name="connsiteY17" fmla="*/ 51153 h 2078060"/>
              <a:gd name="connsiteX0" fmla="*/ 930675 w 2103393"/>
              <a:gd name="connsiteY0" fmla="*/ 57180 h 2084087"/>
              <a:gd name="connsiteX1" fmla="*/ 1190398 w 2103393"/>
              <a:gd name="connsiteY1" fmla="*/ 55507 h 2084087"/>
              <a:gd name="connsiteX2" fmla="*/ 1177505 w 2103393"/>
              <a:gd name="connsiteY2" fmla="*/ 612756 h 2084087"/>
              <a:gd name="connsiteX3" fmla="*/ 1312141 w 2103393"/>
              <a:gd name="connsiteY3" fmla="*/ 691293 h 2084087"/>
              <a:gd name="connsiteX4" fmla="*/ 1508484 w 2103393"/>
              <a:gd name="connsiteY4" fmla="*/ 494950 h 2084087"/>
              <a:gd name="connsiteX5" fmla="*/ 2058246 w 2103393"/>
              <a:gd name="connsiteY5" fmla="*/ 2043259 h 2084087"/>
              <a:gd name="connsiteX6" fmla="*/ 1244822 w 2103393"/>
              <a:gd name="connsiteY6" fmla="*/ 1633741 h 2084087"/>
              <a:gd name="connsiteX7" fmla="*/ 1205554 w 2103393"/>
              <a:gd name="connsiteY7" fmla="*/ 1319594 h 2084087"/>
              <a:gd name="connsiteX8" fmla="*/ 1244823 w 2103393"/>
              <a:gd name="connsiteY8" fmla="*/ 876417 h 2084087"/>
              <a:gd name="connsiteX9" fmla="*/ 1076528 w 2103393"/>
              <a:gd name="connsiteY9" fmla="*/ 730562 h 2084087"/>
              <a:gd name="connsiteX10" fmla="*/ 885795 w 2103393"/>
              <a:gd name="connsiteY10" fmla="*/ 870807 h 2084087"/>
              <a:gd name="connsiteX11" fmla="*/ 919453 w 2103393"/>
              <a:gd name="connsiteY11" fmla="*/ 1308373 h 2084087"/>
              <a:gd name="connsiteX12" fmla="*/ 891405 w 2103393"/>
              <a:gd name="connsiteY12" fmla="*/ 1628132 h 2084087"/>
              <a:gd name="connsiteX13" fmla="*/ 89201 w 2103393"/>
              <a:gd name="connsiteY13" fmla="*/ 2071308 h 2084087"/>
              <a:gd name="connsiteX14" fmla="*/ 577255 w 2103393"/>
              <a:gd name="connsiteY14" fmla="*/ 494950 h 2084087"/>
              <a:gd name="connsiteX15" fmla="*/ 807257 w 2103393"/>
              <a:gd name="connsiteY15" fmla="*/ 730562 h 2084087"/>
              <a:gd name="connsiteX16" fmla="*/ 969942 w 2103393"/>
              <a:gd name="connsiteY16" fmla="*/ 618366 h 2084087"/>
              <a:gd name="connsiteX17" fmla="*/ 930675 w 2103393"/>
              <a:gd name="connsiteY17" fmla="*/ 57180 h 2084087"/>
              <a:gd name="connsiteX0" fmla="*/ 930675 w 2103393"/>
              <a:gd name="connsiteY0" fmla="*/ 65797 h 2092704"/>
              <a:gd name="connsiteX1" fmla="*/ 1190398 w 2103393"/>
              <a:gd name="connsiteY1" fmla="*/ 64124 h 2092704"/>
              <a:gd name="connsiteX2" fmla="*/ 1177505 w 2103393"/>
              <a:gd name="connsiteY2" fmla="*/ 621373 h 2092704"/>
              <a:gd name="connsiteX3" fmla="*/ 1312141 w 2103393"/>
              <a:gd name="connsiteY3" fmla="*/ 699910 h 2092704"/>
              <a:gd name="connsiteX4" fmla="*/ 1508484 w 2103393"/>
              <a:gd name="connsiteY4" fmla="*/ 503567 h 2092704"/>
              <a:gd name="connsiteX5" fmla="*/ 2058246 w 2103393"/>
              <a:gd name="connsiteY5" fmla="*/ 2051876 h 2092704"/>
              <a:gd name="connsiteX6" fmla="*/ 1244822 w 2103393"/>
              <a:gd name="connsiteY6" fmla="*/ 1642358 h 2092704"/>
              <a:gd name="connsiteX7" fmla="*/ 1205554 w 2103393"/>
              <a:gd name="connsiteY7" fmla="*/ 1328211 h 2092704"/>
              <a:gd name="connsiteX8" fmla="*/ 1244823 w 2103393"/>
              <a:gd name="connsiteY8" fmla="*/ 885034 h 2092704"/>
              <a:gd name="connsiteX9" fmla="*/ 1076528 w 2103393"/>
              <a:gd name="connsiteY9" fmla="*/ 739179 h 2092704"/>
              <a:gd name="connsiteX10" fmla="*/ 885795 w 2103393"/>
              <a:gd name="connsiteY10" fmla="*/ 879424 h 2092704"/>
              <a:gd name="connsiteX11" fmla="*/ 919453 w 2103393"/>
              <a:gd name="connsiteY11" fmla="*/ 1316990 h 2092704"/>
              <a:gd name="connsiteX12" fmla="*/ 891405 w 2103393"/>
              <a:gd name="connsiteY12" fmla="*/ 1636749 h 2092704"/>
              <a:gd name="connsiteX13" fmla="*/ 89201 w 2103393"/>
              <a:gd name="connsiteY13" fmla="*/ 2079925 h 2092704"/>
              <a:gd name="connsiteX14" fmla="*/ 577255 w 2103393"/>
              <a:gd name="connsiteY14" fmla="*/ 503567 h 2092704"/>
              <a:gd name="connsiteX15" fmla="*/ 807257 w 2103393"/>
              <a:gd name="connsiteY15" fmla="*/ 739179 h 2092704"/>
              <a:gd name="connsiteX16" fmla="*/ 969942 w 2103393"/>
              <a:gd name="connsiteY16" fmla="*/ 626983 h 2092704"/>
              <a:gd name="connsiteX17" fmla="*/ 930675 w 2103393"/>
              <a:gd name="connsiteY17" fmla="*/ 65797 h 2092704"/>
              <a:gd name="connsiteX0" fmla="*/ 930675 w 2103393"/>
              <a:gd name="connsiteY0" fmla="*/ 65797 h 2092704"/>
              <a:gd name="connsiteX1" fmla="*/ 1190398 w 2103393"/>
              <a:gd name="connsiteY1" fmla="*/ 64124 h 2092704"/>
              <a:gd name="connsiteX2" fmla="*/ 1177505 w 2103393"/>
              <a:gd name="connsiteY2" fmla="*/ 621373 h 2092704"/>
              <a:gd name="connsiteX3" fmla="*/ 1312141 w 2103393"/>
              <a:gd name="connsiteY3" fmla="*/ 699910 h 2092704"/>
              <a:gd name="connsiteX4" fmla="*/ 1508484 w 2103393"/>
              <a:gd name="connsiteY4" fmla="*/ 503567 h 2092704"/>
              <a:gd name="connsiteX5" fmla="*/ 2058246 w 2103393"/>
              <a:gd name="connsiteY5" fmla="*/ 2051876 h 2092704"/>
              <a:gd name="connsiteX6" fmla="*/ 1244822 w 2103393"/>
              <a:gd name="connsiteY6" fmla="*/ 1642358 h 2092704"/>
              <a:gd name="connsiteX7" fmla="*/ 1205554 w 2103393"/>
              <a:gd name="connsiteY7" fmla="*/ 1328211 h 2092704"/>
              <a:gd name="connsiteX8" fmla="*/ 1244823 w 2103393"/>
              <a:gd name="connsiteY8" fmla="*/ 885034 h 2092704"/>
              <a:gd name="connsiteX9" fmla="*/ 1076528 w 2103393"/>
              <a:gd name="connsiteY9" fmla="*/ 739179 h 2092704"/>
              <a:gd name="connsiteX10" fmla="*/ 885795 w 2103393"/>
              <a:gd name="connsiteY10" fmla="*/ 879424 h 2092704"/>
              <a:gd name="connsiteX11" fmla="*/ 919453 w 2103393"/>
              <a:gd name="connsiteY11" fmla="*/ 1316990 h 2092704"/>
              <a:gd name="connsiteX12" fmla="*/ 891405 w 2103393"/>
              <a:gd name="connsiteY12" fmla="*/ 1636749 h 2092704"/>
              <a:gd name="connsiteX13" fmla="*/ 89201 w 2103393"/>
              <a:gd name="connsiteY13" fmla="*/ 2079925 h 2092704"/>
              <a:gd name="connsiteX14" fmla="*/ 577255 w 2103393"/>
              <a:gd name="connsiteY14" fmla="*/ 503567 h 2092704"/>
              <a:gd name="connsiteX15" fmla="*/ 807257 w 2103393"/>
              <a:gd name="connsiteY15" fmla="*/ 739179 h 2092704"/>
              <a:gd name="connsiteX16" fmla="*/ 969942 w 2103393"/>
              <a:gd name="connsiteY16" fmla="*/ 626983 h 2092704"/>
              <a:gd name="connsiteX17" fmla="*/ 930675 w 2103393"/>
              <a:gd name="connsiteY17" fmla="*/ 65797 h 2092704"/>
              <a:gd name="connsiteX0" fmla="*/ 930675 w 2103393"/>
              <a:gd name="connsiteY0" fmla="*/ 73853 h 2100760"/>
              <a:gd name="connsiteX1" fmla="*/ 1190398 w 2103393"/>
              <a:gd name="connsiteY1" fmla="*/ 72180 h 2100760"/>
              <a:gd name="connsiteX2" fmla="*/ 1177505 w 2103393"/>
              <a:gd name="connsiteY2" fmla="*/ 629429 h 2100760"/>
              <a:gd name="connsiteX3" fmla="*/ 1312141 w 2103393"/>
              <a:gd name="connsiteY3" fmla="*/ 707966 h 2100760"/>
              <a:gd name="connsiteX4" fmla="*/ 1508484 w 2103393"/>
              <a:gd name="connsiteY4" fmla="*/ 511623 h 2100760"/>
              <a:gd name="connsiteX5" fmla="*/ 2058246 w 2103393"/>
              <a:gd name="connsiteY5" fmla="*/ 2059932 h 2100760"/>
              <a:gd name="connsiteX6" fmla="*/ 1244822 w 2103393"/>
              <a:gd name="connsiteY6" fmla="*/ 1650414 h 2100760"/>
              <a:gd name="connsiteX7" fmla="*/ 1205554 w 2103393"/>
              <a:gd name="connsiteY7" fmla="*/ 1336267 h 2100760"/>
              <a:gd name="connsiteX8" fmla="*/ 1244823 w 2103393"/>
              <a:gd name="connsiteY8" fmla="*/ 893090 h 2100760"/>
              <a:gd name="connsiteX9" fmla="*/ 1076528 w 2103393"/>
              <a:gd name="connsiteY9" fmla="*/ 747235 h 2100760"/>
              <a:gd name="connsiteX10" fmla="*/ 885795 w 2103393"/>
              <a:gd name="connsiteY10" fmla="*/ 887480 h 2100760"/>
              <a:gd name="connsiteX11" fmla="*/ 919453 w 2103393"/>
              <a:gd name="connsiteY11" fmla="*/ 1325046 h 2100760"/>
              <a:gd name="connsiteX12" fmla="*/ 891405 w 2103393"/>
              <a:gd name="connsiteY12" fmla="*/ 1644805 h 2100760"/>
              <a:gd name="connsiteX13" fmla="*/ 89201 w 2103393"/>
              <a:gd name="connsiteY13" fmla="*/ 2087981 h 2100760"/>
              <a:gd name="connsiteX14" fmla="*/ 577255 w 2103393"/>
              <a:gd name="connsiteY14" fmla="*/ 511623 h 2100760"/>
              <a:gd name="connsiteX15" fmla="*/ 807257 w 2103393"/>
              <a:gd name="connsiteY15" fmla="*/ 747235 h 2100760"/>
              <a:gd name="connsiteX16" fmla="*/ 969942 w 2103393"/>
              <a:gd name="connsiteY16" fmla="*/ 635039 h 2100760"/>
              <a:gd name="connsiteX17" fmla="*/ 930675 w 2103393"/>
              <a:gd name="connsiteY17" fmla="*/ 73853 h 2100760"/>
              <a:gd name="connsiteX0" fmla="*/ 930675 w 2103393"/>
              <a:gd name="connsiteY0" fmla="*/ 77953 h 2104860"/>
              <a:gd name="connsiteX1" fmla="*/ 1190398 w 2103393"/>
              <a:gd name="connsiteY1" fmla="*/ 76280 h 2104860"/>
              <a:gd name="connsiteX2" fmla="*/ 1177505 w 2103393"/>
              <a:gd name="connsiteY2" fmla="*/ 633529 h 2104860"/>
              <a:gd name="connsiteX3" fmla="*/ 1312141 w 2103393"/>
              <a:gd name="connsiteY3" fmla="*/ 712066 h 2104860"/>
              <a:gd name="connsiteX4" fmla="*/ 1508484 w 2103393"/>
              <a:gd name="connsiteY4" fmla="*/ 515723 h 2104860"/>
              <a:gd name="connsiteX5" fmla="*/ 2058246 w 2103393"/>
              <a:gd name="connsiteY5" fmla="*/ 2064032 h 2104860"/>
              <a:gd name="connsiteX6" fmla="*/ 1244822 w 2103393"/>
              <a:gd name="connsiteY6" fmla="*/ 1654514 h 2104860"/>
              <a:gd name="connsiteX7" fmla="*/ 1205554 w 2103393"/>
              <a:gd name="connsiteY7" fmla="*/ 1340367 h 2104860"/>
              <a:gd name="connsiteX8" fmla="*/ 1244823 w 2103393"/>
              <a:gd name="connsiteY8" fmla="*/ 897190 h 2104860"/>
              <a:gd name="connsiteX9" fmla="*/ 1076528 w 2103393"/>
              <a:gd name="connsiteY9" fmla="*/ 751335 h 2104860"/>
              <a:gd name="connsiteX10" fmla="*/ 885795 w 2103393"/>
              <a:gd name="connsiteY10" fmla="*/ 891580 h 2104860"/>
              <a:gd name="connsiteX11" fmla="*/ 919453 w 2103393"/>
              <a:gd name="connsiteY11" fmla="*/ 1329146 h 2104860"/>
              <a:gd name="connsiteX12" fmla="*/ 891405 w 2103393"/>
              <a:gd name="connsiteY12" fmla="*/ 1648905 h 2104860"/>
              <a:gd name="connsiteX13" fmla="*/ 89201 w 2103393"/>
              <a:gd name="connsiteY13" fmla="*/ 2092081 h 2104860"/>
              <a:gd name="connsiteX14" fmla="*/ 577255 w 2103393"/>
              <a:gd name="connsiteY14" fmla="*/ 515723 h 2104860"/>
              <a:gd name="connsiteX15" fmla="*/ 807257 w 2103393"/>
              <a:gd name="connsiteY15" fmla="*/ 751335 h 2104860"/>
              <a:gd name="connsiteX16" fmla="*/ 969942 w 2103393"/>
              <a:gd name="connsiteY16" fmla="*/ 639139 h 2104860"/>
              <a:gd name="connsiteX17" fmla="*/ 930675 w 2103393"/>
              <a:gd name="connsiteY17" fmla="*/ 77953 h 2104860"/>
              <a:gd name="connsiteX0" fmla="*/ 930675 w 2103393"/>
              <a:gd name="connsiteY0" fmla="*/ 71187 h 2098094"/>
              <a:gd name="connsiteX1" fmla="*/ 1190398 w 2103393"/>
              <a:gd name="connsiteY1" fmla="*/ 69514 h 2098094"/>
              <a:gd name="connsiteX2" fmla="*/ 1177505 w 2103393"/>
              <a:gd name="connsiteY2" fmla="*/ 626763 h 2098094"/>
              <a:gd name="connsiteX3" fmla="*/ 1312141 w 2103393"/>
              <a:gd name="connsiteY3" fmla="*/ 705300 h 2098094"/>
              <a:gd name="connsiteX4" fmla="*/ 1508484 w 2103393"/>
              <a:gd name="connsiteY4" fmla="*/ 508957 h 2098094"/>
              <a:gd name="connsiteX5" fmla="*/ 2058246 w 2103393"/>
              <a:gd name="connsiteY5" fmla="*/ 2057266 h 2098094"/>
              <a:gd name="connsiteX6" fmla="*/ 1244822 w 2103393"/>
              <a:gd name="connsiteY6" fmla="*/ 1647748 h 2098094"/>
              <a:gd name="connsiteX7" fmla="*/ 1205554 w 2103393"/>
              <a:gd name="connsiteY7" fmla="*/ 1333601 h 2098094"/>
              <a:gd name="connsiteX8" fmla="*/ 1244823 w 2103393"/>
              <a:gd name="connsiteY8" fmla="*/ 890424 h 2098094"/>
              <a:gd name="connsiteX9" fmla="*/ 1076528 w 2103393"/>
              <a:gd name="connsiteY9" fmla="*/ 744569 h 2098094"/>
              <a:gd name="connsiteX10" fmla="*/ 885795 w 2103393"/>
              <a:gd name="connsiteY10" fmla="*/ 884814 h 2098094"/>
              <a:gd name="connsiteX11" fmla="*/ 919453 w 2103393"/>
              <a:gd name="connsiteY11" fmla="*/ 1322380 h 2098094"/>
              <a:gd name="connsiteX12" fmla="*/ 891405 w 2103393"/>
              <a:gd name="connsiteY12" fmla="*/ 1642139 h 2098094"/>
              <a:gd name="connsiteX13" fmla="*/ 89201 w 2103393"/>
              <a:gd name="connsiteY13" fmla="*/ 2085315 h 2098094"/>
              <a:gd name="connsiteX14" fmla="*/ 577255 w 2103393"/>
              <a:gd name="connsiteY14" fmla="*/ 508957 h 2098094"/>
              <a:gd name="connsiteX15" fmla="*/ 807257 w 2103393"/>
              <a:gd name="connsiteY15" fmla="*/ 744569 h 2098094"/>
              <a:gd name="connsiteX16" fmla="*/ 969942 w 2103393"/>
              <a:gd name="connsiteY16" fmla="*/ 632373 h 2098094"/>
              <a:gd name="connsiteX17" fmla="*/ 930675 w 2103393"/>
              <a:gd name="connsiteY17" fmla="*/ 71187 h 2098094"/>
              <a:gd name="connsiteX0" fmla="*/ 930675 w 2103393"/>
              <a:gd name="connsiteY0" fmla="*/ 75207 h 2102114"/>
              <a:gd name="connsiteX1" fmla="*/ 1190398 w 2103393"/>
              <a:gd name="connsiteY1" fmla="*/ 73534 h 2102114"/>
              <a:gd name="connsiteX2" fmla="*/ 1177505 w 2103393"/>
              <a:gd name="connsiteY2" fmla="*/ 630783 h 2102114"/>
              <a:gd name="connsiteX3" fmla="*/ 1312141 w 2103393"/>
              <a:gd name="connsiteY3" fmla="*/ 709320 h 2102114"/>
              <a:gd name="connsiteX4" fmla="*/ 1508484 w 2103393"/>
              <a:gd name="connsiteY4" fmla="*/ 512977 h 2102114"/>
              <a:gd name="connsiteX5" fmla="*/ 2058246 w 2103393"/>
              <a:gd name="connsiteY5" fmla="*/ 2061286 h 2102114"/>
              <a:gd name="connsiteX6" fmla="*/ 1244822 w 2103393"/>
              <a:gd name="connsiteY6" fmla="*/ 1651768 h 2102114"/>
              <a:gd name="connsiteX7" fmla="*/ 1205554 w 2103393"/>
              <a:gd name="connsiteY7" fmla="*/ 1337621 h 2102114"/>
              <a:gd name="connsiteX8" fmla="*/ 1244823 w 2103393"/>
              <a:gd name="connsiteY8" fmla="*/ 894444 h 2102114"/>
              <a:gd name="connsiteX9" fmla="*/ 1076528 w 2103393"/>
              <a:gd name="connsiteY9" fmla="*/ 748589 h 2102114"/>
              <a:gd name="connsiteX10" fmla="*/ 885795 w 2103393"/>
              <a:gd name="connsiteY10" fmla="*/ 888834 h 2102114"/>
              <a:gd name="connsiteX11" fmla="*/ 919453 w 2103393"/>
              <a:gd name="connsiteY11" fmla="*/ 1326400 h 2102114"/>
              <a:gd name="connsiteX12" fmla="*/ 891405 w 2103393"/>
              <a:gd name="connsiteY12" fmla="*/ 1646159 h 2102114"/>
              <a:gd name="connsiteX13" fmla="*/ 89201 w 2103393"/>
              <a:gd name="connsiteY13" fmla="*/ 2089335 h 2102114"/>
              <a:gd name="connsiteX14" fmla="*/ 577255 w 2103393"/>
              <a:gd name="connsiteY14" fmla="*/ 512977 h 2102114"/>
              <a:gd name="connsiteX15" fmla="*/ 807257 w 2103393"/>
              <a:gd name="connsiteY15" fmla="*/ 748589 h 2102114"/>
              <a:gd name="connsiteX16" fmla="*/ 969942 w 2103393"/>
              <a:gd name="connsiteY16" fmla="*/ 636393 h 2102114"/>
              <a:gd name="connsiteX17" fmla="*/ 930675 w 2103393"/>
              <a:gd name="connsiteY17" fmla="*/ 75207 h 2102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03393" h="2102114">
                <a:moveTo>
                  <a:pt x="930675" y="75207"/>
                </a:moveTo>
                <a:cubicBezTo>
                  <a:pt x="914336" y="-26367"/>
                  <a:pt x="1202803" y="-23213"/>
                  <a:pt x="1190398" y="73534"/>
                </a:cubicBezTo>
                <a:lnTo>
                  <a:pt x="1177505" y="630783"/>
                </a:lnTo>
                <a:lnTo>
                  <a:pt x="1312141" y="709320"/>
                </a:lnTo>
                <a:cubicBezTo>
                  <a:pt x="1349539" y="621433"/>
                  <a:pt x="1403768" y="466228"/>
                  <a:pt x="1508484" y="512977"/>
                </a:cubicBezTo>
                <a:cubicBezTo>
                  <a:pt x="1961009" y="692492"/>
                  <a:pt x="2211581" y="1696648"/>
                  <a:pt x="2058246" y="2061286"/>
                </a:cubicBezTo>
                <a:cubicBezTo>
                  <a:pt x="1912391" y="2233320"/>
                  <a:pt x="1542142" y="1816322"/>
                  <a:pt x="1244822" y="1651768"/>
                </a:cubicBezTo>
                <a:cubicBezTo>
                  <a:pt x="1113927" y="1590061"/>
                  <a:pt x="1184984" y="1466646"/>
                  <a:pt x="1205554" y="1337621"/>
                </a:cubicBezTo>
                <a:cubicBezTo>
                  <a:pt x="1233603" y="1238514"/>
                  <a:pt x="1127017" y="1161846"/>
                  <a:pt x="1244823" y="894444"/>
                </a:cubicBezTo>
                <a:cubicBezTo>
                  <a:pt x="1188725" y="845826"/>
                  <a:pt x="1155065" y="802817"/>
                  <a:pt x="1076528" y="748589"/>
                </a:cubicBezTo>
                <a:cubicBezTo>
                  <a:pt x="973682" y="789728"/>
                  <a:pt x="949373" y="842086"/>
                  <a:pt x="885795" y="888834"/>
                </a:cubicBezTo>
                <a:cubicBezTo>
                  <a:pt x="951243" y="1053389"/>
                  <a:pt x="898883" y="1240382"/>
                  <a:pt x="919453" y="1326400"/>
                </a:cubicBezTo>
                <a:cubicBezTo>
                  <a:pt x="930673" y="1432986"/>
                  <a:pt x="1003602" y="1595671"/>
                  <a:pt x="891405" y="1646159"/>
                </a:cubicBezTo>
                <a:cubicBezTo>
                  <a:pt x="685711" y="1737785"/>
                  <a:pt x="311722" y="2121123"/>
                  <a:pt x="89201" y="2089335"/>
                </a:cubicBezTo>
                <a:cubicBezTo>
                  <a:pt x="-118362" y="2035107"/>
                  <a:pt x="33103" y="774768"/>
                  <a:pt x="577255" y="512977"/>
                </a:cubicBezTo>
                <a:cubicBezTo>
                  <a:pt x="704411" y="464359"/>
                  <a:pt x="736199" y="673791"/>
                  <a:pt x="807257" y="748589"/>
                </a:cubicBezTo>
                <a:lnTo>
                  <a:pt x="969942" y="636393"/>
                </a:lnTo>
                <a:cubicBezTo>
                  <a:pt x="968072" y="483058"/>
                  <a:pt x="947112" y="235825"/>
                  <a:pt x="930675" y="75207"/>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06" name="Freeform 48">
            <a:extLst>
              <a:ext uri="{FF2B5EF4-FFF2-40B4-BE49-F238E27FC236}">
                <a16:creationId xmlns:a16="http://schemas.microsoft.com/office/drawing/2014/main" xmlns="" id="{E3CDEDE3-513F-43E0-BCE9-5278FAD6F7F7}"/>
              </a:ext>
            </a:extLst>
          </p:cNvPr>
          <p:cNvSpPr>
            <a:spLocks noChangeAspect="1"/>
          </p:cNvSpPr>
          <p:nvPr/>
        </p:nvSpPr>
        <p:spPr>
          <a:xfrm>
            <a:off x="4282582" y="1383506"/>
            <a:ext cx="360000" cy="299814"/>
          </a:xfrm>
          <a:custGeom>
            <a:avLst/>
            <a:gdLst/>
            <a:ahLst/>
            <a:cxnLst/>
            <a:rect l="l" t="t" r="r" b="b"/>
            <a:pathLst>
              <a:path w="3240001" h="2698329">
                <a:moveTo>
                  <a:pt x="2548075" y="5025"/>
                </a:moveTo>
                <a:cubicBezTo>
                  <a:pt x="2888705" y="21427"/>
                  <a:pt x="3205543" y="144443"/>
                  <a:pt x="3236875" y="324866"/>
                </a:cubicBezTo>
                <a:cubicBezTo>
                  <a:pt x="3272384" y="584869"/>
                  <a:pt x="3000845" y="793843"/>
                  <a:pt x="2654112" y="922630"/>
                </a:cubicBezTo>
                <a:cubicBezTo>
                  <a:pt x="2512076" y="1002818"/>
                  <a:pt x="2288579" y="1396468"/>
                  <a:pt x="2077615" y="1155904"/>
                </a:cubicBezTo>
                <a:cubicBezTo>
                  <a:pt x="1902159" y="985808"/>
                  <a:pt x="1914692" y="662627"/>
                  <a:pt x="1946024" y="426923"/>
                </a:cubicBezTo>
                <a:cubicBezTo>
                  <a:pt x="1958557" y="234957"/>
                  <a:pt x="1977355" y="79442"/>
                  <a:pt x="2209208" y="25983"/>
                </a:cubicBezTo>
                <a:cubicBezTo>
                  <a:pt x="2318345" y="5936"/>
                  <a:pt x="2434532" y="-443"/>
                  <a:pt x="2548075" y="5025"/>
                </a:cubicBezTo>
                <a:close/>
                <a:moveTo>
                  <a:pt x="1184195" y="86"/>
                </a:moveTo>
                <a:cubicBezTo>
                  <a:pt x="1412849" y="2955"/>
                  <a:pt x="1621488" y="77771"/>
                  <a:pt x="1732975" y="244677"/>
                </a:cubicBezTo>
                <a:cubicBezTo>
                  <a:pt x="1866656" y="436642"/>
                  <a:pt x="1793548" y="672347"/>
                  <a:pt x="1801904" y="871602"/>
                </a:cubicBezTo>
                <a:cubicBezTo>
                  <a:pt x="1820702" y="1041698"/>
                  <a:pt x="1996160" y="1255532"/>
                  <a:pt x="1889631" y="1396469"/>
                </a:cubicBezTo>
                <a:cubicBezTo>
                  <a:pt x="1714174" y="1644320"/>
                  <a:pt x="1482324" y="1717219"/>
                  <a:pt x="1300601" y="1906754"/>
                </a:cubicBezTo>
                <a:cubicBezTo>
                  <a:pt x="1068750" y="2152178"/>
                  <a:pt x="736639" y="2754803"/>
                  <a:pt x="442124" y="2694054"/>
                </a:cubicBezTo>
                <a:cubicBezTo>
                  <a:pt x="189385" y="2609005"/>
                  <a:pt x="149697" y="2276103"/>
                  <a:pt x="78680" y="2016101"/>
                </a:cubicBezTo>
                <a:cubicBezTo>
                  <a:pt x="-50823" y="1442635"/>
                  <a:pt x="-61268" y="759824"/>
                  <a:pt x="366928" y="302996"/>
                </a:cubicBezTo>
                <a:cubicBezTo>
                  <a:pt x="563141" y="111638"/>
                  <a:pt x="890211" y="-3604"/>
                  <a:pt x="1184195" y="8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7" name="Freeform 49">
            <a:extLst>
              <a:ext uri="{FF2B5EF4-FFF2-40B4-BE49-F238E27FC236}">
                <a16:creationId xmlns:a16="http://schemas.microsoft.com/office/drawing/2014/main" xmlns="" id="{7317680F-9304-4801-BBA2-AC5493245E36}"/>
              </a:ext>
            </a:extLst>
          </p:cNvPr>
          <p:cNvSpPr>
            <a:spLocks noChangeAspect="1"/>
          </p:cNvSpPr>
          <p:nvPr/>
        </p:nvSpPr>
        <p:spPr>
          <a:xfrm>
            <a:off x="5449552" y="1373426"/>
            <a:ext cx="319975" cy="319975"/>
          </a:xfrm>
          <a:custGeom>
            <a:avLst/>
            <a:gdLst>
              <a:gd name="connsiteX0" fmla="*/ 1054645 w 3259303"/>
              <a:gd name="connsiteY0" fmla="*/ 0 h 3248084"/>
              <a:gd name="connsiteX1" fmla="*/ 1469772 w 3259303"/>
              <a:gd name="connsiteY1" fmla="*/ 28049 h 3248084"/>
              <a:gd name="connsiteX2" fmla="*/ 1682945 w 3259303"/>
              <a:gd name="connsiteY2" fmla="*/ 740496 h 3248084"/>
              <a:gd name="connsiteX3" fmla="*/ 2417830 w 3259303"/>
              <a:gd name="connsiteY3" fmla="*/ 566592 h 3248084"/>
              <a:gd name="connsiteX4" fmla="*/ 3259303 w 3259303"/>
              <a:gd name="connsiteY4" fmla="*/ 1834410 h 3248084"/>
              <a:gd name="connsiteX5" fmla="*/ 2311244 w 3259303"/>
              <a:gd name="connsiteY5" fmla="*/ 3113448 h 3248084"/>
              <a:gd name="connsiteX6" fmla="*/ 622689 w 3259303"/>
              <a:gd name="connsiteY6" fmla="*/ 2670273 h 3248084"/>
              <a:gd name="connsiteX7" fmla="*/ 398297 w 3259303"/>
              <a:gd name="connsiteY7" fmla="*/ 3248084 h 3248084"/>
              <a:gd name="connsiteX8" fmla="*/ 0 w 3259303"/>
              <a:gd name="connsiteY8" fmla="*/ 3242474 h 3248084"/>
              <a:gd name="connsiteX9" fmla="*/ 218783 w 3259303"/>
              <a:gd name="connsiteY9" fmla="*/ 2333684 h 3248084"/>
              <a:gd name="connsiteX10" fmla="*/ 1593187 w 3259303"/>
              <a:gd name="connsiteY10" fmla="*/ 1997095 h 3248084"/>
              <a:gd name="connsiteX11" fmla="*/ 1250989 w 3259303"/>
              <a:gd name="connsiteY11" fmla="*/ 964889 h 3248084"/>
              <a:gd name="connsiteX12" fmla="*/ 1054645 w 3259303"/>
              <a:gd name="connsiteY12" fmla="*/ 0 h 3248084"/>
              <a:gd name="connsiteX0" fmla="*/ 1054645 w 3259303"/>
              <a:gd name="connsiteY0" fmla="*/ 0 h 3225645"/>
              <a:gd name="connsiteX1" fmla="*/ 1469772 w 3259303"/>
              <a:gd name="connsiteY1" fmla="*/ 5610 h 3225645"/>
              <a:gd name="connsiteX2" fmla="*/ 1682945 w 3259303"/>
              <a:gd name="connsiteY2" fmla="*/ 718057 h 3225645"/>
              <a:gd name="connsiteX3" fmla="*/ 2417830 w 3259303"/>
              <a:gd name="connsiteY3" fmla="*/ 544153 h 3225645"/>
              <a:gd name="connsiteX4" fmla="*/ 3259303 w 3259303"/>
              <a:gd name="connsiteY4" fmla="*/ 1811971 h 3225645"/>
              <a:gd name="connsiteX5" fmla="*/ 2311244 w 3259303"/>
              <a:gd name="connsiteY5" fmla="*/ 3091009 h 3225645"/>
              <a:gd name="connsiteX6" fmla="*/ 622689 w 3259303"/>
              <a:gd name="connsiteY6" fmla="*/ 2647834 h 3225645"/>
              <a:gd name="connsiteX7" fmla="*/ 398297 w 3259303"/>
              <a:gd name="connsiteY7" fmla="*/ 3225645 h 3225645"/>
              <a:gd name="connsiteX8" fmla="*/ 0 w 3259303"/>
              <a:gd name="connsiteY8" fmla="*/ 3220035 h 3225645"/>
              <a:gd name="connsiteX9" fmla="*/ 218783 w 3259303"/>
              <a:gd name="connsiteY9" fmla="*/ 2311245 h 3225645"/>
              <a:gd name="connsiteX10" fmla="*/ 1593187 w 3259303"/>
              <a:gd name="connsiteY10" fmla="*/ 1974656 h 3225645"/>
              <a:gd name="connsiteX11" fmla="*/ 1250989 w 3259303"/>
              <a:gd name="connsiteY11" fmla="*/ 942450 h 3225645"/>
              <a:gd name="connsiteX12" fmla="*/ 1054645 w 3259303"/>
              <a:gd name="connsiteY12" fmla="*/ 0 h 3225645"/>
              <a:gd name="connsiteX0" fmla="*/ 1054645 w 3259303"/>
              <a:gd name="connsiteY0" fmla="*/ 0 h 3242475"/>
              <a:gd name="connsiteX1" fmla="*/ 1469772 w 3259303"/>
              <a:gd name="connsiteY1" fmla="*/ 22440 h 3242475"/>
              <a:gd name="connsiteX2" fmla="*/ 1682945 w 3259303"/>
              <a:gd name="connsiteY2" fmla="*/ 734887 h 3242475"/>
              <a:gd name="connsiteX3" fmla="*/ 2417830 w 3259303"/>
              <a:gd name="connsiteY3" fmla="*/ 560983 h 3242475"/>
              <a:gd name="connsiteX4" fmla="*/ 3259303 w 3259303"/>
              <a:gd name="connsiteY4" fmla="*/ 1828801 h 3242475"/>
              <a:gd name="connsiteX5" fmla="*/ 2311244 w 3259303"/>
              <a:gd name="connsiteY5" fmla="*/ 3107839 h 3242475"/>
              <a:gd name="connsiteX6" fmla="*/ 622689 w 3259303"/>
              <a:gd name="connsiteY6" fmla="*/ 2664664 h 3242475"/>
              <a:gd name="connsiteX7" fmla="*/ 398297 w 3259303"/>
              <a:gd name="connsiteY7" fmla="*/ 3242475 h 3242475"/>
              <a:gd name="connsiteX8" fmla="*/ 0 w 3259303"/>
              <a:gd name="connsiteY8" fmla="*/ 3236865 h 3242475"/>
              <a:gd name="connsiteX9" fmla="*/ 218783 w 3259303"/>
              <a:gd name="connsiteY9" fmla="*/ 2328075 h 3242475"/>
              <a:gd name="connsiteX10" fmla="*/ 1593187 w 3259303"/>
              <a:gd name="connsiteY10" fmla="*/ 1991486 h 3242475"/>
              <a:gd name="connsiteX11" fmla="*/ 1250989 w 3259303"/>
              <a:gd name="connsiteY11" fmla="*/ 959280 h 3242475"/>
              <a:gd name="connsiteX12" fmla="*/ 1054645 w 3259303"/>
              <a:gd name="connsiteY12" fmla="*/ 0 h 3242475"/>
              <a:gd name="connsiteX0" fmla="*/ 1054645 w 3259303"/>
              <a:gd name="connsiteY0" fmla="*/ 0 h 3242475"/>
              <a:gd name="connsiteX1" fmla="*/ 1464162 w 3259303"/>
              <a:gd name="connsiteY1" fmla="*/ 1 h 3242475"/>
              <a:gd name="connsiteX2" fmla="*/ 1682945 w 3259303"/>
              <a:gd name="connsiteY2" fmla="*/ 734887 h 3242475"/>
              <a:gd name="connsiteX3" fmla="*/ 2417830 w 3259303"/>
              <a:gd name="connsiteY3" fmla="*/ 560983 h 3242475"/>
              <a:gd name="connsiteX4" fmla="*/ 3259303 w 3259303"/>
              <a:gd name="connsiteY4" fmla="*/ 1828801 h 3242475"/>
              <a:gd name="connsiteX5" fmla="*/ 2311244 w 3259303"/>
              <a:gd name="connsiteY5" fmla="*/ 3107839 h 3242475"/>
              <a:gd name="connsiteX6" fmla="*/ 622689 w 3259303"/>
              <a:gd name="connsiteY6" fmla="*/ 2664664 h 3242475"/>
              <a:gd name="connsiteX7" fmla="*/ 398297 w 3259303"/>
              <a:gd name="connsiteY7" fmla="*/ 3242475 h 3242475"/>
              <a:gd name="connsiteX8" fmla="*/ 0 w 3259303"/>
              <a:gd name="connsiteY8" fmla="*/ 3236865 h 3242475"/>
              <a:gd name="connsiteX9" fmla="*/ 218783 w 3259303"/>
              <a:gd name="connsiteY9" fmla="*/ 2328075 h 3242475"/>
              <a:gd name="connsiteX10" fmla="*/ 1593187 w 3259303"/>
              <a:gd name="connsiteY10" fmla="*/ 1991486 h 3242475"/>
              <a:gd name="connsiteX11" fmla="*/ 1250989 w 3259303"/>
              <a:gd name="connsiteY11" fmla="*/ 959280 h 3242475"/>
              <a:gd name="connsiteX12" fmla="*/ 1054645 w 3259303"/>
              <a:gd name="connsiteY12" fmla="*/ 0 h 3242475"/>
              <a:gd name="connsiteX0" fmla="*/ 1065864 w 3259303"/>
              <a:gd name="connsiteY0" fmla="*/ 5609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5609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218783 w 3259303"/>
              <a:gd name="connsiteY9" fmla="*/ 2328074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37566 w 3259303"/>
              <a:gd name="connsiteY9" fmla="*/ 2260757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37566 w 3259303"/>
              <a:gd name="connsiteY9" fmla="*/ 2260757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48785 w 3259303"/>
              <a:gd name="connsiteY9" fmla="*/ 2232708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48785 w 3259303"/>
              <a:gd name="connsiteY9" fmla="*/ 2232708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48785 w 3259303"/>
              <a:gd name="connsiteY9" fmla="*/ 2232708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48785 w 3259303"/>
              <a:gd name="connsiteY9" fmla="*/ 2232708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48785 w 3259303"/>
              <a:gd name="connsiteY9" fmla="*/ 2232708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48785 w 3259303"/>
              <a:gd name="connsiteY9" fmla="*/ 2232708 h 3242474"/>
              <a:gd name="connsiteX10" fmla="*/ 1593187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48785 w 3259303"/>
              <a:gd name="connsiteY9" fmla="*/ 2232708 h 3242474"/>
              <a:gd name="connsiteX10" fmla="*/ 1576358 w 3259303"/>
              <a:gd name="connsiteY10" fmla="*/ 1991485 h 3242474"/>
              <a:gd name="connsiteX11" fmla="*/ 1250989 w 3259303"/>
              <a:gd name="connsiteY11" fmla="*/ 959279 h 3242474"/>
              <a:gd name="connsiteX12" fmla="*/ 1065864 w 3259303"/>
              <a:gd name="connsiteY12" fmla="*/ 16828 h 3242474"/>
              <a:gd name="connsiteX0" fmla="*/ 1065864 w 3259303"/>
              <a:gd name="connsiteY0" fmla="*/ 16828 h 3242474"/>
              <a:gd name="connsiteX1" fmla="*/ 1464162 w 3259303"/>
              <a:gd name="connsiteY1" fmla="*/ 0 h 3242474"/>
              <a:gd name="connsiteX2" fmla="*/ 1682945 w 3259303"/>
              <a:gd name="connsiteY2" fmla="*/ 734886 h 3242474"/>
              <a:gd name="connsiteX3" fmla="*/ 2417830 w 3259303"/>
              <a:gd name="connsiteY3" fmla="*/ 560982 h 3242474"/>
              <a:gd name="connsiteX4" fmla="*/ 3259303 w 3259303"/>
              <a:gd name="connsiteY4" fmla="*/ 1828800 h 3242474"/>
              <a:gd name="connsiteX5" fmla="*/ 2311244 w 3259303"/>
              <a:gd name="connsiteY5" fmla="*/ 3107838 h 3242474"/>
              <a:gd name="connsiteX6" fmla="*/ 622689 w 3259303"/>
              <a:gd name="connsiteY6" fmla="*/ 2664663 h 3242474"/>
              <a:gd name="connsiteX7" fmla="*/ 398297 w 3259303"/>
              <a:gd name="connsiteY7" fmla="*/ 3242474 h 3242474"/>
              <a:gd name="connsiteX8" fmla="*/ 0 w 3259303"/>
              <a:gd name="connsiteY8" fmla="*/ 3236864 h 3242474"/>
              <a:gd name="connsiteX9" fmla="*/ 448785 w 3259303"/>
              <a:gd name="connsiteY9" fmla="*/ 2232708 h 3242474"/>
              <a:gd name="connsiteX10" fmla="*/ 1576358 w 3259303"/>
              <a:gd name="connsiteY10" fmla="*/ 1991485 h 3242474"/>
              <a:gd name="connsiteX11" fmla="*/ 1250989 w 3259303"/>
              <a:gd name="connsiteY11" fmla="*/ 959279 h 3242474"/>
              <a:gd name="connsiteX12" fmla="*/ 1065864 w 3259303"/>
              <a:gd name="connsiteY12" fmla="*/ 16828 h 3242474"/>
              <a:gd name="connsiteX0" fmla="*/ 1004156 w 3197595"/>
              <a:gd name="connsiteY0" fmla="*/ 16828 h 3242474"/>
              <a:gd name="connsiteX1" fmla="*/ 1402454 w 3197595"/>
              <a:gd name="connsiteY1" fmla="*/ 0 h 3242474"/>
              <a:gd name="connsiteX2" fmla="*/ 1621237 w 3197595"/>
              <a:gd name="connsiteY2" fmla="*/ 734886 h 3242474"/>
              <a:gd name="connsiteX3" fmla="*/ 2356122 w 3197595"/>
              <a:gd name="connsiteY3" fmla="*/ 560982 h 3242474"/>
              <a:gd name="connsiteX4" fmla="*/ 3197595 w 3197595"/>
              <a:gd name="connsiteY4" fmla="*/ 1828800 h 3242474"/>
              <a:gd name="connsiteX5" fmla="*/ 2249536 w 3197595"/>
              <a:gd name="connsiteY5" fmla="*/ 3107838 h 3242474"/>
              <a:gd name="connsiteX6" fmla="*/ 560981 w 3197595"/>
              <a:gd name="connsiteY6" fmla="*/ 2664663 h 3242474"/>
              <a:gd name="connsiteX7" fmla="*/ 336589 w 3197595"/>
              <a:gd name="connsiteY7" fmla="*/ 3242474 h 3242474"/>
              <a:gd name="connsiteX8" fmla="*/ 0 w 3197595"/>
              <a:gd name="connsiteY8" fmla="*/ 3236864 h 3242474"/>
              <a:gd name="connsiteX9" fmla="*/ 387077 w 3197595"/>
              <a:gd name="connsiteY9" fmla="*/ 2232708 h 3242474"/>
              <a:gd name="connsiteX10" fmla="*/ 1514650 w 3197595"/>
              <a:gd name="connsiteY10" fmla="*/ 1991485 h 3242474"/>
              <a:gd name="connsiteX11" fmla="*/ 1189281 w 3197595"/>
              <a:gd name="connsiteY11" fmla="*/ 959279 h 3242474"/>
              <a:gd name="connsiteX12" fmla="*/ 1004156 w 3197595"/>
              <a:gd name="connsiteY12" fmla="*/ 16828 h 3242474"/>
              <a:gd name="connsiteX0" fmla="*/ 1011476 w 3204915"/>
              <a:gd name="connsiteY0" fmla="*/ 16828 h 3242474"/>
              <a:gd name="connsiteX1" fmla="*/ 1409774 w 3204915"/>
              <a:gd name="connsiteY1" fmla="*/ 0 h 3242474"/>
              <a:gd name="connsiteX2" fmla="*/ 1628557 w 3204915"/>
              <a:gd name="connsiteY2" fmla="*/ 734886 h 3242474"/>
              <a:gd name="connsiteX3" fmla="*/ 2363442 w 3204915"/>
              <a:gd name="connsiteY3" fmla="*/ 560982 h 3242474"/>
              <a:gd name="connsiteX4" fmla="*/ 3204915 w 3204915"/>
              <a:gd name="connsiteY4" fmla="*/ 1828800 h 3242474"/>
              <a:gd name="connsiteX5" fmla="*/ 2256856 w 3204915"/>
              <a:gd name="connsiteY5" fmla="*/ 3107838 h 3242474"/>
              <a:gd name="connsiteX6" fmla="*/ 568301 w 3204915"/>
              <a:gd name="connsiteY6" fmla="*/ 2664663 h 3242474"/>
              <a:gd name="connsiteX7" fmla="*/ 343909 w 3204915"/>
              <a:gd name="connsiteY7" fmla="*/ 3242474 h 3242474"/>
              <a:gd name="connsiteX8" fmla="*/ 7320 w 3204915"/>
              <a:gd name="connsiteY8" fmla="*/ 3236864 h 3242474"/>
              <a:gd name="connsiteX9" fmla="*/ 394397 w 3204915"/>
              <a:gd name="connsiteY9" fmla="*/ 2232708 h 3242474"/>
              <a:gd name="connsiteX10" fmla="*/ 1521970 w 3204915"/>
              <a:gd name="connsiteY10" fmla="*/ 1991485 h 3242474"/>
              <a:gd name="connsiteX11" fmla="*/ 1196601 w 3204915"/>
              <a:gd name="connsiteY11" fmla="*/ 959279 h 3242474"/>
              <a:gd name="connsiteX12" fmla="*/ 1011476 w 3204915"/>
              <a:gd name="connsiteY12" fmla="*/ 16828 h 3242474"/>
              <a:gd name="connsiteX0" fmla="*/ 1007292 w 3200731"/>
              <a:gd name="connsiteY0" fmla="*/ 16828 h 3242474"/>
              <a:gd name="connsiteX1" fmla="*/ 1405590 w 3200731"/>
              <a:gd name="connsiteY1" fmla="*/ 0 h 3242474"/>
              <a:gd name="connsiteX2" fmla="*/ 1624373 w 3200731"/>
              <a:gd name="connsiteY2" fmla="*/ 734886 h 3242474"/>
              <a:gd name="connsiteX3" fmla="*/ 2359258 w 3200731"/>
              <a:gd name="connsiteY3" fmla="*/ 560982 h 3242474"/>
              <a:gd name="connsiteX4" fmla="*/ 3200731 w 3200731"/>
              <a:gd name="connsiteY4" fmla="*/ 1828800 h 3242474"/>
              <a:gd name="connsiteX5" fmla="*/ 2252672 w 3200731"/>
              <a:gd name="connsiteY5" fmla="*/ 3107838 h 3242474"/>
              <a:gd name="connsiteX6" fmla="*/ 564117 w 3200731"/>
              <a:gd name="connsiteY6" fmla="*/ 2664663 h 3242474"/>
              <a:gd name="connsiteX7" fmla="*/ 339725 w 3200731"/>
              <a:gd name="connsiteY7" fmla="*/ 3242474 h 3242474"/>
              <a:gd name="connsiteX8" fmla="*/ 3136 w 3200731"/>
              <a:gd name="connsiteY8" fmla="*/ 3236864 h 3242474"/>
              <a:gd name="connsiteX9" fmla="*/ 390213 w 3200731"/>
              <a:gd name="connsiteY9" fmla="*/ 2232708 h 3242474"/>
              <a:gd name="connsiteX10" fmla="*/ 1517786 w 3200731"/>
              <a:gd name="connsiteY10" fmla="*/ 1991485 h 3242474"/>
              <a:gd name="connsiteX11" fmla="*/ 1192417 w 3200731"/>
              <a:gd name="connsiteY11" fmla="*/ 959279 h 3242474"/>
              <a:gd name="connsiteX12" fmla="*/ 1007292 w 3200731"/>
              <a:gd name="connsiteY12" fmla="*/ 16828 h 3242474"/>
              <a:gd name="connsiteX0" fmla="*/ 1051443 w 3244882"/>
              <a:gd name="connsiteY0" fmla="*/ 16828 h 3242474"/>
              <a:gd name="connsiteX1" fmla="*/ 1449741 w 3244882"/>
              <a:gd name="connsiteY1" fmla="*/ 0 h 3242474"/>
              <a:gd name="connsiteX2" fmla="*/ 1668524 w 3244882"/>
              <a:gd name="connsiteY2" fmla="*/ 734886 h 3242474"/>
              <a:gd name="connsiteX3" fmla="*/ 2403409 w 3244882"/>
              <a:gd name="connsiteY3" fmla="*/ 560982 h 3242474"/>
              <a:gd name="connsiteX4" fmla="*/ 3244882 w 3244882"/>
              <a:gd name="connsiteY4" fmla="*/ 1828800 h 3242474"/>
              <a:gd name="connsiteX5" fmla="*/ 2296823 w 3244882"/>
              <a:gd name="connsiteY5" fmla="*/ 3107838 h 3242474"/>
              <a:gd name="connsiteX6" fmla="*/ 608268 w 3244882"/>
              <a:gd name="connsiteY6" fmla="*/ 2664663 h 3242474"/>
              <a:gd name="connsiteX7" fmla="*/ 383876 w 3244882"/>
              <a:gd name="connsiteY7" fmla="*/ 3242474 h 3242474"/>
              <a:gd name="connsiteX8" fmla="*/ 2408 w 3244882"/>
              <a:gd name="connsiteY8" fmla="*/ 3236864 h 3242474"/>
              <a:gd name="connsiteX9" fmla="*/ 434364 w 3244882"/>
              <a:gd name="connsiteY9" fmla="*/ 2232708 h 3242474"/>
              <a:gd name="connsiteX10" fmla="*/ 1561937 w 3244882"/>
              <a:gd name="connsiteY10" fmla="*/ 1991485 h 3242474"/>
              <a:gd name="connsiteX11" fmla="*/ 1236568 w 3244882"/>
              <a:gd name="connsiteY11" fmla="*/ 959279 h 3242474"/>
              <a:gd name="connsiteX12" fmla="*/ 1051443 w 3244882"/>
              <a:gd name="connsiteY12" fmla="*/ 16828 h 3242474"/>
              <a:gd name="connsiteX0" fmla="*/ 1049313 w 3242752"/>
              <a:gd name="connsiteY0" fmla="*/ 16828 h 3242474"/>
              <a:gd name="connsiteX1" fmla="*/ 1447611 w 3242752"/>
              <a:gd name="connsiteY1" fmla="*/ 0 h 3242474"/>
              <a:gd name="connsiteX2" fmla="*/ 1666394 w 3242752"/>
              <a:gd name="connsiteY2" fmla="*/ 734886 h 3242474"/>
              <a:gd name="connsiteX3" fmla="*/ 2401279 w 3242752"/>
              <a:gd name="connsiteY3" fmla="*/ 560982 h 3242474"/>
              <a:gd name="connsiteX4" fmla="*/ 3242752 w 3242752"/>
              <a:gd name="connsiteY4" fmla="*/ 1828800 h 3242474"/>
              <a:gd name="connsiteX5" fmla="*/ 2294693 w 3242752"/>
              <a:gd name="connsiteY5" fmla="*/ 3107838 h 3242474"/>
              <a:gd name="connsiteX6" fmla="*/ 606138 w 3242752"/>
              <a:gd name="connsiteY6" fmla="*/ 2664663 h 3242474"/>
              <a:gd name="connsiteX7" fmla="*/ 381746 w 3242752"/>
              <a:gd name="connsiteY7" fmla="*/ 3242474 h 3242474"/>
              <a:gd name="connsiteX8" fmla="*/ 278 w 3242752"/>
              <a:gd name="connsiteY8" fmla="*/ 3236864 h 3242474"/>
              <a:gd name="connsiteX9" fmla="*/ 432234 w 3242752"/>
              <a:gd name="connsiteY9" fmla="*/ 2232708 h 3242474"/>
              <a:gd name="connsiteX10" fmla="*/ 1559807 w 3242752"/>
              <a:gd name="connsiteY10" fmla="*/ 1991485 h 3242474"/>
              <a:gd name="connsiteX11" fmla="*/ 1234438 w 3242752"/>
              <a:gd name="connsiteY11" fmla="*/ 959279 h 3242474"/>
              <a:gd name="connsiteX12" fmla="*/ 1049313 w 3242752"/>
              <a:gd name="connsiteY12" fmla="*/ 16828 h 3242474"/>
              <a:gd name="connsiteX0" fmla="*/ 1049035 w 3242474"/>
              <a:gd name="connsiteY0" fmla="*/ 16828 h 3242474"/>
              <a:gd name="connsiteX1" fmla="*/ 1447333 w 3242474"/>
              <a:gd name="connsiteY1" fmla="*/ 0 h 3242474"/>
              <a:gd name="connsiteX2" fmla="*/ 1666116 w 3242474"/>
              <a:gd name="connsiteY2" fmla="*/ 734886 h 3242474"/>
              <a:gd name="connsiteX3" fmla="*/ 2401001 w 3242474"/>
              <a:gd name="connsiteY3" fmla="*/ 560982 h 3242474"/>
              <a:gd name="connsiteX4" fmla="*/ 3242474 w 3242474"/>
              <a:gd name="connsiteY4" fmla="*/ 1828800 h 3242474"/>
              <a:gd name="connsiteX5" fmla="*/ 2294415 w 3242474"/>
              <a:gd name="connsiteY5" fmla="*/ 3107838 h 3242474"/>
              <a:gd name="connsiteX6" fmla="*/ 605860 w 3242474"/>
              <a:gd name="connsiteY6" fmla="*/ 2664663 h 3242474"/>
              <a:gd name="connsiteX7" fmla="*/ 381468 w 3242474"/>
              <a:gd name="connsiteY7" fmla="*/ 3242474 h 3242474"/>
              <a:gd name="connsiteX8" fmla="*/ 0 w 3242474"/>
              <a:gd name="connsiteY8" fmla="*/ 3236864 h 3242474"/>
              <a:gd name="connsiteX9" fmla="*/ 431956 w 3242474"/>
              <a:gd name="connsiteY9" fmla="*/ 2232708 h 3242474"/>
              <a:gd name="connsiteX10" fmla="*/ 1559529 w 3242474"/>
              <a:gd name="connsiteY10" fmla="*/ 1991485 h 3242474"/>
              <a:gd name="connsiteX11" fmla="*/ 1234160 w 3242474"/>
              <a:gd name="connsiteY11" fmla="*/ 959279 h 3242474"/>
              <a:gd name="connsiteX12" fmla="*/ 1049035 w 3242474"/>
              <a:gd name="connsiteY12" fmla="*/ 16828 h 3242474"/>
              <a:gd name="connsiteX0" fmla="*/ 1049035 w 3242474"/>
              <a:gd name="connsiteY0" fmla="*/ 16828 h 3242474"/>
              <a:gd name="connsiteX1" fmla="*/ 1447333 w 3242474"/>
              <a:gd name="connsiteY1" fmla="*/ 0 h 3242474"/>
              <a:gd name="connsiteX2" fmla="*/ 1666116 w 3242474"/>
              <a:gd name="connsiteY2" fmla="*/ 734886 h 3242474"/>
              <a:gd name="connsiteX3" fmla="*/ 2401001 w 3242474"/>
              <a:gd name="connsiteY3" fmla="*/ 560982 h 3242474"/>
              <a:gd name="connsiteX4" fmla="*/ 3242474 w 3242474"/>
              <a:gd name="connsiteY4" fmla="*/ 1828800 h 3242474"/>
              <a:gd name="connsiteX5" fmla="*/ 2294415 w 3242474"/>
              <a:gd name="connsiteY5" fmla="*/ 3107838 h 3242474"/>
              <a:gd name="connsiteX6" fmla="*/ 605860 w 3242474"/>
              <a:gd name="connsiteY6" fmla="*/ 2664663 h 3242474"/>
              <a:gd name="connsiteX7" fmla="*/ 381468 w 3242474"/>
              <a:gd name="connsiteY7" fmla="*/ 3242474 h 3242474"/>
              <a:gd name="connsiteX8" fmla="*/ 0 w 3242474"/>
              <a:gd name="connsiteY8" fmla="*/ 3236864 h 3242474"/>
              <a:gd name="connsiteX9" fmla="*/ 431956 w 3242474"/>
              <a:gd name="connsiteY9" fmla="*/ 2232708 h 3242474"/>
              <a:gd name="connsiteX10" fmla="*/ 1559529 w 3242474"/>
              <a:gd name="connsiteY10" fmla="*/ 1991485 h 3242474"/>
              <a:gd name="connsiteX11" fmla="*/ 1234160 w 3242474"/>
              <a:gd name="connsiteY11" fmla="*/ 959279 h 3242474"/>
              <a:gd name="connsiteX12" fmla="*/ 1049035 w 3242474"/>
              <a:gd name="connsiteY12" fmla="*/ 16828 h 3242474"/>
              <a:gd name="connsiteX0" fmla="*/ 1049035 w 3242474"/>
              <a:gd name="connsiteY0" fmla="*/ 16828 h 3242474"/>
              <a:gd name="connsiteX1" fmla="*/ 1447333 w 3242474"/>
              <a:gd name="connsiteY1" fmla="*/ 0 h 3242474"/>
              <a:gd name="connsiteX2" fmla="*/ 1666116 w 3242474"/>
              <a:gd name="connsiteY2" fmla="*/ 734886 h 3242474"/>
              <a:gd name="connsiteX3" fmla="*/ 2401001 w 3242474"/>
              <a:gd name="connsiteY3" fmla="*/ 560982 h 3242474"/>
              <a:gd name="connsiteX4" fmla="*/ 3242474 w 3242474"/>
              <a:gd name="connsiteY4" fmla="*/ 1828800 h 3242474"/>
              <a:gd name="connsiteX5" fmla="*/ 2294415 w 3242474"/>
              <a:gd name="connsiteY5" fmla="*/ 3107838 h 3242474"/>
              <a:gd name="connsiteX6" fmla="*/ 605860 w 3242474"/>
              <a:gd name="connsiteY6" fmla="*/ 2664663 h 3242474"/>
              <a:gd name="connsiteX7" fmla="*/ 381468 w 3242474"/>
              <a:gd name="connsiteY7" fmla="*/ 3242474 h 3242474"/>
              <a:gd name="connsiteX8" fmla="*/ 0 w 3242474"/>
              <a:gd name="connsiteY8" fmla="*/ 3236864 h 3242474"/>
              <a:gd name="connsiteX9" fmla="*/ 431956 w 3242474"/>
              <a:gd name="connsiteY9" fmla="*/ 2232708 h 3242474"/>
              <a:gd name="connsiteX10" fmla="*/ 1559529 w 3242474"/>
              <a:gd name="connsiteY10" fmla="*/ 1991485 h 3242474"/>
              <a:gd name="connsiteX11" fmla="*/ 1234160 w 3242474"/>
              <a:gd name="connsiteY11" fmla="*/ 959279 h 3242474"/>
              <a:gd name="connsiteX12" fmla="*/ 1049035 w 3242474"/>
              <a:gd name="connsiteY12" fmla="*/ 16828 h 3242474"/>
              <a:gd name="connsiteX0" fmla="*/ 1049035 w 3242474"/>
              <a:gd name="connsiteY0" fmla="*/ 16828 h 3242474"/>
              <a:gd name="connsiteX1" fmla="*/ 1447333 w 3242474"/>
              <a:gd name="connsiteY1" fmla="*/ 0 h 3242474"/>
              <a:gd name="connsiteX2" fmla="*/ 1666116 w 3242474"/>
              <a:gd name="connsiteY2" fmla="*/ 734886 h 3242474"/>
              <a:gd name="connsiteX3" fmla="*/ 2401001 w 3242474"/>
              <a:gd name="connsiteY3" fmla="*/ 560982 h 3242474"/>
              <a:gd name="connsiteX4" fmla="*/ 3242474 w 3242474"/>
              <a:gd name="connsiteY4" fmla="*/ 1828800 h 3242474"/>
              <a:gd name="connsiteX5" fmla="*/ 2294415 w 3242474"/>
              <a:gd name="connsiteY5" fmla="*/ 3107838 h 3242474"/>
              <a:gd name="connsiteX6" fmla="*/ 605860 w 3242474"/>
              <a:gd name="connsiteY6" fmla="*/ 2664663 h 3242474"/>
              <a:gd name="connsiteX7" fmla="*/ 381468 w 3242474"/>
              <a:gd name="connsiteY7" fmla="*/ 3242474 h 3242474"/>
              <a:gd name="connsiteX8" fmla="*/ 0 w 3242474"/>
              <a:gd name="connsiteY8" fmla="*/ 3236864 h 3242474"/>
              <a:gd name="connsiteX9" fmla="*/ 431956 w 3242474"/>
              <a:gd name="connsiteY9" fmla="*/ 2232708 h 3242474"/>
              <a:gd name="connsiteX10" fmla="*/ 1559529 w 3242474"/>
              <a:gd name="connsiteY10" fmla="*/ 1991485 h 3242474"/>
              <a:gd name="connsiteX11" fmla="*/ 1234160 w 3242474"/>
              <a:gd name="connsiteY11" fmla="*/ 959279 h 3242474"/>
              <a:gd name="connsiteX12" fmla="*/ 1049035 w 3242474"/>
              <a:gd name="connsiteY12" fmla="*/ 16828 h 3242474"/>
              <a:gd name="connsiteX0" fmla="*/ 1049035 w 3242474"/>
              <a:gd name="connsiteY0" fmla="*/ 16828 h 3242474"/>
              <a:gd name="connsiteX1" fmla="*/ 1447333 w 3242474"/>
              <a:gd name="connsiteY1" fmla="*/ 0 h 3242474"/>
              <a:gd name="connsiteX2" fmla="*/ 1666116 w 3242474"/>
              <a:gd name="connsiteY2" fmla="*/ 734886 h 3242474"/>
              <a:gd name="connsiteX3" fmla="*/ 2401001 w 3242474"/>
              <a:gd name="connsiteY3" fmla="*/ 560982 h 3242474"/>
              <a:gd name="connsiteX4" fmla="*/ 3242474 w 3242474"/>
              <a:gd name="connsiteY4" fmla="*/ 1828800 h 3242474"/>
              <a:gd name="connsiteX5" fmla="*/ 2300025 w 3242474"/>
              <a:gd name="connsiteY5" fmla="*/ 3046130 h 3242474"/>
              <a:gd name="connsiteX6" fmla="*/ 605860 w 3242474"/>
              <a:gd name="connsiteY6" fmla="*/ 2664663 h 3242474"/>
              <a:gd name="connsiteX7" fmla="*/ 381468 w 3242474"/>
              <a:gd name="connsiteY7" fmla="*/ 3242474 h 3242474"/>
              <a:gd name="connsiteX8" fmla="*/ 0 w 3242474"/>
              <a:gd name="connsiteY8" fmla="*/ 3236864 h 3242474"/>
              <a:gd name="connsiteX9" fmla="*/ 431956 w 3242474"/>
              <a:gd name="connsiteY9" fmla="*/ 2232708 h 3242474"/>
              <a:gd name="connsiteX10" fmla="*/ 1559529 w 3242474"/>
              <a:gd name="connsiteY10" fmla="*/ 1991485 h 3242474"/>
              <a:gd name="connsiteX11" fmla="*/ 1234160 w 3242474"/>
              <a:gd name="connsiteY11" fmla="*/ 959279 h 3242474"/>
              <a:gd name="connsiteX12" fmla="*/ 1049035 w 3242474"/>
              <a:gd name="connsiteY12" fmla="*/ 16828 h 3242474"/>
              <a:gd name="connsiteX0" fmla="*/ 1049035 w 3242474"/>
              <a:gd name="connsiteY0" fmla="*/ 16828 h 3242474"/>
              <a:gd name="connsiteX1" fmla="*/ 1447333 w 3242474"/>
              <a:gd name="connsiteY1" fmla="*/ 0 h 3242474"/>
              <a:gd name="connsiteX2" fmla="*/ 1666116 w 3242474"/>
              <a:gd name="connsiteY2" fmla="*/ 734886 h 3242474"/>
              <a:gd name="connsiteX3" fmla="*/ 2401001 w 3242474"/>
              <a:gd name="connsiteY3" fmla="*/ 560982 h 3242474"/>
              <a:gd name="connsiteX4" fmla="*/ 3242474 w 3242474"/>
              <a:gd name="connsiteY4" fmla="*/ 1828800 h 3242474"/>
              <a:gd name="connsiteX5" fmla="*/ 2300025 w 3242474"/>
              <a:gd name="connsiteY5" fmla="*/ 3046130 h 3242474"/>
              <a:gd name="connsiteX6" fmla="*/ 605860 w 3242474"/>
              <a:gd name="connsiteY6" fmla="*/ 2664663 h 3242474"/>
              <a:gd name="connsiteX7" fmla="*/ 381468 w 3242474"/>
              <a:gd name="connsiteY7" fmla="*/ 3242474 h 3242474"/>
              <a:gd name="connsiteX8" fmla="*/ 0 w 3242474"/>
              <a:gd name="connsiteY8" fmla="*/ 3236864 h 3242474"/>
              <a:gd name="connsiteX9" fmla="*/ 431956 w 3242474"/>
              <a:gd name="connsiteY9" fmla="*/ 2232708 h 3242474"/>
              <a:gd name="connsiteX10" fmla="*/ 1559529 w 3242474"/>
              <a:gd name="connsiteY10" fmla="*/ 1991485 h 3242474"/>
              <a:gd name="connsiteX11" fmla="*/ 1234160 w 3242474"/>
              <a:gd name="connsiteY11" fmla="*/ 959279 h 3242474"/>
              <a:gd name="connsiteX12" fmla="*/ 1049035 w 3242474"/>
              <a:gd name="connsiteY12" fmla="*/ 16828 h 3242474"/>
              <a:gd name="connsiteX0" fmla="*/ 1049035 w 3242474"/>
              <a:gd name="connsiteY0" fmla="*/ 16828 h 3242474"/>
              <a:gd name="connsiteX1" fmla="*/ 1447333 w 3242474"/>
              <a:gd name="connsiteY1" fmla="*/ 0 h 3242474"/>
              <a:gd name="connsiteX2" fmla="*/ 1666116 w 3242474"/>
              <a:gd name="connsiteY2" fmla="*/ 734886 h 3242474"/>
              <a:gd name="connsiteX3" fmla="*/ 2401001 w 3242474"/>
              <a:gd name="connsiteY3" fmla="*/ 560982 h 3242474"/>
              <a:gd name="connsiteX4" fmla="*/ 3242474 w 3242474"/>
              <a:gd name="connsiteY4" fmla="*/ 1828800 h 3242474"/>
              <a:gd name="connsiteX5" fmla="*/ 2300025 w 3242474"/>
              <a:gd name="connsiteY5" fmla="*/ 3046130 h 3242474"/>
              <a:gd name="connsiteX6" fmla="*/ 605860 w 3242474"/>
              <a:gd name="connsiteY6" fmla="*/ 2664663 h 3242474"/>
              <a:gd name="connsiteX7" fmla="*/ 381468 w 3242474"/>
              <a:gd name="connsiteY7" fmla="*/ 3242474 h 3242474"/>
              <a:gd name="connsiteX8" fmla="*/ 0 w 3242474"/>
              <a:gd name="connsiteY8" fmla="*/ 3236864 h 3242474"/>
              <a:gd name="connsiteX9" fmla="*/ 431956 w 3242474"/>
              <a:gd name="connsiteY9" fmla="*/ 2232708 h 3242474"/>
              <a:gd name="connsiteX10" fmla="*/ 1559529 w 3242474"/>
              <a:gd name="connsiteY10" fmla="*/ 1991485 h 3242474"/>
              <a:gd name="connsiteX11" fmla="*/ 1234160 w 3242474"/>
              <a:gd name="connsiteY11" fmla="*/ 959279 h 3242474"/>
              <a:gd name="connsiteX12" fmla="*/ 1049035 w 3242474"/>
              <a:gd name="connsiteY12" fmla="*/ 16828 h 3242474"/>
              <a:gd name="connsiteX0" fmla="*/ 1049035 w 3242474"/>
              <a:gd name="connsiteY0" fmla="*/ 16828 h 3242474"/>
              <a:gd name="connsiteX1" fmla="*/ 1447333 w 3242474"/>
              <a:gd name="connsiteY1" fmla="*/ 0 h 3242474"/>
              <a:gd name="connsiteX2" fmla="*/ 1666116 w 3242474"/>
              <a:gd name="connsiteY2" fmla="*/ 734886 h 3242474"/>
              <a:gd name="connsiteX3" fmla="*/ 2401001 w 3242474"/>
              <a:gd name="connsiteY3" fmla="*/ 560982 h 3242474"/>
              <a:gd name="connsiteX4" fmla="*/ 3242474 w 3242474"/>
              <a:gd name="connsiteY4" fmla="*/ 1828800 h 3242474"/>
              <a:gd name="connsiteX5" fmla="*/ 2300025 w 3242474"/>
              <a:gd name="connsiteY5" fmla="*/ 3046130 h 3242474"/>
              <a:gd name="connsiteX6" fmla="*/ 605860 w 3242474"/>
              <a:gd name="connsiteY6" fmla="*/ 2664663 h 3242474"/>
              <a:gd name="connsiteX7" fmla="*/ 381468 w 3242474"/>
              <a:gd name="connsiteY7" fmla="*/ 3242474 h 3242474"/>
              <a:gd name="connsiteX8" fmla="*/ 0 w 3242474"/>
              <a:gd name="connsiteY8" fmla="*/ 3236864 h 3242474"/>
              <a:gd name="connsiteX9" fmla="*/ 431956 w 3242474"/>
              <a:gd name="connsiteY9" fmla="*/ 2232708 h 3242474"/>
              <a:gd name="connsiteX10" fmla="*/ 1559529 w 3242474"/>
              <a:gd name="connsiteY10" fmla="*/ 1991485 h 3242474"/>
              <a:gd name="connsiteX11" fmla="*/ 1234160 w 3242474"/>
              <a:gd name="connsiteY11" fmla="*/ 959279 h 3242474"/>
              <a:gd name="connsiteX12" fmla="*/ 1049035 w 3242474"/>
              <a:gd name="connsiteY12" fmla="*/ 16828 h 3242474"/>
              <a:gd name="connsiteX0" fmla="*/ 1049035 w 3186376"/>
              <a:gd name="connsiteY0" fmla="*/ 16828 h 3242474"/>
              <a:gd name="connsiteX1" fmla="*/ 1447333 w 3186376"/>
              <a:gd name="connsiteY1" fmla="*/ 0 h 3242474"/>
              <a:gd name="connsiteX2" fmla="*/ 1666116 w 3186376"/>
              <a:gd name="connsiteY2" fmla="*/ 734886 h 3242474"/>
              <a:gd name="connsiteX3" fmla="*/ 2401001 w 3186376"/>
              <a:gd name="connsiteY3" fmla="*/ 560982 h 3242474"/>
              <a:gd name="connsiteX4" fmla="*/ 3186376 w 3186376"/>
              <a:gd name="connsiteY4" fmla="*/ 1828800 h 3242474"/>
              <a:gd name="connsiteX5" fmla="*/ 2300025 w 3186376"/>
              <a:gd name="connsiteY5" fmla="*/ 3046130 h 3242474"/>
              <a:gd name="connsiteX6" fmla="*/ 605860 w 3186376"/>
              <a:gd name="connsiteY6" fmla="*/ 2664663 h 3242474"/>
              <a:gd name="connsiteX7" fmla="*/ 381468 w 3186376"/>
              <a:gd name="connsiteY7" fmla="*/ 3242474 h 3242474"/>
              <a:gd name="connsiteX8" fmla="*/ 0 w 3186376"/>
              <a:gd name="connsiteY8" fmla="*/ 3236864 h 3242474"/>
              <a:gd name="connsiteX9" fmla="*/ 431956 w 3186376"/>
              <a:gd name="connsiteY9" fmla="*/ 2232708 h 3242474"/>
              <a:gd name="connsiteX10" fmla="*/ 1559529 w 3186376"/>
              <a:gd name="connsiteY10" fmla="*/ 1991485 h 3242474"/>
              <a:gd name="connsiteX11" fmla="*/ 1234160 w 3186376"/>
              <a:gd name="connsiteY11" fmla="*/ 959279 h 3242474"/>
              <a:gd name="connsiteX12" fmla="*/ 1049035 w 3186376"/>
              <a:gd name="connsiteY12" fmla="*/ 16828 h 3242474"/>
              <a:gd name="connsiteX0" fmla="*/ 1049035 w 3186376"/>
              <a:gd name="connsiteY0" fmla="*/ 16828 h 3242474"/>
              <a:gd name="connsiteX1" fmla="*/ 1447333 w 3186376"/>
              <a:gd name="connsiteY1" fmla="*/ 0 h 3242474"/>
              <a:gd name="connsiteX2" fmla="*/ 1666116 w 3186376"/>
              <a:gd name="connsiteY2" fmla="*/ 734886 h 3242474"/>
              <a:gd name="connsiteX3" fmla="*/ 2401001 w 3186376"/>
              <a:gd name="connsiteY3" fmla="*/ 560982 h 3242474"/>
              <a:gd name="connsiteX4" fmla="*/ 3186376 w 3186376"/>
              <a:gd name="connsiteY4" fmla="*/ 1828800 h 3242474"/>
              <a:gd name="connsiteX5" fmla="*/ 2300025 w 3186376"/>
              <a:gd name="connsiteY5" fmla="*/ 3046130 h 3242474"/>
              <a:gd name="connsiteX6" fmla="*/ 605860 w 3186376"/>
              <a:gd name="connsiteY6" fmla="*/ 2664663 h 3242474"/>
              <a:gd name="connsiteX7" fmla="*/ 381468 w 3186376"/>
              <a:gd name="connsiteY7" fmla="*/ 3242474 h 3242474"/>
              <a:gd name="connsiteX8" fmla="*/ 0 w 3186376"/>
              <a:gd name="connsiteY8" fmla="*/ 3236864 h 3242474"/>
              <a:gd name="connsiteX9" fmla="*/ 431956 w 3186376"/>
              <a:gd name="connsiteY9" fmla="*/ 2232708 h 3242474"/>
              <a:gd name="connsiteX10" fmla="*/ 1559529 w 3186376"/>
              <a:gd name="connsiteY10" fmla="*/ 1991485 h 3242474"/>
              <a:gd name="connsiteX11" fmla="*/ 1234160 w 3186376"/>
              <a:gd name="connsiteY11" fmla="*/ 959279 h 3242474"/>
              <a:gd name="connsiteX12" fmla="*/ 1049035 w 3186376"/>
              <a:gd name="connsiteY12" fmla="*/ 16828 h 3242474"/>
              <a:gd name="connsiteX0" fmla="*/ 1049035 w 3186376"/>
              <a:gd name="connsiteY0" fmla="*/ 16828 h 3242474"/>
              <a:gd name="connsiteX1" fmla="*/ 1447333 w 3186376"/>
              <a:gd name="connsiteY1" fmla="*/ 0 h 3242474"/>
              <a:gd name="connsiteX2" fmla="*/ 1666116 w 3186376"/>
              <a:gd name="connsiteY2" fmla="*/ 734886 h 3242474"/>
              <a:gd name="connsiteX3" fmla="*/ 2401001 w 3186376"/>
              <a:gd name="connsiteY3" fmla="*/ 560982 h 3242474"/>
              <a:gd name="connsiteX4" fmla="*/ 3186376 w 3186376"/>
              <a:gd name="connsiteY4" fmla="*/ 1828800 h 3242474"/>
              <a:gd name="connsiteX5" fmla="*/ 2300025 w 3186376"/>
              <a:gd name="connsiteY5" fmla="*/ 3046130 h 3242474"/>
              <a:gd name="connsiteX6" fmla="*/ 605860 w 3186376"/>
              <a:gd name="connsiteY6" fmla="*/ 2664663 h 3242474"/>
              <a:gd name="connsiteX7" fmla="*/ 381468 w 3186376"/>
              <a:gd name="connsiteY7" fmla="*/ 3242474 h 3242474"/>
              <a:gd name="connsiteX8" fmla="*/ 0 w 3186376"/>
              <a:gd name="connsiteY8" fmla="*/ 3236864 h 3242474"/>
              <a:gd name="connsiteX9" fmla="*/ 431956 w 3186376"/>
              <a:gd name="connsiteY9" fmla="*/ 2232708 h 3242474"/>
              <a:gd name="connsiteX10" fmla="*/ 1559529 w 3186376"/>
              <a:gd name="connsiteY10" fmla="*/ 1991485 h 3242474"/>
              <a:gd name="connsiteX11" fmla="*/ 1234160 w 3186376"/>
              <a:gd name="connsiteY11" fmla="*/ 959279 h 3242474"/>
              <a:gd name="connsiteX12" fmla="*/ 1049035 w 3186376"/>
              <a:gd name="connsiteY12" fmla="*/ 16828 h 3242474"/>
              <a:gd name="connsiteX0" fmla="*/ 1049035 w 3203206"/>
              <a:gd name="connsiteY0" fmla="*/ 16828 h 3242474"/>
              <a:gd name="connsiteX1" fmla="*/ 1447333 w 3203206"/>
              <a:gd name="connsiteY1" fmla="*/ 0 h 3242474"/>
              <a:gd name="connsiteX2" fmla="*/ 1666116 w 3203206"/>
              <a:gd name="connsiteY2" fmla="*/ 734886 h 3242474"/>
              <a:gd name="connsiteX3" fmla="*/ 2401001 w 3203206"/>
              <a:gd name="connsiteY3" fmla="*/ 560982 h 3242474"/>
              <a:gd name="connsiteX4" fmla="*/ 3203206 w 3203206"/>
              <a:gd name="connsiteY4" fmla="*/ 1823190 h 3242474"/>
              <a:gd name="connsiteX5" fmla="*/ 2300025 w 3203206"/>
              <a:gd name="connsiteY5" fmla="*/ 3046130 h 3242474"/>
              <a:gd name="connsiteX6" fmla="*/ 605860 w 3203206"/>
              <a:gd name="connsiteY6" fmla="*/ 2664663 h 3242474"/>
              <a:gd name="connsiteX7" fmla="*/ 381468 w 3203206"/>
              <a:gd name="connsiteY7" fmla="*/ 3242474 h 3242474"/>
              <a:gd name="connsiteX8" fmla="*/ 0 w 3203206"/>
              <a:gd name="connsiteY8" fmla="*/ 3236864 h 3242474"/>
              <a:gd name="connsiteX9" fmla="*/ 431956 w 3203206"/>
              <a:gd name="connsiteY9" fmla="*/ 2232708 h 3242474"/>
              <a:gd name="connsiteX10" fmla="*/ 1559529 w 3203206"/>
              <a:gd name="connsiteY10" fmla="*/ 1991485 h 3242474"/>
              <a:gd name="connsiteX11" fmla="*/ 1234160 w 3203206"/>
              <a:gd name="connsiteY11" fmla="*/ 959279 h 3242474"/>
              <a:gd name="connsiteX12" fmla="*/ 1049035 w 3203206"/>
              <a:gd name="connsiteY12" fmla="*/ 16828 h 3242474"/>
              <a:gd name="connsiteX0" fmla="*/ 1049035 w 3203206"/>
              <a:gd name="connsiteY0" fmla="*/ 16828 h 3242474"/>
              <a:gd name="connsiteX1" fmla="*/ 1447333 w 3203206"/>
              <a:gd name="connsiteY1" fmla="*/ 0 h 3242474"/>
              <a:gd name="connsiteX2" fmla="*/ 1666116 w 3203206"/>
              <a:gd name="connsiteY2" fmla="*/ 734886 h 3242474"/>
              <a:gd name="connsiteX3" fmla="*/ 2401001 w 3203206"/>
              <a:gd name="connsiteY3" fmla="*/ 560982 h 3242474"/>
              <a:gd name="connsiteX4" fmla="*/ 3203206 w 3203206"/>
              <a:gd name="connsiteY4" fmla="*/ 1823190 h 3242474"/>
              <a:gd name="connsiteX5" fmla="*/ 2300025 w 3203206"/>
              <a:gd name="connsiteY5" fmla="*/ 3046130 h 3242474"/>
              <a:gd name="connsiteX6" fmla="*/ 605860 w 3203206"/>
              <a:gd name="connsiteY6" fmla="*/ 2664663 h 3242474"/>
              <a:gd name="connsiteX7" fmla="*/ 381468 w 3203206"/>
              <a:gd name="connsiteY7" fmla="*/ 3242474 h 3242474"/>
              <a:gd name="connsiteX8" fmla="*/ 0 w 3203206"/>
              <a:gd name="connsiteY8" fmla="*/ 3236864 h 3242474"/>
              <a:gd name="connsiteX9" fmla="*/ 431956 w 3203206"/>
              <a:gd name="connsiteY9" fmla="*/ 2232708 h 3242474"/>
              <a:gd name="connsiteX10" fmla="*/ 1559529 w 3203206"/>
              <a:gd name="connsiteY10" fmla="*/ 1991485 h 3242474"/>
              <a:gd name="connsiteX11" fmla="*/ 1234160 w 3203206"/>
              <a:gd name="connsiteY11" fmla="*/ 959279 h 3242474"/>
              <a:gd name="connsiteX12" fmla="*/ 1049035 w 3203206"/>
              <a:gd name="connsiteY12" fmla="*/ 16828 h 3242474"/>
              <a:gd name="connsiteX0" fmla="*/ 1049035 w 3203206"/>
              <a:gd name="connsiteY0" fmla="*/ 16828 h 3242474"/>
              <a:gd name="connsiteX1" fmla="*/ 1447333 w 3203206"/>
              <a:gd name="connsiteY1" fmla="*/ 0 h 3242474"/>
              <a:gd name="connsiteX2" fmla="*/ 1666116 w 3203206"/>
              <a:gd name="connsiteY2" fmla="*/ 734886 h 3242474"/>
              <a:gd name="connsiteX3" fmla="*/ 2401001 w 3203206"/>
              <a:gd name="connsiteY3" fmla="*/ 560982 h 3242474"/>
              <a:gd name="connsiteX4" fmla="*/ 3203206 w 3203206"/>
              <a:gd name="connsiteY4" fmla="*/ 1823190 h 3242474"/>
              <a:gd name="connsiteX5" fmla="*/ 2300025 w 3203206"/>
              <a:gd name="connsiteY5" fmla="*/ 3046130 h 3242474"/>
              <a:gd name="connsiteX6" fmla="*/ 605860 w 3203206"/>
              <a:gd name="connsiteY6" fmla="*/ 2664663 h 3242474"/>
              <a:gd name="connsiteX7" fmla="*/ 381468 w 3203206"/>
              <a:gd name="connsiteY7" fmla="*/ 3242474 h 3242474"/>
              <a:gd name="connsiteX8" fmla="*/ 0 w 3203206"/>
              <a:gd name="connsiteY8" fmla="*/ 3236864 h 3242474"/>
              <a:gd name="connsiteX9" fmla="*/ 431956 w 3203206"/>
              <a:gd name="connsiteY9" fmla="*/ 2232708 h 3242474"/>
              <a:gd name="connsiteX10" fmla="*/ 1559529 w 3203206"/>
              <a:gd name="connsiteY10" fmla="*/ 1991485 h 3242474"/>
              <a:gd name="connsiteX11" fmla="*/ 1234160 w 3203206"/>
              <a:gd name="connsiteY11" fmla="*/ 959279 h 3242474"/>
              <a:gd name="connsiteX12" fmla="*/ 1049035 w 3203206"/>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431956 w 3175157"/>
              <a:gd name="connsiteY9" fmla="*/ 223270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516103 w 3175157"/>
              <a:gd name="connsiteY9" fmla="*/ 224953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516103 w 3175157"/>
              <a:gd name="connsiteY9" fmla="*/ 224953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516103 w 3175157"/>
              <a:gd name="connsiteY9" fmla="*/ 224953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175157"/>
              <a:gd name="connsiteY0" fmla="*/ 16828 h 3242474"/>
              <a:gd name="connsiteX1" fmla="*/ 1447333 w 3175157"/>
              <a:gd name="connsiteY1" fmla="*/ 0 h 3242474"/>
              <a:gd name="connsiteX2" fmla="*/ 1666116 w 3175157"/>
              <a:gd name="connsiteY2" fmla="*/ 734886 h 3242474"/>
              <a:gd name="connsiteX3" fmla="*/ 2401001 w 3175157"/>
              <a:gd name="connsiteY3" fmla="*/ 560982 h 3242474"/>
              <a:gd name="connsiteX4" fmla="*/ 3175157 w 3175157"/>
              <a:gd name="connsiteY4" fmla="*/ 1834409 h 3242474"/>
              <a:gd name="connsiteX5" fmla="*/ 2300025 w 3175157"/>
              <a:gd name="connsiteY5" fmla="*/ 3046130 h 3242474"/>
              <a:gd name="connsiteX6" fmla="*/ 605860 w 3175157"/>
              <a:gd name="connsiteY6" fmla="*/ 2664663 h 3242474"/>
              <a:gd name="connsiteX7" fmla="*/ 381468 w 3175157"/>
              <a:gd name="connsiteY7" fmla="*/ 3242474 h 3242474"/>
              <a:gd name="connsiteX8" fmla="*/ 0 w 3175157"/>
              <a:gd name="connsiteY8" fmla="*/ 3236864 h 3242474"/>
              <a:gd name="connsiteX9" fmla="*/ 516103 w 3175157"/>
              <a:gd name="connsiteY9" fmla="*/ 2249538 h 3242474"/>
              <a:gd name="connsiteX10" fmla="*/ 1559529 w 3175157"/>
              <a:gd name="connsiteY10" fmla="*/ 1991485 h 3242474"/>
              <a:gd name="connsiteX11" fmla="*/ 1234160 w 3175157"/>
              <a:gd name="connsiteY11" fmla="*/ 959279 h 3242474"/>
              <a:gd name="connsiteX12" fmla="*/ 1049035 w 3175157"/>
              <a:gd name="connsiteY12" fmla="*/ 16828 h 3242474"/>
              <a:gd name="connsiteX0" fmla="*/ 1049035 w 3203206"/>
              <a:gd name="connsiteY0" fmla="*/ 16828 h 3242474"/>
              <a:gd name="connsiteX1" fmla="*/ 1447333 w 3203206"/>
              <a:gd name="connsiteY1" fmla="*/ 0 h 3242474"/>
              <a:gd name="connsiteX2" fmla="*/ 1666116 w 3203206"/>
              <a:gd name="connsiteY2" fmla="*/ 734886 h 3242474"/>
              <a:gd name="connsiteX3" fmla="*/ 2401001 w 3203206"/>
              <a:gd name="connsiteY3" fmla="*/ 560982 h 3242474"/>
              <a:gd name="connsiteX4" fmla="*/ 3203206 w 3203206"/>
              <a:gd name="connsiteY4" fmla="*/ 1834409 h 3242474"/>
              <a:gd name="connsiteX5" fmla="*/ 2300025 w 3203206"/>
              <a:gd name="connsiteY5" fmla="*/ 3046130 h 3242474"/>
              <a:gd name="connsiteX6" fmla="*/ 605860 w 3203206"/>
              <a:gd name="connsiteY6" fmla="*/ 2664663 h 3242474"/>
              <a:gd name="connsiteX7" fmla="*/ 381468 w 3203206"/>
              <a:gd name="connsiteY7" fmla="*/ 3242474 h 3242474"/>
              <a:gd name="connsiteX8" fmla="*/ 0 w 3203206"/>
              <a:gd name="connsiteY8" fmla="*/ 3236864 h 3242474"/>
              <a:gd name="connsiteX9" fmla="*/ 516103 w 3203206"/>
              <a:gd name="connsiteY9" fmla="*/ 2249538 h 3242474"/>
              <a:gd name="connsiteX10" fmla="*/ 1559529 w 3203206"/>
              <a:gd name="connsiteY10" fmla="*/ 1991485 h 3242474"/>
              <a:gd name="connsiteX11" fmla="*/ 1234160 w 3203206"/>
              <a:gd name="connsiteY11" fmla="*/ 959279 h 3242474"/>
              <a:gd name="connsiteX12" fmla="*/ 1049035 w 3203206"/>
              <a:gd name="connsiteY12" fmla="*/ 16828 h 3242474"/>
              <a:gd name="connsiteX0" fmla="*/ 1049035 w 3203570"/>
              <a:gd name="connsiteY0" fmla="*/ 16828 h 3242474"/>
              <a:gd name="connsiteX1" fmla="*/ 1447333 w 3203570"/>
              <a:gd name="connsiteY1" fmla="*/ 0 h 3242474"/>
              <a:gd name="connsiteX2" fmla="*/ 1666116 w 3203570"/>
              <a:gd name="connsiteY2" fmla="*/ 734886 h 3242474"/>
              <a:gd name="connsiteX3" fmla="*/ 2401001 w 3203570"/>
              <a:gd name="connsiteY3" fmla="*/ 560982 h 3242474"/>
              <a:gd name="connsiteX4" fmla="*/ 3203206 w 3203570"/>
              <a:gd name="connsiteY4" fmla="*/ 1834409 h 3242474"/>
              <a:gd name="connsiteX5" fmla="*/ 2300025 w 3203570"/>
              <a:gd name="connsiteY5" fmla="*/ 3046130 h 3242474"/>
              <a:gd name="connsiteX6" fmla="*/ 605860 w 3203570"/>
              <a:gd name="connsiteY6" fmla="*/ 2664663 h 3242474"/>
              <a:gd name="connsiteX7" fmla="*/ 381468 w 3203570"/>
              <a:gd name="connsiteY7" fmla="*/ 3242474 h 3242474"/>
              <a:gd name="connsiteX8" fmla="*/ 0 w 3203570"/>
              <a:gd name="connsiteY8" fmla="*/ 3236864 h 3242474"/>
              <a:gd name="connsiteX9" fmla="*/ 516103 w 3203570"/>
              <a:gd name="connsiteY9" fmla="*/ 2249538 h 3242474"/>
              <a:gd name="connsiteX10" fmla="*/ 1559529 w 3203570"/>
              <a:gd name="connsiteY10" fmla="*/ 1991485 h 3242474"/>
              <a:gd name="connsiteX11" fmla="*/ 1234160 w 3203570"/>
              <a:gd name="connsiteY11" fmla="*/ 959279 h 3242474"/>
              <a:gd name="connsiteX12" fmla="*/ 1049035 w 3203570"/>
              <a:gd name="connsiteY12" fmla="*/ 16828 h 3242474"/>
              <a:gd name="connsiteX0" fmla="*/ 1049035 w 3203570"/>
              <a:gd name="connsiteY0" fmla="*/ 16828 h 3242474"/>
              <a:gd name="connsiteX1" fmla="*/ 1447333 w 3203570"/>
              <a:gd name="connsiteY1" fmla="*/ 0 h 3242474"/>
              <a:gd name="connsiteX2" fmla="*/ 1666116 w 3203570"/>
              <a:gd name="connsiteY2" fmla="*/ 734886 h 3242474"/>
              <a:gd name="connsiteX3" fmla="*/ 2401001 w 3203570"/>
              <a:gd name="connsiteY3" fmla="*/ 560982 h 3242474"/>
              <a:gd name="connsiteX4" fmla="*/ 3203206 w 3203570"/>
              <a:gd name="connsiteY4" fmla="*/ 1834409 h 3242474"/>
              <a:gd name="connsiteX5" fmla="*/ 2300025 w 3203570"/>
              <a:gd name="connsiteY5" fmla="*/ 3046130 h 3242474"/>
              <a:gd name="connsiteX6" fmla="*/ 605860 w 3203570"/>
              <a:gd name="connsiteY6" fmla="*/ 2664663 h 3242474"/>
              <a:gd name="connsiteX7" fmla="*/ 381468 w 3203570"/>
              <a:gd name="connsiteY7" fmla="*/ 3242474 h 3242474"/>
              <a:gd name="connsiteX8" fmla="*/ 0 w 3203570"/>
              <a:gd name="connsiteY8" fmla="*/ 3236864 h 3242474"/>
              <a:gd name="connsiteX9" fmla="*/ 516103 w 3203570"/>
              <a:gd name="connsiteY9" fmla="*/ 2249538 h 3242474"/>
              <a:gd name="connsiteX10" fmla="*/ 1559529 w 3203570"/>
              <a:gd name="connsiteY10" fmla="*/ 1991485 h 3242474"/>
              <a:gd name="connsiteX11" fmla="*/ 1234160 w 3203570"/>
              <a:gd name="connsiteY11" fmla="*/ 959279 h 3242474"/>
              <a:gd name="connsiteX12" fmla="*/ 1049035 w 3203570"/>
              <a:gd name="connsiteY12" fmla="*/ 16828 h 3242474"/>
              <a:gd name="connsiteX0" fmla="*/ 1049035 w 3203570"/>
              <a:gd name="connsiteY0" fmla="*/ 16828 h 3242474"/>
              <a:gd name="connsiteX1" fmla="*/ 1447333 w 3203570"/>
              <a:gd name="connsiteY1" fmla="*/ 0 h 3242474"/>
              <a:gd name="connsiteX2" fmla="*/ 1666116 w 3203570"/>
              <a:gd name="connsiteY2" fmla="*/ 734886 h 3242474"/>
              <a:gd name="connsiteX3" fmla="*/ 2401001 w 3203570"/>
              <a:gd name="connsiteY3" fmla="*/ 560982 h 3242474"/>
              <a:gd name="connsiteX4" fmla="*/ 3203206 w 3203570"/>
              <a:gd name="connsiteY4" fmla="*/ 1834409 h 3242474"/>
              <a:gd name="connsiteX5" fmla="*/ 2300025 w 3203570"/>
              <a:gd name="connsiteY5" fmla="*/ 3046130 h 3242474"/>
              <a:gd name="connsiteX6" fmla="*/ 605860 w 3203570"/>
              <a:gd name="connsiteY6" fmla="*/ 2664663 h 3242474"/>
              <a:gd name="connsiteX7" fmla="*/ 381468 w 3203570"/>
              <a:gd name="connsiteY7" fmla="*/ 3242474 h 3242474"/>
              <a:gd name="connsiteX8" fmla="*/ 0 w 3203570"/>
              <a:gd name="connsiteY8" fmla="*/ 3236864 h 3242474"/>
              <a:gd name="connsiteX9" fmla="*/ 516103 w 3203570"/>
              <a:gd name="connsiteY9" fmla="*/ 2249538 h 3242474"/>
              <a:gd name="connsiteX10" fmla="*/ 1559529 w 3203570"/>
              <a:gd name="connsiteY10" fmla="*/ 1991485 h 3242474"/>
              <a:gd name="connsiteX11" fmla="*/ 1234160 w 3203570"/>
              <a:gd name="connsiteY11" fmla="*/ 959279 h 3242474"/>
              <a:gd name="connsiteX12" fmla="*/ 1049035 w 3203570"/>
              <a:gd name="connsiteY12" fmla="*/ 16828 h 3242474"/>
              <a:gd name="connsiteX0" fmla="*/ 1049035 w 3203570"/>
              <a:gd name="connsiteY0" fmla="*/ 16828 h 3242474"/>
              <a:gd name="connsiteX1" fmla="*/ 1447333 w 3203570"/>
              <a:gd name="connsiteY1" fmla="*/ 0 h 3242474"/>
              <a:gd name="connsiteX2" fmla="*/ 1666116 w 3203570"/>
              <a:gd name="connsiteY2" fmla="*/ 734886 h 3242474"/>
              <a:gd name="connsiteX3" fmla="*/ 2401001 w 3203570"/>
              <a:gd name="connsiteY3" fmla="*/ 560982 h 3242474"/>
              <a:gd name="connsiteX4" fmla="*/ 3203206 w 3203570"/>
              <a:gd name="connsiteY4" fmla="*/ 1834409 h 3242474"/>
              <a:gd name="connsiteX5" fmla="*/ 2300025 w 3203570"/>
              <a:gd name="connsiteY5" fmla="*/ 3046130 h 3242474"/>
              <a:gd name="connsiteX6" fmla="*/ 605860 w 3203570"/>
              <a:gd name="connsiteY6" fmla="*/ 2664663 h 3242474"/>
              <a:gd name="connsiteX7" fmla="*/ 381468 w 3203570"/>
              <a:gd name="connsiteY7" fmla="*/ 3242474 h 3242474"/>
              <a:gd name="connsiteX8" fmla="*/ 0 w 3203570"/>
              <a:gd name="connsiteY8" fmla="*/ 3236864 h 3242474"/>
              <a:gd name="connsiteX9" fmla="*/ 516103 w 3203570"/>
              <a:gd name="connsiteY9" fmla="*/ 2249538 h 3242474"/>
              <a:gd name="connsiteX10" fmla="*/ 1559529 w 3203570"/>
              <a:gd name="connsiteY10" fmla="*/ 1991485 h 3242474"/>
              <a:gd name="connsiteX11" fmla="*/ 1234160 w 3203570"/>
              <a:gd name="connsiteY11" fmla="*/ 959279 h 3242474"/>
              <a:gd name="connsiteX12" fmla="*/ 1049035 w 3203570"/>
              <a:gd name="connsiteY12" fmla="*/ 16828 h 3242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03570" h="3242474">
                <a:moveTo>
                  <a:pt x="1049035" y="16828"/>
                </a:moveTo>
                <a:lnTo>
                  <a:pt x="1447333" y="0"/>
                </a:lnTo>
                <a:cubicBezTo>
                  <a:pt x="1441724" y="284231"/>
                  <a:pt x="1413674" y="613340"/>
                  <a:pt x="1666116" y="734886"/>
                </a:cubicBezTo>
                <a:cubicBezTo>
                  <a:pt x="1888639" y="783504"/>
                  <a:pt x="1937256" y="473095"/>
                  <a:pt x="2401001" y="560982"/>
                </a:cubicBezTo>
                <a:cubicBezTo>
                  <a:pt x="2875965" y="635779"/>
                  <a:pt x="3216295" y="1035945"/>
                  <a:pt x="3203206" y="1834409"/>
                </a:cubicBezTo>
                <a:cubicBezTo>
                  <a:pt x="3175156" y="2587994"/>
                  <a:pt x="2844177" y="2814257"/>
                  <a:pt x="2300025" y="3046130"/>
                </a:cubicBezTo>
                <a:cubicBezTo>
                  <a:pt x="1406194" y="3347190"/>
                  <a:pt x="820903" y="2705801"/>
                  <a:pt x="605860" y="2664663"/>
                </a:cubicBezTo>
                <a:cubicBezTo>
                  <a:pt x="379598" y="2621655"/>
                  <a:pt x="355288" y="2954503"/>
                  <a:pt x="381468" y="3242474"/>
                </a:cubicBezTo>
                <a:lnTo>
                  <a:pt x="0" y="3236864"/>
                </a:lnTo>
                <a:cubicBezTo>
                  <a:pt x="9350" y="2823607"/>
                  <a:pt x="-31788" y="2191567"/>
                  <a:pt x="516103" y="2249538"/>
                </a:cubicBezTo>
                <a:cubicBezTo>
                  <a:pt x="918138" y="2305637"/>
                  <a:pt x="1303347" y="2423441"/>
                  <a:pt x="1559529" y="1991485"/>
                </a:cubicBezTo>
                <a:cubicBezTo>
                  <a:pt x="1720344" y="1686686"/>
                  <a:pt x="1701645" y="1337006"/>
                  <a:pt x="1234160" y="959279"/>
                </a:cubicBezTo>
                <a:cubicBezTo>
                  <a:pt x="1155622" y="891961"/>
                  <a:pt x="981717" y="516102"/>
                  <a:pt x="1049035" y="1682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8" name="Freeform 50">
            <a:extLst>
              <a:ext uri="{FF2B5EF4-FFF2-40B4-BE49-F238E27FC236}">
                <a16:creationId xmlns:a16="http://schemas.microsoft.com/office/drawing/2014/main" xmlns="" id="{E10B1665-5FDF-47FF-BCAD-85F705BB8E79}"/>
              </a:ext>
            </a:extLst>
          </p:cNvPr>
          <p:cNvSpPr>
            <a:spLocks noChangeAspect="1"/>
          </p:cNvSpPr>
          <p:nvPr/>
        </p:nvSpPr>
        <p:spPr>
          <a:xfrm>
            <a:off x="4851982" y="1381413"/>
            <a:ext cx="360000" cy="304000"/>
          </a:xfrm>
          <a:custGeom>
            <a:avLst/>
            <a:gdLst/>
            <a:ahLst/>
            <a:cxnLst/>
            <a:rect l="l" t="t" r="r" b="b"/>
            <a:pathLst>
              <a:path w="3213653" h="2719059">
                <a:moveTo>
                  <a:pt x="1378151" y="1333546"/>
                </a:moveTo>
                <a:cubicBezTo>
                  <a:pt x="1319627" y="1375402"/>
                  <a:pt x="1250513" y="1400241"/>
                  <a:pt x="1177640" y="1404742"/>
                </a:cubicBezTo>
                <a:cubicBezTo>
                  <a:pt x="1183273" y="1421668"/>
                  <a:pt x="1185388" y="1439329"/>
                  <a:pt x="1185029" y="1457608"/>
                </a:cubicBezTo>
                <a:lnTo>
                  <a:pt x="1182201" y="1517198"/>
                </a:lnTo>
                <a:cubicBezTo>
                  <a:pt x="1256472" y="1514781"/>
                  <a:pt x="1326341" y="1484168"/>
                  <a:pt x="1378151" y="1432005"/>
                </a:cubicBezTo>
                <a:close/>
                <a:moveTo>
                  <a:pt x="1765736" y="0"/>
                </a:moveTo>
                <a:cubicBezTo>
                  <a:pt x="1820598" y="0"/>
                  <a:pt x="1865072" y="44474"/>
                  <a:pt x="1865072" y="99336"/>
                </a:cubicBezTo>
                <a:lnTo>
                  <a:pt x="1865072" y="1145199"/>
                </a:lnTo>
                <a:cubicBezTo>
                  <a:pt x="1927584" y="1198906"/>
                  <a:pt x="2002197" y="1234373"/>
                  <a:pt x="2081262" y="1252128"/>
                </a:cubicBezTo>
                <a:cubicBezTo>
                  <a:pt x="2096727" y="1219747"/>
                  <a:pt x="2112543" y="1186289"/>
                  <a:pt x="2123992" y="1149920"/>
                </a:cubicBezTo>
                <a:cubicBezTo>
                  <a:pt x="1899600" y="1041464"/>
                  <a:pt x="1832282" y="585198"/>
                  <a:pt x="1933258" y="437473"/>
                </a:cubicBezTo>
                <a:cubicBezTo>
                  <a:pt x="2028156" y="327848"/>
                  <a:pt x="2131647" y="265468"/>
                  <a:pt x="2345195" y="261608"/>
                </a:cubicBezTo>
                <a:cubicBezTo>
                  <a:pt x="2375702" y="261056"/>
                  <a:pt x="2408455" y="261699"/>
                  <a:pt x="2443750" y="263569"/>
                </a:cubicBezTo>
                <a:cubicBezTo>
                  <a:pt x="2954244" y="291618"/>
                  <a:pt x="3189856" y="886259"/>
                  <a:pt x="3206686" y="1323824"/>
                </a:cubicBezTo>
                <a:cubicBezTo>
                  <a:pt x="3247823" y="2015701"/>
                  <a:pt x="3103839" y="2270013"/>
                  <a:pt x="2853267" y="2462617"/>
                </a:cubicBezTo>
                <a:cubicBezTo>
                  <a:pt x="2511068" y="2735627"/>
                  <a:pt x="2157650" y="2470097"/>
                  <a:pt x="2084722" y="2170906"/>
                </a:cubicBezTo>
                <a:cubicBezTo>
                  <a:pt x="2058544" y="2038140"/>
                  <a:pt x="2127730" y="1922204"/>
                  <a:pt x="2202528" y="1800658"/>
                </a:cubicBezTo>
                <a:lnTo>
                  <a:pt x="2143866" y="1730900"/>
                </a:lnTo>
                <a:cubicBezTo>
                  <a:pt x="2096151" y="1741682"/>
                  <a:pt x="2046910" y="1746675"/>
                  <a:pt x="1997032" y="1746402"/>
                </a:cubicBezTo>
                <a:lnTo>
                  <a:pt x="1887189" y="1736891"/>
                </a:lnTo>
                <a:lnTo>
                  <a:pt x="1887189" y="2619722"/>
                </a:lnTo>
                <a:cubicBezTo>
                  <a:pt x="1887189" y="2674584"/>
                  <a:pt x="1842715" y="2719058"/>
                  <a:pt x="1787853" y="2719058"/>
                </a:cubicBezTo>
                <a:cubicBezTo>
                  <a:pt x="1732991" y="2719058"/>
                  <a:pt x="1688517" y="2674584"/>
                  <a:pt x="1688517" y="2619722"/>
                </a:cubicBezTo>
                <a:lnTo>
                  <a:pt x="1688517" y="1730093"/>
                </a:lnTo>
                <a:cubicBezTo>
                  <a:pt x="1688517" y="1710960"/>
                  <a:pt x="1693926" y="1693091"/>
                  <a:pt x="1704798" y="1678857"/>
                </a:cubicBezTo>
                <a:cubicBezTo>
                  <a:pt x="1659024" y="1659660"/>
                  <a:pt x="1616387" y="1633873"/>
                  <a:pt x="1576823" y="1603655"/>
                </a:cubicBezTo>
                <a:lnTo>
                  <a:pt x="1576823" y="2619723"/>
                </a:lnTo>
                <a:cubicBezTo>
                  <a:pt x="1576823" y="2674585"/>
                  <a:pt x="1532349" y="2719059"/>
                  <a:pt x="1477487" y="2719059"/>
                </a:cubicBezTo>
                <a:cubicBezTo>
                  <a:pt x="1422625" y="2719059"/>
                  <a:pt x="1378151" y="2674585"/>
                  <a:pt x="1378151" y="2619723"/>
                </a:cubicBezTo>
                <a:lnTo>
                  <a:pt x="1378151" y="1615564"/>
                </a:lnTo>
                <a:cubicBezTo>
                  <a:pt x="1313743" y="1650180"/>
                  <a:pt x="1240907" y="1668612"/>
                  <a:pt x="1165758" y="1668570"/>
                </a:cubicBezTo>
                <a:lnTo>
                  <a:pt x="1143358" y="1665899"/>
                </a:lnTo>
                <a:cubicBezTo>
                  <a:pt x="1108602" y="1733381"/>
                  <a:pt x="1056017" y="1769960"/>
                  <a:pt x="1011125" y="1833465"/>
                </a:cubicBezTo>
                <a:cubicBezTo>
                  <a:pt x="1085923" y="1955011"/>
                  <a:pt x="1155109" y="2070947"/>
                  <a:pt x="1128931" y="2203713"/>
                </a:cubicBezTo>
                <a:cubicBezTo>
                  <a:pt x="1056003" y="2502904"/>
                  <a:pt x="702585" y="2768434"/>
                  <a:pt x="360386" y="2495424"/>
                </a:cubicBezTo>
                <a:cubicBezTo>
                  <a:pt x="109814" y="2302820"/>
                  <a:pt x="-34170" y="2048508"/>
                  <a:pt x="6967" y="1356631"/>
                </a:cubicBezTo>
                <a:cubicBezTo>
                  <a:pt x="23797" y="919066"/>
                  <a:pt x="259409" y="324425"/>
                  <a:pt x="769903" y="296376"/>
                </a:cubicBezTo>
                <a:cubicBezTo>
                  <a:pt x="805198" y="294506"/>
                  <a:pt x="837951" y="293863"/>
                  <a:pt x="868458" y="294415"/>
                </a:cubicBezTo>
                <a:cubicBezTo>
                  <a:pt x="1082006" y="298276"/>
                  <a:pt x="1185497" y="360655"/>
                  <a:pt x="1280395" y="470280"/>
                </a:cubicBezTo>
                <a:cubicBezTo>
                  <a:pt x="1381371" y="618005"/>
                  <a:pt x="1314053" y="1074271"/>
                  <a:pt x="1089661" y="1182727"/>
                </a:cubicBezTo>
                <a:cubicBezTo>
                  <a:pt x="1098183" y="1209798"/>
                  <a:pt x="1109125" y="1235256"/>
                  <a:pt x="1120578" y="1259840"/>
                </a:cubicBezTo>
                <a:cubicBezTo>
                  <a:pt x="1123656" y="1260899"/>
                  <a:pt x="1126770" y="1260948"/>
                  <a:pt x="1129891" y="1260950"/>
                </a:cubicBezTo>
                <a:cubicBezTo>
                  <a:pt x="1227949" y="1261006"/>
                  <a:pt x="1320161" y="1214330"/>
                  <a:pt x="1378151" y="1135267"/>
                </a:cubicBezTo>
                <a:lnTo>
                  <a:pt x="1378151" y="118395"/>
                </a:lnTo>
                <a:cubicBezTo>
                  <a:pt x="1378151" y="63533"/>
                  <a:pt x="1422625" y="19059"/>
                  <a:pt x="1477487" y="19059"/>
                </a:cubicBezTo>
                <a:cubicBezTo>
                  <a:pt x="1532349" y="19059"/>
                  <a:pt x="1576823" y="63533"/>
                  <a:pt x="1576823" y="118395"/>
                </a:cubicBezTo>
                <a:lnTo>
                  <a:pt x="1576823" y="1413063"/>
                </a:lnTo>
                <a:cubicBezTo>
                  <a:pt x="1680597" y="1536757"/>
                  <a:pt x="1834575" y="1607590"/>
                  <a:pt x="1997786" y="1608484"/>
                </a:cubicBezTo>
                <a:lnTo>
                  <a:pt x="2057480" y="1605248"/>
                </a:lnTo>
                <a:cubicBezTo>
                  <a:pt x="2038910" y="1561698"/>
                  <a:pt x="2027992" y="1505121"/>
                  <a:pt x="2028624" y="1424801"/>
                </a:cubicBezTo>
                <a:lnTo>
                  <a:pt x="2034537" y="1382501"/>
                </a:lnTo>
                <a:cubicBezTo>
                  <a:pt x="1972012" y="1367348"/>
                  <a:pt x="1912047" y="1342676"/>
                  <a:pt x="1856155" y="1310037"/>
                </a:cubicBezTo>
                <a:cubicBezTo>
                  <a:pt x="1840993" y="1344880"/>
                  <a:pt x="1806188" y="1369059"/>
                  <a:pt x="1765736" y="1369059"/>
                </a:cubicBezTo>
                <a:cubicBezTo>
                  <a:pt x="1710874" y="1369059"/>
                  <a:pt x="1666400" y="1324585"/>
                  <a:pt x="1666400" y="1269723"/>
                </a:cubicBezTo>
                <a:lnTo>
                  <a:pt x="1666400" y="99336"/>
                </a:lnTo>
                <a:cubicBezTo>
                  <a:pt x="1666400" y="44474"/>
                  <a:pt x="1710874" y="0"/>
                  <a:pt x="1765736"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09" name="Teardrop 9">
            <a:extLst>
              <a:ext uri="{FF2B5EF4-FFF2-40B4-BE49-F238E27FC236}">
                <a16:creationId xmlns:a16="http://schemas.microsoft.com/office/drawing/2014/main" xmlns="" id="{1BB08550-C11B-4578-96FE-88F23016F76E}"/>
              </a:ext>
            </a:extLst>
          </p:cNvPr>
          <p:cNvSpPr>
            <a:spLocks noChangeAspect="1"/>
          </p:cNvSpPr>
          <p:nvPr/>
        </p:nvSpPr>
        <p:spPr>
          <a:xfrm rot="18900000">
            <a:off x="6023939" y="2076781"/>
            <a:ext cx="348493" cy="297430"/>
          </a:xfrm>
          <a:custGeom>
            <a:avLst/>
            <a:gdLst/>
            <a:ahLst/>
            <a:cxnLst/>
            <a:rect l="l" t="t" r="r" b="b"/>
            <a:pathLst>
              <a:path w="3552042" h="3031575">
                <a:moveTo>
                  <a:pt x="1499560" y="1284945"/>
                </a:moveTo>
                <a:lnTo>
                  <a:pt x="1272419" y="1057805"/>
                </a:lnTo>
                <a:lnTo>
                  <a:pt x="1054631" y="1275593"/>
                </a:lnTo>
                <a:lnTo>
                  <a:pt x="836843" y="1057805"/>
                </a:lnTo>
                <a:lnTo>
                  <a:pt x="609703" y="1284945"/>
                </a:lnTo>
                <a:lnTo>
                  <a:pt x="827491" y="1502733"/>
                </a:lnTo>
                <a:lnTo>
                  <a:pt x="609703" y="1720522"/>
                </a:lnTo>
                <a:lnTo>
                  <a:pt x="836843" y="1947662"/>
                </a:lnTo>
                <a:lnTo>
                  <a:pt x="1054631" y="1729874"/>
                </a:lnTo>
                <a:lnTo>
                  <a:pt x="1272419" y="1947662"/>
                </a:lnTo>
                <a:lnTo>
                  <a:pt x="1499560" y="1720522"/>
                </a:lnTo>
                <a:lnTo>
                  <a:pt x="1281771" y="1502733"/>
                </a:lnTo>
                <a:close/>
                <a:moveTo>
                  <a:pt x="3552042" y="1021270"/>
                </a:moveTo>
                <a:cubicBezTo>
                  <a:pt x="3346428" y="1488389"/>
                  <a:pt x="3240687" y="1885112"/>
                  <a:pt x="3146822" y="2229032"/>
                </a:cubicBezTo>
                <a:cubicBezTo>
                  <a:pt x="3047091" y="2666397"/>
                  <a:pt x="2787512" y="3031575"/>
                  <a:pt x="2344279" y="3031575"/>
                </a:cubicBezTo>
                <a:cubicBezTo>
                  <a:pt x="1991740" y="3031575"/>
                  <a:pt x="1692293" y="2804263"/>
                  <a:pt x="1587926" y="2487045"/>
                </a:cubicBezTo>
                <a:cubicBezTo>
                  <a:pt x="1859795" y="2308350"/>
                  <a:pt x="2033031" y="1980125"/>
                  <a:pt x="2117061" y="1611614"/>
                </a:cubicBezTo>
                <a:cubicBezTo>
                  <a:pt x="2127904" y="1571883"/>
                  <a:pt x="2138872" y="1531598"/>
                  <a:pt x="2150086" y="1490753"/>
                </a:cubicBezTo>
                <a:cubicBezTo>
                  <a:pt x="2212338" y="1465032"/>
                  <a:pt x="2277652" y="1444164"/>
                  <a:pt x="2344279" y="1426490"/>
                </a:cubicBezTo>
                <a:cubicBezTo>
                  <a:pt x="2764465" y="1315024"/>
                  <a:pt x="3073190" y="1226884"/>
                  <a:pt x="3552042" y="1021270"/>
                </a:cubicBezTo>
                <a:close/>
                <a:moveTo>
                  <a:pt x="2557365" y="0"/>
                </a:moveTo>
                <a:cubicBezTo>
                  <a:pt x="2295797" y="594236"/>
                  <a:pt x="2161281" y="1098917"/>
                  <a:pt x="2041873" y="1536428"/>
                </a:cubicBezTo>
                <a:cubicBezTo>
                  <a:pt x="1915003" y="2092812"/>
                  <a:pt x="1584785" y="2557364"/>
                  <a:pt x="1020937" y="2557364"/>
                </a:cubicBezTo>
                <a:cubicBezTo>
                  <a:pt x="457089" y="2557364"/>
                  <a:pt x="0" y="2100276"/>
                  <a:pt x="0" y="1536428"/>
                </a:cubicBezTo>
                <a:cubicBezTo>
                  <a:pt x="0" y="972580"/>
                  <a:pt x="475939" y="660066"/>
                  <a:pt x="1020937" y="515492"/>
                </a:cubicBezTo>
                <a:cubicBezTo>
                  <a:pt x="1555467" y="373694"/>
                  <a:pt x="1948204" y="261568"/>
                  <a:pt x="2557365"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0" name="Freeform 97">
            <a:extLst>
              <a:ext uri="{FF2B5EF4-FFF2-40B4-BE49-F238E27FC236}">
                <a16:creationId xmlns:a16="http://schemas.microsoft.com/office/drawing/2014/main" xmlns="" id="{0172BEF8-AD04-40D4-B70C-D65C6CD41914}"/>
              </a:ext>
            </a:extLst>
          </p:cNvPr>
          <p:cNvSpPr>
            <a:spLocks noChangeAspect="1"/>
          </p:cNvSpPr>
          <p:nvPr/>
        </p:nvSpPr>
        <p:spPr>
          <a:xfrm>
            <a:off x="6513205" y="1376236"/>
            <a:ext cx="420675" cy="314355"/>
          </a:xfrm>
          <a:custGeom>
            <a:avLst/>
            <a:gdLst/>
            <a:ahLst/>
            <a:cxnLst/>
            <a:rect l="l" t="t" r="r" b="b"/>
            <a:pathLst>
              <a:path w="3246245" h="2425805">
                <a:moveTo>
                  <a:pt x="2545666" y="706851"/>
                </a:moveTo>
                <a:cubicBezTo>
                  <a:pt x="2704742" y="706851"/>
                  <a:pt x="2833698" y="835807"/>
                  <a:pt x="2833698" y="994883"/>
                </a:cubicBezTo>
                <a:cubicBezTo>
                  <a:pt x="2833698" y="1153959"/>
                  <a:pt x="2704742" y="1282915"/>
                  <a:pt x="2545666" y="1282915"/>
                </a:cubicBezTo>
                <a:cubicBezTo>
                  <a:pt x="2386590" y="1282915"/>
                  <a:pt x="2257634" y="1153959"/>
                  <a:pt x="2257634" y="994883"/>
                </a:cubicBezTo>
                <a:cubicBezTo>
                  <a:pt x="2257634" y="835807"/>
                  <a:pt x="2386590" y="706851"/>
                  <a:pt x="2545666" y="706851"/>
                </a:cubicBezTo>
                <a:close/>
                <a:moveTo>
                  <a:pt x="700580" y="706851"/>
                </a:moveTo>
                <a:cubicBezTo>
                  <a:pt x="859656" y="706851"/>
                  <a:pt x="988612" y="835807"/>
                  <a:pt x="988612" y="994883"/>
                </a:cubicBezTo>
                <a:cubicBezTo>
                  <a:pt x="988612" y="1153959"/>
                  <a:pt x="859656" y="1282915"/>
                  <a:pt x="700580" y="1282915"/>
                </a:cubicBezTo>
                <a:cubicBezTo>
                  <a:pt x="541504" y="1282915"/>
                  <a:pt x="412548" y="1153959"/>
                  <a:pt x="412548" y="994883"/>
                </a:cubicBezTo>
                <a:cubicBezTo>
                  <a:pt x="412548" y="835807"/>
                  <a:pt x="541504" y="706851"/>
                  <a:pt x="700580" y="706851"/>
                </a:cubicBezTo>
                <a:close/>
                <a:moveTo>
                  <a:pt x="1619971" y="0"/>
                </a:moveTo>
                <a:cubicBezTo>
                  <a:pt x="1621025" y="5"/>
                  <a:pt x="1622076" y="12"/>
                  <a:pt x="1623123" y="141"/>
                </a:cubicBezTo>
                <a:cubicBezTo>
                  <a:pt x="1624170" y="12"/>
                  <a:pt x="1625221" y="5"/>
                  <a:pt x="1626275" y="0"/>
                </a:cubicBezTo>
                <a:lnTo>
                  <a:pt x="1626274" y="282"/>
                </a:lnTo>
                <a:cubicBezTo>
                  <a:pt x="1966825" y="4283"/>
                  <a:pt x="1974816" y="220494"/>
                  <a:pt x="2177568" y="171426"/>
                </a:cubicBezTo>
                <a:cubicBezTo>
                  <a:pt x="2600959" y="50212"/>
                  <a:pt x="2963165" y="85364"/>
                  <a:pt x="3172404" y="310875"/>
                </a:cubicBezTo>
                <a:cubicBezTo>
                  <a:pt x="3300075" y="473051"/>
                  <a:pt x="3301971" y="794993"/>
                  <a:pt x="2851767" y="1164523"/>
                </a:cubicBezTo>
                <a:cubicBezTo>
                  <a:pt x="2918303" y="1029844"/>
                  <a:pt x="2927052" y="857771"/>
                  <a:pt x="2799829" y="746887"/>
                </a:cubicBezTo>
                <a:cubicBezTo>
                  <a:pt x="3115459" y="786295"/>
                  <a:pt x="3165949" y="533368"/>
                  <a:pt x="3049873" y="419809"/>
                </a:cubicBezTo>
                <a:cubicBezTo>
                  <a:pt x="2811516" y="207658"/>
                  <a:pt x="2338612" y="298041"/>
                  <a:pt x="2253222" y="493802"/>
                </a:cubicBezTo>
                <a:cubicBezTo>
                  <a:pt x="2139861" y="783555"/>
                  <a:pt x="2165869" y="1185485"/>
                  <a:pt x="2076302" y="1369861"/>
                </a:cubicBezTo>
                <a:cubicBezTo>
                  <a:pt x="1906668" y="1634081"/>
                  <a:pt x="1716639" y="1881305"/>
                  <a:pt x="1713569" y="2080938"/>
                </a:cubicBezTo>
                <a:cubicBezTo>
                  <a:pt x="1706472" y="2158984"/>
                  <a:pt x="1709123" y="2405980"/>
                  <a:pt x="1625847" y="2423204"/>
                </a:cubicBezTo>
                <a:cubicBezTo>
                  <a:pt x="1625847" y="2424071"/>
                  <a:pt x="1625843" y="2424938"/>
                  <a:pt x="1625839" y="2425805"/>
                </a:cubicBezTo>
                <a:lnTo>
                  <a:pt x="1623123" y="2424507"/>
                </a:lnTo>
                <a:lnTo>
                  <a:pt x="1620407" y="2425805"/>
                </a:lnTo>
                <a:cubicBezTo>
                  <a:pt x="1620403" y="2424938"/>
                  <a:pt x="1620399" y="2424071"/>
                  <a:pt x="1620399" y="2423204"/>
                </a:cubicBezTo>
                <a:cubicBezTo>
                  <a:pt x="1537123" y="2405980"/>
                  <a:pt x="1539774" y="2158984"/>
                  <a:pt x="1532677" y="2080938"/>
                </a:cubicBezTo>
                <a:cubicBezTo>
                  <a:pt x="1529607" y="1881305"/>
                  <a:pt x="1339578" y="1634081"/>
                  <a:pt x="1169944" y="1369861"/>
                </a:cubicBezTo>
                <a:cubicBezTo>
                  <a:pt x="1080377" y="1185485"/>
                  <a:pt x="1106385" y="783555"/>
                  <a:pt x="993024" y="493802"/>
                </a:cubicBezTo>
                <a:cubicBezTo>
                  <a:pt x="907634" y="298041"/>
                  <a:pt x="434730" y="207658"/>
                  <a:pt x="196373" y="419809"/>
                </a:cubicBezTo>
                <a:cubicBezTo>
                  <a:pt x="80297" y="533368"/>
                  <a:pt x="130787" y="786295"/>
                  <a:pt x="446417" y="746887"/>
                </a:cubicBezTo>
                <a:cubicBezTo>
                  <a:pt x="319194" y="857771"/>
                  <a:pt x="327943" y="1029844"/>
                  <a:pt x="394479" y="1164523"/>
                </a:cubicBezTo>
                <a:cubicBezTo>
                  <a:pt x="-55725" y="794993"/>
                  <a:pt x="-53829" y="473051"/>
                  <a:pt x="73842" y="310875"/>
                </a:cubicBezTo>
                <a:cubicBezTo>
                  <a:pt x="283081" y="85364"/>
                  <a:pt x="645287" y="50212"/>
                  <a:pt x="1068678" y="171426"/>
                </a:cubicBezTo>
                <a:cubicBezTo>
                  <a:pt x="1271430" y="220494"/>
                  <a:pt x="1279421" y="4283"/>
                  <a:pt x="1619972" y="28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1" name="Donut 22">
            <a:extLst>
              <a:ext uri="{FF2B5EF4-FFF2-40B4-BE49-F238E27FC236}">
                <a16:creationId xmlns:a16="http://schemas.microsoft.com/office/drawing/2014/main" xmlns="" id="{FB1C5F6D-1F3C-4DE8-B74E-EEF45968C843}"/>
              </a:ext>
            </a:extLst>
          </p:cNvPr>
          <p:cNvSpPr>
            <a:spLocks noChangeAspect="1"/>
          </p:cNvSpPr>
          <p:nvPr/>
        </p:nvSpPr>
        <p:spPr>
          <a:xfrm>
            <a:off x="7679627" y="1441217"/>
            <a:ext cx="360000" cy="184392"/>
          </a:xfrm>
          <a:custGeom>
            <a:avLst/>
            <a:gdLst/>
            <a:ahLst/>
            <a:cxnLst/>
            <a:rect l="l" t="t" r="r" b="b"/>
            <a:pathLst>
              <a:path w="3372524" h="1727404">
                <a:moveTo>
                  <a:pt x="1758003" y="666958"/>
                </a:moveTo>
                <a:cubicBezTo>
                  <a:pt x="1703684" y="666958"/>
                  <a:pt x="1659649" y="710993"/>
                  <a:pt x="1659649" y="765312"/>
                </a:cubicBezTo>
                <a:cubicBezTo>
                  <a:pt x="1659649" y="819631"/>
                  <a:pt x="1703684" y="863666"/>
                  <a:pt x="1758003" y="863666"/>
                </a:cubicBezTo>
                <a:cubicBezTo>
                  <a:pt x="1812322" y="863666"/>
                  <a:pt x="1856357" y="819631"/>
                  <a:pt x="1856357" y="765312"/>
                </a:cubicBezTo>
                <a:cubicBezTo>
                  <a:pt x="1856357" y="710993"/>
                  <a:pt x="1812322" y="666958"/>
                  <a:pt x="1758003" y="666958"/>
                </a:cubicBezTo>
                <a:close/>
                <a:moveTo>
                  <a:pt x="1686261" y="586208"/>
                </a:moveTo>
                <a:cubicBezTo>
                  <a:pt x="1849880" y="586208"/>
                  <a:pt x="1982519" y="718847"/>
                  <a:pt x="1982519" y="882466"/>
                </a:cubicBezTo>
                <a:cubicBezTo>
                  <a:pt x="1982519" y="1046085"/>
                  <a:pt x="1849880" y="1178724"/>
                  <a:pt x="1686261" y="1178724"/>
                </a:cubicBezTo>
                <a:cubicBezTo>
                  <a:pt x="1522642" y="1178724"/>
                  <a:pt x="1390003" y="1046085"/>
                  <a:pt x="1390003" y="882466"/>
                </a:cubicBezTo>
                <a:cubicBezTo>
                  <a:pt x="1390003" y="718847"/>
                  <a:pt x="1522642" y="586208"/>
                  <a:pt x="1686261" y="586208"/>
                </a:cubicBezTo>
                <a:close/>
                <a:moveTo>
                  <a:pt x="1686262" y="448985"/>
                </a:moveTo>
                <a:cubicBezTo>
                  <a:pt x="1446857" y="448985"/>
                  <a:pt x="1252780" y="643062"/>
                  <a:pt x="1252780" y="882467"/>
                </a:cubicBezTo>
                <a:cubicBezTo>
                  <a:pt x="1252780" y="1121872"/>
                  <a:pt x="1446857" y="1315949"/>
                  <a:pt x="1686262" y="1315949"/>
                </a:cubicBezTo>
                <a:cubicBezTo>
                  <a:pt x="1925667" y="1315949"/>
                  <a:pt x="2119744" y="1121872"/>
                  <a:pt x="2119744" y="882467"/>
                </a:cubicBezTo>
                <a:cubicBezTo>
                  <a:pt x="2119744" y="643062"/>
                  <a:pt x="1925667" y="448985"/>
                  <a:pt x="1686262" y="448985"/>
                </a:cubicBezTo>
                <a:close/>
                <a:moveTo>
                  <a:pt x="1893261" y="271274"/>
                </a:moveTo>
                <a:cubicBezTo>
                  <a:pt x="2150128" y="355123"/>
                  <a:pt x="2334334" y="597283"/>
                  <a:pt x="2334334" y="882467"/>
                </a:cubicBezTo>
                <a:cubicBezTo>
                  <a:pt x="2334334" y="1103921"/>
                  <a:pt x="2223259" y="1299432"/>
                  <a:pt x="2053457" y="1415856"/>
                </a:cubicBezTo>
                <a:cubicBezTo>
                  <a:pt x="2494577" y="1286853"/>
                  <a:pt x="2931337" y="1005905"/>
                  <a:pt x="2940842" y="882353"/>
                </a:cubicBezTo>
                <a:lnTo>
                  <a:pt x="2946401" y="882364"/>
                </a:lnTo>
                <a:lnTo>
                  <a:pt x="2943679" y="877137"/>
                </a:lnTo>
                <a:lnTo>
                  <a:pt x="2946401" y="872130"/>
                </a:lnTo>
                <a:lnTo>
                  <a:pt x="2941077" y="872141"/>
                </a:lnTo>
                <a:cubicBezTo>
                  <a:pt x="2875996" y="732702"/>
                  <a:pt x="2369865" y="377972"/>
                  <a:pt x="1893261" y="271274"/>
                </a:cubicBezTo>
                <a:close/>
                <a:moveTo>
                  <a:pt x="1525754" y="256843"/>
                </a:moveTo>
                <a:cubicBezTo>
                  <a:pt x="984953" y="339274"/>
                  <a:pt x="426123" y="752145"/>
                  <a:pt x="426123" y="877021"/>
                </a:cubicBezTo>
                <a:lnTo>
                  <a:pt x="426123" y="877247"/>
                </a:lnTo>
                <a:cubicBezTo>
                  <a:pt x="439083" y="984175"/>
                  <a:pt x="877625" y="1311577"/>
                  <a:pt x="1355183" y="1436828"/>
                </a:cubicBezTo>
                <a:cubicBezTo>
                  <a:pt x="1164798" y="1325758"/>
                  <a:pt x="1038190" y="1118898"/>
                  <a:pt x="1038190" y="882467"/>
                </a:cubicBezTo>
                <a:cubicBezTo>
                  <a:pt x="1038190" y="580157"/>
                  <a:pt x="1245184" y="326193"/>
                  <a:pt x="1525754" y="256843"/>
                </a:cubicBezTo>
                <a:close/>
                <a:moveTo>
                  <a:pt x="1682713" y="0"/>
                </a:moveTo>
                <a:cubicBezTo>
                  <a:pt x="2385858" y="36225"/>
                  <a:pt x="3265322" y="653066"/>
                  <a:pt x="3365400" y="875412"/>
                </a:cubicBezTo>
                <a:lnTo>
                  <a:pt x="3372524" y="875397"/>
                </a:lnTo>
                <a:lnTo>
                  <a:pt x="3368881" y="882344"/>
                </a:lnTo>
                <a:lnTo>
                  <a:pt x="3372524" y="889597"/>
                </a:lnTo>
                <a:lnTo>
                  <a:pt x="3365086" y="889581"/>
                </a:lnTo>
                <a:cubicBezTo>
                  <a:pt x="3348713" y="1110249"/>
                  <a:pt x="2385134" y="1692746"/>
                  <a:pt x="1682713" y="1727404"/>
                </a:cubicBezTo>
                <a:cubicBezTo>
                  <a:pt x="901706" y="1708470"/>
                  <a:pt x="21301" y="1064732"/>
                  <a:pt x="0" y="882497"/>
                </a:cubicBezTo>
                <a:lnTo>
                  <a:pt x="0" y="882184"/>
                </a:lnTo>
                <a:cubicBezTo>
                  <a:pt x="0" y="691908"/>
                  <a:pt x="901706" y="19770"/>
                  <a:pt x="168271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12" name="Freeform 99">
            <a:extLst>
              <a:ext uri="{FF2B5EF4-FFF2-40B4-BE49-F238E27FC236}">
                <a16:creationId xmlns:a16="http://schemas.microsoft.com/office/drawing/2014/main" xmlns="" id="{4A54175D-F8BA-4084-959D-5F9F0AA514E5}"/>
              </a:ext>
            </a:extLst>
          </p:cNvPr>
          <p:cNvSpPr>
            <a:spLocks noChangeAspect="1"/>
          </p:cNvSpPr>
          <p:nvPr/>
        </p:nvSpPr>
        <p:spPr>
          <a:xfrm>
            <a:off x="6066104" y="1368148"/>
            <a:ext cx="264162" cy="330530"/>
          </a:xfrm>
          <a:custGeom>
            <a:avLst/>
            <a:gdLst/>
            <a:ahLst/>
            <a:cxnLst/>
            <a:rect l="l" t="t" r="r" b="b"/>
            <a:pathLst>
              <a:path w="2427821" h="3249943">
                <a:moveTo>
                  <a:pt x="1783445" y="477276"/>
                </a:moveTo>
                <a:cubicBezTo>
                  <a:pt x="1867295" y="479049"/>
                  <a:pt x="1940306" y="495815"/>
                  <a:pt x="1995323" y="528655"/>
                </a:cubicBezTo>
                <a:cubicBezTo>
                  <a:pt x="2375187" y="892595"/>
                  <a:pt x="1478983" y="963108"/>
                  <a:pt x="1620010" y="1047270"/>
                </a:cubicBezTo>
                <a:cubicBezTo>
                  <a:pt x="1920260" y="1267909"/>
                  <a:pt x="2179568" y="1563610"/>
                  <a:pt x="2275102" y="1879783"/>
                </a:cubicBezTo>
                <a:cubicBezTo>
                  <a:pt x="2386559" y="2264195"/>
                  <a:pt x="2620845" y="2969329"/>
                  <a:pt x="2118153" y="3196792"/>
                </a:cubicBezTo>
                <a:cubicBezTo>
                  <a:pt x="862559" y="3474297"/>
                  <a:pt x="146052" y="2612212"/>
                  <a:pt x="9574" y="1838839"/>
                </a:cubicBezTo>
                <a:cubicBezTo>
                  <a:pt x="-38192" y="1613652"/>
                  <a:pt x="98284" y="1313401"/>
                  <a:pt x="296177" y="1170100"/>
                </a:cubicBezTo>
                <a:cubicBezTo>
                  <a:pt x="391711" y="1081390"/>
                  <a:pt x="330296" y="876673"/>
                  <a:pt x="323472" y="671956"/>
                </a:cubicBezTo>
                <a:cubicBezTo>
                  <a:pt x="296177" y="474063"/>
                  <a:pt x="760199" y="351234"/>
                  <a:pt x="664666" y="1211043"/>
                </a:cubicBezTo>
                <a:cubicBezTo>
                  <a:pt x="853176" y="743465"/>
                  <a:pt x="1420091" y="469595"/>
                  <a:pt x="1783445" y="477276"/>
                </a:cubicBezTo>
                <a:close/>
                <a:moveTo>
                  <a:pt x="1024970" y="33"/>
                </a:moveTo>
                <a:cubicBezTo>
                  <a:pt x="1115949" y="3590"/>
                  <a:pt x="1140206" y="286408"/>
                  <a:pt x="1176458" y="269348"/>
                </a:cubicBezTo>
                <a:cubicBezTo>
                  <a:pt x="1251521" y="278446"/>
                  <a:pt x="1265168" y="21414"/>
                  <a:pt x="1401646" y="44160"/>
                </a:cubicBezTo>
                <a:cubicBezTo>
                  <a:pt x="1469884" y="71456"/>
                  <a:pt x="1374351" y="221581"/>
                  <a:pt x="1360703" y="310292"/>
                </a:cubicBezTo>
                <a:lnTo>
                  <a:pt x="1517652" y="453593"/>
                </a:lnTo>
                <a:cubicBezTo>
                  <a:pt x="974016" y="540030"/>
                  <a:pt x="901229" y="790238"/>
                  <a:pt x="753379" y="951737"/>
                </a:cubicBezTo>
                <a:lnTo>
                  <a:pt x="705610" y="644662"/>
                </a:lnTo>
                <a:lnTo>
                  <a:pt x="787497" y="521832"/>
                </a:lnTo>
                <a:cubicBezTo>
                  <a:pt x="712435" y="433122"/>
                  <a:pt x="446303" y="364883"/>
                  <a:pt x="562310" y="255701"/>
                </a:cubicBezTo>
                <a:cubicBezTo>
                  <a:pt x="739730" y="98751"/>
                  <a:pt x="862560" y="337587"/>
                  <a:pt x="1012685" y="378530"/>
                </a:cubicBezTo>
                <a:cubicBezTo>
                  <a:pt x="1010410" y="253426"/>
                  <a:pt x="796596" y="101025"/>
                  <a:pt x="1005861" y="3217"/>
                </a:cubicBezTo>
                <a:cubicBezTo>
                  <a:pt x="1012543" y="800"/>
                  <a:pt x="1018905" y="-204"/>
                  <a:pt x="1024970" y="3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3" name="Oval 10">
            <a:extLst>
              <a:ext uri="{FF2B5EF4-FFF2-40B4-BE49-F238E27FC236}">
                <a16:creationId xmlns:a16="http://schemas.microsoft.com/office/drawing/2014/main" xmlns="" id="{3ECF8CC4-6B0F-45C1-A9E6-E50D22981443}"/>
              </a:ext>
            </a:extLst>
          </p:cNvPr>
          <p:cNvSpPr/>
          <p:nvPr/>
        </p:nvSpPr>
        <p:spPr>
          <a:xfrm>
            <a:off x="7124399" y="1368839"/>
            <a:ext cx="330674" cy="329148"/>
          </a:xfrm>
          <a:custGeom>
            <a:avLst/>
            <a:gdLst/>
            <a:ahLst/>
            <a:cxnLst/>
            <a:rect l="l" t="t" r="r" b="b"/>
            <a:pathLst>
              <a:path w="3229769" h="3214867">
                <a:moveTo>
                  <a:pt x="388922" y="0"/>
                </a:moveTo>
                <a:cubicBezTo>
                  <a:pt x="481031" y="0"/>
                  <a:pt x="564991" y="34887"/>
                  <a:pt x="627459" y="93109"/>
                </a:cubicBezTo>
                <a:cubicBezTo>
                  <a:pt x="689927" y="34887"/>
                  <a:pt x="773888" y="0"/>
                  <a:pt x="865996" y="0"/>
                </a:cubicBezTo>
                <a:cubicBezTo>
                  <a:pt x="958105" y="0"/>
                  <a:pt x="1042065" y="34887"/>
                  <a:pt x="1104533" y="93109"/>
                </a:cubicBezTo>
                <a:cubicBezTo>
                  <a:pt x="1167001" y="34887"/>
                  <a:pt x="1250962" y="0"/>
                  <a:pt x="1343070" y="0"/>
                </a:cubicBezTo>
                <a:cubicBezTo>
                  <a:pt x="1435179" y="0"/>
                  <a:pt x="1519139" y="34887"/>
                  <a:pt x="1581607" y="93109"/>
                </a:cubicBezTo>
                <a:cubicBezTo>
                  <a:pt x="1644075" y="34887"/>
                  <a:pt x="1728036" y="0"/>
                  <a:pt x="1820144" y="0"/>
                </a:cubicBezTo>
                <a:cubicBezTo>
                  <a:pt x="1912253" y="0"/>
                  <a:pt x="1996213" y="34887"/>
                  <a:pt x="2058681" y="93109"/>
                </a:cubicBezTo>
                <a:cubicBezTo>
                  <a:pt x="2121149" y="34887"/>
                  <a:pt x="2205110" y="0"/>
                  <a:pt x="2297218" y="0"/>
                </a:cubicBezTo>
                <a:cubicBezTo>
                  <a:pt x="2389326" y="0"/>
                  <a:pt x="2473286" y="34887"/>
                  <a:pt x="2535755" y="93108"/>
                </a:cubicBezTo>
                <a:cubicBezTo>
                  <a:pt x="2598223" y="34887"/>
                  <a:pt x="2682183" y="0"/>
                  <a:pt x="2774291" y="0"/>
                </a:cubicBezTo>
                <a:cubicBezTo>
                  <a:pt x="2971429" y="0"/>
                  <a:pt x="3131241" y="159812"/>
                  <a:pt x="3131241" y="356950"/>
                </a:cubicBezTo>
                <a:cubicBezTo>
                  <a:pt x="3131241" y="414550"/>
                  <a:pt x="3117598" y="468963"/>
                  <a:pt x="3092026" y="516460"/>
                </a:cubicBezTo>
                <a:cubicBezTo>
                  <a:pt x="3176259" y="580602"/>
                  <a:pt x="3229769" y="682177"/>
                  <a:pt x="3229769" y="796250"/>
                </a:cubicBezTo>
                <a:cubicBezTo>
                  <a:pt x="3229769" y="902465"/>
                  <a:pt x="3183377" y="997845"/>
                  <a:pt x="3108820" y="1062184"/>
                </a:cubicBezTo>
                <a:cubicBezTo>
                  <a:pt x="3183377" y="1126523"/>
                  <a:pt x="3229769" y="1221903"/>
                  <a:pt x="3229769" y="1328118"/>
                </a:cubicBezTo>
                <a:cubicBezTo>
                  <a:pt x="3229769" y="1434333"/>
                  <a:pt x="3183377" y="1529713"/>
                  <a:pt x="3108820" y="1594052"/>
                </a:cubicBezTo>
                <a:cubicBezTo>
                  <a:pt x="3183377" y="1658391"/>
                  <a:pt x="3229769" y="1753771"/>
                  <a:pt x="3229769" y="1859986"/>
                </a:cubicBezTo>
                <a:cubicBezTo>
                  <a:pt x="3229769" y="2057124"/>
                  <a:pt x="3069957" y="2216936"/>
                  <a:pt x="2872819" y="2216936"/>
                </a:cubicBezTo>
                <a:lnTo>
                  <a:pt x="2849067" y="2214542"/>
                </a:lnTo>
                <a:cubicBezTo>
                  <a:pt x="2790894" y="2329236"/>
                  <a:pt x="2671548" y="2406987"/>
                  <a:pt x="2534043" y="2406987"/>
                </a:cubicBezTo>
                <a:cubicBezTo>
                  <a:pt x="2483158" y="2406987"/>
                  <a:pt x="2434760" y="2396340"/>
                  <a:pt x="2391120" y="2376775"/>
                </a:cubicBezTo>
                <a:cubicBezTo>
                  <a:pt x="2326908" y="2456876"/>
                  <a:pt x="2228003" y="2507238"/>
                  <a:pt x="2117336" y="2507238"/>
                </a:cubicBezTo>
                <a:lnTo>
                  <a:pt x="2081608" y="2503636"/>
                </a:lnTo>
                <a:cubicBezTo>
                  <a:pt x="2058765" y="2546355"/>
                  <a:pt x="2027330" y="2583686"/>
                  <a:pt x="1987704" y="2611019"/>
                </a:cubicBezTo>
                <a:cubicBezTo>
                  <a:pt x="2049806" y="2674751"/>
                  <a:pt x="2087711" y="2761907"/>
                  <a:pt x="2087711" y="2857917"/>
                </a:cubicBezTo>
                <a:cubicBezTo>
                  <a:pt x="2087711" y="3055055"/>
                  <a:pt x="1927899" y="3214867"/>
                  <a:pt x="1730761" y="3214867"/>
                </a:cubicBezTo>
                <a:cubicBezTo>
                  <a:pt x="1533623" y="3214867"/>
                  <a:pt x="1373811" y="3055055"/>
                  <a:pt x="1373811" y="2857917"/>
                </a:cubicBezTo>
                <a:cubicBezTo>
                  <a:pt x="1373811" y="2743560"/>
                  <a:pt x="1427588" y="2641764"/>
                  <a:pt x="1512161" y="2577627"/>
                </a:cubicBezTo>
                <a:cubicBezTo>
                  <a:pt x="1450743" y="2514125"/>
                  <a:pt x="1413385" y="2427536"/>
                  <a:pt x="1413385" y="2332221"/>
                </a:cubicBezTo>
                <a:cubicBezTo>
                  <a:pt x="1413385" y="2135083"/>
                  <a:pt x="1573197" y="1975271"/>
                  <a:pt x="1770335" y="1975271"/>
                </a:cubicBezTo>
                <a:lnTo>
                  <a:pt x="1806063" y="1978873"/>
                </a:lnTo>
                <a:cubicBezTo>
                  <a:pt x="1865384" y="1867935"/>
                  <a:pt x="1982649" y="1793338"/>
                  <a:pt x="2117336" y="1793338"/>
                </a:cubicBezTo>
                <a:cubicBezTo>
                  <a:pt x="2168221" y="1793338"/>
                  <a:pt x="2216619" y="1803986"/>
                  <a:pt x="2260259" y="1823550"/>
                </a:cubicBezTo>
                <a:cubicBezTo>
                  <a:pt x="2324471" y="1743450"/>
                  <a:pt x="2423376" y="1693087"/>
                  <a:pt x="2534043" y="1693087"/>
                </a:cubicBezTo>
                <a:lnTo>
                  <a:pt x="2557875" y="1695490"/>
                </a:lnTo>
                <a:cubicBezTo>
                  <a:pt x="2576891" y="1656391"/>
                  <a:pt x="2604151" y="1622242"/>
                  <a:pt x="2636819" y="1594052"/>
                </a:cubicBezTo>
                <a:cubicBezTo>
                  <a:pt x="2562261" y="1529713"/>
                  <a:pt x="2515869" y="1434333"/>
                  <a:pt x="2515869" y="1328118"/>
                </a:cubicBezTo>
                <a:cubicBezTo>
                  <a:pt x="2515869" y="1221903"/>
                  <a:pt x="2562261" y="1126523"/>
                  <a:pt x="2636819" y="1062184"/>
                </a:cubicBezTo>
                <a:cubicBezTo>
                  <a:pt x="2562261" y="997845"/>
                  <a:pt x="2515869" y="902465"/>
                  <a:pt x="2515869" y="796250"/>
                </a:cubicBezTo>
                <a:cubicBezTo>
                  <a:pt x="2515869" y="738650"/>
                  <a:pt x="2529512" y="684237"/>
                  <a:pt x="2555084" y="636740"/>
                </a:cubicBezTo>
                <a:lnTo>
                  <a:pt x="2537209" y="619592"/>
                </a:lnTo>
                <a:cubicBezTo>
                  <a:pt x="2474524" y="678496"/>
                  <a:pt x="2390006" y="713900"/>
                  <a:pt x="2297218" y="713900"/>
                </a:cubicBezTo>
                <a:cubicBezTo>
                  <a:pt x="2205110" y="713900"/>
                  <a:pt x="2121149" y="679013"/>
                  <a:pt x="2058681" y="620791"/>
                </a:cubicBezTo>
                <a:cubicBezTo>
                  <a:pt x="1996213" y="679013"/>
                  <a:pt x="1912253" y="713900"/>
                  <a:pt x="1820144" y="713900"/>
                </a:cubicBezTo>
                <a:cubicBezTo>
                  <a:pt x="1728036" y="713900"/>
                  <a:pt x="1644075" y="679013"/>
                  <a:pt x="1581607" y="620791"/>
                </a:cubicBezTo>
                <a:cubicBezTo>
                  <a:pt x="1519139" y="679013"/>
                  <a:pt x="1435179" y="713900"/>
                  <a:pt x="1343070" y="713900"/>
                </a:cubicBezTo>
                <a:cubicBezTo>
                  <a:pt x="1250962" y="713900"/>
                  <a:pt x="1167001" y="679013"/>
                  <a:pt x="1104533" y="620791"/>
                </a:cubicBezTo>
                <a:cubicBezTo>
                  <a:pt x="1042065" y="679013"/>
                  <a:pt x="958105" y="713900"/>
                  <a:pt x="865996" y="713900"/>
                </a:cubicBezTo>
                <a:cubicBezTo>
                  <a:pt x="773370" y="713900"/>
                  <a:pt x="688985" y="678620"/>
                  <a:pt x="626352" y="619878"/>
                </a:cubicBezTo>
                <a:cubicBezTo>
                  <a:pt x="623659" y="623930"/>
                  <a:pt x="620064" y="626957"/>
                  <a:pt x="616405" y="629911"/>
                </a:cubicBezTo>
                <a:cubicBezTo>
                  <a:pt x="686492" y="694366"/>
                  <a:pt x="729886" y="786957"/>
                  <a:pt x="729886" y="889683"/>
                </a:cubicBezTo>
                <a:cubicBezTo>
                  <a:pt x="729886" y="993972"/>
                  <a:pt x="685162" y="1087815"/>
                  <a:pt x="613058" y="1152216"/>
                </a:cubicBezTo>
                <a:cubicBezTo>
                  <a:pt x="675622" y="1216104"/>
                  <a:pt x="713900" y="1303645"/>
                  <a:pt x="713900" y="1400126"/>
                </a:cubicBezTo>
                <a:cubicBezTo>
                  <a:pt x="713900" y="1487795"/>
                  <a:pt x="682295" y="1568081"/>
                  <a:pt x="628622" y="1629172"/>
                </a:cubicBezTo>
                <a:cubicBezTo>
                  <a:pt x="691419" y="1693140"/>
                  <a:pt x="729886" y="1780874"/>
                  <a:pt x="729886" y="1877593"/>
                </a:cubicBezTo>
                <a:cubicBezTo>
                  <a:pt x="729886" y="2034043"/>
                  <a:pt x="629234" y="2166985"/>
                  <a:pt x="488639" y="2213706"/>
                </a:cubicBezTo>
                <a:lnTo>
                  <a:pt x="488639" y="2375547"/>
                </a:lnTo>
                <a:cubicBezTo>
                  <a:pt x="488639" y="2448277"/>
                  <a:pt x="429679" y="2507237"/>
                  <a:pt x="356949" y="2507237"/>
                </a:cubicBezTo>
                <a:cubicBezTo>
                  <a:pt x="284219" y="2507237"/>
                  <a:pt x="225259" y="2448277"/>
                  <a:pt x="225259" y="2375547"/>
                </a:cubicBezTo>
                <a:lnTo>
                  <a:pt x="225259" y="2201750"/>
                </a:lnTo>
                <a:cubicBezTo>
                  <a:pt x="101654" y="2146256"/>
                  <a:pt x="15986" y="2021929"/>
                  <a:pt x="15986" y="1877593"/>
                </a:cubicBezTo>
                <a:cubicBezTo>
                  <a:pt x="15986" y="1789924"/>
                  <a:pt x="47591" y="1709638"/>
                  <a:pt x="101264" y="1648547"/>
                </a:cubicBezTo>
                <a:cubicBezTo>
                  <a:pt x="38467" y="1584579"/>
                  <a:pt x="0" y="1496845"/>
                  <a:pt x="0" y="1400126"/>
                </a:cubicBezTo>
                <a:cubicBezTo>
                  <a:pt x="0" y="1295837"/>
                  <a:pt x="44724" y="1201994"/>
                  <a:pt x="116828" y="1137593"/>
                </a:cubicBezTo>
                <a:cubicBezTo>
                  <a:pt x="54264" y="1073704"/>
                  <a:pt x="15986" y="986164"/>
                  <a:pt x="15986" y="889683"/>
                </a:cubicBezTo>
                <a:cubicBezTo>
                  <a:pt x="15986" y="779482"/>
                  <a:pt x="65925" y="680945"/>
                  <a:pt x="145453" y="616722"/>
                </a:cubicBezTo>
                <a:cubicBezTo>
                  <a:pt x="75366" y="552267"/>
                  <a:pt x="31972" y="459676"/>
                  <a:pt x="31972" y="356950"/>
                </a:cubicBezTo>
                <a:cubicBezTo>
                  <a:pt x="31972" y="159812"/>
                  <a:pt x="191784" y="0"/>
                  <a:pt x="38892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4" name="Freeform 101">
            <a:extLst>
              <a:ext uri="{FF2B5EF4-FFF2-40B4-BE49-F238E27FC236}">
                <a16:creationId xmlns:a16="http://schemas.microsoft.com/office/drawing/2014/main" xmlns="" id="{A4B1FC52-FA63-4DA2-8321-AC1B08BEE40D}"/>
              </a:ext>
            </a:extLst>
          </p:cNvPr>
          <p:cNvSpPr/>
          <p:nvPr/>
        </p:nvSpPr>
        <p:spPr>
          <a:xfrm>
            <a:off x="8293275" y="1404641"/>
            <a:ext cx="193444" cy="257545"/>
          </a:xfrm>
          <a:custGeom>
            <a:avLst/>
            <a:gdLst>
              <a:gd name="connsiteX0" fmla="*/ 143301 w 1910686"/>
              <a:gd name="connsiteY0" fmla="*/ 0 h 3268639"/>
              <a:gd name="connsiteX1" fmla="*/ 0 w 1910686"/>
              <a:gd name="connsiteY1" fmla="*/ 1705970 h 3268639"/>
              <a:gd name="connsiteX2" fmla="*/ 436728 w 1910686"/>
              <a:gd name="connsiteY2" fmla="*/ 3268639 h 3268639"/>
              <a:gd name="connsiteX3" fmla="*/ 928047 w 1910686"/>
              <a:gd name="connsiteY3" fmla="*/ 1944806 h 3268639"/>
              <a:gd name="connsiteX4" fmla="*/ 1364776 w 1910686"/>
              <a:gd name="connsiteY4" fmla="*/ 3268639 h 3268639"/>
              <a:gd name="connsiteX5" fmla="*/ 1910686 w 1910686"/>
              <a:gd name="connsiteY5" fmla="*/ 1726442 h 3268639"/>
              <a:gd name="connsiteX6" fmla="*/ 1603612 w 1910686"/>
              <a:gd name="connsiteY6" fmla="*/ 6824 h 3268639"/>
              <a:gd name="connsiteX7" fmla="*/ 1521725 w 1910686"/>
              <a:gd name="connsiteY7" fmla="*/ 20472 h 3268639"/>
              <a:gd name="connsiteX8" fmla="*/ 907576 w 1910686"/>
              <a:gd name="connsiteY8" fmla="*/ 163773 h 3268639"/>
              <a:gd name="connsiteX9" fmla="*/ 143301 w 1910686"/>
              <a:gd name="connsiteY9" fmla="*/ 0 h 3268639"/>
              <a:gd name="connsiteX0" fmla="*/ 143301 w 1910686"/>
              <a:gd name="connsiteY0" fmla="*/ 27296 h 3261815"/>
              <a:gd name="connsiteX1" fmla="*/ 0 w 1910686"/>
              <a:gd name="connsiteY1" fmla="*/ 1699146 h 3261815"/>
              <a:gd name="connsiteX2" fmla="*/ 436728 w 1910686"/>
              <a:gd name="connsiteY2" fmla="*/ 3261815 h 3261815"/>
              <a:gd name="connsiteX3" fmla="*/ 928047 w 1910686"/>
              <a:gd name="connsiteY3" fmla="*/ 1937982 h 3261815"/>
              <a:gd name="connsiteX4" fmla="*/ 1364776 w 1910686"/>
              <a:gd name="connsiteY4" fmla="*/ 3261815 h 3261815"/>
              <a:gd name="connsiteX5" fmla="*/ 1910686 w 1910686"/>
              <a:gd name="connsiteY5" fmla="*/ 1719618 h 3261815"/>
              <a:gd name="connsiteX6" fmla="*/ 1603612 w 1910686"/>
              <a:gd name="connsiteY6" fmla="*/ 0 h 3261815"/>
              <a:gd name="connsiteX7" fmla="*/ 1521725 w 1910686"/>
              <a:gd name="connsiteY7" fmla="*/ 13648 h 3261815"/>
              <a:gd name="connsiteX8" fmla="*/ 907576 w 1910686"/>
              <a:gd name="connsiteY8" fmla="*/ 156949 h 3261815"/>
              <a:gd name="connsiteX9" fmla="*/ 143301 w 1910686"/>
              <a:gd name="connsiteY9" fmla="*/ 27296 h 3261815"/>
              <a:gd name="connsiteX0" fmla="*/ 143301 w 1910686"/>
              <a:gd name="connsiteY0" fmla="*/ 27296 h 3261815"/>
              <a:gd name="connsiteX1" fmla="*/ 0 w 1910686"/>
              <a:gd name="connsiteY1" fmla="*/ 1699146 h 3261815"/>
              <a:gd name="connsiteX2" fmla="*/ 436728 w 1910686"/>
              <a:gd name="connsiteY2" fmla="*/ 3261815 h 3261815"/>
              <a:gd name="connsiteX3" fmla="*/ 928047 w 1910686"/>
              <a:gd name="connsiteY3" fmla="*/ 1937982 h 3261815"/>
              <a:gd name="connsiteX4" fmla="*/ 1364776 w 1910686"/>
              <a:gd name="connsiteY4" fmla="*/ 3261815 h 3261815"/>
              <a:gd name="connsiteX5" fmla="*/ 1910686 w 1910686"/>
              <a:gd name="connsiteY5" fmla="*/ 1719618 h 3261815"/>
              <a:gd name="connsiteX6" fmla="*/ 1603612 w 1910686"/>
              <a:gd name="connsiteY6" fmla="*/ 0 h 3261815"/>
              <a:gd name="connsiteX7" fmla="*/ 1521725 w 1910686"/>
              <a:gd name="connsiteY7" fmla="*/ 13648 h 3261815"/>
              <a:gd name="connsiteX8" fmla="*/ 907576 w 1910686"/>
              <a:gd name="connsiteY8" fmla="*/ 156949 h 3261815"/>
              <a:gd name="connsiteX9" fmla="*/ 143301 w 1910686"/>
              <a:gd name="connsiteY9" fmla="*/ 27296 h 3261815"/>
              <a:gd name="connsiteX0" fmla="*/ 326627 w 2094012"/>
              <a:gd name="connsiteY0" fmla="*/ 27296 h 3261815"/>
              <a:gd name="connsiteX1" fmla="*/ 183326 w 2094012"/>
              <a:gd name="connsiteY1" fmla="*/ 1699146 h 3261815"/>
              <a:gd name="connsiteX2" fmla="*/ 620054 w 2094012"/>
              <a:gd name="connsiteY2" fmla="*/ 3261815 h 3261815"/>
              <a:gd name="connsiteX3" fmla="*/ 1111373 w 2094012"/>
              <a:gd name="connsiteY3" fmla="*/ 1937982 h 3261815"/>
              <a:gd name="connsiteX4" fmla="*/ 1548102 w 2094012"/>
              <a:gd name="connsiteY4" fmla="*/ 3261815 h 3261815"/>
              <a:gd name="connsiteX5" fmla="*/ 2094012 w 2094012"/>
              <a:gd name="connsiteY5" fmla="*/ 1719618 h 3261815"/>
              <a:gd name="connsiteX6" fmla="*/ 1786938 w 2094012"/>
              <a:gd name="connsiteY6" fmla="*/ 0 h 3261815"/>
              <a:gd name="connsiteX7" fmla="*/ 1705051 w 2094012"/>
              <a:gd name="connsiteY7" fmla="*/ 13648 h 3261815"/>
              <a:gd name="connsiteX8" fmla="*/ 1090902 w 2094012"/>
              <a:gd name="connsiteY8" fmla="*/ 156949 h 3261815"/>
              <a:gd name="connsiteX9" fmla="*/ 326627 w 2094012"/>
              <a:gd name="connsiteY9" fmla="*/ 27296 h 3261815"/>
              <a:gd name="connsiteX0" fmla="*/ 402442 w 2169827"/>
              <a:gd name="connsiteY0" fmla="*/ 27296 h 3261815"/>
              <a:gd name="connsiteX1" fmla="*/ 259141 w 2169827"/>
              <a:gd name="connsiteY1" fmla="*/ 1699146 h 3261815"/>
              <a:gd name="connsiteX2" fmla="*/ 695869 w 2169827"/>
              <a:gd name="connsiteY2" fmla="*/ 3261815 h 3261815"/>
              <a:gd name="connsiteX3" fmla="*/ 1187188 w 2169827"/>
              <a:gd name="connsiteY3" fmla="*/ 1937982 h 3261815"/>
              <a:gd name="connsiteX4" fmla="*/ 1623917 w 2169827"/>
              <a:gd name="connsiteY4" fmla="*/ 3261815 h 3261815"/>
              <a:gd name="connsiteX5" fmla="*/ 2169827 w 2169827"/>
              <a:gd name="connsiteY5" fmla="*/ 1719618 h 3261815"/>
              <a:gd name="connsiteX6" fmla="*/ 1862753 w 2169827"/>
              <a:gd name="connsiteY6" fmla="*/ 0 h 3261815"/>
              <a:gd name="connsiteX7" fmla="*/ 1780866 w 2169827"/>
              <a:gd name="connsiteY7" fmla="*/ 13648 h 3261815"/>
              <a:gd name="connsiteX8" fmla="*/ 1166717 w 2169827"/>
              <a:gd name="connsiteY8" fmla="*/ 156949 h 3261815"/>
              <a:gd name="connsiteX9" fmla="*/ 402442 w 2169827"/>
              <a:gd name="connsiteY9" fmla="*/ 27296 h 3261815"/>
              <a:gd name="connsiteX0" fmla="*/ 402442 w 2169827"/>
              <a:gd name="connsiteY0" fmla="*/ 27296 h 3261815"/>
              <a:gd name="connsiteX1" fmla="*/ 259141 w 2169827"/>
              <a:gd name="connsiteY1" fmla="*/ 1699146 h 3261815"/>
              <a:gd name="connsiteX2" fmla="*/ 695869 w 2169827"/>
              <a:gd name="connsiteY2" fmla="*/ 3261815 h 3261815"/>
              <a:gd name="connsiteX3" fmla="*/ 1187188 w 2169827"/>
              <a:gd name="connsiteY3" fmla="*/ 1937982 h 3261815"/>
              <a:gd name="connsiteX4" fmla="*/ 1623917 w 2169827"/>
              <a:gd name="connsiteY4" fmla="*/ 3261815 h 3261815"/>
              <a:gd name="connsiteX5" fmla="*/ 2169827 w 2169827"/>
              <a:gd name="connsiteY5" fmla="*/ 1719618 h 3261815"/>
              <a:gd name="connsiteX6" fmla="*/ 1862753 w 2169827"/>
              <a:gd name="connsiteY6" fmla="*/ 0 h 3261815"/>
              <a:gd name="connsiteX7" fmla="*/ 1780866 w 2169827"/>
              <a:gd name="connsiteY7" fmla="*/ 13648 h 3261815"/>
              <a:gd name="connsiteX8" fmla="*/ 1166717 w 2169827"/>
              <a:gd name="connsiteY8" fmla="*/ 156949 h 3261815"/>
              <a:gd name="connsiteX9" fmla="*/ 402442 w 2169827"/>
              <a:gd name="connsiteY9" fmla="*/ 27296 h 3261815"/>
              <a:gd name="connsiteX0" fmla="*/ 377501 w 2144886"/>
              <a:gd name="connsiteY0" fmla="*/ 27296 h 3261815"/>
              <a:gd name="connsiteX1" fmla="*/ 295615 w 2144886"/>
              <a:gd name="connsiteY1" fmla="*/ 1774209 h 3261815"/>
              <a:gd name="connsiteX2" fmla="*/ 670928 w 2144886"/>
              <a:gd name="connsiteY2" fmla="*/ 3261815 h 3261815"/>
              <a:gd name="connsiteX3" fmla="*/ 1162247 w 2144886"/>
              <a:gd name="connsiteY3" fmla="*/ 1937982 h 3261815"/>
              <a:gd name="connsiteX4" fmla="*/ 1598976 w 2144886"/>
              <a:gd name="connsiteY4" fmla="*/ 3261815 h 3261815"/>
              <a:gd name="connsiteX5" fmla="*/ 2144886 w 2144886"/>
              <a:gd name="connsiteY5" fmla="*/ 1719618 h 3261815"/>
              <a:gd name="connsiteX6" fmla="*/ 1837812 w 2144886"/>
              <a:gd name="connsiteY6" fmla="*/ 0 h 3261815"/>
              <a:gd name="connsiteX7" fmla="*/ 1755925 w 2144886"/>
              <a:gd name="connsiteY7" fmla="*/ 13648 h 3261815"/>
              <a:gd name="connsiteX8" fmla="*/ 1141776 w 2144886"/>
              <a:gd name="connsiteY8" fmla="*/ 156949 h 3261815"/>
              <a:gd name="connsiteX9" fmla="*/ 377501 w 2144886"/>
              <a:gd name="connsiteY9" fmla="*/ 27296 h 3261815"/>
              <a:gd name="connsiteX0" fmla="*/ 408239 w 2175624"/>
              <a:gd name="connsiteY0" fmla="*/ 27296 h 3261815"/>
              <a:gd name="connsiteX1" fmla="*/ 326353 w 2175624"/>
              <a:gd name="connsiteY1" fmla="*/ 1774209 h 3261815"/>
              <a:gd name="connsiteX2" fmla="*/ 701666 w 2175624"/>
              <a:gd name="connsiteY2" fmla="*/ 3261815 h 3261815"/>
              <a:gd name="connsiteX3" fmla="*/ 1192985 w 2175624"/>
              <a:gd name="connsiteY3" fmla="*/ 1937982 h 3261815"/>
              <a:gd name="connsiteX4" fmla="*/ 1629714 w 2175624"/>
              <a:gd name="connsiteY4" fmla="*/ 3261815 h 3261815"/>
              <a:gd name="connsiteX5" fmla="*/ 2175624 w 2175624"/>
              <a:gd name="connsiteY5" fmla="*/ 1719618 h 3261815"/>
              <a:gd name="connsiteX6" fmla="*/ 1868550 w 2175624"/>
              <a:gd name="connsiteY6" fmla="*/ 0 h 3261815"/>
              <a:gd name="connsiteX7" fmla="*/ 1786663 w 2175624"/>
              <a:gd name="connsiteY7" fmla="*/ 13648 h 3261815"/>
              <a:gd name="connsiteX8" fmla="*/ 1172514 w 2175624"/>
              <a:gd name="connsiteY8" fmla="*/ 156949 h 3261815"/>
              <a:gd name="connsiteX9" fmla="*/ 408239 w 2175624"/>
              <a:gd name="connsiteY9" fmla="*/ 27296 h 3261815"/>
              <a:gd name="connsiteX0" fmla="*/ 408239 w 2175624"/>
              <a:gd name="connsiteY0" fmla="*/ 27296 h 3261815"/>
              <a:gd name="connsiteX1" fmla="*/ 326353 w 2175624"/>
              <a:gd name="connsiteY1" fmla="*/ 1774209 h 3261815"/>
              <a:gd name="connsiteX2" fmla="*/ 701666 w 2175624"/>
              <a:gd name="connsiteY2" fmla="*/ 3261815 h 3261815"/>
              <a:gd name="connsiteX3" fmla="*/ 1192985 w 2175624"/>
              <a:gd name="connsiteY3" fmla="*/ 1937982 h 3261815"/>
              <a:gd name="connsiteX4" fmla="*/ 1629714 w 2175624"/>
              <a:gd name="connsiteY4" fmla="*/ 3261815 h 3261815"/>
              <a:gd name="connsiteX5" fmla="*/ 2175624 w 2175624"/>
              <a:gd name="connsiteY5" fmla="*/ 1719618 h 3261815"/>
              <a:gd name="connsiteX6" fmla="*/ 1868550 w 2175624"/>
              <a:gd name="connsiteY6" fmla="*/ 0 h 3261815"/>
              <a:gd name="connsiteX7" fmla="*/ 1786663 w 2175624"/>
              <a:gd name="connsiteY7" fmla="*/ 13648 h 3261815"/>
              <a:gd name="connsiteX8" fmla="*/ 1172514 w 2175624"/>
              <a:gd name="connsiteY8" fmla="*/ 156949 h 3261815"/>
              <a:gd name="connsiteX9" fmla="*/ 408239 w 2175624"/>
              <a:gd name="connsiteY9" fmla="*/ 27296 h 3261815"/>
              <a:gd name="connsiteX0" fmla="*/ 408239 w 2175624"/>
              <a:gd name="connsiteY0" fmla="*/ 27296 h 3261815"/>
              <a:gd name="connsiteX1" fmla="*/ 326353 w 2175624"/>
              <a:gd name="connsiteY1" fmla="*/ 1774209 h 3261815"/>
              <a:gd name="connsiteX2" fmla="*/ 701666 w 2175624"/>
              <a:gd name="connsiteY2" fmla="*/ 3261815 h 3261815"/>
              <a:gd name="connsiteX3" fmla="*/ 1192985 w 2175624"/>
              <a:gd name="connsiteY3" fmla="*/ 1937982 h 3261815"/>
              <a:gd name="connsiteX4" fmla="*/ 1629714 w 2175624"/>
              <a:gd name="connsiteY4" fmla="*/ 3261815 h 3261815"/>
              <a:gd name="connsiteX5" fmla="*/ 2175624 w 2175624"/>
              <a:gd name="connsiteY5" fmla="*/ 1719618 h 3261815"/>
              <a:gd name="connsiteX6" fmla="*/ 1868550 w 2175624"/>
              <a:gd name="connsiteY6" fmla="*/ 0 h 3261815"/>
              <a:gd name="connsiteX7" fmla="*/ 1786663 w 2175624"/>
              <a:gd name="connsiteY7" fmla="*/ 13648 h 3261815"/>
              <a:gd name="connsiteX8" fmla="*/ 1172514 w 2175624"/>
              <a:gd name="connsiteY8" fmla="*/ 156949 h 3261815"/>
              <a:gd name="connsiteX9" fmla="*/ 408239 w 2175624"/>
              <a:gd name="connsiteY9" fmla="*/ 27296 h 3261815"/>
              <a:gd name="connsiteX0" fmla="*/ 408239 w 2175624"/>
              <a:gd name="connsiteY0" fmla="*/ 27296 h 3261815"/>
              <a:gd name="connsiteX1" fmla="*/ 326353 w 2175624"/>
              <a:gd name="connsiteY1" fmla="*/ 1774209 h 3261815"/>
              <a:gd name="connsiteX2" fmla="*/ 701666 w 2175624"/>
              <a:gd name="connsiteY2" fmla="*/ 3261815 h 3261815"/>
              <a:gd name="connsiteX3" fmla="*/ 1192985 w 2175624"/>
              <a:gd name="connsiteY3" fmla="*/ 1937982 h 3261815"/>
              <a:gd name="connsiteX4" fmla="*/ 1629714 w 2175624"/>
              <a:gd name="connsiteY4" fmla="*/ 3261815 h 3261815"/>
              <a:gd name="connsiteX5" fmla="*/ 2175624 w 2175624"/>
              <a:gd name="connsiteY5" fmla="*/ 1719618 h 3261815"/>
              <a:gd name="connsiteX6" fmla="*/ 1868550 w 2175624"/>
              <a:gd name="connsiteY6" fmla="*/ 0 h 3261815"/>
              <a:gd name="connsiteX7" fmla="*/ 1786663 w 2175624"/>
              <a:gd name="connsiteY7" fmla="*/ 13648 h 3261815"/>
              <a:gd name="connsiteX8" fmla="*/ 1172514 w 2175624"/>
              <a:gd name="connsiteY8" fmla="*/ 156949 h 3261815"/>
              <a:gd name="connsiteX9" fmla="*/ 408239 w 2175624"/>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195900 w 2178539"/>
              <a:gd name="connsiteY3" fmla="*/ 1937982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195900 w 2178539"/>
              <a:gd name="connsiteY3" fmla="*/ 1937982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195900 w 2178539"/>
              <a:gd name="connsiteY3" fmla="*/ 1937982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195900 w 2178539"/>
              <a:gd name="connsiteY3" fmla="*/ 1937982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195900 w 2178539"/>
              <a:gd name="connsiteY3" fmla="*/ 1937982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195900 w 2178539"/>
              <a:gd name="connsiteY3" fmla="*/ 1937982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632629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680396 w 2178539"/>
              <a:gd name="connsiteY4" fmla="*/ 3261815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707692 w 2178539"/>
              <a:gd name="connsiteY4" fmla="*/ 3254991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707692 w 2178539"/>
              <a:gd name="connsiteY4" fmla="*/ 3254991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707692 w 2178539"/>
              <a:gd name="connsiteY4" fmla="*/ 3254991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707692 w 2178539"/>
              <a:gd name="connsiteY4" fmla="*/ 3254991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707692 w 2178539"/>
              <a:gd name="connsiteY4" fmla="*/ 3254991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78539"/>
              <a:gd name="connsiteY0" fmla="*/ 27296 h 3261815"/>
              <a:gd name="connsiteX1" fmla="*/ 322444 w 2178539"/>
              <a:gd name="connsiteY1" fmla="*/ 1801504 h 3261815"/>
              <a:gd name="connsiteX2" fmla="*/ 704581 w 2178539"/>
              <a:gd name="connsiteY2" fmla="*/ 3261815 h 3261815"/>
              <a:gd name="connsiteX3" fmla="*/ 1216372 w 2178539"/>
              <a:gd name="connsiteY3" fmla="*/ 1951629 h 3261815"/>
              <a:gd name="connsiteX4" fmla="*/ 1707692 w 2178539"/>
              <a:gd name="connsiteY4" fmla="*/ 3254991 h 3261815"/>
              <a:gd name="connsiteX5" fmla="*/ 2178539 w 2178539"/>
              <a:gd name="connsiteY5" fmla="*/ 1719618 h 3261815"/>
              <a:gd name="connsiteX6" fmla="*/ 1871465 w 2178539"/>
              <a:gd name="connsiteY6" fmla="*/ 0 h 3261815"/>
              <a:gd name="connsiteX7" fmla="*/ 1789578 w 2178539"/>
              <a:gd name="connsiteY7" fmla="*/ 13648 h 3261815"/>
              <a:gd name="connsiteX8" fmla="*/ 1175429 w 2178539"/>
              <a:gd name="connsiteY8" fmla="*/ 156949 h 3261815"/>
              <a:gd name="connsiteX9" fmla="*/ 411154 w 2178539"/>
              <a:gd name="connsiteY9" fmla="*/ 27296 h 3261815"/>
              <a:gd name="connsiteX0" fmla="*/ 411154 w 2144420"/>
              <a:gd name="connsiteY0" fmla="*/ 27296 h 3261815"/>
              <a:gd name="connsiteX1" fmla="*/ 322444 w 2144420"/>
              <a:gd name="connsiteY1" fmla="*/ 1801504 h 3261815"/>
              <a:gd name="connsiteX2" fmla="*/ 704581 w 2144420"/>
              <a:gd name="connsiteY2" fmla="*/ 3261815 h 3261815"/>
              <a:gd name="connsiteX3" fmla="*/ 1216372 w 2144420"/>
              <a:gd name="connsiteY3" fmla="*/ 1951629 h 3261815"/>
              <a:gd name="connsiteX4" fmla="*/ 1707692 w 2144420"/>
              <a:gd name="connsiteY4" fmla="*/ 3254991 h 3261815"/>
              <a:gd name="connsiteX5" fmla="*/ 2144420 w 2144420"/>
              <a:gd name="connsiteY5" fmla="*/ 1753737 h 3261815"/>
              <a:gd name="connsiteX6" fmla="*/ 1871465 w 2144420"/>
              <a:gd name="connsiteY6" fmla="*/ 0 h 3261815"/>
              <a:gd name="connsiteX7" fmla="*/ 1789578 w 2144420"/>
              <a:gd name="connsiteY7" fmla="*/ 13648 h 3261815"/>
              <a:gd name="connsiteX8" fmla="*/ 1175429 w 2144420"/>
              <a:gd name="connsiteY8" fmla="*/ 156949 h 3261815"/>
              <a:gd name="connsiteX9" fmla="*/ 411154 w 2144420"/>
              <a:gd name="connsiteY9" fmla="*/ 27296 h 3261815"/>
              <a:gd name="connsiteX0" fmla="*/ 411154 w 2144420"/>
              <a:gd name="connsiteY0" fmla="*/ 27296 h 3261815"/>
              <a:gd name="connsiteX1" fmla="*/ 322444 w 2144420"/>
              <a:gd name="connsiteY1" fmla="*/ 1801504 h 3261815"/>
              <a:gd name="connsiteX2" fmla="*/ 704581 w 2144420"/>
              <a:gd name="connsiteY2" fmla="*/ 3261815 h 3261815"/>
              <a:gd name="connsiteX3" fmla="*/ 1216372 w 2144420"/>
              <a:gd name="connsiteY3" fmla="*/ 1951629 h 3261815"/>
              <a:gd name="connsiteX4" fmla="*/ 1707692 w 2144420"/>
              <a:gd name="connsiteY4" fmla="*/ 3254991 h 3261815"/>
              <a:gd name="connsiteX5" fmla="*/ 2144420 w 2144420"/>
              <a:gd name="connsiteY5" fmla="*/ 1753737 h 3261815"/>
              <a:gd name="connsiteX6" fmla="*/ 1871465 w 2144420"/>
              <a:gd name="connsiteY6" fmla="*/ 0 h 3261815"/>
              <a:gd name="connsiteX7" fmla="*/ 1789578 w 2144420"/>
              <a:gd name="connsiteY7" fmla="*/ 13648 h 3261815"/>
              <a:gd name="connsiteX8" fmla="*/ 1175429 w 2144420"/>
              <a:gd name="connsiteY8" fmla="*/ 156949 h 3261815"/>
              <a:gd name="connsiteX9" fmla="*/ 411154 w 2144420"/>
              <a:gd name="connsiteY9" fmla="*/ 27296 h 3261815"/>
              <a:gd name="connsiteX0" fmla="*/ 411154 w 2144420"/>
              <a:gd name="connsiteY0" fmla="*/ 27296 h 3261815"/>
              <a:gd name="connsiteX1" fmla="*/ 322444 w 2144420"/>
              <a:gd name="connsiteY1" fmla="*/ 1801504 h 3261815"/>
              <a:gd name="connsiteX2" fmla="*/ 704581 w 2144420"/>
              <a:gd name="connsiteY2" fmla="*/ 3261815 h 3261815"/>
              <a:gd name="connsiteX3" fmla="*/ 1216372 w 2144420"/>
              <a:gd name="connsiteY3" fmla="*/ 1951629 h 3261815"/>
              <a:gd name="connsiteX4" fmla="*/ 1707692 w 2144420"/>
              <a:gd name="connsiteY4" fmla="*/ 3254991 h 3261815"/>
              <a:gd name="connsiteX5" fmla="*/ 2144420 w 2144420"/>
              <a:gd name="connsiteY5" fmla="*/ 1753737 h 3261815"/>
              <a:gd name="connsiteX6" fmla="*/ 1871465 w 2144420"/>
              <a:gd name="connsiteY6" fmla="*/ 0 h 3261815"/>
              <a:gd name="connsiteX7" fmla="*/ 1789578 w 2144420"/>
              <a:gd name="connsiteY7" fmla="*/ 13648 h 3261815"/>
              <a:gd name="connsiteX8" fmla="*/ 1175429 w 2144420"/>
              <a:gd name="connsiteY8" fmla="*/ 156949 h 3261815"/>
              <a:gd name="connsiteX9" fmla="*/ 411154 w 2144420"/>
              <a:gd name="connsiteY9" fmla="*/ 27296 h 3261815"/>
              <a:gd name="connsiteX0" fmla="*/ 411154 w 2205171"/>
              <a:gd name="connsiteY0" fmla="*/ 27296 h 3261815"/>
              <a:gd name="connsiteX1" fmla="*/ 322444 w 2205171"/>
              <a:gd name="connsiteY1" fmla="*/ 1801504 h 3261815"/>
              <a:gd name="connsiteX2" fmla="*/ 704581 w 2205171"/>
              <a:gd name="connsiteY2" fmla="*/ 3261815 h 3261815"/>
              <a:gd name="connsiteX3" fmla="*/ 1216372 w 2205171"/>
              <a:gd name="connsiteY3" fmla="*/ 1951629 h 3261815"/>
              <a:gd name="connsiteX4" fmla="*/ 1707692 w 2205171"/>
              <a:gd name="connsiteY4" fmla="*/ 3254991 h 3261815"/>
              <a:gd name="connsiteX5" fmla="*/ 2144420 w 2205171"/>
              <a:gd name="connsiteY5" fmla="*/ 1753737 h 3261815"/>
              <a:gd name="connsiteX6" fmla="*/ 1871465 w 2205171"/>
              <a:gd name="connsiteY6" fmla="*/ 0 h 3261815"/>
              <a:gd name="connsiteX7" fmla="*/ 1789578 w 2205171"/>
              <a:gd name="connsiteY7" fmla="*/ 13648 h 3261815"/>
              <a:gd name="connsiteX8" fmla="*/ 1175429 w 2205171"/>
              <a:gd name="connsiteY8" fmla="*/ 156949 h 3261815"/>
              <a:gd name="connsiteX9" fmla="*/ 411154 w 2205171"/>
              <a:gd name="connsiteY9" fmla="*/ 27296 h 3261815"/>
              <a:gd name="connsiteX0" fmla="*/ 411154 w 2145061"/>
              <a:gd name="connsiteY0" fmla="*/ 23869 h 3258388"/>
              <a:gd name="connsiteX1" fmla="*/ 322444 w 2145061"/>
              <a:gd name="connsiteY1" fmla="*/ 1798077 h 3258388"/>
              <a:gd name="connsiteX2" fmla="*/ 704581 w 2145061"/>
              <a:gd name="connsiteY2" fmla="*/ 3258388 h 3258388"/>
              <a:gd name="connsiteX3" fmla="*/ 1216372 w 2145061"/>
              <a:gd name="connsiteY3" fmla="*/ 1948202 h 3258388"/>
              <a:gd name="connsiteX4" fmla="*/ 1707692 w 2145061"/>
              <a:gd name="connsiteY4" fmla="*/ 3251564 h 3258388"/>
              <a:gd name="connsiteX5" fmla="*/ 2144420 w 2145061"/>
              <a:gd name="connsiteY5" fmla="*/ 1750310 h 3258388"/>
              <a:gd name="connsiteX6" fmla="*/ 1789578 w 2145061"/>
              <a:gd name="connsiteY6" fmla="*/ 10221 h 3258388"/>
              <a:gd name="connsiteX7" fmla="*/ 1175429 w 2145061"/>
              <a:gd name="connsiteY7" fmla="*/ 153522 h 3258388"/>
              <a:gd name="connsiteX8" fmla="*/ 411154 w 2145061"/>
              <a:gd name="connsiteY8" fmla="*/ 23869 h 3258388"/>
              <a:gd name="connsiteX0" fmla="*/ 411154 w 2146076"/>
              <a:gd name="connsiteY0" fmla="*/ 23869 h 3258388"/>
              <a:gd name="connsiteX1" fmla="*/ 322444 w 2146076"/>
              <a:gd name="connsiteY1" fmla="*/ 1798077 h 3258388"/>
              <a:gd name="connsiteX2" fmla="*/ 704581 w 2146076"/>
              <a:gd name="connsiteY2" fmla="*/ 3258388 h 3258388"/>
              <a:gd name="connsiteX3" fmla="*/ 1216372 w 2146076"/>
              <a:gd name="connsiteY3" fmla="*/ 1948202 h 3258388"/>
              <a:gd name="connsiteX4" fmla="*/ 1707692 w 2146076"/>
              <a:gd name="connsiteY4" fmla="*/ 3251564 h 3258388"/>
              <a:gd name="connsiteX5" fmla="*/ 2144420 w 2146076"/>
              <a:gd name="connsiteY5" fmla="*/ 1750310 h 3258388"/>
              <a:gd name="connsiteX6" fmla="*/ 1926056 w 2146076"/>
              <a:gd name="connsiteY6" fmla="*/ 17045 h 3258388"/>
              <a:gd name="connsiteX7" fmla="*/ 1175429 w 2146076"/>
              <a:gd name="connsiteY7" fmla="*/ 153522 h 3258388"/>
              <a:gd name="connsiteX8" fmla="*/ 411154 w 2146076"/>
              <a:gd name="connsiteY8" fmla="*/ 23869 h 3258388"/>
              <a:gd name="connsiteX0" fmla="*/ 411154 w 2374416"/>
              <a:gd name="connsiteY0" fmla="*/ 23869 h 3258388"/>
              <a:gd name="connsiteX1" fmla="*/ 322444 w 2374416"/>
              <a:gd name="connsiteY1" fmla="*/ 1798077 h 3258388"/>
              <a:gd name="connsiteX2" fmla="*/ 704581 w 2374416"/>
              <a:gd name="connsiteY2" fmla="*/ 3258388 h 3258388"/>
              <a:gd name="connsiteX3" fmla="*/ 1216372 w 2374416"/>
              <a:gd name="connsiteY3" fmla="*/ 1948202 h 3258388"/>
              <a:gd name="connsiteX4" fmla="*/ 1707692 w 2374416"/>
              <a:gd name="connsiteY4" fmla="*/ 3251564 h 3258388"/>
              <a:gd name="connsiteX5" fmla="*/ 2144420 w 2374416"/>
              <a:gd name="connsiteY5" fmla="*/ 1750310 h 3258388"/>
              <a:gd name="connsiteX6" fmla="*/ 1926056 w 2374416"/>
              <a:gd name="connsiteY6" fmla="*/ 17045 h 3258388"/>
              <a:gd name="connsiteX7" fmla="*/ 1175429 w 2374416"/>
              <a:gd name="connsiteY7" fmla="*/ 153522 h 3258388"/>
              <a:gd name="connsiteX8" fmla="*/ 411154 w 2374416"/>
              <a:gd name="connsiteY8" fmla="*/ 23869 h 3258388"/>
              <a:gd name="connsiteX0" fmla="*/ 411154 w 2441693"/>
              <a:gd name="connsiteY0" fmla="*/ 23869 h 3258388"/>
              <a:gd name="connsiteX1" fmla="*/ 322444 w 2441693"/>
              <a:gd name="connsiteY1" fmla="*/ 1798077 h 3258388"/>
              <a:gd name="connsiteX2" fmla="*/ 704581 w 2441693"/>
              <a:gd name="connsiteY2" fmla="*/ 3258388 h 3258388"/>
              <a:gd name="connsiteX3" fmla="*/ 1216372 w 2441693"/>
              <a:gd name="connsiteY3" fmla="*/ 1948202 h 3258388"/>
              <a:gd name="connsiteX4" fmla="*/ 1707692 w 2441693"/>
              <a:gd name="connsiteY4" fmla="*/ 3251564 h 3258388"/>
              <a:gd name="connsiteX5" fmla="*/ 2144420 w 2441693"/>
              <a:gd name="connsiteY5" fmla="*/ 1750310 h 3258388"/>
              <a:gd name="connsiteX6" fmla="*/ 1926056 w 2441693"/>
              <a:gd name="connsiteY6" fmla="*/ 17045 h 3258388"/>
              <a:gd name="connsiteX7" fmla="*/ 1175429 w 2441693"/>
              <a:gd name="connsiteY7" fmla="*/ 153522 h 3258388"/>
              <a:gd name="connsiteX8" fmla="*/ 411154 w 2441693"/>
              <a:gd name="connsiteY8" fmla="*/ 23869 h 3258388"/>
              <a:gd name="connsiteX0" fmla="*/ 411154 w 2377348"/>
              <a:gd name="connsiteY0" fmla="*/ 23869 h 3258388"/>
              <a:gd name="connsiteX1" fmla="*/ 322444 w 2377348"/>
              <a:gd name="connsiteY1" fmla="*/ 1798077 h 3258388"/>
              <a:gd name="connsiteX2" fmla="*/ 704581 w 2377348"/>
              <a:gd name="connsiteY2" fmla="*/ 3258388 h 3258388"/>
              <a:gd name="connsiteX3" fmla="*/ 1216372 w 2377348"/>
              <a:gd name="connsiteY3" fmla="*/ 1948202 h 3258388"/>
              <a:gd name="connsiteX4" fmla="*/ 1707692 w 2377348"/>
              <a:gd name="connsiteY4" fmla="*/ 3251564 h 3258388"/>
              <a:gd name="connsiteX5" fmla="*/ 2144420 w 2377348"/>
              <a:gd name="connsiteY5" fmla="*/ 1750310 h 3258388"/>
              <a:gd name="connsiteX6" fmla="*/ 1926056 w 2377348"/>
              <a:gd name="connsiteY6" fmla="*/ 17045 h 3258388"/>
              <a:gd name="connsiteX7" fmla="*/ 1175429 w 2377348"/>
              <a:gd name="connsiteY7" fmla="*/ 153522 h 3258388"/>
              <a:gd name="connsiteX8" fmla="*/ 411154 w 2377348"/>
              <a:gd name="connsiteY8" fmla="*/ 23869 h 3258388"/>
              <a:gd name="connsiteX0" fmla="*/ 411154 w 2424220"/>
              <a:gd name="connsiteY0" fmla="*/ 23869 h 3258388"/>
              <a:gd name="connsiteX1" fmla="*/ 322444 w 2424220"/>
              <a:gd name="connsiteY1" fmla="*/ 1798077 h 3258388"/>
              <a:gd name="connsiteX2" fmla="*/ 704581 w 2424220"/>
              <a:gd name="connsiteY2" fmla="*/ 3258388 h 3258388"/>
              <a:gd name="connsiteX3" fmla="*/ 1216372 w 2424220"/>
              <a:gd name="connsiteY3" fmla="*/ 1948202 h 3258388"/>
              <a:gd name="connsiteX4" fmla="*/ 1707692 w 2424220"/>
              <a:gd name="connsiteY4" fmla="*/ 3251564 h 3258388"/>
              <a:gd name="connsiteX5" fmla="*/ 2144420 w 2424220"/>
              <a:gd name="connsiteY5" fmla="*/ 1750310 h 3258388"/>
              <a:gd name="connsiteX6" fmla="*/ 1926056 w 2424220"/>
              <a:gd name="connsiteY6" fmla="*/ 17045 h 3258388"/>
              <a:gd name="connsiteX7" fmla="*/ 1175429 w 2424220"/>
              <a:gd name="connsiteY7" fmla="*/ 153522 h 3258388"/>
              <a:gd name="connsiteX8" fmla="*/ 411154 w 2424220"/>
              <a:gd name="connsiteY8" fmla="*/ 23869 h 3258388"/>
              <a:gd name="connsiteX0" fmla="*/ 411154 w 2449010"/>
              <a:gd name="connsiteY0" fmla="*/ 23869 h 3258388"/>
              <a:gd name="connsiteX1" fmla="*/ 322444 w 2449010"/>
              <a:gd name="connsiteY1" fmla="*/ 1798077 h 3258388"/>
              <a:gd name="connsiteX2" fmla="*/ 704581 w 2449010"/>
              <a:gd name="connsiteY2" fmla="*/ 3258388 h 3258388"/>
              <a:gd name="connsiteX3" fmla="*/ 1216372 w 2449010"/>
              <a:gd name="connsiteY3" fmla="*/ 1948202 h 3258388"/>
              <a:gd name="connsiteX4" fmla="*/ 1707692 w 2449010"/>
              <a:gd name="connsiteY4" fmla="*/ 3251564 h 3258388"/>
              <a:gd name="connsiteX5" fmla="*/ 2144420 w 2449010"/>
              <a:gd name="connsiteY5" fmla="*/ 1750310 h 3258388"/>
              <a:gd name="connsiteX6" fmla="*/ 1926056 w 2449010"/>
              <a:gd name="connsiteY6" fmla="*/ 17045 h 3258388"/>
              <a:gd name="connsiteX7" fmla="*/ 1175429 w 2449010"/>
              <a:gd name="connsiteY7" fmla="*/ 153522 h 3258388"/>
              <a:gd name="connsiteX8" fmla="*/ 411154 w 2449010"/>
              <a:gd name="connsiteY8" fmla="*/ 23869 h 3258388"/>
              <a:gd name="connsiteX0" fmla="*/ 411154 w 2433593"/>
              <a:gd name="connsiteY0" fmla="*/ 23869 h 3258388"/>
              <a:gd name="connsiteX1" fmla="*/ 322444 w 2433593"/>
              <a:gd name="connsiteY1" fmla="*/ 1798077 h 3258388"/>
              <a:gd name="connsiteX2" fmla="*/ 704581 w 2433593"/>
              <a:gd name="connsiteY2" fmla="*/ 3258388 h 3258388"/>
              <a:gd name="connsiteX3" fmla="*/ 1216372 w 2433593"/>
              <a:gd name="connsiteY3" fmla="*/ 1948202 h 3258388"/>
              <a:gd name="connsiteX4" fmla="*/ 1707692 w 2433593"/>
              <a:gd name="connsiteY4" fmla="*/ 3251564 h 3258388"/>
              <a:gd name="connsiteX5" fmla="*/ 2144420 w 2433593"/>
              <a:gd name="connsiteY5" fmla="*/ 1750310 h 3258388"/>
              <a:gd name="connsiteX6" fmla="*/ 1926056 w 2433593"/>
              <a:gd name="connsiteY6" fmla="*/ 17045 h 3258388"/>
              <a:gd name="connsiteX7" fmla="*/ 1175429 w 2433593"/>
              <a:gd name="connsiteY7" fmla="*/ 153522 h 3258388"/>
              <a:gd name="connsiteX8" fmla="*/ 411154 w 2433593"/>
              <a:gd name="connsiteY8" fmla="*/ 23869 h 3258388"/>
              <a:gd name="connsiteX0" fmla="*/ 411154 w 2433593"/>
              <a:gd name="connsiteY0" fmla="*/ 23869 h 3258388"/>
              <a:gd name="connsiteX1" fmla="*/ 322444 w 2433593"/>
              <a:gd name="connsiteY1" fmla="*/ 1798077 h 3258388"/>
              <a:gd name="connsiteX2" fmla="*/ 704581 w 2433593"/>
              <a:gd name="connsiteY2" fmla="*/ 3258388 h 3258388"/>
              <a:gd name="connsiteX3" fmla="*/ 1216372 w 2433593"/>
              <a:gd name="connsiteY3" fmla="*/ 1948202 h 3258388"/>
              <a:gd name="connsiteX4" fmla="*/ 1707692 w 2433593"/>
              <a:gd name="connsiteY4" fmla="*/ 3251564 h 3258388"/>
              <a:gd name="connsiteX5" fmla="*/ 2144420 w 2433593"/>
              <a:gd name="connsiteY5" fmla="*/ 1750310 h 3258388"/>
              <a:gd name="connsiteX6" fmla="*/ 1926056 w 2433593"/>
              <a:gd name="connsiteY6" fmla="*/ 17045 h 3258388"/>
              <a:gd name="connsiteX7" fmla="*/ 1175429 w 2433593"/>
              <a:gd name="connsiteY7" fmla="*/ 153522 h 3258388"/>
              <a:gd name="connsiteX8" fmla="*/ 411154 w 2433593"/>
              <a:gd name="connsiteY8" fmla="*/ 23869 h 3258388"/>
              <a:gd name="connsiteX0" fmla="*/ 411154 w 2433593"/>
              <a:gd name="connsiteY0" fmla="*/ 23869 h 3258388"/>
              <a:gd name="connsiteX1" fmla="*/ 322444 w 2433593"/>
              <a:gd name="connsiteY1" fmla="*/ 1798077 h 3258388"/>
              <a:gd name="connsiteX2" fmla="*/ 704581 w 2433593"/>
              <a:gd name="connsiteY2" fmla="*/ 3258388 h 3258388"/>
              <a:gd name="connsiteX3" fmla="*/ 1216372 w 2433593"/>
              <a:gd name="connsiteY3" fmla="*/ 1948202 h 3258388"/>
              <a:gd name="connsiteX4" fmla="*/ 1707692 w 2433593"/>
              <a:gd name="connsiteY4" fmla="*/ 3251564 h 3258388"/>
              <a:gd name="connsiteX5" fmla="*/ 2144420 w 2433593"/>
              <a:gd name="connsiteY5" fmla="*/ 1750310 h 3258388"/>
              <a:gd name="connsiteX6" fmla="*/ 1926056 w 2433593"/>
              <a:gd name="connsiteY6" fmla="*/ 17045 h 3258388"/>
              <a:gd name="connsiteX7" fmla="*/ 1175429 w 2433593"/>
              <a:gd name="connsiteY7" fmla="*/ 153522 h 3258388"/>
              <a:gd name="connsiteX8" fmla="*/ 411154 w 2433593"/>
              <a:gd name="connsiteY8" fmla="*/ 23869 h 3258388"/>
              <a:gd name="connsiteX0" fmla="*/ 411154 w 2433593"/>
              <a:gd name="connsiteY0" fmla="*/ 23869 h 3258388"/>
              <a:gd name="connsiteX1" fmla="*/ 322444 w 2433593"/>
              <a:gd name="connsiteY1" fmla="*/ 1798077 h 3258388"/>
              <a:gd name="connsiteX2" fmla="*/ 704581 w 2433593"/>
              <a:gd name="connsiteY2" fmla="*/ 3258388 h 3258388"/>
              <a:gd name="connsiteX3" fmla="*/ 1216372 w 2433593"/>
              <a:gd name="connsiteY3" fmla="*/ 1948202 h 3258388"/>
              <a:gd name="connsiteX4" fmla="*/ 1707692 w 2433593"/>
              <a:gd name="connsiteY4" fmla="*/ 3251564 h 3258388"/>
              <a:gd name="connsiteX5" fmla="*/ 2144420 w 2433593"/>
              <a:gd name="connsiteY5" fmla="*/ 1750310 h 3258388"/>
              <a:gd name="connsiteX6" fmla="*/ 1926056 w 2433593"/>
              <a:gd name="connsiteY6" fmla="*/ 17045 h 3258388"/>
              <a:gd name="connsiteX7" fmla="*/ 1175429 w 2433593"/>
              <a:gd name="connsiteY7" fmla="*/ 153522 h 3258388"/>
              <a:gd name="connsiteX8" fmla="*/ 411154 w 2433593"/>
              <a:gd name="connsiteY8" fmla="*/ 23869 h 3258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3593" h="3258388">
                <a:moveTo>
                  <a:pt x="411154" y="23869"/>
                </a:moveTo>
                <a:cubicBezTo>
                  <a:pt x="-257586" y="355964"/>
                  <a:pt x="22194" y="1036078"/>
                  <a:pt x="322444" y="1798077"/>
                </a:cubicBezTo>
                <a:cubicBezTo>
                  <a:pt x="338366" y="2660163"/>
                  <a:pt x="545357" y="3249289"/>
                  <a:pt x="704581" y="3258388"/>
                </a:cubicBezTo>
                <a:cubicBezTo>
                  <a:pt x="1018479" y="3247015"/>
                  <a:pt x="779644" y="1925457"/>
                  <a:pt x="1216372" y="1948202"/>
                </a:cubicBezTo>
                <a:cubicBezTo>
                  <a:pt x="1580313" y="1945929"/>
                  <a:pt x="1473406" y="3281133"/>
                  <a:pt x="1707692" y="3251564"/>
                </a:cubicBezTo>
                <a:cubicBezTo>
                  <a:pt x="2048886" y="3121910"/>
                  <a:pt x="2001118" y="2180214"/>
                  <a:pt x="2144420" y="1750310"/>
                </a:cubicBezTo>
                <a:cubicBezTo>
                  <a:pt x="2451495" y="1080432"/>
                  <a:pt x="2681232" y="64812"/>
                  <a:pt x="1926056" y="17045"/>
                </a:cubicBezTo>
                <a:lnTo>
                  <a:pt x="1175429" y="153522"/>
                </a:lnTo>
                <a:cubicBezTo>
                  <a:pt x="920671" y="110304"/>
                  <a:pt x="679560" y="-62566"/>
                  <a:pt x="411154" y="2386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115" name="Group 102">
            <a:extLst>
              <a:ext uri="{FF2B5EF4-FFF2-40B4-BE49-F238E27FC236}">
                <a16:creationId xmlns:a16="http://schemas.microsoft.com/office/drawing/2014/main" xmlns="" id="{358F6E4E-7FEF-4EEE-A3D7-FCF3665410E3}"/>
              </a:ext>
            </a:extLst>
          </p:cNvPr>
          <p:cNvGrpSpPr>
            <a:grpSpLocks noChangeAspect="1"/>
          </p:cNvGrpSpPr>
          <p:nvPr/>
        </p:nvGrpSpPr>
        <p:grpSpPr>
          <a:xfrm>
            <a:off x="6612876" y="2045497"/>
            <a:ext cx="221332" cy="360000"/>
            <a:chOff x="2071598" y="2060848"/>
            <a:chExt cx="1917605" cy="3137144"/>
          </a:xfrm>
          <a:solidFill>
            <a:schemeClr val="accent4"/>
          </a:solidFill>
        </p:grpSpPr>
        <p:sp>
          <p:nvSpPr>
            <p:cNvPr id="116" name="Freeform 103">
              <a:extLst>
                <a:ext uri="{FF2B5EF4-FFF2-40B4-BE49-F238E27FC236}">
                  <a16:creationId xmlns:a16="http://schemas.microsoft.com/office/drawing/2014/main" xmlns="" id="{066E67E1-172A-4DEE-94F0-5D6A13954C20}"/>
                </a:ext>
              </a:extLst>
            </p:cNvPr>
            <p:cNvSpPr/>
            <p:nvPr/>
          </p:nvSpPr>
          <p:spPr>
            <a:xfrm>
              <a:off x="2483768" y="2060848"/>
              <a:ext cx="1505435" cy="1015754"/>
            </a:xfrm>
            <a:custGeom>
              <a:avLst/>
              <a:gdLst>
                <a:gd name="connsiteX0" fmla="*/ 812042 w 1535373"/>
                <a:gd name="connsiteY0" fmla="*/ 211541 h 921224"/>
                <a:gd name="connsiteX1" fmla="*/ 184245 w 1535373"/>
                <a:gd name="connsiteY1" fmla="*/ 0 h 921224"/>
                <a:gd name="connsiteX2" fmla="*/ 143301 w 1535373"/>
                <a:gd name="connsiteY2" fmla="*/ 293427 h 921224"/>
                <a:gd name="connsiteX3" fmla="*/ 0 w 1535373"/>
                <a:gd name="connsiteY3" fmla="*/ 477672 h 921224"/>
                <a:gd name="connsiteX4" fmla="*/ 600501 w 1535373"/>
                <a:gd name="connsiteY4" fmla="*/ 764275 h 921224"/>
                <a:gd name="connsiteX5" fmla="*/ 709684 w 1535373"/>
                <a:gd name="connsiteY5" fmla="*/ 655093 h 921224"/>
                <a:gd name="connsiteX6" fmla="*/ 887104 w 1535373"/>
                <a:gd name="connsiteY6" fmla="*/ 702860 h 921224"/>
                <a:gd name="connsiteX7" fmla="*/ 1201003 w 1535373"/>
                <a:gd name="connsiteY7" fmla="*/ 921224 h 921224"/>
                <a:gd name="connsiteX8" fmla="*/ 1535373 w 1535373"/>
                <a:gd name="connsiteY8" fmla="*/ 825690 h 921224"/>
                <a:gd name="connsiteX9" fmla="*/ 1201003 w 1535373"/>
                <a:gd name="connsiteY9" fmla="*/ 689212 h 921224"/>
                <a:gd name="connsiteX10" fmla="*/ 1262418 w 1535373"/>
                <a:gd name="connsiteY10" fmla="*/ 457200 h 921224"/>
                <a:gd name="connsiteX11" fmla="*/ 996287 w 1535373"/>
                <a:gd name="connsiteY11" fmla="*/ 348018 h 921224"/>
                <a:gd name="connsiteX12" fmla="*/ 921224 w 1535373"/>
                <a:gd name="connsiteY12" fmla="*/ 457200 h 921224"/>
                <a:gd name="connsiteX13" fmla="*/ 777922 w 1535373"/>
                <a:gd name="connsiteY13" fmla="*/ 395785 h 921224"/>
                <a:gd name="connsiteX14" fmla="*/ 812042 w 1535373"/>
                <a:gd name="connsiteY14" fmla="*/ 211541 h 921224"/>
                <a:gd name="connsiteX0" fmla="*/ 812042 w 1535373"/>
                <a:gd name="connsiteY0" fmla="*/ 191663 h 901346"/>
                <a:gd name="connsiteX1" fmla="*/ 208099 w 1535373"/>
                <a:gd name="connsiteY1" fmla="*/ 0 h 901346"/>
                <a:gd name="connsiteX2" fmla="*/ 143301 w 1535373"/>
                <a:gd name="connsiteY2" fmla="*/ 273549 h 901346"/>
                <a:gd name="connsiteX3" fmla="*/ 0 w 1535373"/>
                <a:gd name="connsiteY3" fmla="*/ 457794 h 901346"/>
                <a:gd name="connsiteX4" fmla="*/ 600501 w 1535373"/>
                <a:gd name="connsiteY4" fmla="*/ 744397 h 901346"/>
                <a:gd name="connsiteX5" fmla="*/ 709684 w 1535373"/>
                <a:gd name="connsiteY5" fmla="*/ 635215 h 901346"/>
                <a:gd name="connsiteX6" fmla="*/ 887104 w 1535373"/>
                <a:gd name="connsiteY6" fmla="*/ 682982 h 901346"/>
                <a:gd name="connsiteX7" fmla="*/ 1201003 w 1535373"/>
                <a:gd name="connsiteY7" fmla="*/ 901346 h 901346"/>
                <a:gd name="connsiteX8" fmla="*/ 1535373 w 1535373"/>
                <a:gd name="connsiteY8" fmla="*/ 805812 h 901346"/>
                <a:gd name="connsiteX9" fmla="*/ 1201003 w 1535373"/>
                <a:gd name="connsiteY9" fmla="*/ 669334 h 901346"/>
                <a:gd name="connsiteX10" fmla="*/ 1262418 w 1535373"/>
                <a:gd name="connsiteY10" fmla="*/ 437322 h 901346"/>
                <a:gd name="connsiteX11" fmla="*/ 996287 w 1535373"/>
                <a:gd name="connsiteY11" fmla="*/ 328140 h 901346"/>
                <a:gd name="connsiteX12" fmla="*/ 921224 w 1535373"/>
                <a:gd name="connsiteY12" fmla="*/ 437322 h 901346"/>
                <a:gd name="connsiteX13" fmla="*/ 777922 w 1535373"/>
                <a:gd name="connsiteY13" fmla="*/ 375907 h 901346"/>
                <a:gd name="connsiteX14" fmla="*/ 812042 w 1535373"/>
                <a:gd name="connsiteY14" fmla="*/ 191663 h 901346"/>
                <a:gd name="connsiteX0" fmla="*/ 812042 w 1535373"/>
                <a:gd name="connsiteY0" fmla="*/ 204349 h 914032"/>
                <a:gd name="connsiteX1" fmla="*/ 208099 w 1535373"/>
                <a:gd name="connsiteY1" fmla="*/ 12686 h 914032"/>
                <a:gd name="connsiteX2" fmla="*/ 143301 w 1535373"/>
                <a:gd name="connsiteY2" fmla="*/ 286235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812042 w 1535373"/>
                <a:gd name="connsiteY0" fmla="*/ 204349 h 914032"/>
                <a:gd name="connsiteX1" fmla="*/ 208099 w 1535373"/>
                <a:gd name="connsiteY1" fmla="*/ 12686 h 914032"/>
                <a:gd name="connsiteX2" fmla="*/ 143301 w 1535373"/>
                <a:gd name="connsiteY2" fmla="*/ 286235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812042 w 1535373"/>
                <a:gd name="connsiteY0" fmla="*/ 204349 h 914032"/>
                <a:gd name="connsiteX1" fmla="*/ 208099 w 1535373"/>
                <a:gd name="connsiteY1" fmla="*/ 12686 h 914032"/>
                <a:gd name="connsiteX2" fmla="*/ 159203 w 1535373"/>
                <a:gd name="connsiteY2" fmla="*/ 306113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788188 w 1511519"/>
                <a:gd name="connsiteY0" fmla="*/ 204349 h 914032"/>
                <a:gd name="connsiteX1" fmla="*/ 184245 w 1511519"/>
                <a:gd name="connsiteY1" fmla="*/ 12686 h 914032"/>
                <a:gd name="connsiteX2" fmla="*/ 135349 w 1511519"/>
                <a:gd name="connsiteY2" fmla="*/ 306113 h 914032"/>
                <a:gd name="connsiteX3" fmla="*/ 0 w 1511519"/>
                <a:gd name="connsiteY3" fmla="*/ 518188 h 914032"/>
                <a:gd name="connsiteX4" fmla="*/ 576647 w 1511519"/>
                <a:gd name="connsiteY4" fmla="*/ 757083 h 914032"/>
                <a:gd name="connsiteX5" fmla="*/ 685830 w 1511519"/>
                <a:gd name="connsiteY5" fmla="*/ 647901 h 914032"/>
                <a:gd name="connsiteX6" fmla="*/ 863250 w 1511519"/>
                <a:gd name="connsiteY6" fmla="*/ 695668 h 914032"/>
                <a:gd name="connsiteX7" fmla="*/ 1177149 w 1511519"/>
                <a:gd name="connsiteY7" fmla="*/ 914032 h 914032"/>
                <a:gd name="connsiteX8" fmla="*/ 1511519 w 1511519"/>
                <a:gd name="connsiteY8" fmla="*/ 818498 h 914032"/>
                <a:gd name="connsiteX9" fmla="*/ 1177149 w 1511519"/>
                <a:gd name="connsiteY9" fmla="*/ 682020 h 914032"/>
                <a:gd name="connsiteX10" fmla="*/ 1238564 w 1511519"/>
                <a:gd name="connsiteY10" fmla="*/ 450008 h 914032"/>
                <a:gd name="connsiteX11" fmla="*/ 972433 w 1511519"/>
                <a:gd name="connsiteY11" fmla="*/ 340826 h 914032"/>
                <a:gd name="connsiteX12" fmla="*/ 897370 w 1511519"/>
                <a:gd name="connsiteY12" fmla="*/ 450008 h 914032"/>
                <a:gd name="connsiteX13" fmla="*/ 754068 w 1511519"/>
                <a:gd name="connsiteY13" fmla="*/ 388593 h 914032"/>
                <a:gd name="connsiteX14" fmla="*/ 788188 w 1511519"/>
                <a:gd name="connsiteY14" fmla="*/ 204349 h 914032"/>
                <a:gd name="connsiteX0" fmla="*/ 802902 w 1526233"/>
                <a:gd name="connsiteY0" fmla="*/ 204349 h 914032"/>
                <a:gd name="connsiteX1" fmla="*/ 198959 w 1526233"/>
                <a:gd name="connsiteY1" fmla="*/ 12686 h 914032"/>
                <a:gd name="connsiteX2" fmla="*/ 150063 w 1526233"/>
                <a:gd name="connsiteY2" fmla="*/ 306113 h 914032"/>
                <a:gd name="connsiteX3" fmla="*/ 14714 w 1526233"/>
                <a:gd name="connsiteY3" fmla="*/ 518188 h 914032"/>
                <a:gd name="connsiteX4" fmla="*/ 591361 w 1526233"/>
                <a:gd name="connsiteY4" fmla="*/ 757083 h 914032"/>
                <a:gd name="connsiteX5" fmla="*/ 700544 w 1526233"/>
                <a:gd name="connsiteY5" fmla="*/ 647901 h 914032"/>
                <a:gd name="connsiteX6" fmla="*/ 877964 w 1526233"/>
                <a:gd name="connsiteY6" fmla="*/ 695668 h 914032"/>
                <a:gd name="connsiteX7" fmla="*/ 1191863 w 1526233"/>
                <a:gd name="connsiteY7" fmla="*/ 914032 h 914032"/>
                <a:gd name="connsiteX8" fmla="*/ 1526233 w 1526233"/>
                <a:gd name="connsiteY8" fmla="*/ 818498 h 914032"/>
                <a:gd name="connsiteX9" fmla="*/ 1191863 w 1526233"/>
                <a:gd name="connsiteY9" fmla="*/ 682020 h 914032"/>
                <a:gd name="connsiteX10" fmla="*/ 1253278 w 1526233"/>
                <a:gd name="connsiteY10" fmla="*/ 450008 h 914032"/>
                <a:gd name="connsiteX11" fmla="*/ 987147 w 1526233"/>
                <a:gd name="connsiteY11" fmla="*/ 340826 h 914032"/>
                <a:gd name="connsiteX12" fmla="*/ 912084 w 1526233"/>
                <a:gd name="connsiteY12" fmla="*/ 450008 h 914032"/>
                <a:gd name="connsiteX13" fmla="*/ 768782 w 1526233"/>
                <a:gd name="connsiteY13" fmla="*/ 388593 h 914032"/>
                <a:gd name="connsiteX14" fmla="*/ 802902 w 1526233"/>
                <a:gd name="connsiteY14" fmla="*/ 204349 h 914032"/>
                <a:gd name="connsiteX0" fmla="*/ 802902 w 1526233"/>
                <a:gd name="connsiteY0" fmla="*/ 204349 h 914032"/>
                <a:gd name="connsiteX1" fmla="*/ 198959 w 1526233"/>
                <a:gd name="connsiteY1" fmla="*/ 12686 h 914032"/>
                <a:gd name="connsiteX2" fmla="*/ 150063 w 1526233"/>
                <a:gd name="connsiteY2" fmla="*/ 306113 h 914032"/>
                <a:gd name="connsiteX3" fmla="*/ 14714 w 1526233"/>
                <a:gd name="connsiteY3" fmla="*/ 518188 h 914032"/>
                <a:gd name="connsiteX4" fmla="*/ 591361 w 1526233"/>
                <a:gd name="connsiteY4" fmla="*/ 757083 h 914032"/>
                <a:gd name="connsiteX5" fmla="*/ 700544 w 1526233"/>
                <a:gd name="connsiteY5" fmla="*/ 647901 h 914032"/>
                <a:gd name="connsiteX6" fmla="*/ 877964 w 1526233"/>
                <a:gd name="connsiteY6" fmla="*/ 695668 h 914032"/>
                <a:gd name="connsiteX7" fmla="*/ 1191863 w 1526233"/>
                <a:gd name="connsiteY7" fmla="*/ 914032 h 914032"/>
                <a:gd name="connsiteX8" fmla="*/ 1526233 w 1526233"/>
                <a:gd name="connsiteY8" fmla="*/ 818498 h 914032"/>
                <a:gd name="connsiteX9" fmla="*/ 1191863 w 1526233"/>
                <a:gd name="connsiteY9" fmla="*/ 682020 h 914032"/>
                <a:gd name="connsiteX10" fmla="*/ 1253278 w 1526233"/>
                <a:gd name="connsiteY10" fmla="*/ 450008 h 914032"/>
                <a:gd name="connsiteX11" fmla="*/ 987147 w 1526233"/>
                <a:gd name="connsiteY11" fmla="*/ 340826 h 914032"/>
                <a:gd name="connsiteX12" fmla="*/ 912084 w 1526233"/>
                <a:gd name="connsiteY12" fmla="*/ 450008 h 914032"/>
                <a:gd name="connsiteX13" fmla="*/ 768782 w 1526233"/>
                <a:gd name="connsiteY13" fmla="*/ 388593 h 914032"/>
                <a:gd name="connsiteX14" fmla="*/ 802902 w 1526233"/>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588668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82628"/>
                <a:gd name="connsiteX1" fmla="*/ 196266 w 1523540"/>
                <a:gd name="connsiteY1" fmla="*/ 12686 h 982628"/>
                <a:gd name="connsiteX2" fmla="*/ 147370 w 1523540"/>
                <a:gd name="connsiteY2" fmla="*/ 306113 h 982628"/>
                <a:gd name="connsiteX3" fmla="*/ 12021 w 1523540"/>
                <a:gd name="connsiteY3" fmla="*/ 518188 h 982628"/>
                <a:gd name="connsiteX4" fmla="*/ 636377 w 1523540"/>
                <a:gd name="connsiteY4" fmla="*/ 741181 h 982628"/>
                <a:gd name="connsiteX5" fmla="*/ 705803 w 1523540"/>
                <a:gd name="connsiteY5" fmla="*/ 624047 h 982628"/>
                <a:gd name="connsiteX6" fmla="*/ 859369 w 1523540"/>
                <a:gd name="connsiteY6" fmla="*/ 679765 h 982628"/>
                <a:gd name="connsiteX7" fmla="*/ 1189170 w 1523540"/>
                <a:gd name="connsiteY7" fmla="*/ 914032 h 982628"/>
                <a:gd name="connsiteX8" fmla="*/ 1523540 w 1523540"/>
                <a:gd name="connsiteY8" fmla="*/ 818498 h 982628"/>
                <a:gd name="connsiteX9" fmla="*/ 1189170 w 1523540"/>
                <a:gd name="connsiteY9" fmla="*/ 682020 h 982628"/>
                <a:gd name="connsiteX10" fmla="*/ 1250585 w 1523540"/>
                <a:gd name="connsiteY10" fmla="*/ 450008 h 982628"/>
                <a:gd name="connsiteX11" fmla="*/ 984454 w 1523540"/>
                <a:gd name="connsiteY11" fmla="*/ 340826 h 982628"/>
                <a:gd name="connsiteX12" fmla="*/ 909391 w 1523540"/>
                <a:gd name="connsiteY12" fmla="*/ 450008 h 982628"/>
                <a:gd name="connsiteX13" fmla="*/ 766089 w 1523540"/>
                <a:gd name="connsiteY13" fmla="*/ 388593 h 982628"/>
                <a:gd name="connsiteX14" fmla="*/ 800209 w 1523540"/>
                <a:gd name="connsiteY14" fmla="*/ 204349 h 982628"/>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89170 w 1554538"/>
                <a:gd name="connsiteY9" fmla="*/ 682020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89170 w 1554538"/>
                <a:gd name="connsiteY9" fmla="*/ 682020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73267 w 1554538"/>
                <a:gd name="connsiteY9" fmla="*/ 634312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73267 w 1554538"/>
                <a:gd name="connsiteY9" fmla="*/ 634312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42543"/>
                <a:gd name="connsiteY0" fmla="*/ 204349 h 976908"/>
                <a:gd name="connsiteX1" fmla="*/ 196266 w 1542543"/>
                <a:gd name="connsiteY1" fmla="*/ 12686 h 976908"/>
                <a:gd name="connsiteX2" fmla="*/ 147370 w 1542543"/>
                <a:gd name="connsiteY2" fmla="*/ 306113 h 976908"/>
                <a:gd name="connsiteX3" fmla="*/ 12021 w 1542543"/>
                <a:gd name="connsiteY3" fmla="*/ 518188 h 976908"/>
                <a:gd name="connsiteX4" fmla="*/ 636377 w 1542543"/>
                <a:gd name="connsiteY4" fmla="*/ 741181 h 976908"/>
                <a:gd name="connsiteX5" fmla="*/ 705803 w 1542543"/>
                <a:gd name="connsiteY5" fmla="*/ 624047 h 976908"/>
                <a:gd name="connsiteX6" fmla="*/ 859369 w 1542543"/>
                <a:gd name="connsiteY6" fmla="*/ 679765 h 976908"/>
                <a:gd name="connsiteX7" fmla="*/ 1189170 w 1542543"/>
                <a:gd name="connsiteY7" fmla="*/ 914032 h 976908"/>
                <a:gd name="connsiteX8" fmla="*/ 1507637 w 1542543"/>
                <a:gd name="connsiteY8" fmla="*/ 786693 h 976908"/>
                <a:gd name="connsiteX9" fmla="*/ 1173267 w 1542543"/>
                <a:gd name="connsiteY9" fmla="*/ 634312 h 976908"/>
                <a:gd name="connsiteX10" fmla="*/ 1250585 w 1542543"/>
                <a:gd name="connsiteY10" fmla="*/ 450008 h 976908"/>
                <a:gd name="connsiteX11" fmla="*/ 984454 w 1542543"/>
                <a:gd name="connsiteY11" fmla="*/ 340826 h 976908"/>
                <a:gd name="connsiteX12" fmla="*/ 909391 w 1542543"/>
                <a:gd name="connsiteY12" fmla="*/ 450008 h 976908"/>
                <a:gd name="connsiteX13" fmla="*/ 766089 w 1542543"/>
                <a:gd name="connsiteY13" fmla="*/ 388593 h 976908"/>
                <a:gd name="connsiteX14" fmla="*/ 800209 w 1542543"/>
                <a:gd name="connsiteY14" fmla="*/ 204349 h 976908"/>
                <a:gd name="connsiteX0" fmla="*/ 800209 w 1542543"/>
                <a:gd name="connsiteY0" fmla="*/ 204349 h 976908"/>
                <a:gd name="connsiteX1" fmla="*/ 196266 w 1542543"/>
                <a:gd name="connsiteY1" fmla="*/ 12686 h 976908"/>
                <a:gd name="connsiteX2" fmla="*/ 147370 w 1542543"/>
                <a:gd name="connsiteY2" fmla="*/ 306113 h 976908"/>
                <a:gd name="connsiteX3" fmla="*/ 12021 w 1542543"/>
                <a:gd name="connsiteY3" fmla="*/ 518188 h 976908"/>
                <a:gd name="connsiteX4" fmla="*/ 636377 w 1542543"/>
                <a:gd name="connsiteY4" fmla="*/ 741181 h 976908"/>
                <a:gd name="connsiteX5" fmla="*/ 705803 w 1542543"/>
                <a:gd name="connsiteY5" fmla="*/ 624047 h 976908"/>
                <a:gd name="connsiteX6" fmla="*/ 859369 w 1542543"/>
                <a:gd name="connsiteY6" fmla="*/ 679765 h 976908"/>
                <a:gd name="connsiteX7" fmla="*/ 1189170 w 1542543"/>
                <a:gd name="connsiteY7" fmla="*/ 914032 h 976908"/>
                <a:gd name="connsiteX8" fmla="*/ 1507637 w 1542543"/>
                <a:gd name="connsiteY8" fmla="*/ 786693 h 976908"/>
                <a:gd name="connsiteX9" fmla="*/ 1173267 w 1542543"/>
                <a:gd name="connsiteY9" fmla="*/ 634312 h 976908"/>
                <a:gd name="connsiteX10" fmla="*/ 1250585 w 1542543"/>
                <a:gd name="connsiteY10" fmla="*/ 450008 h 976908"/>
                <a:gd name="connsiteX11" fmla="*/ 984454 w 1542543"/>
                <a:gd name="connsiteY11" fmla="*/ 340826 h 976908"/>
                <a:gd name="connsiteX12" fmla="*/ 909391 w 1542543"/>
                <a:gd name="connsiteY12" fmla="*/ 450008 h 976908"/>
                <a:gd name="connsiteX13" fmla="*/ 766089 w 1542543"/>
                <a:gd name="connsiteY13" fmla="*/ 388593 h 976908"/>
                <a:gd name="connsiteX14" fmla="*/ 800209 w 1542543"/>
                <a:gd name="connsiteY14" fmla="*/ 204349 h 976908"/>
                <a:gd name="connsiteX0" fmla="*/ 800209 w 1522966"/>
                <a:gd name="connsiteY0" fmla="*/ 204349 h 975249"/>
                <a:gd name="connsiteX1" fmla="*/ 196266 w 1522966"/>
                <a:gd name="connsiteY1" fmla="*/ 12686 h 975249"/>
                <a:gd name="connsiteX2" fmla="*/ 147370 w 1522966"/>
                <a:gd name="connsiteY2" fmla="*/ 306113 h 975249"/>
                <a:gd name="connsiteX3" fmla="*/ 12021 w 1522966"/>
                <a:gd name="connsiteY3" fmla="*/ 518188 h 975249"/>
                <a:gd name="connsiteX4" fmla="*/ 636377 w 1522966"/>
                <a:gd name="connsiteY4" fmla="*/ 741181 h 975249"/>
                <a:gd name="connsiteX5" fmla="*/ 705803 w 1522966"/>
                <a:gd name="connsiteY5" fmla="*/ 624047 h 975249"/>
                <a:gd name="connsiteX6" fmla="*/ 859369 w 1522966"/>
                <a:gd name="connsiteY6" fmla="*/ 679765 h 975249"/>
                <a:gd name="connsiteX7" fmla="*/ 1189170 w 1522966"/>
                <a:gd name="connsiteY7" fmla="*/ 914032 h 975249"/>
                <a:gd name="connsiteX8" fmla="*/ 1507637 w 1522966"/>
                <a:gd name="connsiteY8" fmla="*/ 786693 h 975249"/>
                <a:gd name="connsiteX9" fmla="*/ 1173267 w 1522966"/>
                <a:gd name="connsiteY9" fmla="*/ 634312 h 975249"/>
                <a:gd name="connsiteX10" fmla="*/ 1250585 w 1522966"/>
                <a:gd name="connsiteY10" fmla="*/ 450008 h 975249"/>
                <a:gd name="connsiteX11" fmla="*/ 984454 w 1522966"/>
                <a:gd name="connsiteY11" fmla="*/ 340826 h 975249"/>
                <a:gd name="connsiteX12" fmla="*/ 909391 w 1522966"/>
                <a:gd name="connsiteY12" fmla="*/ 450008 h 975249"/>
                <a:gd name="connsiteX13" fmla="*/ 766089 w 1522966"/>
                <a:gd name="connsiteY13" fmla="*/ 388593 h 975249"/>
                <a:gd name="connsiteX14" fmla="*/ 800209 w 1522966"/>
                <a:gd name="connsiteY14" fmla="*/ 204349 h 975249"/>
                <a:gd name="connsiteX0" fmla="*/ 800209 w 1538655"/>
                <a:gd name="connsiteY0" fmla="*/ 204349 h 976321"/>
                <a:gd name="connsiteX1" fmla="*/ 196266 w 1538655"/>
                <a:gd name="connsiteY1" fmla="*/ 12686 h 976321"/>
                <a:gd name="connsiteX2" fmla="*/ 147370 w 1538655"/>
                <a:gd name="connsiteY2" fmla="*/ 306113 h 976321"/>
                <a:gd name="connsiteX3" fmla="*/ 12021 w 1538655"/>
                <a:gd name="connsiteY3" fmla="*/ 518188 h 976321"/>
                <a:gd name="connsiteX4" fmla="*/ 636377 w 1538655"/>
                <a:gd name="connsiteY4" fmla="*/ 741181 h 976321"/>
                <a:gd name="connsiteX5" fmla="*/ 705803 w 1538655"/>
                <a:gd name="connsiteY5" fmla="*/ 624047 h 976321"/>
                <a:gd name="connsiteX6" fmla="*/ 859369 w 1538655"/>
                <a:gd name="connsiteY6" fmla="*/ 679765 h 976321"/>
                <a:gd name="connsiteX7" fmla="*/ 1189170 w 1538655"/>
                <a:gd name="connsiteY7" fmla="*/ 914032 h 976321"/>
                <a:gd name="connsiteX8" fmla="*/ 1507637 w 1538655"/>
                <a:gd name="connsiteY8" fmla="*/ 786693 h 976321"/>
                <a:gd name="connsiteX9" fmla="*/ 1173267 w 1538655"/>
                <a:gd name="connsiteY9" fmla="*/ 634312 h 976321"/>
                <a:gd name="connsiteX10" fmla="*/ 1250585 w 1538655"/>
                <a:gd name="connsiteY10" fmla="*/ 450008 h 976321"/>
                <a:gd name="connsiteX11" fmla="*/ 984454 w 1538655"/>
                <a:gd name="connsiteY11" fmla="*/ 340826 h 976321"/>
                <a:gd name="connsiteX12" fmla="*/ 909391 w 1538655"/>
                <a:gd name="connsiteY12" fmla="*/ 450008 h 976321"/>
                <a:gd name="connsiteX13" fmla="*/ 766089 w 1538655"/>
                <a:gd name="connsiteY13" fmla="*/ 388593 h 976321"/>
                <a:gd name="connsiteX14" fmla="*/ 800209 w 1538655"/>
                <a:gd name="connsiteY14" fmla="*/ 204349 h 976321"/>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27868"/>
                <a:gd name="connsiteY0" fmla="*/ 204349 h 975126"/>
                <a:gd name="connsiteX1" fmla="*/ 196266 w 1527868"/>
                <a:gd name="connsiteY1" fmla="*/ 12686 h 975126"/>
                <a:gd name="connsiteX2" fmla="*/ 147370 w 1527868"/>
                <a:gd name="connsiteY2" fmla="*/ 306113 h 975126"/>
                <a:gd name="connsiteX3" fmla="*/ 12021 w 1527868"/>
                <a:gd name="connsiteY3" fmla="*/ 518188 h 975126"/>
                <a:gd name="connsiteX4" fmla="*/ 636377 w 1527868"/>
                <a:gd name="connsiteY4" fmla="*/ 741181 h 975126"/>
                <a:gd name="connsiteX5" fmla="*/ 705803 w 1527868"/>
                <a:gd name="connsiteY5" fmla="*/ 624047 h 975126"/>
                <a:gd name="connsiteX6" fmla="*/ 859369 w 1527868"/>
                <a:gd name="connsiteY6" fmla="*/ 679765 h 975126"/>
                <a:gd name="connsiteX7" fmla="*/ 1189170 w 1527868"/>
                <a:gd name="connsiteY7" fmla="*/ 914032 h 975126"/>
                <a:gd name="connsiteX8" fmla="*/ 1467881 w 1527868"/>
                <a:gd name="connsiteY8" fmla="*/ 742961 h 975126"/>
                <a:gd name="connsiteX9" fmla="*/ 1173267 w 1527868"/>
                <a:gd name="connsiteY9" fmla="*/ 634312 h 975126"/>
                <a:gd name="connsiteX10" fmla="*/ 1250585 w 1527868"/>
                <a:gd name="connsiteY10" fmla="*/ 438081 h 975126"/>
                <a:gd name="connsiteX11" fmla="*/ 964576 w 1527868"/>
                <a:gd name="connsiteY11" fmla="*/ 344802 h 975126"/>
                <a:gd name="connsiteX12" fmla="*/ 909391 w 1527868"/>
                <a:gd name="connsiteY12" fmla="*/ 450008 h 975126"/>
                <a:gd name="connsiteX13" fmla="*/ 766089 w 1527868"/>
                <a:gd name="connsiteY13" fmla="*/ 388593 h 975126"/>
                <a:gd name="connsiteX14" fmla="*/ 800209 w 1527868"/>
                <a:gd name="connsiteY14" fmla="*/ 204349 h 975126"/>
                <a:gd name="connsiteX0" fmla="*/ 800209 w 1527868"/>
                <a:gd name="connsiteY0" fmla="*/ 204349 h 975126"/>
                <a:gd name="connsiteX1" fmla="*/ 196266 w 1527868"/>
                <a:gd name="connsiteY1" fmla="*/ 12686 h 975126"/>
                <a:gd name="connsiteX2" fmla="*/ 147370 w 1527868"/>
                <a:gd name="connsiteY2" fmla="*/ 306113 h 975126"/>
                <a:gd name="connsiteX3" fmla="*/ 12021 w 1527868"/>
                <a:gd name="connsiteY3" fmla="*/ 518188 h 975126"/>
                <a:gd name="connsiteX4" fmla="*/ 636377 w 1527868"/>
                <a:gd name="connsiteY4" fmla="*/ 741181 h 975126"/>
                <a:gd name="connsiteX5" fmla="*/ 705803 w 1527868"/>
                <a:gd name="connsiteY5" fmla="*/ 624047 h 975126"/>
                <a:gd name="connsiteX6" fmla="*/ 859369 w 1527868"/>
                <a:gd name="connsiteY6" fmla="*/ 679765 h 975126"/>
                <a:gd name="connsiteX7" fmla="*/ 1189170 w 1527868"/>
                <a:gd name="connsiteY7" fmla="*/ 914032 h 975126"/>
                <a:gd name="connsiteX8" fmla="*/ 1467881 w 1527868"/>
                <a:gd name="connsiteY8" fmla="*/ 742961 h 975126"/>
                <a:gd name="connsiteX9" fmla="*/ 1173267 w 1527868"/>
                <a:gd name="connsiteY9" fmla="*/ 634312 h 975126"/>
                <a:gd name="connsiteX10" fmla="*/ 1250585 w 1527868"/>
                <a:gd name="connsiteY10" fmla="*/ 438081 h 975126"/>
                <a:gd name="connsiteX11" fmla="*/ 964576 w 1527868"/>
                <a:gd name="connsiteY11" fmla="*/ 344802 h 975126"/>
                <a:gd name="connsiteX12" fmla="*/ 909391 w 1527868"/>
                <a:gd name="connsiteY12" fmla="*/ 450008 h 975126"/>
                <a:gd name="connsiteX13" fmla="*/ 766089 w 1527868"/>
                <a:gd name="connsiteY13" fmla="*/ 388593 h 975126"/>
                <a:gd name="connsiteX14" fmla="*/ 800209 w 1527868"/>
                <a:gd name="connsiteY14" fmla="*/ 204349 h 975126"/>
                <a:gd name="connsiteX0" fmla="*/ 800209 w 1499884"/>
                <a:gd name="connsiteY0" fmla="*/ 204349 h 986483"/>
                <a:gd name="connsiteX1" fmla="*/ 196266 w 1499884"/>
                <a:gd name="connsiteY1" fmla="*/ 12686 h 986483"/>
                <a:gd name="connsiteX2" fmla="*/ 147370 w 1499884"/>
                <a:gd name="connsiteY2" fmla="*/ 306113 h 986483"/>
                <a:gd name="connsiteX3" fmla="*/ 12021 w 1499884"/>
                <a:gd name="connsiteY3" fmla="*/ 518188 h 986483"/>
                <a:gd name="connsiteX4" fmla="*/ 636377 w 1499884"/>
                <a:gd name="connsiteY4" fmla="*/ 741181 h 986483"/>
                <a:gd name="connsiteX5" fmla="*/ 705803 w 1499884"/>
                <a:gd name="connsiteY5" fmla="*/ 624047 h 986483"/>
                <a:gd name="connsiteX6" fmla="*/ 859369 w 1499884"/>
                <a:gd name="connsiteY6" fmla="*/ 679765 h 986483"/>
                <a:gd name="connsiteX7" fmla="*/ 1189170 w 1499884"/>
                <a:gd name="connsiteY7" fmla="*/ 914032 h 986483"/>
                <a:gd name="connsiteX8" fmla="*/ 1467881 w 1499884"/>
                <a:gd name="connsiteY8" fmla="*/ 742961 h 986483"/>
                <a:gd name="connsiteX9" fmla="*/ 1173267 w 1499884"/>
                <a:gd name="connsiteY9" fmla="*/ 634312 h 986483"/>
                <a:gd name="connsiteX10" fmla="*/ 1250585 w 1499884"/>
                <a:gd name="connsiteY10" fmla="*/ 438081 h 986483"/>
                <a:gd name="connsiteX11" fmla="*/ 964576 w 1499884"/>
                <a:gd name="connsiteY11" fmla="*/ 344802 h 986483"/>
                <a:gd name="connsiteX12" fmla="*/ 909391 w 1499884"/>
                <a:gd name="connsiteY12" fmla="*/ 450008 h 986483"/>
                <a:gd name="connsiteX13" fmla="*/ 766089 w 1499884"/>
                <a:gd name="connsiteY13" fmla="*/ 388593 h 986483"/>
                <a:gd name="connsiteX14" fmla="*/ 800209 w 1499884"/>
                <a:gd name="connsiteY14" fmla="*/ 204349 h 986483"/>
                <a:gd name="connsiteX0" fmla="*/ 800209 w 1505435"/>
                <a:gd name="connsiteY0" fmla="*/ 204349 h 1015754"/>
                <a:gd name="connsiteX1" fmla="*/ 196266 w 1505435"/>
                <a:gd name="connsiteY1" fmla="*/ 12686 h 1015754"/>
                <a:gd name="connsiteX2" fmla="*/ 147370 w 1505435"/>
                <a:gd name="connsiteY2" fmla="*/ 306113 h 1015754"/>
                <a:gd name="connsiteX3" fmla="*/ 12021 w 1505435"/>
                <a:gd name="connsiteY3" fmla="*/ 518188 h 1015754"/>
                <a:gd name="connsiteX4" fmla="*/ 636377 w 1505435"/>
                <a:gd name="connsiteY4" fmla="*/ 741181 h 1015754"/>
                <a:gd name="connsiteX5" fmla="*/ 705803 w 1505435"/>
                <a:gd name="connsiteY5" fmla="*/ 624047 h 1015754"/>
                <a:gd name="connsiteX6" fmla="*/ 859369 w 1505435"/>
                <a:gd name="connsiteY6" fmla="*/ 679765 h 1015754"/>
                <a:gd name="connsiteX7" fmla="*/ 1189170 w 1505435"/>
                <a:gd name="connsiteY7" fmla="*/ 914032 h 1015754"/>
                <a:gd name="connsiteX8" fmla="*/ 1467881 w 1505435"/>
                <a:gd name="connsiteY8" fmla="*/ 742961 h 1015754"/>
                <a:gd name="connsiteX9" fmla="*/ 1173267 w 1505435"/>
                <a:gd name="connsiteY9" fmla="*/ 634312 h 1015754"/>
                <a:gd name="connsiteX10" fmla="*/ 1250585 w 1505435"/>
                <a:gd name="connsiteY10" fmla="*/ 438081 h 1015754"/>
                <a:gd name="connsiteX11" fmla="*/ 964576 w 1505435"/>
                <a:gd name="connsiteY11" fmla="*/ 344802 h 1015754"/>
                <a:gd name="connsiteX12" fmla="*/ 909391 w 1505435"/>
                <a:gd name="connsiteY12" fmla="*/ 450008 h 1015754"/>
                <a:gd name="connsiteX13" fmla="*/ 766089 w 1505435"/>
                <a:gd name="connsiteY13" fmla="*/ 388593 h 1015754"/>
                <a:gd name="connsiteX14" fmla="*/ 800209 w 1505435"/>
                <a:gd name="connsiteY14" fmla="*/ 204349 h 1015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5435" h="1015754">
                  <a:moveTo>
                    <a:pt x="800209" y="204349"/>
                  </a:moveTo>
                  <a:cubicBezTo>
                    <a:pt x="598895" y="140461"/>
                    <a:pt x="302164" y="-50647"/>
                    <a:pt x="196266" y="12686"/>
                  </a:cubicBezTo>
                  <a:cubicBezTo>
                    <a:pt x="103106" y="72064"/>
                    <a:pt x="168969" y="214930"/>
                    <a:pt x="147370" y="306113"/>
                  </a:cubicBezTo>
                  <a:cubicBezTo>
                    <a:pt x="102254" y="376805"/>
                    <a:pt x="-42253" y="455447"/>
                    <a:pt x="12021" y="518188"/>
                  </a:cubicBezTo>
                  <a:cubicBezTo>
                    <a:pt x="164480" y="669383"/>
                    <a:pt x="559454" y="713233"/>
                    <a:pt x="636377" y="741181"/>
                  </a:cubicBezTo>
                  <a:cubicBezTo>
                    <a:pt x="696624" y="733941"/>
                    <a:pt x="677361" y="671042"/>
                    <a:pt x="705803" y="624047"/>
                  </a:cubicBezTo>
                  <a:lnTo>
                    <a:pt x="859369" y="679765"/>
                  </a:lnTo>
                  <a:cubicBezTo>
                    <a:pt x="850034" y="889051"/>
                    <a:pt x="1063333" y="847870"/>
                    <a:pt x="1189170" y="914032"/>
                  </a:cubicBezTo>
                  <a:cubicBezTo>
                    <a:pt x="1618678" y="1176386"/>
                    <a:pt x="1495571" y="862271"/>
                    <a:pt x="1467881" y="742961"/>
                  </a:cubicBezTo>
                  <a:cubicBezTo>
                    <a:pt x="1356424" y="685542"/>
                    <a:pt x="1304603" y="671853"/>
                    <a:pt x="1173267" y="634312"/>
                  </a:cubicBezTo>
                  <a:cubicBezTo>
                    <a:pt x="1199040" y="568902"/>
                    <a:pt x="1292398" y="479637"/>
                    <a:pt x="1250585" y="438081"/>
                  </a:cubicBezTo>
                  <a:cubicBezTo>
                    <a:pt x="1165850" y="405662"/>
                    <a:pt x="1045335" y="381196"/>
                    <a:pt x="964576" y="344802"/>
                  </a:cubicBezTo>
                  <a:cubicBezTo>
                    <a:pt x="930279" y="379871"/>
                    <a:pt x="927786" y="414939"/>
                    <a:pt x="909391" y="450008"/>
                  </a:cubicBezTo>
                  <a:lnTo>
                    <a:pt x="766089" y="388593"/>
                  </a:lnTo>
                  <a:lnTo>
                    <a:pt x="800209" y="204349"/>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7" name="Freeform 104">
              <a:extLst>
                <a:ext uri="{FF2B5EF4-FFF2-40B4-BE49-F238E27FC236}">
                  <a16:creationId xmlns:a16="http://schemas.microsoft.com/office/drawing/2014/main" xmlns="" id="{E66DEB77-A1DE-4876-BB88-32CBA0038DE8}"/>
                </a:ext>
              </a:extLst>
            </p:cNvPr>
            <p:cNvSpPr/>
            <p:nvPr/>
          </p:nvSpPr>
          <p:spPr>
            <a:xfrm rot="21253755">
              <a:off x="2170737" y="2710023"/>
              <a:ext cx="1505435" cy="1015754"/>
            </a:xfrm>
            <a:custGeom>
              <a:avLst/>
              <a:gdLst>
                <a:gd name="connsiteX0" fmla="*/ 812042 w 1535373"/>
                <a:gd name="connsiteY0" fmla="*/ 211541 h 921224"/>
                <a:gd name="connsiteX1" fmla="*/ 184245 w 1535373"/>
                <a:gd name="connsiteY1" fmla="*/ 0 h 921224"/>
                <a:gd name="connsiteX2" fmla="*/ 143301 w 1535373"/>
                <a:gd name="connsiteY2" fmla="*/ 293427 h 921224"/>
                <a:gd name="connsiteX3" fmla="*/ 0 w 1535373"/>
                <a:gd name="connsiteY3" fmla="*/ 477672 h 921224"/>
                <a:gd name="connsiteX4" fmla="*/ 600501 w 1535373"/>
                <a:gd name="connsiteY4" fmla="*/ 764275 h 921224"/>
                <a:gd name="connsiteX5" fmla="*/ 709684 w 1535373"/>
                <a:gd name="connsiteY5" fmla="*/ 655093 h 921224"/>
                <a:gd name="connsiteX6" fmla="*/ 887104 w 1535373"/>
                <a:gd name="connsiteY6" fmla="*/ 702860 h 921224"/>
                <a:gd name="connsiteX7" fmla="*/ 1201003 w 1535373"/>
                <a:gd name="connsiteY7" fmla="*/ 921224 h 921224"/>
                <a:gd name="connsiteX8" fmla="*/ 1535373 w 1535373"/>
                <a:gd name="connsiteY8" fmla="*/ 825690 h 921224"/>
                <a:gd name="connsiteX9" fmla="*/ 1201003 w 1535373"/>
                <a:gd name="connsiteY9" fmla="*/ 689212 h 921224"/>
                <a:gd name="connsiteX10" fmla="*/ 1262418 w 1535373"/>
                <a:gd name="connsiteY10" fmla="*/ 457200 h 921224"/>
                <a:gd name="connsiteX11" fmla="*/ 996287 w 1535373"/>
                <a:gd name="connsiteY11" fmla="*/ 348018 h 921224"/>
                <a:gd name="connsiteX12" fmla="*/ 921224 w 1535373"/>
                <a:gd name="connsiteY12" fmla="*/ 457200 h 921224"/>
                <a:gd name="connsiteX13" fmla="*/ 777922 w 1535373"/>
                <a:gd name="connsiteY13" fmla="*/ 395785 h 921224"/>
                <a:gd name="connsiteX14" fmla="*/ 812042 w 1535373"/>
                <a:gd name="connsiteY14" fmla="*/ 211541 h 921224"/>
                <a:gd name="connsiteX0" fmla="*/ 812042 w 1535373"/>
                <a:gd name="connsiteY0" fmla="*/ 191663 h 901346"/>
                <a:gd name="connsiteX1" fmla="*/ 208099 w 1535373"/>
                <a:gd name="connsiteY1" fmla="*/ 0 h 901346"/>
                <a:gd name="connsiteX2" fmla="*/ 143301 w 1535373"/>
                <a:gd name="connsiteY2" fmla="*/ 273549 h 901346"/>
                <a:gd name="connsiteX3" fmla="*/ 0 w 1535373"/>
                <a:gd name="connsiteY3" fmla="*/ 457794 h 901346"/>
                <a:gd name="connsiteX4" fmla="*/ 600501 w 1535373"/>
                <a:gd name="connsiteY4" fmla="*/ 744397 h 901346"/>
                <a:gd name="connsiteX5" fmla="*/ 709684 w 1535373"/>
                <a:gd name="connsiteY5" fmla="*/ 635215 h 901346"/>
                <a:gd name="connsiteX6" fmla="*/ 887104 w 1535373"/>
                <a:gd name="connsiteY6" fmla="*/ 682982 h 901346"/>
                <a:gd name="connsiteX7" fmla="*/ 1201003 w 1535373"/>
                <a:gd name="connsiteY7" fmla="*/ 901346 h 901346"/>
                <a:gd name="connsiteX8" fmla="*/ 1535373 w 1535373"/>
                <a:gd name="connsiteY8" fmla="*/ 805812 h 901346"/>
                <a:gd name="connsiteX9" fmla="*/ 1201003 w 1535373"/>
                <a:gd name="connsiteY9" fmla="*/ 669334 h 901346"/>
                <a:gd name="connsiteX10" fmla="*/ 1262418 w 1535373"/>
                <a:gd name="connsiteY10" fmla="*/ 437322 h 901346"/>
                <a:gd name="connsiteX11" fmla="*/ 996287 w 1535373"/>
                <a:gd name="connsiteY11" fmla="*/ 328140 h 901346"/>
                <a:gd name="connsiteX12" fmla="*/ 921224 w 1535373"/>
                <a:gd name="connsiteY12" fmla="*/ 437322 h 901346"/>
                <a:gd name="connsiteX13" fmla="*/ 777922 w 1535373"/>
                <a:gd name="connsiteY13" fmla="*/ 375907 h 901346"/>
                <a:gd name="connsiteX14" fmla="*/ 812042 w 1535373"/>
                <a:gd name="connsiteY14" fmla="*/ 191663 h 901346"/>
                <a:gd name="connsiteX0" fmla="*/ 812042 w 1535373"/>
                <a:gd name="connsiteY0" fmla="*/ 204349 h 914032"/>
                <a:gd name="connsiteX1" fmla="*/ 208099 w 1535373"/>
                <a:gd name="connsiteY1" fmla="*/ 12686 h 914032"/>
                <a:gd name="connsiteX2" fmla="*/ 143301 w 1535373"/>
                <a:gd name="connsiteY2" fmla="*/ 286235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812042 w 1535373"/>
                <a:gd name="connsiteY0" fmla="*/ 204349 h 914032"/>
                <a:gd name="connsiteX1" fmla="*/ 208099 w 1535373"/>
                <a:gd name="connsiteY1" fmla="*/ 12686 h 914032"/>
                <a:gd name="connsiteX2" fmla="*/ 143301 w 1535373"/>
                <a:gd name="connsiteY2" fmla="*/ 286235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812042 w 1535373"/>
                <a:gd name="connsiteY0" fmla="*/ 204349 h 914032"/>
                <a:gd name="connsiteX1" fmla="*/ 208099 w 1535373"/>
                <a:gd name="connsiteY1" fmla="*/ 12686 h 914032"/>
                <a:gd name="connsiteX2" fmla="*/ 159203 w 1535373"/>
                <a:gd name="connsiteY2" fmla="*/ 306113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788188 w 1511519"/>
                <a:gd name="connsiteY0" fmla="*/ 204349 h 914032"/>
                <a:gd name="connsiteX1" fmla="*/ 184245 w 1511519"/>
                <a:gd name="connsiteY1" fmla="*/ 12686 h 914032"/>
                <a:gd name="connsiteX2" fmla="*/ 135349 w 1511519"/>
                <a:gd name="connsiteY2" fmla="*/ 306113 h 914032"/>
                <a:gd name="connsiteX3" fmla="*/ 0 w 1511519"/>
                <a:gd name="connsiteY3" fmla="*/ 518188 h 914032"/>
                <a:gd name="connsiteX4" fmla="*/ 576647 w 1511519"/>
                <a:gd name="connsiteY4" fmla="*/ 757083 h 914032"/>
                <a:gd name="connsiteX5" fmla="*/ 685830 w 1511519"/>
                <a:gd name="connsiteY5" fmla="*/ 647901 h 914032"/>
                <a:gd name="connsiteX6" fmla="*/ 863250 w 1511519"/>
                <a:gd name="connsiteY6" fmla="*/ 695668 h 914032"/>
                <a:gd name="connsiteX7" fmla="*/ 1177149 w 1511519"/>
                <a:gd name="connsiteY7" fmla="*/ 914032 h 914032"/>
                <a:gd name="connsiteX8" fmla="*/ 1511519 w 1511519"/>
                <a:gd name="connsiteY8" fmla="*/ 818498 h 914032"/>
                <a:gd name="connsiteX9" fmla="*/ 1177149 w 1511519"/>
                <a:gd name="connsiteY9" fmla="*/ 682020 h 914032"/>
                <a:gd name="connsiteX10" fmla="*/ 1238564 w 1511519"/>
                <a:gd name="connsiteY10" fmla="*/ 450008 h 914032"/>
                <a:gd name="connsiteX11" fmla="*/ 972433 w 1511519"/>
                <a:gd name="connsiteY11" fmla="*/ 340826 h 914032"/>
                <a:gd name="connsiteX12" fmla="*/ 897370 w 1511519"/>
                <a:gd name="connsiteY12" fmla="*/ 450008 h 914032"/>
                <a:gd name="connsiteX13" fmla="*/ 754068 w 1511519"/>
                <a:gd name="connsiteY13" fmla="*/ 388593 h 914032"/>
                <a:gd name="connsiteX14" fmla="*/ 788188 w 1511519"/>
                <a:gd name="connsiteY14" fmla="*/ 204349 h 914032"/>
                <a:gd name="connsiteX0" fmla="*/ 802902 w 1526233"/>
                <a:gd name="connsiteY0" fmla="*/ 204349 h 914032"/>
                <a:gd name="connsiteX1" fmla="*/ 198959 w 1526233"/>
                <a:gd name="connsiteY1" fmla="*/ 12686 h 914032"/>
                <a:gd name="connsiteX2" fmla="*/ 150063 w 1526233"/>
                <a:gd name="connsiteY2" fmla="*/ 306113 h 914032"/>
                <a:gd name="connsiteX3" fmla="*/ 14714 w 1526233"/>
                <a:gd name="connsiteY3" fmla="*/ 518188 h 914032"/>
                <a:gd name="connsiteX4" fmla="*/ 591361 w 1526233"/>
                <a:gd name="connsiteY4" fmla="*/ 757083 h 914032"/>
                <a:gd name="connsiteX5" fmla="*/ 700544 w 1526233"/>
                <a:gd name="connsiteY5" fmla="*/ 647901 h 914032"/>
                <a:gd name="connsiteX6" fmla="*/ 877964 w 1526233"/>
                <a:gd name="connsiteY6" fmla="*/ 695668 h 914032"/>
                <a:gd name="connsiteX7" fmla="*/ 1191863 w 1526233"/>
                <a:gd name="connsiteY7" fmla="*/ 914032 h 914032"/>
                <a:gd name="connsiteX8" fmla="*/ 1526233 w 1526233"/>
                <a:gd name="connsiteY8" fmla="*/ 818498 h 914032"/>
                <a:gd name="connsiteX9" fmla="*/ 1191863 w 1526233"/>
                <a:gd name="connsiteY9" fmla="*/ 682020 h 914032"/>
                <a:gd name="connsiteX10" fmla="*/ 1253278 w 1526233"/>
                <a:gd name="connsiteY10" fmla="*/ 450008 h 914032"/>
                <a:gd name="connsiteX11" fmla="*/ 987147 w 1526233"/>
                <a:gd name="connsiteY11" fmla="*/ 340826 h 914032"/>
                <a:gd name="connsiteX12" fmla="*/ 912084 w 1526233"/>
                <a:gd name="connsiteY12" fmla="*/ 450008 h 914032"/>
                <a:gd name="connsiteX13" fmla="*/ 768782 w 1526233"/>
                <a:gd name="connsiteY13" fmla="*/ 388593 h 914032"/>
                <a:gd name="connsiteX14" fmla="*/ 802902 w 1526233"/>
                <a:gd name="connsiteY14" fmla="*/ 204349 h 914032"/>
                <a:gd name="connsiteX0" fmla="*/ 802902 w 1526233"/>
                <a:gd name="connsiteY0" fmla="*/ 204349 h 914032"/>
                <a:gd name="connsiteX1" fmla="*/ 198959 w 1526233"/>
                <a:gd name="connsiteY1" fmla="*/ 12686 h 914032"/>
                <a:gd name="connsiteX2" fmla="*/ 150063 w 1526233"/>
                <a:gd name="connsiteY2" fmla="*/ 306113 h 914032"/>
                <a:gd name="connsiteX3" fmla="*/ 14714 w 1526233"/>
                <a:gd name="connsiteY3" fmla="*/ 518188 h 914032"/>
                <a:gd name="connsiteX4" fmla="*/ 591361 w 1526233"/>
                <a:gd name="connsiteY4" fmla="*/ 757083 h 914032"/>
                <a:gd name="connsiteX5" fmla="*/ 700544 w 1526233"/>
                <a:gd name="connsiteY5" fmla="*/ 647901 h 914032"/>
                <a:gd name="connsiteX6" fmla="*/ 877964 w 1526233"/>
                <a:gd name="connsiteY6" fmla="*/ 695668 h 914032"/>
                <a:gd name="connsiteX7" fmla="*/ 1191863 w 1526233"/>
                <a:gd name="connsiteY7" fmla="*/ 914032 h 914032"/>
                <a:gd name="connsiteX8" fmla="*/ 1526233 w 1526233"/>
                <a:gd name="connsiteY8" fmla="*/ 818498 h 914032"/>
                <a:gd name="connsiteX9" fmla="*/ 1191863 w 1526233"/>
                <a:gd name="connsiteY9" fmla="*/ 682020 h 914032"/>
                <a:gd name="connsiteX10" fmla="*/ 1253278 w 1526233"/>
                <a:gd name="connsiteY10" fmla="*/ 450008 h 914032"/>
                <a:gd name="connsiteX11" fmla="*/ 987147 w 1526233"/>
                <a:gd name="connsiteY11" fmla="*/ 340826 h 914032"/>
                <a:gd name="connsiteX12" fmla="*/ 912084 w 1526233"/>
                <a:gd name="connsiteY12" fmla="*/ 450008 h 914032"/>
                <a:gd name="connsiteX13" fmla="*/ 768782 w 1526233"/>
                <a:gd name="connsiteY13" fmla="*/ 388593 h 914032"/>
                <a:gd name="connsiteX14" fmla="*/ 802902 w 1526233"/>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588668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82628"/>
                <a:gd name="connsiteX1" fmla="*/ 196266 w 1523540"/>
                <a:gd name="connsiteY1" fmla="*/ 12686 h 982628"/>
                <a:gd name="connsiteX2" fmla="*/ 147370 w 1523540"/>
                <a:gd name="connsiteY2" fmla="*/ 306113 h 982628"/>
                <a:gd name="connsiteX3" fmla="*/ 12021 w 1523540"/>
                <a:gd name="connsiteY3" fmla="*/ 518188 h 982628"/>
                <a:gd name="connsiteX4" fmla="*/ 636377 w 1523540"/>
                <a:gd name="connsiteY4" fmla="*/ 741181 h 982628"/>
                <a:gd name="connsiteX5" fmla="*/ 705803 w 1523540"/>
                <a:gd name="connsiteY5" fmla="*/ 624047 h 982628"/>
                <a:gd name="connsiteX6" fmla="*/ 859369 w 1523540"/>
                <a:gd name="connsiteY6" fmla="*/ 679765 h 982628"/>
                <a:gd name="connsiteX7" fmla="*/ 1189170 w 1523540"/>
                <a:gd name="connsiteY7" fmla="*/ 914032 h 982628"/>
                <a:gd name="connsiteX8" fmla="*/ 1523540 w 1523540"/>
                <a:gd name="connsiteY8" fmla="*/ 818498 h 982628"/>
                <a:gd name="connsiteX9" fmla="*/ 1189170 w 1523540"/>
                <a:gd name="connsiteY9" fmla="*/ 682020 h 982628"/>
                <a:gd name="connsiteX10" fmla="*/ 1250585 w 1523540"/>
                <a:gd name="connsiteY10" fmla="*/ 450008 h 982628"/>
                <a:gd name="connsiteX11" fmla="*/ 984454 w 1523540"/>
                <a:gd name="connsiteY11" fmla="*/ 340826 h 982628"/>
                <a:gd name="connsiteX12" fmla="*/ 909391 w 1523540"/>
                <a:gd name="connsiteY12" fmla="*/ 450008 h 982628"/>
                <a:gd name="connsiteX13" fmla="*/ 766089 w 1523540"/>
                <a:gd name="connsiteY13" fmla="*/ 388593 h 982628"/>
                <a:gd name="connsiteX14" fmla="*/ 800209 w 1523540"/>
                <a:gd name="connsiteY14" fmla="*/ 204349 h 982628"/>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89170 w 1554538"/>
                <a:gd name="connsiteY9" fmla="*/ 682020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89170 w 1554538"/>
                <a:gd name="connsiteY9" fmla="*/ 682020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73267 w 1554538"/>
                <a:gd name="connsiteY9" fmla="*/ 634312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73267 w 1554538"/>
                <a:gd name="connsiteY9" fmla="*/ 634312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42543"/>
                <a:gd name="connsiteY0" fmla="*/ 204349 h 976908"/>
                <a:gd name="connsiteX1" fmla="*/ 196266 w 1542543"/>
                <a:gd name="connsiteY1" fmla="*/ 12686 h 976908"/>
                <a:gd name="connsiteX2" fmla="*/ 147370 w 1542543"/>
                <a:gd name="connsiteY2" fmla="*/ 306113 h 976908"/>
                <a:gd name="connsiteX3" fmla="*/ 12021 w 1542543"/>
                <a:gd name="connsiteY3" fmla="*/ 518188 h 976908"/>
                <a:gd name="connsiteX4" fmla="*/ 636377 w 1542543"/>
                <a:gd name="connsiteY4" fmla="*/ 741181 h 976908"/>
                <a:gd name="connsiteX5" fmla="*/ 705803 w 1542543"/>
                <a:gd name="connsiteY5" fmla="*/ 624047 h 976908"/>
                <a:gd name="connsiteX6" fmla="*/ 859369 w 1542543"/>
                <a:gd name="connsiteY6" fmla="*/ 679765 h 976908"/>
                <a:gd name="connsiteX7" fmla="*/ 1189170 w 1542543"/>
                <a:gd name="connsiteY7" fmla="*/ 914032 h 976908"/>
                <a:gd name="connsiteX8" fmla="*/ 1507637 w 1542543"/>
                <a:gd name="connsiteY8" fmla="*/ 786693 h 976908"/>
                <a:gd name="connsiteX9" fmla="*/ 1173267 w 1542543"/>
                <a:gd name="connsiteY9" fmla="*/ 634312 h 976908"/>
                <a:gd name="connsiteX10" fmla="*/ 1250585 w 1542543"/>
                <a:gd name="connsiteY10" fmla="*/ 450008 h 976908"/>
                <a:gd name="connsiteX11" fmla="*/ 984454 w 1542543"/>
                <a:gd name="connsiteY11" fmla="*/ 340826 h 976908"/>
                <a:gd name="connsiteX12" fmla="*/ 909391 w 1542543"/>
                <a:gd name="connsiteY12" fmla="*/ 450008 h 976908"/>
                <a:gd name="connsiteX13" fmla="*/ 766089 w 1542543"/>
                <a:gd name="connsiteY13" fmla="*/ 388593 h 976908"/>
                <a:gd name="connsiteX14" fmla="*/ 800209 w 1542543"/>
                <a:gd name="connsiteY14" fmla="*/ 204349 h 976908"/>
                <a:gd name="connsiteX0" fmla="*/ 800209 w 1542543"/>
                <a:gd name="connsiteY0" fmla="*/ 204349 h 976908"/>
                <a:gd name="connsiteX1" fmla="*/ 196266 w 1542543"/>
                <a:gd name="connsiteY1" fmla="*/ 12686 h 976908"/>
                <a:gd name="connsiteX2" fmla="*/ 147370 w 1542543"/>
                <a:gd name="connsiteY2" fmla="*/ 306113 h 976908"/>
                <a:gd name="connsiteX3" fmla="*/ 12021 w 1542543"/>
                <a:gd name="connsiteY3" fmla="*/ 518188 h 976908"/>
                <a:gd name="connsiteX4" fmla="*/ 636377 w 1542543"/>
                <a:gd name="connsiteY4" fmla="*/ 741181 h 976908"/>
                <a:gd name="connsiteX5" fmla="*/ 705803 w 1542543"/>
                <a:gd name="connsiteY5" fmla="*/ 624047 h 976908"/>
                <a:gd name="connsiteX6" fmla="*/ 859369 w 1542543"/>
                <a:gd name="connsiteY6" fmla="*/ 679765 h 976908"/>
                <a:gd name="connsiteX7" fmla="*/ 1189170 w 1542543"/>
                <a:gd name="connsiteY7" fmla="*/ 914032 h 976908"/>
                <a:gd name="connsiteX8" fmla="*/ 1507637 w 1542543"/>
                <a:gd name="connsiteY8" fmla="*/ 786693 h 976908"/>
                <a:gd name="connsiteX9" fmla="*/ 1173267 w 1542543"/>
                <a:gd name="connsiteY9" fmla="*/ 634312 h 976908"/>
                <a:gd name="connsiteX10" fmla="*/ 1250585 w 1542543"/>
                <a:gd name="connsiteY10" fmla="*/ 450008 h 976908"/>
                <a:gd name="connsiteX11" fmla="*/ 984454 w 1542543"/>
                <a:gd name="connsiteY11" fmla="*/ 340826 h 976908"/>
                <a:gd name="connsiteX12" fmla="*/ 909391 w 1542543"/>
                <a:gd name="connsiteY12" fmla="*/ 450008 h 976908"/>
                <a:gd name="connsiteX13" fmla="*/ 766089 w 1542543"/>
                <a:gd name="connsiteY13" fmla="*/ 388593 h 976908"/>
                <a:gd name="connsiteX14" fmla="*/ 800209 w 1542543"/>
                <a:gd name="connsiteY14" fmla="*/ 204349 h 976908"/>
                <a:gd name="connsiteX0" fmla="*/ 800209 w 1522966"/>
                <a:gd name="connsiteY0" fmla="*/ 204349 h 975249"/>
                <a:gd name="connsiteX1" fmla="*/ 196266 w 1522966"/>
                <a:gd name="connsiteY1" fmla="*/ 12686 h 975249"/>
                <a:gd name="connsiteX2" fmla="*/ 147370 w 1522966"/>
                <a:gd name="connsiteY2" fmla="*/ 306113 h 975249"/>
                <a:gd name="connsiteX3" fmla="*/ 12021 w 1522966"/>
                <a:gd name="connsiteY3" fmla="*/ 518188 h 975249"/>
                <a:gd name="connsiteX4" fmla="*/ 636377 w 1522966"/>
                <a:gd name="connsiteY4" fmla="*/ 741181 h 975249"/>
                <a:gd name="connsiteX5" fmla="*/ 705803 w 1522966"/>
                <a:gd name="connsiteY5" fmla="*/ 624047 h 975249"/>
                <a:gd name="connsiteX6" fmla="*/ 859369 w 1522966"/>
                <a:gd name="connsiteY6" fmla="*/ 679765 h 975249"/>
                <a:gd name="connsiteX7" fmla="*/ 1189170 w 1522966"/>
                <a:gd name="connsiteY7" fmla="*/ 914032 h 975249"/>
                <a:gd name="connsiteX8" fmla="*/ 1507637 w 1522966"/>
                <a:gd name="connsiteY8" fmla="*/ 786693 h 975249"/>
                <a:gd name="connsiteX9" fmla="*/ 1173267 w 1522966"/>
                <a:gd name="connsiteY9" fmla="*/ 634312 h 975249"/>
                <a:gd name="connsiteX10" fmla="*/ 1250585 w 1522966"/>
                <a:gd name="connsiteY10" fmla="*/ 450008 h 975249"/>
                <a:gd name="connsiteX11" fmla="*/ 984454 w 1522966"/>
                <a:gd name="connsiteY11" fmla="*/ 340826 h 975249"/>
                <a:gd name="connsiteX12" fmla="*/ 909391 w 1522966"/>
                <a:gd name="connsiteY12" fmla="*/ 450008 h 975249"/>
                <a:gd name="connsiteX13" fmla="*/ 766089 w 1522966"/>
                <a:gd name="connsiteY13" fmla="*/ 388593 h 975249"/>
                <a:gd name="connsiteX14" fmla="*/ 800209 w 1522966"/>
                <a:gd name="connsiteY14" fmla="*/ 204349 h 975249"/>
                <a:gd name="connsiteX0" fmla="*/ 800209 w 1538655"/>
                <a:gd name="connsiteY0" fmla="*/ 204349 h 976321"/>
                <a:gd name="connsiteX1" fmla="*/ 196266 w 1538655"/>
                <a:gd name="connsiteY1" fmla="*/ 12686 h 976321"/>
                <a:gd name="connsiteX2" fmla="*/ 147370 w 1538655"/>
                <a:gd name="connsiteY2" fmla="*/ 306113 h 976321"/>
                <a:gd name="connsiteX3" fmla="*/ 12021 w 1538655"/>
                <a:gd name="connsiteY3" fmla="*/ 518188 h 976321"/>
                <a:gd name="connsiteX4" fmla="*/ 636377 w 1538655"/>
                <a:gd name="connsiteY4" fmla="*/ 741181 h 976321"/>
                <a:gd name="connsiteX5" fmla="*/ 705803 w 1538655"/>
                <a:gd name="connsiteY5" fmla="*/ 624047 h 976321"/>
                <a:gd name="connsiteX6" fmla="*/ 859369 w 1538655"/>
                <a:gd name="connsiteY6" fmla="*/ 679765 h 976321"/>
                <a:gd name="connsiteX7" fmla="*/ 1189170 w 1538655"/>
                <a:gd name="connsiteY7" fmla="*/ 914032 h 976321"/>
                <a:gd name="connsiteX8" fmla="*/ 1507637 w 1538655"/>
                <a:gd name="connsiteY8" fmla="*/ 786693 h 976321"/>
                <a:gd name="connsiteX9" fmla="*/ 1173267 w 1538655"/>
                <a:gd name="connsiteY9" fmla="*/ 634312 h 976321"/>
                <a:gd name="connsiteX10" fmla="*/ 1250585 w 1538655"/>
                <a:gd name="connsiteY10" fmla="*/ 450008 h 976321"/>
                <a:gd name="connsiteX11" fmla="*/ 984454 w 1538655"/>
                <a:gd name="connsiteY11" fmla="*/ 340826 h 976321"/>
                <a:gd name="connsiteX12" fmla="*/ 909391 w 1538655"/>
                <a:gd name="connsiteY12" fmla="*/ 450008 h 976321"/>
                <a:gd name="connsiteX13" fmla="*/ 766089 w 1538655"/>
                <a:gd name="connsiteY13" fmla="*/ 388593 h 976321"/>
                <a:gd name="connsiteX14" fmla="*/ 800209 w 1538655"/>
                <a:gd name="connsiteY14" fmla="*/ 204349 h 976321"/>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27868"/>
                <a:gd name="connsiteY0" fmla="*/ 204349 h 975126"/>
                <a:gd name="connsiteX1" fmla="*/ 196266 w 1527868"/>
                <a:gd name="connsiteY1" fmla="*/ 12686 h 975126"/>
                <a:gd name="connsiteX2" fmla="*/ 147370 w 1527868"/>
                <a:gd name="connsiteY2" fmla="*/ 306113 h 975126"/>
                <a:gd name="connsiteX3" fmla="*/ 12021 w 1527868"/>
                <a:gd name="connsiteY3" fmla="*/ 518188 h 975126"/>
                <a:gd name="connsiteX4" fmla="*/ 636377 w 1527868"/>
                <a:gd name="connsiteY4" fmla="*/ 741181 h 975126"/>
                <a:gd name="connsiteX5" fmla="*/ 705803 w 1527868"/>
                <a:gd name="connsiteY5" fmla="*/ 624047 h 975126"/>
                <a:gd name="connsiteX6" fmla="*/ 859369 w 1527868"/>
                <a:gd name="connsiteY6" fmla="*/ 679765 h 975126"/>
                <a:gd name="connsiteX7" fmla="*/ 1189170 w 1527868"/>
                <a:gd name="connsiteY7" fmla="*/ 914032 h 975126"/>
                <a:gd name="connsiteX8" fmla="*/ 1467881 w 1527868"/>
                <a:gd name="connsiteY8" fmla="*/ 742961 h 975126"/>
                <a:gd name="connsiteX9" fmla="*/ 1173267 w 1527868"/>
                <a:gd name="connsiteY9" fmla="*/ 634312 h 975126"/>
                <a:gd name="connsiteX10" fmla="*/ 1250585 w 1527868"/>
                <a:gd name="connsiteY10" fmla="*/ 438081 h 975126"/>
                <a:gd name="connsiteX11" fmla="*/ 964576 w 1527868"/>
                <a:gd name="connsiteY11" fmla="*/ 344802 h 975126"/>
                <a:gd name="connsiteX12" fmla="*/ 909391 w 1527868"/>
                <a:gd name="connsiteY12" fmla="*/ 450008 h 975126"/>
                <a:gd name="connsiteX13" fmla="*/ 766089 w 1527868"/>
                <a:gd name="connsiteY13" fmla="*/ 388593 h 975126"/>
                <a:gd name="connsiteX14" fmla="*/ 800209 w 1527868"/>
                <a:gd name="connsiteY14" fmla="*/ 204349 h 975126"/>
                <a:gd name="connsiteX0" fmla="*/ 800209 w 1527868"/>
                <a:gd name="connsiteY0" fmla="*/ 204349 h 975126"/>
                <a:gd name="connsiteX1" fmla="*/ 196266 w 1527868"/>
                <a:gd name="connsiteY1" fmla="*/ 12686 h 975126"/>
                <a:gd name="connsiteX2" fmla="*/ 147370 w 1527868"/>
                <a:gd name="connsiteY2" fmla="*/ 306113 h 975126"/>
                <a:gd name="connsiteX3" fmla="*/ 12021 w 1527868"/>
                <a:gd name="connsiteY3" fmla="*/ 518188 h 975126"/>
                <a:gd name="connsiteX4" fmla="*/ 636377 w 1527868"/>
                <a:gd name="connsiteY4" fmla="*/ 741181 h 975126"/>
                <a:gd name="connsiteX5" fmla="*/ 705803 w 1527868"/>
                <a:gd name="connsiteY5" fmla="*/ 624047 h 975126"/>
                <a:gd name="connsiteX6" fmla="*/ 859369 w 1527868"/>
                <a:gd name="connsiteY6" fmla="*/ 679765 h 975126"/>
                <a:gd name="connsiteX7" fmla="*/ 1189170 w 1527868"/>
                <a:gd name="connsiteY7" fmla="*/ 914032 h 975126"/>
                <a:gd name="connsiteX8" fmla="*/ 1467881 w 1527868"/>
                <a:gd name="connsiteY8" fmla="*/ 742961 h 975126"/>
                <a:gd name="connsiteX9" fmla="*/ 1173267 w 1527868"/>
                <a:gd name="connsiteY9" fmla="*/ 634312 h 975126"/>
                <a:gd name="connsiteX10" fmla="*/ 1250585 w 1527868"/>
                <a:gd name="connsiteY10" fmla="*/ 438081 h 975126"/>
                <a:gd name="connsiteX11" fmla="*/ 964576 w 1527868"/>
                <a:gd name="connsiteY11" fmla="*/ 344802 h 975126"/>
                <a:gd name="connsiteX12" fmla="*/ 909391 w 1527868"/>
                <a:gd name="connsiteY12" fmla="*/ 450008 h 975126"/>
                <a:gd name="connsiteX13" fmla="*/ 766089 w 1527868"/>
                <a:gd name="connsiteY13" fmla="*/ 388593 h 975126"/>
                <a:gd name="connsiteX14" fmla="*/ 800209 w 1527868"/>
                <a:gd name="connsiteY14" fmla="*/ 204349 h 975126"/>
                <a:gd name="connsiteX0" fmla="*/ 800209 w 1499884"/>
                <a:gd name="connsiteY0" fmla="*/ 204349 h 986483"/>
                <a:gd name="connsiteX1" fmla="*/ 196266 w 1499884"/>
                <a:gd name="connsiteY1" fmla="*/ 12686 h 986483"/>
                <a:gd name="connsiteX2" fmla="*/ 147370 w 1499884"/>
                <a:gd name="connsiteY2" fmla="*/ 306113 h 986483"/>
                <a:gd name="connsiteX3" fmla="*/ 12021 w 1499884"/>
                <a:gd name="connsiteY3" fmla="*/ 518188 h 986483"/>
                <a:gd name="connsiteX4" fmla="*/ 636377 w 1499884"/>
                <a:gd name="connsiteY4" fmla="*/ 741181 h 986483"/>
                <a:gd name="connsiteX5" fmla="*/ 705803 w 1499884"/>
                <a:gd name="connsiteY5" fmla="*/ 624047 h 986483"/>
                <a:gd name="connsiteX6" fmla="*/ 859369 w 1499884"/>
                <a:gd name="connsiteY6" fmla="*/ 679765 h 986483"/>
                <a:gd name="connsiteX7" fmla="*/ 1189170 w 1499884"/>
                <a:gd name="connsiteY7" fmla="*/ 914032 h 986483"/>
                <a:gd name="connsiteX8" fmla="*/ 1467881 w 1499884"/>
                <a:gd name="connsiteY8" fmla="*/ 742961 h 986483"/>
                <a:gd name="connsiteX9" fmla="*/ 1173267 w 1499884"/>
                <a:gd name="connsiteY9" fmla="*/ 634312 h 986483"/>
                <a:gd name="connsiteX10" fmla="*/ 1250585 w 1499884"/>
                <a:gd name="connsiteY10" fmla="*/ 438081 h 986483"/>
                <a:gd name="connsiteX11" fmla="*/ 964576 w 1499884"/>
                <a:gd name="connsiteY11" fmla="*/ 344802 h 986483"/>
                <a:gd name="connsiteX12" fmla="*/ 909391 w 1499884"/>
                <a:gd name="connsiteY12" fmla="*/ 450008 h 986483"/>
                <a:gd name="connsiteX13" fmla="*/ 766089 w 1499884"/>
                <a:gd name="connsiteY13" fmla="*/ 388593 h 986483"/>
                <a:gd name="connsiteX14" fmla="*/ 800209 w 1499884"/>
                <a:gd name="connsiteY14" fmla="*/ 204349 h 986483"/>
                <a:gd name="connsiteX0" fmla="*/ 800209 w 1505435"/>
                <a:gd name="connsiteY0" fmla="*/ 204349 h 1015754"/>
                <a:gd name="connsiteX1" fmla="*/ 196266 w 1505435"/>
                <a:gd name="connsiteY1" fmla="*/ 12686 h 1015754"/>
                <a:gd name="connsiteX2" fmla="*/ 147370 w 1505435"/>
                <a:gd name="connsiteY2" fmla="*/ 306113 h 1015754"/>
                <a:gd name="connsiteX3" fmla="*/ 12021 w 1505435"/>
                <a:gd name="connsiteY3" fmla="*/ 518188 h 1015754"/>
                <a:gd name="connsiteX4" fmla="*/ 636377 w 1505435"/>
                <a:gd name="connsiteY4" fmla="*/ 741181 h 1015754"/>
                <a:gd name="connsiteX5" fmla="*/ 705803 w 1505435"/>
                <a:gd name="connsiteY5" fmla="*/ 624047 h 1015754"/>
                <a:gd name="connsiteX6" fmla="*/ 859369 w 1505435"/>
                <a:gd name="connsiteY6" fmla="*/ 679765 h 1015754"/>
                <a:gd name="connsiteX7" fmla="*/ 1189170 w 1505435"/>
                <a:gd name="connsiteY7" fmla="*/ 914032 h 1015754"/>
                <a:gd name="connsiteX8" fmla="*/ 1467881 w 1505435"/>
                <a:gd name="connsiteY8" fmla="*/ 742961 h 1015754"/>
                <a:gd name="connsiteX9" fmla="*/ 1173267 w 1505435"/>
                <a:gd name="connsiteY9" fmla="*/ 634312 h 1015754"/>
                <a:gd name="connsiteX10" fmla="*/ 1250585 w 1505435"/>
                <a:gd name="connsiteY10" fmla="*/ 438081 h 1015754"/>
                <a:gd name="connsiteX11" fmla="*/ 964576 w 1505435"/>
                <a:gd name="connsiteY11" fmla="*/ 344802 h 1015754"/>
                <a:gd name="connsiteX12" fmla="*/ 909391 w 1505435"/>
                <a:gd name="connsiteY12" fmla="*/ 450008 h 1015754"/>
                <a:gd name="connsiteX13" fmla="*/ 766089 w 1505435"/>
                <a:gd name="connsiteY13" fmla="*/ 388593 h 1015754"/>
                <a:gd name="connsiteX14" fmla="*/ 800209 w 1505435"/>
                <a:gd name="connsiteY14" fmla="*/ 204349 h 1015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5435" h="1015754">
                  <a:moveTo>
                    <a:pt x="800209" y="204349"/>
                  </a:moveTo>
                  <a:cubicBezTo>
                    <a:pt x="598895" y="140461"/>
                    <a:pt x="302164" y="-50647"/>
                    <a:pt x="196266" y="12686"/>
                  </a:cubicBezTo>
                  <a:cubicBezTo>
                    <a:pt x="103106" y="72064"/>
                    <a:pt x="168969" y="214930"/>
                    <a:pt x="147370" y="306113"/>
                  </a:cubicBezTo>
                  <a:cubicBezTo>
                    <a:pt x="102254" y="376805"/>
                    <a:pt x="-42253" y="455447"/>
                    <a:pt x="12021" y="518188"/>
                  </a:cubicBezTo>
                  <a:cubicBezTo>
                    <a:pt x="164480" y="669383"/>
                    <a:pt x="559454" y="713233"/>
                    <a:pt x="636377" y="741181"/>
                  </a:cubicBezTo>
                  <a:cubicBezTo>
                    <a:pt x="696624" y="733941"/>
                    <a:pt x="677361" y="671042"/>
                    <a:pt x="705803" y="624047"/>
                  </a:cubicBezTo>
                  <a:lnTo>
                    <a:pt x="859369" y="679765"/>
                  </a:lnTo>
                  <a:cubicBezTo>
                    <a:pt x="850034" y="889051"/>
                    <a:pt x="1063333" y="847870"/>
                    <a:pt x="1189170" y="914032"/>
                  </a:cubicBezTo>
                  <a:cubicBezTo>
                    <a:pt x="1618678" y="1176386"/>
                    <a:pt x="1495571" y="862271"/>
                    <a:pt x="1467881" y="742961"/>
                  </a:cubicBezTo>
                  <a:cubicBezTo>
                    <a:pt x="1356424" y="685542"/>
                    <a:pt x="1304603" y="671853"/>
                    <a:pt x="1173267" y="634312"/>
                  </a:cubicBezTo>
                  <a:cubicBezTo>
                    <a:pt x="1199040" y="568902"/>
                    <a:pt x="1292398" y="479637"/>
                    <a:pt x="1250585" y="438081"/>
                  </a:cubicBezTo>
                  <a:cubicBezTo>
                    <a:pt x="1165850" y="405662"/>
                    <a:pt x="1045335" y="381196"/>
                    <a:pt x="964576" y="344802"/>
                  </a:cubicBezTo>
                  <a:cubicBezTo>
                    <a:pt x="930279" y="379871"/>
                    <a:pt x="927786" y="414939"/>
                    <a:pt x="909391" y="450008"/>
                  </a:cubicBezTo>
                  <a:lnTo>
                    <a:pt x="766089" y="388593"/>
                  </a:lnTo>
                  <a:lnTo>
                    <a:pt x="800209" y="204349"/>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8" name="Freeform 105">
              <a:extLst>
                <a:ext uri="{FF2B5EF4-FFF2-40B4-BE49-F238E27FC236}">
                  <a16:creationId xmlns:a16="http://schemas.microsoft.com/office/drawing/2014/main" xmlns="" id="{EF0CDFDA-7FC9-420D-B151-2444D28AEB77}"/>
                </a:ext>
              </a:extLst>
            </p:cNvPr>
            <p:cNvSpPr/>
            <p:nvPr/>
          </p:nvSpPr>
          <p:spPr>
            <a:xfrm rot="20634645">
              <a:off x="2071598" y="3466865"/>
              <a:ext cx="1505435" cy="1015754"/>
            </a:xfrm>
            <a:custGeom>
              <a:avLst/>
              <a:gdLst>
                <a:gd name="connsiteX0" fmla="*/ 812042 w 1535373"/>
                <a:gd name="connsiteY0" fmla="*/ 211541 h 921224"/>
                <a:gd name="connsiteX1" fmla="*/ 184245 w 1535373"/>
                <a:gd name="connsiteY1" fmla="*/ 0 h 921224"/>
                <a:gd name="connsiteX2" fmla="*/ 143301 w 1535373"/>
                <a:gd name="connsiteY2" fmla="*/ 293427 h 921224"/>
                <a:gd name="connsiteX3" fmla="*/ 0 w 1535373"/>
                <a:gd name="connsiteY3" fmla="*/ 477672 h 921224"/>
                <a:gd name="connsiteX4" fmla="*/ 600501 w 1535373"/>
                <a:gd name="connsiteY4" fmla="*/ 764275 h 921224"/>
                <a:gd name="connsiteX5" fmla="*/ 709684 w 1535373"/>
                <a:gd name="connsiteY5" fmla="*/ 655093 h 921224"/>
                <a:gd name="connsiteX6" fmla="*/ 887104 w 1535373"/>
                <a:gd name="connsiteY6" fmla="*/ 702860 h 921224"/>
                <a:gd name="connsiteX7" fmla="*/ 1201003 w 1535373"/>
                <a:gd name="connsiteY7" fmla="*/ 921224 h 921224"/>
                <a:gd name="connsiteX8" fmla="*/ 1535373 w 1535373"/>
                <a:gd name="connsiteY8" fmla="*/ 825690 h 921224"/>
                <a:gd name="connsiteX9" fmla="*/ 1201003 w 1535373"/>
                <a:gd name="connsiteY9" fmla="*/ 689212 h 921224"/>
                <a:gd name="connsiteX10" fmla="*/ 1262418 w 1535373"/>
                <a:gd name="connsiteY10" fmla="*/ 457200 h 921224"/>
                <a:gd name="connsiteX11" fmla="*/ 996287 w 1535373"/>
                <a:gd name="connsiteY11" fmla="*/ 348018 h 921224"/>
                <a:gd name="connsiteX12" fmla="*/ 921224 w 1535373"/>
                <a:gd name="connsiteY12" fmla="*/ 457200 h 921224"/>
                <a:gd name="connsiteX13" fmla="*/ 777922 w 1535373"/>
                <a:gd name="connsiteY13" fmla="*/ 395785 h 921224"/>
                <a:gd name="connsiteX14" fmla="*/ 812042 w 1535373"/>
                <a:gd name="connsiteY14" fmla="*/ 211541 h 921224"/>
                <a:gd name="connsiteX0" fmla="*/ 812042 w 1535373"/>
                <a:gd name="connsiteY0" fmla="*/ 191663 h 901346"/>
                <a:gd name="connsiteX1" fmla="*/ 208099 w 1535373"/>
                <a:gd name="connsiteY1" fmla="*/ 0 h 901346"/>
                <a:gd name="connsiteX2" fmla="*/ 143301 w 1535373"/>
                <a:gd name="connsiteY2" fmla="*/ 273549 h 901346"/>
                <a:gd name="connsiteX3" fmla="*/ 0 w 1535373"/>
                <a:gd name="connsiteY3" fmla="*/ 457794 h 901346"/>
                <a:gd name="connsiteX4" fmla="*/ 600501 w 1535373"/>
                <a:gd name="connsiteY4" fmla="*/ 744397 h 901346"/>
                <a:gd name="connsiteX5" fmla="*/ 709684 w 1535373"/>
                <a:gd name="connsiteY5" fmla="*/ 635215 h 901346"/>
                <a:gd name="connsiteX6" fmla="*/ 887104 w 1535373"/>
                <a:gd name="connsiteY6" fmla="*/ 682982 h 901346"/>
                <a:gd name="connsiteX7" fmla="*/ 1201003 w 1535373"/>
                <a:gd name="connsiteY7" fmla="*/ 901346 h 901346"/>
                <a:gd name="connsiteX8" fmla="*/ 1535373 w 1535373"/>
                <a:gd name="connsiteY8" fmla="*/ 805812 h 901346"/>
                <a:gd name="connsiteX9" fmla="*/ 1201003 w 1535373"/>
                <a:gd name="connsiteY9" fmla="*/ 669334 h 901346"/>
                <a:gd name="connsiteX10" fmla="*/ 1262418 w 1535373"/>
                <a:gd name="connsiteY10" fmla="*/ 437322 h 901346"/>
                <a:gd name="connsiteX11" fmla="*/ 996287 w 1535373"/>
                <a:gd name="connsiteY11" fmla="*/ 328140 h 901346"/>
                <a:gd name="connsiteX12" fmla="*/ 921224 w 1535373"/>
                <a:gd name="connsiteY12" fmla="*/ 437322 h 901346"/>
                <a:gd name="connsiteX13" fmla="*/ 777922 w 1535373"/>
                <a:gd name="connsiteY13" fmla="*/ 375907 h 901346"/>
                <a:gd name="connsiteX14" fmla="*/ 812042 w 1535373"/>
                <a:gd name="connsiteY14" fmla="*/ 191663 h 901346"/>
                <a:gd name="connsiteX0" fmla="*/ 812042 w 1535373"/>
                <a:gd name="connsiteY0" fmla="*/ 204349 h 914032"/>
                <a:gd name="connsiteX1" fmla="*/ 208099 w 1535373"/>
                <a:gd name="connsiteY1" fmla="*/ 12686 h 914032"/>
                <a:gd name="connsiteX2" fmla="*/ 143301 w 1535373"/>
                <a:gd name="connsiteY2" fmla="*/ 286235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812042 w 1535373"/>
                <a:gd name="connsiteY0" fmla="*/ 204349 h 914032"/>
                <a:gd name="connsiteX1" fmla="*/ 208099 w 1535373"/>
                <a:gd name="connsiteY1" fmla="*/ 12686 h 914032"/>
                <a:gd name="connsiteX2" fmla="*/ 143301 w 1535373"/>
                <a:gd name="connsiteY2" fmla="*/ 286235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812042 w 1535373"/>
                <a:gd name="connsiteY0" fmla="*/ 204349 h 914032"/>
                <a:gd name="connsiteX1" fmla="*/ 208099 w 1535373"/>
                <a:gd name="connsiteY1" fmla="*/ 12686 h 914032"/>
                <a:gd name="connsiteX2" fmla="*/ 159203 w 1535373"/>
                <a:gd name="connsiteY2" fmla="*/ 306113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788188 w 1511519"/>
                <a:gd name="connsiteY0" fmla="*/ 204349 h 914032"/>
                <a:gd name="connsiteX1" fmla="*/ 184245 w 1511519"/>
                <a:gd name="connsiteY1" fmla="*/ 12686 h 914032"/>
                <a:gd name="connsiteX2" fmla="*/ 135349 w 1511519"/>
                <a:gd name="connsiteY2" fmla="*/ 306113 h 914032"/>
                <a:gd name="connsiteX3" fmla="*/ 0 w 1511519"/>
                <a:gd name="connsiteY3" fmla="*/ 518188 h 914032"/>
                <a:gd name="connsiteX4" fmla="*/ 576647 w 1511519"/>
                <a:gd name="connsiteY4" fmla="*/ 757083 h 914032"/>
                <a:gd name="connsiteX5" fmla="*/ 685830 w 1511519"/>
                <a:gd name="connsiteY5" fmla="*/ 647901 h 914032"/>
                <a:gd name="connsiteX6" fmla="*/ 863250 w 1511519"/>
                <a:gd name="connsiteY6" fmla="*/ 695668 h 914032"/>
                <a:gd name="connsiteX7" fmla="*/ 1177149 w 1511519"/>
                <a:gd name="connsiteY7" fmla="*/ 914032 h 914032"/>
                <a:gd name="connsiteX8" fmla="*/ 1511519 w 1511519"/>
                <a:gd name="connsiteY8" fmla="*/ 818498 h 914032"/>
                <a:gd name="connsiteX9" fmla="*/ 1177149 w 1511519"/>
                <a:gd name="connsiteY9" fmla="*/ 682020 h 914032"/>
                <a:gd name="connsiteX10" fmla="*/ 1238564 w 1511519"/>
                <a:gd name="connsiteY10" fmla="*/ 450008 h 914032"/>
                <a:gd name="connsiteX11" fmla="*/ 972433 w 1511519"/>
                <a:gd name="connsiteY11" fmla="*/ 340826 h 914032"/>
                <a:gd name="connsiteX12" fmla="*/ 897370 w 1511519"/>
                <a:gd name="connsiteY12" fmla="*/ 450008 h 914032"/>
                <a:gd name="connsiteX13" fmla="*/ 754068 w 1511519"/>
                <a:gd name="connsiteY13" fmla="*/ 388593 h 914032"/>
                <a:gd name="connsiteX14" fmla="*/ 788188 w 1511519"/>
                <a:gd name="connsiteY14" fmla="*/ 204349 h 914032"/>
                <a:gd name="connsiteX0" fmla="*/ 802902 w 1526233"/>
                <a:gd name="connsiteY0" fmla="*/ 204349 h 914032"/>
                <a:gd name="connsiteX1" fmla="*/ 198959 w 1526233"/>
                <a:gd name="connsiteY1" fmla="*/ 12686 h 914032"/>
                <a:gd name="connsiteX2" fmla="*/ 150063 w 1526233"/>
                <a:gd name="connsiteY2" fmla="*/ 306113 h 914032"/>
                <a:gd name="connsiteX3" fmla="*/ 14714 w 1526233"/>
                <a:gd name="connsiteY3" fmla="*/ 518188 h 914032"/>
                <a:gd name="connsiteX4" fmla="*/ 591361 w 1526233"/>
                <a:gd name="connsiteY4" fmla="*/ 757083 h 914032"/>
                <a:gd name="connsiteX5" fmla="*/ 700544 w 1526233"/>
                <a:gd name="connsiteY5" fmla="*/ 647901 h 914032"/>
                <a:gd name="connsiteX6" fmla="*/ 877964 w 1526233"/>
                <a:gd name="connsiteY6" fmla="*/ 695668 h 914032"/>
                <a:gd name="connsiteX7" fmla="*/ 1191863 w 1526233"/>
                <a:gd name="connsiteY7" fmla="*/ 914032 h 914032"/>
                <a:gd name="connsiteX8" fmla="*/ 1526233 w 1526233"/>
                <a:gd name="connsiteY8" fmla="*/ 818498 h 914032"/>
                <a:gd name="connsiteX9" fmla="*/ 1191863 w 1526233"/>
                <a:gd name="connsiteY9" fmla="*/ 682020 h 914032"/>
                <a:gd name="connsiteX10" fmla="*/ 1253278 w 1526233"/>
                <a:gd name="connsiteY10" fmla="*/ 450008 h 914032"/>
                <a:gd name="connsiteX11" fmla="*/ 987147 w 1526233"/>
                <a:gd name="connsiteY11" fmla="*/ 340826 h 914032"/>
                <a:gd name="connsiteX12" fmla="*/ 912084 w 1526233"/>
                <a:gd name="connsiteY12" fmla="*/ 450008 h 914032"/>
                <a:gd name="connsiteX13" fmla="*/ 768782 w 1526233"/>
                <a:gd name="connsiteY13" fmla="*/ 388593 h 914032"/>
                <a:gd name="connsiteX14" fmla="*/ 802902 w 1526233"/>
                <a:gd name="connsiteY14" fmla="*/ 204349 h 914032"/>
                <a:gd name="connsiteX0" fmla="*/ 802902 w 1526233"/>
                <a:gd name="connsiteY0" fmla="*/ 204349 h 914032"/>
                <a:gd name="connsiteX1" fmla="*/ 198959 w 1526233"/>
                <a:gd name="connsiteY1" fmla="*/ 12686 h 914032"/>
                <a:gd name="connsiteX2" fmla="*/ 150063 w 1526233"/>
                <a:gd name="connsiteY2" fmla="*/ 306113 h 914032"/>
                <a:gd name="connsiteX3" fmla="*/ 14714 w 1526233"/>
                <a:gd name="connsiteY3" fmla="*/ 518188 h 914032"/>
                <a:gd name="connsiteX4" fmla="*/ 591361 w 1526233"/>
                <a:gd name="connsiteY4" fmla="*/ 757083 h 914032"/>
                <a:gd name="connsiteX5" fmla="*/ 700544 w 1526233"/>
                <a:gd name="connsiteY5" fmla="*/ 647901 h 914032"/>
                <a:gd name="connsiteX6" fmla="*/ 877964 w 1526233"/>
                <a:gd name="connsiteY6" fmla="*/ 695668 h 914032"/>
                <a:gd name="connsiteX7" fmla="*/ 1191863 w 1526233"/>
                <a:gd name="connsiteY7" fmla="*/ 914032 h 914032"/>
                <a:gd name="connsiteX8" fmla="*/ 1526233 w 1526233"/>
                <a:gd name="connsiteY8" fmla="*/ 818498 h 914032"/>
                <a:gd name="connsiteX9" fmla="*/ 1191863 w 1526233"/>
                <a:gd name="connsiteY9" fmla="*/ 682020 h 914032"/>
                <a:gd name="connsiteX10" fmla="*/ 1253278 w 1526233"/>
                <a:gd name="connsiteY10" fmla="*/ 450008 h 914032"/>
                <a:gd name="connsiteX11" fmla="*/ 987147 w 1526233"/>
                <a:gd name="connsiteY11" fmla="*/ 340826 h 914032"/>
                <a:gd name="connsiteX12" fmla="*/ 912084 w 1526233"/>
                <a:gd name="connsiteY12" fmla="*/ 450008 h 914032"/>
                <a:gd name="connsiteX13" fmla="*/ 768782 w 1526233"/>
                <a:gd name="connsiteY13" fmla="*/ 388593 h 914032"/>
                <a:gd name="connsiteX14" fmla="*/ 802902 w 1526233"/>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588668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82628"/>
                <a:gd name="connsiteX1" fmla="*/ 196266 w 1523540"/>
                <a:gd name="connsiteY1" fmla="*/ 12686 h 982628"/>
                <a:gd name="connsiteX2" fmla="*/ 147370 w 1523540"/>
                <a:gd name="connsiteY2" fmla="*/ 306113 h 982628"/>
                <a:gd name="connsiteX3" fmla="*/ 12021 w 1523540"/>
                <a:gd name="connsiteY3" fmla="*/ 518188 h 982628"/>
                <a:gd name="connsiteX4" fmla="*/ 636377 w 1523540"/>
                <a:gd name="connsiteY4" fmla="*/ 741181 h 982628"/>
                <a:gd name="connsiteX5" fmla="*/ 705803 w 1523540"/>
                <a:gd name="connsiteY5" fmla="*/ 624047 h 982628"/>
                <a:gd name="connsiteX6" fmla="*/ 859369 w 1523540"/>
                <a:gd name="connsiteY6" fmla="*/ 679765 h 982628"/>
                <a:gd name="connsiteX7" fmla="*/ 1189170 w 1523540"/>
                <a:gd name="connsiteY7" fmla="*/ 914032 h 982628"/>
                <a:gd name="connsiteX8" fmla="*/ 1523540 w 1523540"/>
                <a:gd name="connsiteY8" fmla="*/ 818498 h 982628"/>
                <a:gd name="connsiteX9" fmla="*/ 1189170 w 1523540"/>
                <a:gd name="connsiteY9" fmla="*/ 682020 h 982628"/>
                <a:gd name="connsiteX10" fmla="*/ 1250585 w 1523540"/>
                <a:gd name="connsiteY10" fmla="*/ 450008 h 982628"/>
                <a:gd name="connsiteX11" fmla="*/ 984454 w 1523540"/>
                <a:gd name="connsiteY11" fmla="*/ 340826 h 982628"/>
                <a:gd name="connsiteX12" fmla="*/ 909391 w 1523540"/>
                <a:gd name="connsiteY12" fmla="*/ 450008 h 982628"/>
                <a:gd name="connsiteX13" fmla="*/ 766089 w 1523540"/>
                <a:gd name="connsiteY13" fmla="*/ 388593 h 982628"/>
                <a:gd name="connsiteX14" fmla="*/ 800209 w 1523540"/>
                <a:gd name="connsiteY14" fmla="*/ 204349 h 982628"/>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89170 w 1554538"/>
                <a:gd name="connsiteY9" fmla="*/ 682020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89170 w 1554538"/>
                <a:gd name="connsiteY9" fmla="*/ 682020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73267 w 1554538"/>
                <a:gd name="connsiteY9" fmla="*/ 634312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73267 w 1554538"/>
                <a:gd name="connsiteY9" fmla="*/ 634312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42543"/>
                <a:gd name="connsiteY0" fmla="*/ 204349 h 976908"/>
                <a:gd name="connsiteX1" fmla="*/ 196266 w 1542543"/>
                <a:gd name="connsiteY1" fmla="*/ 12686 h 976908"/>
                <a:gd name="connsiteX2" fmla="*/ 147370 w 1542543"/>
                <a:gd name="connsiteY2" fmla="*/ 306113 h 976908"/>
                <a:gd name="connsiteX3" fmla="*/ 12021 w 1542543"/>
                <a:gd name="connsiteY3" fmla="*/ 518188 h 976908"/>
                <a:gd name="connsiteX4" fmla="*/ 636377 w 1542543"/>
                <a:gd name="connsiteY4" fmla="*/ 741181 h 976908"/>
                <a:gd name="connsiteX5" fmla="*/ 705803 w 1542543"/>
                <a:gd name="connsiteY5" fmla="*/ 624047 h 976908"/>
                <a:gd name="connsiteX6" fmla="*/ 859369 w 1542543"/>
                <a:gd name="connsiteY6" fmla="*/ 679765 h 976908"/>
                <a:gd name="connsiteX7" fmla="*/ 1189170 w 1542543"/>
                <a:gd name="connsiteY7" fmla="*/ 914032 h 976908"/>
                <a:gd name="connsiteX8" fmla="*/ 1507637 w 1542543"/>
                <a:gd name="connsiteY8" fmla="*/ 786693 h 976908"/>
                <a:gd name="connsiteX9" fmla="*/ 1173267 w 1542543"/>
                <a:gd name="connsiteY9" fmla="*/ 634312 h 976908"/>
                <a:gd name="connsiteX10" fmla="*/ 1250585 w 1542543"/>
                <a:gd name="connsiteY10" fmla="*/ 450008 h 976908"/>
                <a:gd name="connsiteX11" fmla="*/ 984454 w 1542543"/>
                <a:gd name="connsiteY11" fmla="*/ 340826 h 976908"/>
                <a:gd name="connsiteX12" fmla="*/ 909391 w 1542543"/>
                <a:gd name="connsiteY12" fmla="*/ 450008 h 976908"/>
                <a:gd name="connsiteX13" fmla="*/ 766089 w 1542543"/>
                <a:gd name="connsiteY13" fmla="*/ 388593 h 976908"/>
                <a:gd name="connsiteX14" fmla="*/ 800209 w 1542543"/>
                <a:gd name="connsiteY14" fmla="*/ 204349 h 976908"/>
                <a:gd name="connsiteX0" fmla="*/ 800209 w 1542543"/>
                <a:gd name="connsiteY0" fmla="*/ 204349 h 976908"/>
                <a:gd name="connsiteX1" fmla="*/ 196266 w 1542543"/>
                <a:gd name="connsiteY1" fmla="*/ 12686 h 976908"/>
                <a:gd name="connsiteX2" fmla="*/ 147370 w 1542543"/>
                <a:gd name="connsiteY2" fmla="*/ 306113 h 976908"/>
                <a:gd name="connsiteX3" fmla="*/ 12021 w 1542543"/>
                <a:gd name="connsiteY3" fmla="*/ 518188 h 976908"/>
                <a:gd name="connsiteX4" fmla="*/ 636377 w 1542543"/>
                <a:gd name="connsiteY4" fmla="*/ 741181 h 976908"/>
                <a:gd name="connsiteX5" fmla="*/ 705803 w 1542543"/>
                <a:gd name="connsiteY5" fmla="*/ 624047 h 976908"/>
                <a:gd name="connsiteX6" fmla="*/ 859369 w 1542543"/>
                <a:gd name="connsiteY6" fmla="*/ 679765 h 976908"/>
                <a:gd name="connsiteX7" fmla="*/ 1189170 w 1542543"/>
                <a:gd name="connsiteY7" fmla="*/ 914032 h 976908"/>
                <a:gd name="connsiteX8" fmla="*/ 1507637 w 1542543"/>
                <a:gd name="connsiteY8" fmla="*/ 786693 h 976908"/>
                <a:gd name="connsiteX9" fmla="*/ 1173267 w 1542543"/>
                <a:gd name="connsiteY9" fmla="*/ 634312 h 976908"/>
                <a:gd name="connsiteX10" fmla="*/ 1250585 w 1542543"/>
                <a:gd name="connsiteY10" fmla="*/ 450008 h 976908"/>
                <a:gd name="connsiteX11" fmla="*/ 984454 w 1542543"/>
                <a:gd name="connsiteY11" fmla="*/ 340826 h 976908"/>
                <a:gd name="connsiteX12" fmla="*/ 909391 w 1542543"/>
                <a:gd name="connsiteY12" fmla="*/ 450008 h 976908"/>
                <a:gd name="connsiteX13" fmla="*/ 766089 w 1542543"/>
                <a:gd name="connsiteY13" fmla="*/ 388593 h 976908"/>
                <a:gd name="connsiteX14" fmla="*/ 800209 w 1542543"/>
                <a:gd name="connsiteY14" fmla="*/ 204349 h 976908"/>
                <a:gd name="connsiteX0" fmla="*/ 800209 w 1522966"/>
                <a:gd name="connsiteY0" fmla="*/ 204349 h 975249"/>
                <a:gd name="connsiteX1" fmla="*/ 196266 w 1522966"/>
                <a:gd name="connsiteY1" fmla="*/ 12686 h 975249"/>
                <a:gd name="connsiteX2" fmla="*/ 147370 w 1522966"/>
                <a:gd name="connsiteY2" fmla="*/ 306113 h 975249"/>
                <a:gd name="connsiteX3" fmla="*/ 12021 w 1522966"/>
                <a:gd name="connsiteY3" fmla="*/ 518188 h 975249"/>
                <a:gd name="connsiteX4" fmla="*/ 636377 w 1522966"/>
                <a:gd name="connsiteY4" fmla="*/ 741181 h 975249"/>
                <a:gd name="connsiteX5" fmla="*/ 705803 w 1522966"/>
                <a:gd name="connsiteY5" fmla="*/ 624047 h 975249"/>
                <a:gd name="connsiteX6" fmla="*/ 859369 w 1522966"/>
                <a:gd name="connsiteY6" fmla="*/ 679765 h 975249"/>
                <a:gd name="connsiteX7" fmla="*/ 1189170 w 1522966"/>
                <a:gd name="connsiteY7" fmla="*/ 914032 h 975249"/>
                <a:gd name="connsiteX8" fmla="*/ 1507637 w 1522966"/>
                <a:gd name="connsiteY8" fmla="*/ 786693 h 975249"/>
                <a:gd name="connsiteX9" fmla="*/ 1173267 w 1522966"/>
                <a:gd name="connsiteY9" fmla="*/ 634312 h 975249"/>
                <a:gd name="connsiteX10" fmla="*/ 1250585 w 1522966"/>
                <a:gd name="connsiteY10" fmla="*/ 450008 h 975249"/>
                <a:gd name="connsiteX11" fmla="*/ 984454 w 1522966"/>
                <a:gd name="connsiteY11" fmla="*/ 340826 h 975249"/>
                <a:gd name="connsiteX12" fmla="*/ 909391 w 1522966"/>
                <a:gd name="connsiteY12" fmla="*/ 450008 h 975249"/>
                <a:gd name="connsiteX13" fmla="*/ 766089 w 1522966"/>
                <a:gd name="connsiteY13" fmla="*/ 388593 h 975249"/>
                <a:gd name="connsiteX14" fmla="*/ 800209 w 1522966"/>
                <a:gd name="connsiteY14" fmla="*/ 204349 h 975249"/>
                <a:gd name="connsiteX0" fmla="*/ 800209 w 1538655"/>
                <a:gd name="connsiteY0" fmla="*/ 204349 h 976321"/>
                <a:gd name="connsiteX1" fmla="*/ 196266 w 1538655"/>
                <a:gd name="connsiteY1" fmla="*/ 12686 h 976321"/>
                <a:gd name="connsiteX2" fmla="*/ 147370 w 1538655"/>
                <a:gd name="connsiteY2" fmla="*/ 306113 h 976321"/>
                <a:gd name="connsiteX3" fmla="*/ 12021 w 1538655"/>
                <a:gd name="connsiteY3" fmla="*/ 518188 h 976321"/>
                <a:gd name="connsiteX4" fmla="*/ 636377 w 1538655"/>
                <a:gd name="connsiteY4" fmla="*/ 741181 h 976321"/>
                <a:gd name="connsiteX5" fmla="*/ 705803 w 1538655"/>
                <a:gd name="connsiteY5" fmla="*/ 624047 h 976321"/>
                <a:gd name="connsiteX6" fmla="*/ 859369 w 1538655"/>
                <a:gd name="connsiteY6" fmla="*/ 679765 h 976321"/>
                <a:gd name="connsiteX7" fmla="*/ 1189170 w 1538655"/>
                <a:gd name="connsiteY7" fmla="*/ 914032 h 976321"/>
                <a:gd name="connsiteX8" fmla="*/ 1507637 w 1538655"/>
                <a:gd name="connsiteY8" fmla="*/ 786693 h 976321"/>
                <a:gd name="connsiteX9" fmla="*/ 1173267 w 1538655"/>
                <a:gd name="connsiteY9" fmla="*/ 634312 h 976321"/>
                <a:gd name="connsiteX10" fmla="*/ 1250585 w 1538655"/>
                <a:gd name="connsiteY10" fmla="*/ 450008 h 976321"/>
                <a:gd name="connsiteX11" fmla="*/ 984454 w 1538655"/>
                <a:gd name="connsiteY11" fmla="*/ 340826 h 976321"/>
                <a:gd name="connsiteX12" fmla="*/ 909391 w 1538655"/>
                <a:gd name="connsiteY12" fmla="*/ 450008 h 976321"/>
                <a:gd name="connsiteX13" fmla="*/ 766089 w 1538655"/>
                <a:gd name="connsiteY13" fmla="*/ 388593 h 976321"/>
                <a:gd name="connsiteX14" fmla="*/ 800209 w 1538655"/>
                <a:gd name="connsiteY14" fmla="*/ 204349 h 976321"/>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27868"/>
                <a:gd name="connsiteY0" fmla="*/ 204349 h 975126"/>
                <a:gd name="connsiteX1" fmla="*/ 196266 w 1527868"/>
                <a:gd name="connsiteY1" fmla="*/ 12686 h 975126"/>
                <a:gd name="connsiteX2" fmla="*/ 147370 w 1527868"/>
                <a:gd name="connsiteY2" fmla="*/ 306113 h 975126"/>
                <a:gd name="connsiteX3" fmla="*/ 12021 w 1527868"/>
                <a:gd name="connsiteY3" fmla="*/ 518188 h 975126"/>
                <a:gd name="connsiteX4" fmla="*/ 636377 w 1527868"/>
                <a:gd name="connsiteY4" fmla="*/ 741181 h 975126"/>
                <a:gd name="connsiteX5" fmla="*/ 705803 w 1527868"/>
                <a:gd name="connsiteY5" fmla="*/ 624047 h 975126"/>
                <a:gd name="connsiteX6" fmla="*/ 859369 w 1527868"/>
                <a:gd name="connsiteY6" fmla="*/ 679765 h 975126"/>
                <a:gd name="connsiteX7" fmla="*/ 1189170 w 1527868"/>
                <a:gd name="connsiteY7" fmla="*/ 914032 h 975126"/>
                <a:gd name="connsiteX8" fmla="*/ 1467881 w 1527868"/>
                <a:gd name="connsiteY8" fmla="*/ 742961 h 975126"/>
                <a:gd name="connsiteX9" fmla="*/ 1173267 w 1527868"/>
                <a:gd name="connsiteY9" fmla="*/ 634312 h 975126"/>
                <a:gd name="connsiteX10" fmla="*/ 1250585 w 1527868"/>
                <a:gd name="connsiteY10" fmla="*/ 438081 h 975126"/>
                <a:gd name="connsiteX11" fmla="*/ 964576 w 1527868"/>
                <a:gd name="connsiteY11" fmla="*/ 344802 h 975126"/>
                <a:gd name="connsiteX12" fmla="*/ 909391 w 1527868"/>
                <a:gd name="connsiteY12" fmla="*/ 450008 h 975126"/>
                <a:gd name="connsiteX13" fmla="*/ 766089 w 1527868"/>
                <a:gd name="connsiteY13" fmla="*/ 388593 h 975126"/>
                <a:gd name="connsiteX14" fmla="*/ 800209 w 1527868"/>
                <a:gd name="connsiteY14" fmla="*/ 204349 h 975126"/>
                <a:gd name="connsiteX0" fmla="*/ 800209 w 1527868"/>
                <a:gd name="connsiteY0" fmla="*/ 204349 h 975126"/>
                <a:gd name="connsiteX1" fmla="*/ 196266 w 1527868"/>
                <a:gd name="connsiteY1" fmla="*/ 12686 h 975126"/>
                <a:gd name="connsiteX2" fmla="*/ 147370 w 1527868"/>
                <a:gd name="connsiteY2" fmla="*/ 306113 h 975126"/>
                <a:gd name="connsiteX3" fmla="*/ 12021 w 1527868"/>
                <a:gd name="connsiteY3" fmla="*/ 518188 h 975126"/>
                <a:gd name="connsiteX4" fmla="*/ 636377 w 1527868"/>
                <a:gd name="connsiteY4" fmla="*/ 741181 h 975126"/>
                <a:gd name="connsiteX5" fmla="*/ 705803 w 1527868"/>
                <a:gd name="connsiteY5" fmla="*/ 624047 h 975126"/>
                <a:gd name="connsiteX6" fmla="*/ 859369 w 1527868"/>
                <a:gd name="connsiteY6" fmla="*/ 679765 h 975126"/>
                <a:gd name="connsiteX7" fmla="*/ 1189170 w 1527868"/>
                <a:gd name="connsiteY7" fmla="*/ 914032 h 975126"/>
                <a:gd name="connsiteX8" fmla="*/ 1467881 w 1527868"/>
                <a:gd name="connsiteY8" fmla="*/ 742961 h 975126"/>
                <a:gd name="connsiteX9" fmla="*/ 1173267 w 1527868"/>
                <a:gd name="connsiteY9" fmla="*/ 634312 h 975126"/>
                <a:gd name="connsiteX10" fmla="*/ 1250585 w 1527868"/>
                <a:gd name="connsiteY10" fmla="*/ 438081 h 975126"/>
                <a:gd name="connsiteX11" fmla="*/ 964576 w 1527868"/>
                <a:gd name="connsiteY11" fmla="*/ 344802 h 975126"/>
                <a:gd name="connsiteX12" fmla="*/ 909391 w 1527868"/>
                <a:gd name="connsiteY12" fmla="*/ 450008 h 975126"/>
                <a:gd name="connsiteX13" fmla="*/ 766089 w 1527868"/>
                <a:gd name="connsiteY13" fmla="*/ 388593 h 975126"/>
                <a:gd name="connsiteX14" fmla="*/ 800209 w 1527868"/>
                <a:gd name="connsiteY14" fmla="*/ 204349 h 975126"/>
                <a:gd name="connsiteX0" fmla="*/ 800209 w 1499884"/>
                <a:gd name="connsiteY0" fmla="*/ 204349 h 986483"/>
                <a:gd name="connsiteX1" fmla="*/ 196266 w 1499884"/>
                <a:gd name="connsiteY1" fmla="*/ 12686 h 986483"/>
                <a:gd name="connsiteX2" fmla="*/ 147370 w 1499884"/>
                <a:gd name="connsiteY2" fmla="*/ 306113 h 986483"/>
                <a:gd name="connsiteX3" fmla="*/ 12021 w 1499884"/>
                <a:gd name="connsiteY3" fmla="*/ 518188 h 986483"/>
                <a:gd name="connsiteX4" fmla="*/ 636377 w 1499884"/>
                <a:gd name="connsiteY4" fmla="*/ 741181 h 986483"/>
                <a:gd name="connsiteX5" fmla="*/ 705803 w 1499884"/>
                <a:gd name="connsiteY5" fmla="*/ 624047 h 986483"/>
                <a:gd name="connsiteX6" fmla="*/ 859369 w 1499884"/>
                <a:gd name="connsiteY6" fmla="*/ 679765 h 986483"/>
                <a:gd name="connsiteX7" fmla="*/ 1189170 w 1499884"/>
                <a:gd name="connsiteY7" fmla="*/ 914032 h 986483"/>
                <a:gd name="connsiteX8" fmla="*/ 1467881 w 1499884"/>
                <a:gd name="connsiteY8" fmla="*/ 742961 h 986483"/>
                <a:gd name="connsiteX9" fmla="*/ 1173267 w 1499884"/>
                <a:gd name="connsiteY9" fmla="*/ 634312 h 986483"/>
                <a:gd name="connsiteX10" fmla="*/ 1250585 w 1499884"/>
                <a:gd name="connsiteY10" fmla="*/ 438081 h 986483"/>
                <a:gd name="connsiteX11" fmla="*/ 964576 w 1499884"/>
                <a:gd name="connsiteY11" fmla="*/ 344802 h 986483"/>
                <a:gd name="connsiteX12" fmla="*/ 909391 w 1499884"/>
                <a:gd name="connsiteY12" fmla="*/ 450008 h 986483"/>
                <a:gd name="connsiteX13" fmla="*/ 766089 w 1499884"/>
                <a:gd name="connsiteY13" fmla="*/ 388593 h 986483"/>
                <a:gd name="connsiteX14" fmla="*/ 800209 w 1499884"/>
                <a:gd name="connsiteY14" fmla="*/ 204349 h 986483"/>
                <a:gd name="connsiteX0" fmla="*/ 800209 w 1505435"/>
                <a:gd name="connsiteY0" fmla="*/ 204349 h 1015754"/>
                <a:gd name="connsiteX1" fmla="*/ 196266 w 1505435"/>
                <a:gd name="connsiteY1" fmla="*/ 12686 h 1015754"/>
                <a:gd name="connsiteX2" fmla="*/ 147370 w 1505435"/>
                <a:gd name="connsiteY2" fmla="*/ 306113 h 1015754"/>
                <a:gd name="connsiteX3" fmla="*/ 12021 w 1505435"/>
                <a:gd name="connsiteY3" fmla="*/ 518188 h 1015754"/>
                <a:gd name="connsiteX4" fmla="*/ 636377 w 1505435"/>
                <a:gd name="connsiteY4" fmla="*/ 741181 h 1015754"/>
                <a:gd name="connsiteX5" fmla="*/ 705803 w 1505435"/>
                <a:gd name="connsiteY5" fmla="*/ 624047 h 1015754"/>
                <a:gd name="connsiteX6" fmla="*/ 859369 w 1505435"/>
                <a:gd name="connsiteY6" fmla="*/ 679765 h 1015754"/>
                <a:gd name="connsiteX7" fmla="*/ 1189170 w 1505435"/>
                <a:gd name="connsiteY7" fmla="*/ 914032 h 1015754"/>
                <a:gd name="connsiteX8" fmla="*/ 1467881 w 1505435"/>
                <a:gd name="connsiteY8" fmla="*/ 742961 h 1015754"/>
                <a:gd name="connsiteX9" fmla="*/ 1173267 w 1505435"/>
                <a:gd name="connsiteY9" fmla="*/ 634312 h 1015754"/>
                <a:gd name="connsiteX10" fmla="*/ 1250585 w 1505435"/>
                <a:gd name="connsiteY10" fmla="*/ 438081 h 1015754"/>
                <a:gd name="connsiteX11" fmla="*/ 964576 w 1505435"/>
                <a:gd name="connsiteY11" fmla="*/ 344802 h 1015754"/>
                <a:gd name="connsiteX12" fmla="*/ 909391 w 1505435"/>
                <a:gd name="connsiteY12" fmla="*/ 450008 h 1015754"/>
                <a:gd name="connsiteX13" fmla="*/ 766089 w 1505435"/>
                <a:gd name="connsiteY13" fmla="*/ 388593 h 1015754"/>
                <a:gd name="connsiteX14" fmla="*/ 800209 w 1505435"/>
                <a:gd name="connsiteY14" fmla="*/ 204349 h 1015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5435" h="1015754">
                  <a:moveTo>
                    <a:pt x="800209" y="204349"/>
                  </a:moveTo>
                  <a:cubicBezTo>
                    <a:pt x="598895" y="140461"/>
                    <a:pt x="302164" y="-50647"/>
                    <a:pt x="196266" y="12686"/>
                  </a:cubicBezTo>
                  <a:cubicBezTo>
                    <a:pt x="103106" y="72064"/>
                    <a:pt x="168969" y="214930"/>
                    <a:pt x="147370" y="306113"/>
                  </a:cubicBezTo>
                  <a:cubicBezTo>
                    <a:pt x="102254" y="376805"/>
                    <a:pt x="-42253" y="455447"/>
                    <a:pt x="12021" y="518188"/>
                  </a:cubicBezTo>
                  <a:cubicBezTo>
                    <a:pt x="164480" y="669383"/>
                    <a:pt x="559454" y="713233"/>
                    <a:pt x="636377" y="741181"/>
                  </a:cubicBezTo>
                  <a:cubicBezTo>
                    <a:pt x="696624" y="733941"/>
                    <a:pt x="677361" y="671042"/>
                    <a:pt x="705803" y="624047"/>
                  </a:cubicBezTo>
                  <a:lnTo>
                    <a:pt x="859369" y="679765"/>
                  </a:lnTo>
                  <a:cubicBezTo>
                    <a:pt x="850034" y="889051"/>
                    <a:pt x="1063333" y="847870"/>
                    <a:pt x="1189170" y="914032"/>
                  </a:cubicBezTo>
                  <a:cubicBezTo>
                    <a:pt x="1618678" y="1176386"/>
                    <a:pt x="1495571" y="862271"/>
                    <a:pt x="1467881" y="742961"/>
                  </a:cubicBezTo>
                  <a:cubicBezTo>
                    <a:pt x="1356424" y="685542"/>
                    <a:pt x="1304603" y="671853"/>
                    <a:pt x="1173267" y="634312"/>
                  </a:cubicBezTo>
                  <a:cubicBezTo>
                    <a:pt x="1199040" y="568902"/>
                    <a:pt x="1292398" y="479637"/>
                    <a:pt x="1250585" y="438081"/>
                  </a:cubicBezTo>
                  <a:cubicBezTo>
                    <a:pt x="1165850" y="405662"/>
                    <a:pt x="1045335" y="381196"/>
                    <a:pt x="964576" y="344802"/>
                  </a:cubicBezTo>
                  <a:cubicBezTo>
                    <a:pt x="930279" y="379871"/>
                    <a:pt x="927786" y="414939"/>
                    <a:pt x="909391" y="450008"/>
                  </a:cubicBezTo>
                  <a:lnTo>
                    <a:pt x="766089" y="388593"/>
                  </a:lnTo>
                  <a:lnTo>
                    <a:pt x="800209" y="204349"/>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19" name="Freeform 106">
              <a:extLst>
                <a:ext uri="{FF2B5EF4-FFF2-40B4-BE49-F238E27FC236}">
                  <a16:creationId xmlns:a16="http://schemas.microsoft.com/office/drawing/2014/main" xmlns="" id="{B380EE08-B6F5-4923-A2DD-39833BDDF927}"/>
                </a:ext>
              </a:extLst>
            </p:cNvPr>
            <p:cNvSpPr/>
            <p:nvPr/>
          </p:nvSpPr>
          <p:spPr>
            <a:xfrm rot="19632933">
              <a:off x="2257651" y="4182238"/>
              <a:ext cx="1505435" cy="1015754"/>
            </a:xfrm>
            <a:custGeom>
              <a:avLst/>
              <a:gdLst>
                <a:gd name="connsiteX0" fmla="*/ 812042 w 1535373"/>
                <a:gd name="connsiteY0" fmla="*/ 211541 h 921224"/>
                <a:gd name="connsiteX1" fmla="*/ 184245 w 1535373"/>
                <a:gd name="connsiteY1" fmla="*/ 0 h 921224"/>
                <a:gd name="connsiteX2" fmla="*/ 143301 w 1535373"/>
                <a:gd name="connsiteY2" fmla="*/ 293427 h 921224"/>
                <a:gd name="connsiteX3" fmla="*/ 0 w 1535373"/>
                <a:gd name="connsiteY3" fmla="*/ 477672 h 921224"/>
                <a:gd name="connsiteX4" fmla="*/ 600501 w 1535373"/>
                <a:gd name="connsiteY4" fmla="*/ 764275 h 921224"/>
                <a:gd name="connsiteX5" fmla="*/ 709684 w 1535373"/>
                <a:gd name="connsiteY5" fmla="*/ 655093 h 921224"/>
                <a:gd name="connsiteX6" fmla="*/ 887104 w 1535373"/>
                <a:gd name="connsiteY6" fmla="*/ 702860 h 921224"/>
                <a:gd name="connsiteX7" fmla="*/ 1201003 w 1535373"/>
                <a:gd name="connsiteY7" fmla="*/ 921224 h 921224"/>
                <a:gd name="connsiteX8" fmla="*/ 1535373 w 1535373"/>
                <a:gd name="connsiteY8" fmla="*/ 825690 h 921224"/>
                <a:gd name="connsiteX9" fmla="*/ 1201003 w 1535373"/>
                <a:gd name="connsiteY9" fmla="*/ 689212 h 921224"/>
                <a:gd name="connsiteX10" fmla="*/ 1262418 w 1535373"/>
                <a:gd name="connsiteY10" fmla="*/ 457200 h 921224"/>
                <a:gd name="connsiteX11" fmla="*/ 996287 w 1535373"/>
                <a:gd name="connsiteY11" fmla="*/ 348018 h 921224"/>
                <a:gd name="connsiteX12" fmla="*/ 921224 w 1535373"/>
                <a:gd name="connsiteY12" fmla="*/ 457200 h 921224"/>
                <a:gd name="connsiteX13" fmla="*/ 777922 w 1535373"/>
                <a:gd name="connsiteY13" fmla="*/ 395785 h 921224"/>
                <a:gd name="connsiteX14" fmla="*/ 812042 w 1535373"/>
                <a:gd name="connsiteY14" fmla="*/ 211541 h 921224"/>
                <a:gd name="connsiteX0" fmla="*/ 812042 w 1535373"/>
                <a:gd name="connsiteY0" fmla="*/ 191663 h 901346"/>
                <a:gd name="connsiteX1" fmla="*/ 208099 w 1535373"/>
                <a:gd name="connsiteY1" fmla="*/ 0 h 901346"/>
                <a:gd name="connsiteX2" fmla="*/ 143301 w 1535373"/>
                <a:gd name="connsiteY2" fmla="*/ 273549 h 901346"/>
                <a:gd name="connsiteX3" fmla="*/ 0 w 1535373"/>
                <a:gd name="connsiteY3" fmla="*/ 457794 h 901346"/>
                <a:gd name="connsiteX4" fmla="*/ 600501 w 1535373"/>
                <a:gd name="connsiteY4" fmla="*/ 744397 h 901346"/>
                <a:gd name="connsiteX5" fmla="*/ 709684 w 1535373"/>
                <a:gd name="connsiteY5" fmla="*/ 635215 h 901346"/>
                <a:gd name="connsiteX6" fmla="*/ 887104 w 1535373"/>
                <a:gd name="connsiteY6" fmla="*/ 682982 h 901346"/>
                <a:gd name="connsiteX7" fmla="*/ 1201003 w 1535373"/>
                <a:gd name="connsiteY7" fmla="*/ 901346 h 901346"/>
                <a:gd name="connsiteX8" fmla="*/ 1535373 w 1535373"/>
                <a:gd name="connsiteY8" fmla="*/ 805812 h 901346"/>
                <a:gd name="connsiteX9" fmla="*/ 1201003 w 1535373"/>
                <a:gd name="connsiteY9" fmla="*/ 669334 h 901346"/>
                <a:gd name="connsiteX10" fmla="*/ 1262418 w 1535373"/>
                <a:gd name="connsiteY10" fmla="*/ 437322 h 901346"/>
                <a:gd name="connsiteX11" fmla="*/ 996287 w 1535373"/>
                <a:gd name="connsiteY11" fmla="*/ 328140 h 901346"/>
                <a:gd name="connsiteX12" fmla="*/ 921224 w 1535373"/>
                <a:gd name="connsiteY12" fmla="*/ 437322 h 901346"/>
                <a:gd name="connsiteX13" fmla="*/ 777922 w 1535373"/>
                <a:gd name="connsiteY13" fmla="*/ 375907 h 901346"/>
                <a:gd name="connsiteX14" fmla="*/ 812042 w 1535373"/>
                <a:gd name="connsiteY14" fmla="*/ 191663 h 901346"/>
                <a:gd name="connsiteX0" fmla="*/ 812042 w 1535373"/>
                <a:gd name="connsiteY0" fmla="*/ 204349 h 914032"/>
                <a:gd name="connsiteX1" fmla="*/ 208099 w 1535373"/>
                <a:gd name="connsiteY1" fmla="*/ 12686 h 914032"/>
                <a:gd name="connsiteX2" fmla="*/ 143301 w 1535373"/>
                <a:gd name="connsiteY2" fmla="*/ 286235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812042 w 1535373"/>
                <a:gd name="connsiteY0" fmla="*/ 204349 h 914032"/>
                <a:gd name="connsiteX1" fmla="*/ 208099 w 1535373"/>
                <a:gd name="connsiteY1" fmla="*/ 12686 h 914032"/>
                <a:gd name="connsiteX2" fmla="*/ 143301 w 1535373"/>
                <a:gd name="connsiteY2" fmla="*/ 286235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812042 w 1535373"/>
                <a:gd name="connsiteY0" fmla="*/ 204349 h 914032"/>
                <a:gd name="connsiteX1" fmla="*/ 208099 w 1535373"/>
                <a:gd name="connsiteY1" fmla="*/ 12686 h 914032"/>
                <a:gd name="connsiteX2" fmla="*/ 159203 w 1535373"/>
                <a:gd name="connsiteY2" fmla="*/ 306113 h 914032"/>
                <a:gd name="connsiteX3" fmla="*/ 0 w 1535373"/>
                <a:gd name="connsiteY3" fmla="*/ 470480 h 914032"/>
                <a:gd name="connsiteX4" fmla="*/ 600501 w 1535373"/>
                <a:gd name="connsiteY4" fmla="*/ 757083 h 914032"/>
                <a:gd name="connsiteX5" fmla="*/ 709684 w 1535373"/>
                <a:gd name="connsiteY5" fmla="*/ 647901 h 914032"/>
                <a:gd name="connsiteX6" fmla="*/ 887104 w 1535373"/>
                <a:gd name="connsiteY6" fmla="*/ 695668 h 914032"/>
                <a:gd name="connsiteX7" fmla="*/ 1201003 w 1535373"/>
                <a:gd name="connsiteY7" fmla="*/ 914032 h 914032"/>
                <a:gd name="connsiteX8" fmla="*/ 1535373 w 1535373"/>
                <a:gd name="connsiteY8" fmla="*/ 818498 h 914032"/>
                <a:gd name="connsiteX9" fmla="*/ 1201003 w 1535373"/>
                <a:gd name="connsiteY9" fmla="*/ 682020 h 914032"/>
                <a:gd name="connsiteX10" fmla="*/ 1262418 w 1535373"/>
                <a:gd name="connsiteY10" fmla="*/ 450008 h 914032"/>
                <a:gd name="connsiteX11" fmla="*/ 996287 w 1535373"/>
                <a:gd name="connsiteY11" fmla="*/ 340826 h 914032"/>
                <a:gd name="connsiteX12" fmla="*/ 921224 w 1535373"/>
                <a:gd name="connsiteY12" fmla="*/ 450008 h 914032"/>
                <a:gd name="connsiteX13" fmla="*/ 777922 w 1535373"/>
                <a:gd name="connsiteY13" fmla="*/ 388593 h 914032"/>
                <a:gd name="connsiteX14" fmla="*/ 812042 w 1535373"/>
                <a:gd name="connsiteY14" fmla="*/ 204349 h 914032"/>
                <a:gd name="connsiteX0" fmla="*/ 788188 w 1511519"/>
                <a:gd name="connsiteY0" fmla="*/ 204349 h 914032"/>
                <a:gd name="connsiteX1" fmla="*/ 184245 w 1511519"/>
                <a:gd name="connsiteY1" fmla="*/ 12686 h 914032"/>
                <a:gd name="connsiteX2" fmla="*/ 135349 w 1511519"/>
                <a:gd name="connsiteY2" fmla="*/ 306113 h 914032"/>
                <a:gd name="connsiteX3" fmla="*/ 0 w 1511519"/>
                <a:gd name="connsiteY3" fmla="*/ 518188 h 914032"/>
                <a:gd name="connsiteX4" fmla="*/ 576647 w 1511519"/>
                <a:gd name="connsiteY4" fmla="*/ 757083 h 914032"/>
                <a:gd name="connsiteX5" fmla="*/ 685830 w 1511519"/>
                <a:gd name="connsiteY5" fmla="*/ 647901 h 914032"/>
                <a:gd name="connsiteX6" fmla="*/ 863250 w 1511519"/>
                <a:gd name="connsiteY6" fmla="*/ 695668 h 914032"/>
                <a:gd name="connsiteX7" fmla="*/ 1177149 w 1511519"/>
                <a:gd name="connsiteY7" fmla="*/ 914032 h 914032"/>
                <a:gd name="connsiteX8" fmla="*/ 1511519 w 1511519"/>
                <a:gd name="connsiteY8" fmla="*/ 818498 h 914032"/>
                <a:gd name="connsiteX9" fmla="*/ 1177149 w 1511519"/>
                <a:gd name="connsiteY9" fmla="*/ 682020 h 914032"/>
                <a:gd name="connsiteX10" fmla="*/ 1238564 w 1511519"/>
                <a:gd name="connsiteY10" fmla="*/ 450008 h 914032"/>
                <a:gd name="connsiteX11" fmla="*/ 972433 w 1511519"/>
                <a:gd name="connsiteY11" fmla="*/ 340826 h 914032"/>
                <a:gd name="connsiteX12" fmla="*/ 897370 w 1511519"/>
                <a:gd name="connsiteY12" fmla="*/ 450008 h 914032"/>
                <a:gd name="connsiteX13" fmla="*/ 754068 w 1511519"/>
                <a:gd name="connsiteY13" fmla="*/ 388593 h 914032"/>
                <a:gd name="connsiteX14" fmla="*/ 788188 w 1511519"/>
                <a:gd name="connsiteY14" fmla="*/ 204349 h 914032"/>
                <a:gd name="connsiteX0" fmla="*/ 802902 w 1526233"/>
                <a:gd name="connsiteY0" fmla="*/ 204349 h 914032"/>
                <a:gd name="connsiteX1" fmla="*/ 198959 w 1526233"/>
                <a:gd name="connsiteY1" fmla="*/ 12686 h 914032"/>
                <a:gd name="connsiteX2" fmla="*/ 150063 w 1526233"/>
                <a:gd name="connsiteY2" fmla="*/ 306113 h 914032"/>
                <a:gd name="connsiteX3" fmla="*/ 14714 w 1526233"/>
                <a:gd name="connsiteY3" fmla="*/ 518188 h 914032"/>
                <a:gd name="connsiteX4" fmla="*/ 591361 w 1526233"/>
                <a:gd name="connsiteY4" fmla="*/ 757083 h 914032"/>
                <a:gd name="connsiteX5" fmla="*/ 700544 w 1526233"/>
                <a:gd name="connsiteY5" fmla="*/ 647901 h 914032"/>
                <a:gd name="connsiteX6" fmla="*/ 877964 w 1526233"/>
                <a:gd name="connsiteY6" fmla="*/ 695668 h 914032"/>
                <a:gd name="connsiteX7" fmla="*/ 1191863 w 1526233"/>
                <a:gd name="connsiteY7" fmla="*/ 914032 h 914032"/>
                <a:gd name="connsiteX8" fmla="*/ 1526233 w 1526233"/>
                <a:gd name="connsiteY8" fmla="*/ 818498 h 914032"/>
                <a:gd name="connsiteX9" fmla="*/ 1191863 w 1526233"/>
                <a:gd name="connsiteY9" fmla="*/ 682020 h 914032"/>
                <a:gd name="connsiteX10" fmla="*/ 1253278 w 1526233"/>
                <a:gd name="connsiteY10" fmla="*/ 450008 h 914032"/>
                <a:gd name="connsiteX11" fmla="*/ 987147 w 1526233"/>
                <a:gd name="connsiteY11" fmla="*/ 340826 h 914032"/>
                <a:gd name="connsiteX12" fmla="*/ 912084 w 1526233"/>
                <a:gd name="connsiteY12" fmla="*/ 450008 h 914032"/>
                <a:gd name="connsiteX13" fmla="*/ 768782 w 1526233"/>
                <a:gd name="connsiteY13" fmla="*/ 388593 h 914032"/>
                <a:gd name="connsiteX14" fmla="*/ 802902 w 1526233"/>
                <a:gd name="connsiteY14" fmla="*/ 204349 h 914032"/>
                <a:gd name="connsiteX0" fmla="*/ 802902 w 1526233"/>
                <a:gd name="connsiteY0" fmla="*/ 204349 h 914032"/>
                <a:gd name="connsiteX1" fmla="*/ 198959 w 1526233"/>
                <a:gd name="connsiteY1" fmla="*/ 12686 h 914032"/>
                <a:gd name="connsiteX2" fmla="*/ 150063 w 1526233"/>
                <a:gd name="connsiteY2" fmla="*/ 306113 h 914032"/>
                <a:gd name="connsiteX3" fmla="*/ 14714 w 1526233"/>
                <a:gd name="connsiteY3" fmla="*/ 518188 h 914032"/>
                <a:gd name="connsiteX4" fmla="*/ 591361 w 1526233"/>
                <a:gd name="connsiteY4" fmla="*/ 757083 h 914032"/>
                <a:gd name="connsiteX5" fmla="*/ 700544 w 1526233"/>
                <a:gd name="connsiteY5" fmla="*/ 647901 h 914032"/>
                <a:gd name="connsiteX6" fmla="*/ 877964 w 1526233"/>
                <a:gd name="connsiteY6" fmla="*/ 695668 h 914032"/>
                <a:gd name="connsiteX7" fmla="*/ 1191863 w 1526233"/>
                <a:gd name="connsiteY7" fmla="*/ 914032 h 914032"/>
                <a:gd name="connsiteX8" fmla="*/ 1526233 w 1526233"/>
                <a:gd name="connsiteY8" fmla="*/ 818498 h 914032"/>
                <a:gd name="connsiteX9" fmla="*/ 1191863 w 1526233"/>
                <a:gd name="connsiteY9" fmla="*/ 682020 h 914032"/>
                <a:gd name="connsiteX10" fmla="*/ 1253278 w 1526233"/>
                <a:gd name="connsiteY10" fmla="*/ 450008 h 914032"/>
                <a:gd name="connsiteX11" fmla="*/ 987147 w 1526233"/>
                <a:gd name="connsiteY11" fmla="*/ 340826 h 914032"/>
                <a:gd name="connsiteX12" fmla="*/ 912084 w 1526233"/>
                <a:gd name="connsiteY12" fmla="*/ 450008 h 914032"/>
                <a:gd name="connsiteX13" fmla="*/ 768782 w 1526233"/>
                <a:gd name="connsiteY13" fmla="*/ 388593 h 914032"/>
                <a:gd name="connsiteX14" fmla="*/ 802902 w 1526233"/>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588668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52279 w 1523540"/>
                <a:gd name="connsiteY4" fmla="*/ 757083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697851 w 1523540"/>
                <a:gd name="connsiteY5" fmla="*/ 647901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75271 w 1523540"/>
                <a:gd name="connsiteY6" fmla="*/ 695668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14032"/>
                <a:gd name="connsiteX1" fmla="*/ 196266 w 1523540"/>
                <a:gd name="connsiteY1" fmla="*/ 12686 h 914032"/>
                <a:gd name="connsiteX2" fmla="*/ 147370 w 1523540"/>
                <a:gd name="connsiteY2" fmla="*/ 306113 h 914032"/>
                <a:gd name="connsiteX3" fmla="*/ 12021 w 1523540"/>
                <a:gd name="connsiteY3" fmla="*/ 518188 h 914032"/>
                <a:gd name="connsiteX4" fmla="*/ 636377 w 1523540"/>
                <a:gd name="connsiteY4" fmla="*/ 741181 h 914032"/>
                <a:gd name="connsiteX5" fmla="*/ 705803 w 1523540"/>
                <a:gd name="connsiteY5" fmla="*/ 624047 h 914032"/>
                <a:gd name="connsiteX6" fmla="*/ 859369 w 1523540"/>
                <a:gd name="connsiteY6" fmla="*/ 679765 h 914032"/>
                <a:gd name="connsiteX7" fmla="*/ 1189170 w 1523540"/>
                <a:gd name="connsiteY7" fmla="*/ 914032 h 914032"/>
                <a:gd name="connsiteX8" fmla="*/ 1523540 w 1523540"/>
                <a:gd name="connsiteY8" fmla="*/ 818498 h 914032"/>
                <a:gd name="connsiteX9" fmla="*/ 1189170 w 1523540"/>
                <a:gd name="connsiteY9" fmla="*/ 682020 h 914032"/>
                <a:gd name="connsiteX10" fmla="*/ 1250585 w 1523540"/>
                <a:gd name="connsiteY10" fmla="*/ 450008 h 914032"/>
                <a:gd name="connsiteX11" fmla="*/ 984454 w 1523540"/>
                <a:gd name="connsiteY11" fmla="*/ 340826 h 914032"/>
                <a:gd name="connsiteX12" fmla="*/ 909391 w 1523540"/>
                <a:gd name="connsiteY12" fmla="*/ 450008 h 914032"/>
                <a:gd name="connsiteX13" fmla="*/ 766089 w 1523540"/>
                <a:gd name="connsiteY13" fmla="*/ 388593 h 914032"/>
                <a:gd name="connsiteX14" fmla="*/ 800209 w 1523540"/>
                <a:gd name="connsiteY14" fmla="*/ 204349 h 914032"/>
                <a:gd name="connsiteX0" fmla="*/ 800209 w 1523540"/>
                <a:gd name="connsiteY0" fmla="*/ 204349 h 982628"/>
                <a:gd name="connsiteX1" fmla="*/ 196266 w 1523540"/>
                <a:gd name="connsiteY1" fmla="*/ 12686 h 982628"/>
                <a:gd name="connsiteX2" fmla="*/ 147370 w 1523540"/>
                <a:gd name="connsiteY2" fmla="*/ 306113 h 982628"/>
                <a:gd name="connsiteX3" fmla="*/ 12021 w 1523540"/>
                <a:gd name="connsiteY3" fmla="*/ 518188 h 982628"/>
                <a:gd name="connsiteX4" fmla="*/ 636377 w 1523540"/>
                <a:gd name="connsiteY4" fmla="*/ 741181 h 982628"/>
                <a:gd name="connsiteX5" fmla="*/ 705803 w 1523540"/>
                <a:gd name="connsiteY5" fmla="*/ 624047 h 982628"/>
                <a:gd name="connsiteX6" fmla="*/ 859369 w 1523540"/>
                <a:gd name="connsiteY6" fmla="*/ 679765 h 982628"/>
                <a:gd name="connsiteX7" fmla="*/ 1189170 w 1523540"/>
                <a:gd name="connsiteY7" fmla="*/ 914032 h 982628"/>
                <a:gd name="connsiteX8" fmla="*/ 1523540 w 1523540"/>
                <a:gd name="connsiteY8" fmla="*/ 818498 h 982628"/>
                <a:gd name="connsiteX9" fmla="*/ 1189170 w 1523540"/>
                <a:gd name="connsiteY9" fmla="*/ 682020 h 982628"/>
                <a:gd name="connsiteX10" fmla="*/ 1250585 w 1523540"/>
                <a:gd name="connsiteY10" fmla="*/ 450008 h 982628"/>
                <a:gd name="connsiteX11" fmla="*/ 984454 w 1523540"/>
                <a:gd name="connsiteY11" fmla="*/ 340826 h 982628"/>
                <a:gd name="connsiteX12" fmla="*/ 909391 w 1523540"/>
                <a:gd name="connsiteY12" fmla="*/ 450008 h 982628"/>
                <a:gd name="connsiteX13" fmla="*/ 766089 w 1523540"/>
                <a:gd name="connsiteY13" fmla="*/ 388593 h 982628"/>
                <a:gd name="connsiteX14" fmla="*/ 800209 w 1523540"/>
                <a:gd name="connsiteY14" fmla="*/ 204349 h 982628"/>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89170 w 1554538"/>
                <a:gd name="connsiteY9" fmla="*/ 682020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89170 w 1554538"/>
                <a:gd name="connsiteY9" fmla="*/ 682020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73267 w 1554538"/>
                <a:gd name="connsiteY9" fmla="*/ 634312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54538"/>
                <a:gd name="connsiteY0" fmla="*/ 204349 h 982009"/>
                <a:gd name="connsiteX1" fmla="*/ 196266 w 1554538"/>
                <a:gd name="connsiteY1" fmla="*/ 12686 h 982009"/>
                <a:gd name="connsiteX2" fmla="*/ 147370 w 1554538"/>
                <a:gd name="connsiteY2" fmla="*/ 306113 h 982009"/>
                <a:gd name="connsiteX3" fmla="*/ 12021 w 1554538"/>
                <a:gd name="connsiteY3" fmla="*/ 518188 h 982009"/>
                <a:gd name="connsiteX4" fmla="*/ 636377 w 1554538"/>
                <a:gd name="connsiteY4" fmla="*/ 741181 h 982009"/>
                <a:gd name="connsiteX5" fmla="*/ 705803 w 1554538"/>
                <a:gd name="connsiteY5" fmla="*/ 624047 h 982009"/>
                <a:gd name="connsiteX6" fmla="*/ 859369 w 1554538"/>
                <a:gd name="connsiteY6" fmla="*/ 679765 h 982009"/>
                <a:gd name="connsiteX7" fmla="*/ 1189170 w 1554538"/>
                <a:gd name="connsiteY7" fmla="*/ 914032 h 982009"/>
                <a:gd name="connsiteX8" fmla="*/ 1523540 w 1554538"/>
                <a:gd name="connsiteY8" fmla="*/ 818498 h 982009"/>
                <a:gd name="connsiteX9" fmla="*/ 1173267 w 1554538"/>
                <a:gd name="connsiteY9" fmla="*/ 634312 h 982009"/>
                <a:gd name="connsiteX10" fmla="*/ 1250585 w 1554538"/>
                <a:gd name="connsiteY10" fmla="*/ 450008 h 982009"/>
                <a:gd name="connsiteX11" fmla="*/ 984454 w 1554538"/>
                <a:gd name="connsiteY11" fmla="*/ 340826 h 982009"/>
                <a:gd name="connsiteX12" fmla="*/ 909391 w 1554538"/>
                <a:gd name="connsiteY12" fmla="*/ 450008 h 982009"/>
                <a:gd name="connsiteX13" fmla="*/ 766089 w 1554538"/>
                <a:gd name="connsiteY13" fmla="*/ 388593 h 982009"/>
                <a:gd name="connsiteX14" fmla="*/ 800209 w 1554538"/>
                <a:gd name="connsiteY14" fmla="*/ 204349 h 982009"/>
                <a:gd name="connsiteX0" fmla="*/ 800209 w 1542543"/>
                <a:gd name="connsiteY0" fmla="*/ 204349 h 976908"/>
                <a:gd name="connsiteX1" fmla="*/ 196266 w 1542543"/>
                <a:gd name="connsiteY1" fmla="*/ 12686 h 976908"/>
                <a:gd name="connsiteX2" fmla="*/ 147370 w 1542543"/>
                <a:gd name="connsiteY2" fmla="*/ 306113 h 976908"/>
                <a:gd name="connsiteX3" fmla="*/ 12021 w 1542543"/>
                <a:gd name="connsiteY3" fmla="*/ 518188 h 976908"/>
                <a:gd name="connsiteX4" fmla="*/ 636377 w 1542543"/>
                <a:gd name="connsiteY4" fmla="*/ 741181 h 976908"/>
                <a:gd name="connsiteX5" fmla="*/ 705803 w 1542543"/>
                <a:gd name="connsiteY5" fmla="*/ 624047 h 976908"/>
                <a:gd name="connsiteX6" fmla="*/ 859369 w 1542543"/>
                <a:gd name="connsiteY6" fmla="*/ 679765 h 976908"/>
                <a:gd name="connsiteX7" fmla="*/ 1189170 w 1542543"/>
                <a:gd name="connsiteY7" fmla="*/ 914032 h 976908"/>
                <a:gd name="connsiteX8" fmla="*/ 1507637 w 1542543"/>
                <a:gd name="connsiteY8" fmla="*/ 786693 h 976908"/>
                <a:gd name="connsiteX9" fmla="*/ 1173267 w 1542543"/>
                <a:gd name="connsiteY9" fmla="*/ 634312 h 976908"/>
                <a:gd name="connsiteX10" fmla="*/ 1250585 w 1542543"/>
                <a:gd name="connsiteY10" fmla="*/ 450008 h 976908"/>
                <a:gd name="connsiteX11" fmla="*/ 984454 w 1542543"/>
                <a:gd name="connsiteY11" fmla="*/ 340826 h 976908"/>
                <a:gd name="connsiteX12" fmla="*/ 909391 w 1542543"/>
                <a:gd name="connsiteY12" fmla="*/ 450008 h 976908"/>
                <a:gd name="connsiteX13" fmla="*/ 766089 w 1542543"/>
                <a:gd name="connsiteY13" fmla="*/ 388593 h 976908"/>
                <a:gd name="connsiteX14" fmla="*/ 800209 w 1542543"/>
                <a:gd name="connsiteY14" fmla="*/ 204349 h 976908"/>
                <a:gd name="connsiteX0" fmla="*/ 800209 w 1542543"/>
                <a:gd name="connsiteY0" fmla="*/ 204349 h 976908"/>
                <a:gd name="connsiteX1" fmla="*/ 196266 w 1542543"/>
                <a:gd name="connsiteY1" fmla="*/ 12686 h 976908"/>
                <a:gd name="connsiteX2" fmla="*/ 147370 w 1542543"/>
                <a:gd name="connsiteY2" fmla="*/ 306113 h 976908"/>
                <a:gd name="connsiteX3" fmla="*/ 12021 w 1542543"/>
                <a:gd name="connsiteY3" fmla="*/ 518188 h 976908"/>
                <a:gd name="connsiteX4" fmla="*/ 636377 w 1542543"/>
                <a:gd name="connsiteY4" fmla="*/ 741181 h 976908"/>
                <a:gd name="connsiteX5" fmla="*/ 705803 w 1542543"/>
                <a:gd name="connsiteY5" fmla="*/ 624047 h 976908"/>
                <a:gd name="connsiteX6" fmla="*/ 859369 w 1542543"/>
                <a:gd name="connsiteY6" fmla="*/ 679765 h 976908"/>
                <a:gd name="connsiteX7" fmla="*/ 1189170 w 1542543"/>
                <a:gd name="connsiteY7" fmla="*/ 914032 h 976908"/>
                <a:gd name="connsiteX8" fmla="*/ 1507637 w 1542543"/>
                <a:gd name="connsiteY8" fmla="*/ 786693 h 976908"/>
                <a:gd name="connsiteX9" fmla="*/ 1173267 w 1542543"/>
                <a:gd name="connsiteY9" fmla="*/ 634312 h 976908"/>
                <a:gd name="connsiteX10" fmla="*/ 1250585 w 1542543"/>
                <a:gd name="connsiteY10" fmla="*/ 450008 h 976908"/>
                <a:gd name="connsiteX11" fmla="*/ 984454 w 1542543"/>
                <a:gd name="connsiteY11" fmla="*/ 340826 h 976908"/>
                <a:gd name="connsiteX12" fmla="*/ 909391 w 1542543"/>
                <a:gd name="connsiteY12" fmla="*/ 450008 h 976908"/>
                <a:gd name="connsiteX13" fmla="*/ 766089 w 1542543"/>
                <a:gd name="connsiteY13" fmla="*/ 388593 h 976908"/>
                <a:gd name="connsiteX14" fmla="*/ 800209 w 1542543"/>
                <a:gd name="connsiteY14" fmla="*/ 204349 h 976908"/>
                <a:gd name="connsiteX0" fmla="*/ 800209 w 1522966"/>
                <a:gd name="connsiteY0" fmla="*/ 204349 h 975249"/>
                <a:gd name="connsiteX1" fmla="*/ 196266 w 1522966"/>
                <a:gd name="connsiteY1" fmla="*/ 12686 h 975249"/>
                <a:gd name="connsiteX2" fmla="*/ 147370 w 1522966"/>
                <a:gd name="connsiteY2" fmla="*/ 306113 h 975249"/>
                <a:gd name="connsiteX3" fmla="*/ 12021 w 1522966"/>
                <a:gd name="connsiteY3" fmla="*/ 518188 h 975249"/>
                <a:gd name="connsiteX4" fmla="*/ 636377 w 1522966"/>
                <a:gd name="connsiteY4" fmla="*/ 741181 h 975249"/>
                <a:gd name="connsiteX5" fmla="*/ 705803 w 1522966"/>
                <a:gd name="connsiteY5" fmla="*/ 624047 h 975249"/>
                <a:gd name="connsiteX6" fmla="*/ 859369 w 1522966"/>
                <a:gd name="connsiteY6" fmla="*/ 679765 h 975249"/>
                <a:gd name="connsiteX7" fmla="*/ 1189170 w 1522966"/>
                <a:gd name="connsiteY7" fmla="*/ 914032 h 975249"/>
                <a:gd name="connsiteX8" fmla="*/ 1507637 w 1522966"/>
                <a:gd name="connsiteY8" fmla="*/ 786693 h 975249"/>
                <a:gd name="connsiteX9" fmla="*/ 1173267 w 1522966"/>
                <a:gd name="connsiteY9" fmla="*/ 634312 h 975249"/>
                <a:gd name="connsiteX10" fmla="*/ 1250585 w 1522966"/>
                <a:gd name="connsiteY10" fmla="*/ 450008 h 975249"/>
                <a:gd name="connsiteX11" fmla="*/ 984454 w 1522966"/>
                <a:gd name="connsiteY11" fmla="*/ 340826 h 975249"/>
                <a:gd name="connsiteX12" fmla="*/ 909391 w 1522966"/>
                <a:gd name="connsiteY12" fmla="*/ 450008 h 975249"/>
                <a:gd name="connsiteX13" fmla="*/ 766089 w 1522966"/>
                <a:gd name="connsiteY13" fmla="*/ 388593 h 975249"/>
                <a:gd name="connsiteX14" fmla="*/ 800209 w 1522966"/>
                <a:gd name="connsiteY14" fmla="*/ 204349 h 975249"/>
                <a:gd name="connsiteX0" fmla="*/ 800209 w 1538655"/>
                <a:gd name="connsiteY0" fmla="*/ 204349 h 976321"/>
                <a:gd name="connsiteX1" fmla="*/ 196266 w 1538655"/>
                <a:gd name="connsiteY1" fmla="*/ 12686 h 976321"/>
                <a:gd name="connsiteX2" fmla="*/ 147370 w 1538655"/>
                <a:gd name="connsiteY2" fmla="*/ 306113 h 976321"/>
                <a:gd name="connsiteX3" fmla="*/ 12021 w 1538655"/>
                <a:gd name="connsiteY3" fmla="*/ 518188 h 976321"/>
                <a:gd name="connsiteX4" fmla="*/ 636377 w 1538655"/>
                <a:gd name="connsiteY4" fmla="*/ 741181 h 976321"/>
                <a:gd name="connsiteX5" fmla="*/ 705803 w 1538655"/>
                <a:gd name="connsiteY5" fmla="*/ 624047 h 976321"/>
                <a:gd name="connsiteX6" fmla="*/ 859369 w 1538655"/>
                <a:gd name="connsiteY6" fmla="*/ 679765 h 976321"/>
                <a:gd name="connsiteX7" fmla="*/ 1189170 w 1538655"/>
                <a:gd name="connsiteY7" fmla="*/ 914032 h 976321"/>
                <a:gd name="connsiteX8" fmla="*/ 1507637 w 1538655"/>
                <a:gd name="connsiteY8" fmla="*/ 786693 h 976321"/>
                <a:gd name="connsiteX9" fmla="*/ 1173267 w 1538655"/>
                <a:gd name="connsiteY9" fmla="*/ 634312 h 976321"/>
                <a:gd name="connsiteX10" fmla="*/ 1250585 w 1538655"/>
                <a:gd name="connsiteY10" fmla="*/ 450008 h 976321"/>
                <a:gd name="connsiteX11" fmla="*/ 984454 w 1538655"/>
                <a:gd name="connsiteY11" fmla="*/ 340826 h 976321"/>
                <a:gd name="connsiteX12" fmla="*/ 909391 w 1538655"/>
                <a:gd name="connsiteY12" fmla="*/ 450008 h 976321"/>
                <a:gd name="connsiteX13" fmla="*/ 766089 w 1538655"/>
                <a:gd name="connsiteY13" fmla="*/ 388593 h 976321"/>
                <a:gd name="connsiteX14" fmla="*/ 800209 w 1538655"/>
                <a:gd name="connsiteY14" fmla="*/ 204349 h 976321"/>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84454 w 1556774"/>
                <a:gd name="connsiteY11" fmla="*/ 340826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50008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56774"/>
                <a:gd name="connsiteY0" fmla="*/ 204349 h 981339"/>
                <a:gd name="connsiteX1" fmla="*/ 196266 w 1556774"/>
                <a:gd name="connsiteY1" fmla="*/ 12686 h 981339"/>
                <a:gd name="connsiteX2" fmla="*/ 147370 w 1556774"/>
                <a:gd name="connsiteY2" fmla="*/ 306113 h 981339"/>
                <a:gd name="connsiteX3" fmla="*/ 12021 w 1556774"/>
                <a:gd name="connsiteY3" fmla="*/ 518188 h 981339"/>
                <a:gd name="connsiteX4" fmla="*/ 636377 w 1556774"/>
                <a:gd name="connsiteY4" fmla="*/ 741181 h 981339"/>
                <a:gd name="connsiteX5" fmla="*/ 705803 w 1556774"/>
                <a:gd name="connsiteY5" fmla="*/ 624047 h 981339"/>
                <a:gd name="connsiteX6" fmla="*/ 859369 w 1556774"/>
                <a:gd name="connsiteY6" fmla="*/ 679765 h 981339"/>
                <a:gd name="connsiteX7" fmla="*/ 1189170 w 1556774"/>
                <a:gd name="connsiteY7" fmla="*/ 914032 h 981339"/>
                <a:gd name="connsiteX8" fmla="*/ 1507637 w 1556774"/>
                <a:gd name="connsiteY8" fmla="*/ 786693 h 981339"/>
                <a:gd name="connsiteX9" fmla="*/ 1173267 w 1556774"/>
                <a:gd name="connsiteY9" fmla="*/ 634312 h 981339"/>
                <a:gd name="connsiteX10" fmla="*/ 1250585 w 1556774"/>
                <a:gd name="connsiteY10" fmla="*/ 438081 h 981339"/>
                <a:gd name="connsiteX11" fmla="*/ 964576 w 1556774"/>
                <a:gd name="connsiteY11" fmla="*/ 344802 h 981339"/>
                <a:gd name="connsiteX12" fmla="*/ 909391 w 1556774"/>
                <a:gd name="connsiteY12" fmla="*/ 450008 h 981339"/>
                <a:gd name="connsiteX13" fmla="*/ 766089 w 1556774"/>
                <a:gd name="connsiteY13" fmla="*/ 388593 h 981339"/>
                <a:gd name="connsiteX14" fmla="*/ 800209 w 1556774"/>
                <a:gd name="connsiteY14" fmla="*/ 204349 h 981339"/>
                <a:gd name="connsiteX0" fmla="*/ 800209 w 1527868"/>
                <a:gd name="connsiteY0" fmla="*/ 204349 h 975126"/>
                <a:gd name="connsiteX1" fmla="*/ 196266 w 1527868"/>
                <a:gd name="connsiteY1" fmla="*/ 12686 h 975126"/>
                <a:gd name="connsiteX2" fmla="*/ 147370 w 1527868"/>
                <a:gd name="connsiteY2" fmla="*/ 306113 h 975126"/>
                <a:gd name="connsiteX3" fmla="*/ 12021 w 1527868"/>
                <a:gd name="connsiteY3" fmla="*/ 518188 h 975126"/>
                <a:gd name="connsiteX4" fmla="*/ 636377 w 1527868"/>
                <a:gd name="connsiteY4" fmla="*/ 741181 h 975126"/>
                <a:gd name="connsiteX5" fmla="*/ 705803 w 1527868"/>
                <a:gd name="connsiteY5" fmla="*/ 624047 h 975126"/>
                <a:gd name="connsiteX6" fmla="*/ 859369 w 1527868"/>
                <a:gd name="connsiteY6" fmla="*/ 679765 h 975126"/>
                <a:gd name="connsiteX7" fmla="*/ 1189170 w 1527868"/>
                <a:gd name="connsiteY7" fmla="*/ 914032 h 975126"/>
                <a:gd name="connsiteX8" fmla="*/ 1467881 w 1527868"/>
                <a:gd name="connsiteY8" fmla="*/ 742961 h 975126"/>
                <a:gd name="connsiteX9" fmla="*/ 1173267 w 1527868"/>
                <a:gd name="connsiteY9" fmla="*/ 634312 h 975126"/>
                <a:gd name="connsiteX10" fmla="*/ 1250585 w 1527868"/>
                <a:gd name="connsiteY10" fmla="*/ 438081 h 975126"/>
                <a:gd name="connsiteX11" fmla="*/ 964576 w 1527868"/>
                <a:gd name="connsiteY11" fmla="*/ 344802 h 975126"/>
                <a:gd name="connsiteX12" fmla="*/ 909391 w 1527868"/>
                <a:gd name="connsiteY12" fmla="*/ 450008 h 975126"/>
                <a:gd name="connsiteX13" fmla="*/ 766089 w 1527868"/>
                <a:gd name="connsiteY13" fmla="*/ 388593 h 975126"/>
                <a:gd name="connsiteX14" fmla="*/ 800209 w 1527868"/>
                <a:gd name="connsiteY14" fmla="*/ 204349 h 975126"/>
                <a:gd name="connsiteX0" fmla="*/ 800209 w 1527868"/>
                <a:gd name="connsiteY0" fmla="*/ 204349 h 975126"/>
                <a:gd name="connsiteX1" fmla="*/ 196266 w 1527868"/>
                <a:gd name="connsiteY1" fmla="*/ 12686 h 975126"/>
                <a:gd name="connsiteX2" fmla="*/ 147370 w 1527868"/>
                <a:gd name="connsiteY2" fmla="*/ 306113 h 975126"/>
                <a:gd name="connsiteX3" fmla="*/ 12021 w 1527868"/>
                <a:gd name="connsiteY3" fmla="*/ 518188 h 975126"/>
                <a:gd name="connsiteX4" fmla="*/ 636377 w 1527868"/>
                <a:gd name="connsiteY4" fmla="*/ 741181 h 975126"/>
                <a:gd name="connsiteX5" fmla="*/ 705803 w 1527868"/>
                <a:gd name="connsiteY5" fmla="*/ 624047 h 975126"/>
                <a:gd name="connsiteX6" fmla="*/ 859369 w 1527868"/>
                <a:gd name="connsiteY6" fmla="*/ 679765 h 975126"/>
                <a:gd name="connsiteX7" fmla="*/ 1189170 w 1527868"/>
                <a:gd name="connsiteY7" fmla="*/ 914032 h 975126"/>
                <a:gd name="connsiteX8" fmla="*/ 1467881 w 1527868"/>
                <a:gd name="connsiteY8" fmla="*/ 742961 h 975126"/>
                <a:gd name="connsiteX9" fmla="*/ 1173267 w 1527868"/>
                <a:gd name="connsiteY9" fmla="*/ 634312 h 975126"/>
                <a:gd name="connsiteX10" fmla="*/ 1250585 w 1527868"/>
                <a:gd name="connsiteY10" fmla="*/ 438081 h 975126"/>
                <a:gd name="connsiteX11" fmla="*/ 964576 w 1527868"/>
                <a:gd name="connsiteY11" fmla="*/ 344802 h 975126"/>
                <a:gd name="connsiteX12" fmla="*/ 909391 w 1527868"/>
                <a:gd name="connsiteY12" fmla="*/ 450008 h 975126"/>
                <a:gd name="connsiteX13" fmla="*/ 766089 w 1527868"/>
                <a:gd name="connsiteY13" fmla="*/ 388593 h 975126"/>
                <a:gd name="connsiteX14" fmla="*/ 800209 w 1527868"/>
                <a:gd name="connsiteY14" fmla="*/ 204349 h 975126"/>
                <a:gd name="connsiteX0" fmla="*/ 800209 w 1499884"/>
                <a:gd name="connsiteY0" fmla="*/ 204349 h 986483"/>
                <a:gd name="connsiteX1" fmla="*/ 196266 w 1499884"/>
                <a:gd name="connsiteY1" fmla="*/ 12686 h 986483"/>
                <a:gd name="connsiteX2" fmla="*/ 147370 w 1499884"/>
                <a:gd name="connsiteY2" fmla="*/ 306113 h 986483"/>
                <a:gd name="connsiteX3" fmla="*/ 12021 w 1499884"/>
                <a:gd name="connsiteY3" fmla="*/ 518188 h 986483"/>
                <a:gd name="connsiteX4" fmla="*/ 636377 w 1499884"/>
                <a:gd name="connsiteY4" fmla="*/ 741181 h 986483"/>
                <a:gd name="connsiteX5" fmla="*/ 705803 w 1499884"/>
                <a:gd name="connsiteY5" fmla="*/ 624047 h 986483"/>
                <a:gd name="connsiteX6" fmla="*/ 859369 w 1499884"/>
                <a:gd name="connsiteY6" fmla="*/ 679765 h 986483"/>
                <a:gd name="connsiteX7" fmla="*/ 1189170 w 1499884"/>
                <a:gd name="connsiteY7" fmla="*/ 914032 h 986483"/>
                <a:gd name="connsiteX8" fmla="*/ 1467881 w 1499884"/>
                <a:gd name="connsiteY8" fmla="*/ 742961 h 986483"/>
                <a:gd name="connsiteX9" fmla="*/ 1173267 w 1499884"/>
                <a:gd name="connsiteY9" fmla="*/ 634312 h 986483"/>
                <a:gd name="connsiteX10" fmla="*/ 1250585 w 1499884"/>
                <a:gd name="connsiteY10" fmla="*/ 438081 h 986483"/>
                <a:gd name="connsiteX11" fmla="*/ 964576 w 1499884"/>
                <a:gd name="connsiteY11" fmla="*/ 344802 h 986483"/>
                <a:gd name="connsiteX12" fmla="*/ 909391 w 1499884"/>
                <a:gd name="connsiteY12" fmla="*/ 450008 h 986483"/>
                <a:gd name="connsiteX13" fmla="*/ 766089 w 1499884"/>
                <a:gd name="connsiteY13" fmla="*/ 388593 h 986483"/>
                <a:gd name="connsiteX14" fmla="*/ 800209 w 1499884"/>
                <a:gd name="connsiteY14" fmla="*/ 204349 h 986483"/>
                <a:gd name="connsiteX0" fmla="*/ 800209 w 1505435"/>
                <a:gd name="connsiteY0" fmla="*/ 204349 h 1015754"/>
                <a:gd name="connsiteX1" fmla="*/ 196266 w 1505435"/>
                <a:gd name="connsiteY1" fmla="*/ 12686 h 1015754"/>
                <a:gd name="connsiteX2" fmla="*/ 147370 w 1505435"/>
                <a:gd name="connsiteY2" fmla="*/ 306113 h 1015754"/>
                <a:gd name="connsiteX3" fmla="*/ 12021 w 1505435"/>
                <a:gd name="connsiteY3" fmla="*/ 518188 h 1015754"/>
                <a:gd name="connsiteX4" fmla="*/ 636377 w 1505435"/>
                <a:gd name="connsiteY4" fmla="*/ 741181 h 1015754"/>
                <a:gd name="connsiteX5" fmla="*/ 705803 w 1505435"/>
                <a:gd name="connsiteY5" fmla="*/ 624047 h 1015754"/>
                <a:gd name="connsiteX6" fmla="*/ 859369 w 1505435"/>
                <a:gd name="connsiteY6" fmla="*/ 679765 h 1015754"/>
                <a:gd name="connsiteX7" fmla="*/ 1189170 w 1505435"/>
                <a:gd name="connsiteY7" fmla="*/ 914032 h 1015754"/>
                <a:gd name="connsiteX8" fmla="*/ 1467881 w 1505435"/>
                <a:gd name="connsiteY8" fmla="*/ 742961 h 1015754"/>
                <a:gd name="connsiteX9" fmla="*/ 1173267 w 1505435"/>
                <a:gd name="connsiteY9" fmla="*/ 634312 h 1015754"/>
                <a:gd name="connsiteX10" fmla="*/ 1250585 w 1505435"/>
                <a:gd name="connsiteY10" fmla="*/ 438081 h 1015754"/>
                <a:gd name="connsiteX11" fmla="*/ 964576 w 1505435"/>
                <a:gd name="connsiteY11" fmla="*/ 344802 h 1015754"/>
                <a:gd name="connsiteX12" fmla="*/ 909391 w 1505435"/>
                <a:gd name="connsiteY12" fmla="*/ 450008 h 1015754"/>
                <a:gd name="connsiteX13" fmla="*/ 766089 w 1505435"/>
                <a:gd name="connsiteY13" fmla="*/ 388593 h 1015754"/>
                <a:gd name="connsiteX14" fmla="*/ 800209 w 1505435"/>
                <a:gd name="connsiteY14" fmla="*/ 204349 h 1015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5435" h="1015754">
                  <a:moveTo>
                    <a:pt x="800209" y="204349"/>
                  </a:moveTo>
                  <a:cubicBezTo>
                    <a:pt x="598895" y="140461"/>
                    <a:pt x="302164" y="-50647"/>
                    <a:pt x="196266" y="12686"/>
                  </a:cubicBezTo>
                  <a:cubicBezTo>
                    <a:pt x="103106" y="72064"/>
                    <a:pt x="168969" y="214930"/>
                    <a:pt x="147370" y="306113"/>
                  </a:cubicBezTo>
                  <a:cubicBezTo>
                    <a:pt x="102254" y="376805"/>
                    <a:pt x="-42253" y="455447"/>
                    <a:pt x="12021" y="518188"/>
                  </a:cubicBezTo>
                  <a:cubicBezTo>
                    <a:pt x="164480" y="669383"/>
                    <a:pt x="559454" y="713233"/>
                    <a:pt x="636377" y="741181"/>
                  </a:cubicBezTo>
                  <a:cubicBezTo>
                    <a:pt x="696624" y="733941"/>
                    <a:pt x="677361" y="671042"/>
                    <a:pt x="705803" y="624047"/>
                  </a:cubicBezTo>
                  <a:lnTo>
                    <a:pt x="859369" y="679765"/>
                  </a:lnTo>
                  <a:cubicBezTo>
                    <a:pt x="850034" y="889051"/>
                    <a:pt x="1063333" y="847870"/>
                    <a:pt x="1189170" y="914032"/>
                  </a:cubicBezTo>
                  <a:cubicBezTo>
                    <a:pt x="1618678" y="1176386"/>
                    <a:pt x="1495571" y="862271"/>
                    <a:pt x="1467881" y="742961"/>
                  </a:cubicBezTo>
                  <a:cubicBezTo>
                    <a:pt x="1356424" y="685542"/>
                    <a:pt x="1304603" y="671853"/>
                    <a:pt x="1173267" y="634312"/>
                  </a:cubicBezTo>
                  <a:cubicBezTo>
                    <a:pt x="1199040" y="568902"/>
                    <a:pt x="1292398" y="479637"/>
                    <a:pt x="1250585" y="438081"/>
                  </a:cubicBezTo>
                  <a:cubicBezTo>
                    <a:pt x="1165850" y="405662"/>
                    <a:pt x="1045335" y="381196"/>
                    <a:pt x="964576" y="344802"/>
                  </a:cubicBezTo>
                  <a:cubicBezTo>
                    <a:pt x="930279" y="379871"/>
                    <a:pt x="927786" y="414939"/>
                    <a:pt x="909391" y="450008"/>
                  </a:cubicBezTo>
                  <a:lnTo>
                    <a:pt x="766089" y="388593"/>
                  </a:lnTo>
                  <a:lnTo>
                    <a:pt x="800209" y="204349"/>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sp>
        <p:nvSpPr>
          <p:cNvPr id="120" name="Freeform 107">
            <a:extLst>
              <a:ext uri="{FF2B5EF4-FFF2-40B4-BE49-F238E27FC236}">
                <a16:creationId xmlns:a16="http://schemas.microsoft.com/office/drawing/2014/main" xmlns="" id="{048C36DB-D742-48B1-BCC7-A141782F210A}"/>
              </a:ext>
            </a:extLst>
          </p:cNvPr>
          <p:cNvSpPr>
            <a:spLocks noChangeAspect="1"/>
          </p:cNvSpPr>
          <p:nvPr/>
        </p:nvSpPr>
        <p:spPr>
          <a:xfrm>
            <a:off x="7232016" y="2045497"/>
            <a:ext cx="115441" cy="360000"/>
          </a:xfrm>
          <a:custGeom>
            <a:avLst/>
            <a:gdLst>
              <a:gd name="connsiteX0" fmla="*/ 430619 w 798902"/>
              <a:gd name="connsiteY0" fmla="*/ 1331843 h 2449001"/>
              <a:gd name="connsiteX1" fmla="*/ 541938 w 798902"/>
              <a:gd name="connsiteY1" fmla="*/ 1379551 h 2449001"/>
              <a:gd name="connsiteX2" fmla="*/ 780476 w 798902"/>
              <a:gd name="connsiteY2" fmla="*/ 1375575 h 2449001"/>
              <a:gd name="connsiteX3" fmla="*/ 625426 w 798902"/>
              <a:gd name="connsiteY3" fmla="*/ 1741335 h 2449001"/>
              <a:gd name="connsiteX4" fmla="*/ 609523 w 798902"/>
              <a:gd name="connsiteY4" fmla="*/ 2441050 h 2449001"/>
              <a:gd name="connsiteX5" fmla="*/ 319301 w 798902"/>
              <a:gd name="connsiteY5" fmla="*/ 2445025 h 2449001"/>
              <a:gd name="connsiteX6" fmla="*/ 211958 w 798902"/>
              <a:gd name="connsiteY6" fmla="*/ 1673750 h 2449001"/>
              <a:gd name="connsiteX7" fmla="*/ 207983 w 798902"/>
              <a:gd name="connsiteY7" fmla="*/ 2441050 h 2449001"/>
              <a:gd name="connsiteX8" fmla="*/ 136421 w 798902"/>
              <a:gd name="connsiteY8" fmla="*/ 2449001 h 2449001"/>
              <a:gd name="connsiteX9" fmla="*/ 5224 w 798902"/>
              <a:gd name="connsiteY9" fmla="*/ 1701579 h 2449001"/>
              <a:gd name="connsiteX10" fmla="*/ 37029 w 798902"/>
              <a:gd name="connsiteY10" fmla="*/ 1582309 h 2449001"/>
              <a:gd name="connsiteX11" fmla="*/ 76786 w 798902"/>
              <a:gd name="connsiteY11" fmla="*/ 1566407 h 2449001"/>
              <a:gd name="connsiteX12" fmla="*/ 89266 w 798902"/>
              <a:gd name="connsiteY12" fmla="*/ 1389262 h 2449001"/>
              <a:gd name="connsiteX13" fmla="*/ 339179 w 798902"/>
              <a:gd name="connsiteY13" fmla="*/ 1375575 h 2449001"/>
              <a:gd name="connsiteX14" fmla="*/ 430619 w 798902"/>
              <a:gd name="connsiteY14" fmla="*/ 1331843 h 2449001"/>
              <a:gd name="connsiteX15" fmla="*/ 243762 w 798902"/>
              <a:gd name="connsiteY15" fmla="*/ 0 h 2449001"/>
              <a:gd name="connsiteX16" fmla="*/ 557838 w 798902"/>
              <a:gd name="connsiteY16" fmla="*/ 0 h 2449001"/>
              <a:gd name="connsiteX17" fmla="*/ 689036 w 798902"/>
              <a:gd name="connsiteY17" fmla="*/ 962108 h 2449001"/>
              <a:gd name="connsiteX18" fmla="*/ 724816 w 798902"/>
              <a:gd name="connsiteY18" fmla="*/ 1307990 h 2449001"/>
              <a:gd name="connsiteX19" fmla="*/ 414715 w 798902"/>
              <a:gd name="connsiteY19" fmla="*/ 1268233 h 2449001"/>
              <a:gd name="connsiteX20" fmla="*/ 104615 w 798902"/>
              <a:gd name="connsiteY20" fmla="*/ 1288111 h 2449001"/>
              <a:gd name="connsiteX21" fmla="*/ 124493 w 798902"/>
              <a:gd name="connsiteY21" fmla="*/ 1017766 h 2449001"/>
              <a:gd name="connsiteX22" fmla="*/ 243762 w 798902"/>
              <a:gd name="connsiteY22" fmla="*/ 0 h 2449001"/>
              <a:gd name="connsiteX0" fmla="*/ 430619 w 798902"/>
              <a:gd name="connsiteY0" fmla="*/ 1331843 h 2449001"/>
              <a:gd name="connsiteX1" fmla="*/ 541938 w 798902"/>
              <a:gd name="connsiteY1" fmla="*/ 1379551 h 2449001"/>
              <a:gd name="connsiteX2" fmla="*/ 780476 w 798902"/>
              <a:gd name="connsiteY2" fmla="*/ 1375575 h 2449001"/>
              <a:gd name="connsiteX3" fmla="*/ 625426 w 798902"/>
              <a:gd name="connsiteY3" fmla="*/ 1741335 h 2449001"/>
              <a:gd name="connsiteX4" fmla="*/ 609523 w 798902"/>
              <a:gd name="connsiteY4" fmla="*/ 2441050 h 2449001"/>
              <a:gd name="connsiteX5" fmla="*/ 319301 w 798902"/>
              <a:gd name="connsiteY5" fmla="*/ 2445025 h 2449001"/>
              <a:gd name="connsiteX6" fmla="*/ 211958 w 798902"/>
              <a:gd name="connsiteY6" fmla="*/ 1673750 h 2449001"/>
              <a:gd name="connsiteX7" fmla="*/ 207983 w 798902"/>
              <a:gd name="connsiteY7" fmla="*/ 2441050 h 2449001"/>
              <a:gd name="connsiteX8" fmla="*/ 136421 w 798902"/>
              <a:gd name="connsiteY8" fmla="*/ 2449001 h 2449001"/>
              <a:gd name="connsiteX9" fmla="*/ 5224 w 798902"/>
              <a:gd name="connsiteY9" fmla="*/ 1701579 h 2449001"/>
              <a:gd name="connsiteX10" fmla="*/ 37029 w 798902"/>
              <a:gd name="connsiteY10" fmla="*/ 1582309 h 2449001"/>
              <a:gd name="connsiteX11" fmla="*/ 76786 w 798902"/>
              <a:gd name="connsiteY11" fmla="*/ 1566407 h 2449001"/>
              <a:gd name="connsiteX12" fmla="*/ 89266 w 798902"/>
              <a:gd name="connsiteY12" fmla="*/ 1389262 h 2449001"/>
              <a:gd name="connsiteX13" fmla="*/ 339179 w 798902"/>
              <a:gd name="connsiteY13" fmla="*/ 1375575 h 2449001"/>
              <a:gd name="connsiteX14" fmla="*/ 430619 w 798902"/>
              <a:gd name="connsiteY14" fmla="*/ 1331843 h 2449001"/>
              <a:gd name="connsiteX15" fmla="*/ 243762 w 798902"/>
              <a:gd name="connsiteY15" fmla="*/ 0 h 2449001"/>
              <a:gd name="connsiteX16" fmla="*/ 557838 w 798902"/>
              <a:gd name="connsiteY16" fmla="*/ 0 h 2449001"/>
              <a:gd name="connsiteX17" fmla="*/ 689036 w 798902"/>
              <a:gd name="connsiteY17" fmla="*/ 962108 h 2449001"/>
              <a:gd name="connsiteX18" fmla="*/ 724816 w 798902"/>
              <a:gd name="connsiteY18" fmla="*/ 1307990 h 2449001"/>
              <a:gd name="connsiteX19" fmla="*/ 414715 w 798902"/>
              <a:gd name="connsiteY19" fmla="*/ 1268233 h 2449001"/>
              <a:gd name="connsiteX20" fmla="*/ 104615 w 798902"/>
              <a:gd name="connsiteY20" fmla="*/ 1288111 h 2449001"/>
              <a:gd name="connsiteX21" fmla="*/ 124493 w 798902"/>
              <a:gd name="connsiteY21" fmla="*/ 1017766 h 2449001"/>
              <a:gd name="connsiteX22" fmla="*/ 243762 w 798902"/>
              <a:gd name="connsiteY22" fmla="*/ 0 h 2449001"/>
              <a:gd name="connsiteX0" fmla="*/ 430619 w 784764"/>
              <a:gd name="connsiteY0" fmla="*/ 1331843 h 2449001"/>
              <a:gd name="connsiteX1" fmla="*/ 541938 w 784764"/>
              <a:gd name="connsiteY1" fmla="*/ 1379551 h 2449001"/>
              <a:gd name="connsiteX2" fmla="*/ 763368 w 784764"/>
              <a:gd name="connsiteY2" fmla="*/ 1406369 h 2449001"/>
              <a:gd name="connsiteX3" fmla="*/ 625426 w 784764"/>
              <a:gd name="connsiteY3" fmla="*/ 1741335 h 2449001"/>
              <a:gd name="connsiteX4" fmla="*/ 609523 w 784764"/>
              <a:gd name="connsiteY4" fmla="*/ 2441050 h 2449001"/>
              <a:gd name="connsiteX5" fmla="*/ 319301 w 784764"/>
              <a:gd name="connsiteY5" fmla="*/ 2445025 h 2449001"/>
              <a:gd name="connsiteX6" fmla="*/ 211958 w 784764"/>
              <a:gd name="connsiteY6" fmla="*/ 1673750 h 2449001"/>
              <a:gd name="connsiteX7" fmla="*/ 207983 w 784764"/>
              <a:gd name="connsiteY7" fmla="*/ 2441050 h 2449001"/>
              <a:gd name="connsiteX8" fmla="*/ 136421 w 784764"/>
              <a:gd name="connsiteY8" fmla="*/ 2449001 h 2449001"/>
              <a:gd name="connsiteX9" fmla="*/ 5224 w 784764"/>
              <a:gd name="connsiteY9" fmla="*/ 1701579 h 2449001"/>
              <a:gd name="connsiteX10" fmla="*/ 37029 w 784764"/>
              <a:gd name="connsiteY10" fmla="*/ 1582309 h 2449001"/>
              <a:gd name="connsiteX11" fmla="*/ 76786 w 784764"/>
              <a:gd name="connsiteY11" fmla="*/ 1566407 h 2449001"/>
              <a:gd name="connsiteX12" fmla="*/ 89266 w 784764"/>
              <a:gd name="connsiteY12" fmla="*/ 1389262 h 2449001"/>
              <a:gd name="connsiteX13" fmla="*/ 339179 w 784764"/>
              <a:gd name="connsiteY13" fmla="*/ 1375575 h 2449001"/>
              <a:gd name="connsiteX14" fmla="*/ 430619 w 784764"/>
              <a:gd name="connsiteY14" fmla="*/ 1331843 h 2449001"/>
              <a:gd name="connsiteX15" fmla="*/ 243762 w 784764"/>
              <a:gd name="connsiteY15" fmla="*/ 0 h 2449001"/>
              <a:gd name="connsiteX16" fmla="*/ 557838 w 784764"/>
              <a:gd name="connsiteY16" fmla="*/ 0 h 2449001"/>
              <a:gd name="connsiteX17" fmla="*/ 689036 w 784764"/>
              <a:gd name="connsiteY17" fmla="*/ 962108 h 2449001"/>
              <a:gd name="connsiteX18" fmla="*/ 724816 w 784764"/>
              <a:gd name="connsiteY18" fmla="*/ 1307990 h 2449001"/>
              <a:gd name="connsiteX19" fmla="*/ 414715 w 784764"/>
              <a:gd name="connsiteY19" fmla="*/ 1268233 h 2449001"/>
              <a:gd name="connsiteX20" fmla="*/ 104615 w 784764"/>
              <a:gd name="connsiteY20" fmla="*/ 1288111 h 2449001"/>
              <a:gd name="connsiteX21" fmla="*/ 124493 w 784764"/>
              <a:gd name="connsiteY21" fmla="*/ 1017766 h 2449001"/>
              <a:gd name="connsiteX22" fmla="*/ 243762 w 784764"/>
              <a:gd name="connsiteY22" fmla="*/ 0 h 2449001"/>
              <a:gd name="connsiteX0" fmla="*/ 430619 w 784764"/>
              <a:gd name="connsiteY0" fmla="*/ 1331843 h 2449001"/>
              <a:gd name="connsiteX1" fmla="*/ 541938 w 784764"/>
              <a:gd name="connsiteY1" fmla="*/ 1379551 h 2449001"/>
              <a:gd name="connsiteX2" fmla="*/ 763368 w 784764"/>
              <a:gd name="connsiteY2" fmla="*/ 1406369 h 2449001"/>
              <a:gd name="connsiteX3" fmla="*/ 625426 w 784764"/>
              <a:gd name="connsiteY3" fmla="*/ 1741335 h 2449001"/>
              <a:gd name="connsiteX4" fmla="*/ 609523 w 784764"/>
              <a:gd name="connsiteY4" fmla="*/ 2441050 h 2449001"/>
              <a:gd name="connsiteX5" fmla="*/ 319301 w 784764"/>
              <a:gd name="connsiteY5" fmla="*/ 2445025 h 2449001"/>
              <a:gd name="connsiteX6" fmla="*/ 211958 w 784764"/>
              <a:gd name="connsiteY6" fmla="*/ 1673750 h 2449001"/>
              <a:gd name="connsiteX7" fmla="*/ 207983 w 784764"/>
              <a:gd name="connsiteY7" fmla="*/ 2441050 h 2449001"/>
              <a:gd name="connsiteX8" fmla="*/ 136421 w 784764"/>
              <a:gd name="connsiteY8" fmla="*/ 2449001 h 2449001"/>
              <a:gd name="connsiteX9" fmla="*/ 5224 w 784764"/>
              <a:gd name="connsiteY9" fmla="*/ 1701579 h 2449001"/>
              <a:gd name="connsiteX10" fmla="*/ 37029 w 784764"/>
              <a:gd name="connsiteY10" fmla="*/ 1582309 h 2449001"/>
              <a:gd name="connsiteX11" fmla="*/ 76786 w 784764"/>
              <a:gd name="connsiteY11" fmla="*/ 1566407 h 2449001"/>
              <a:gd name="connsiteX12" fmla="*/ 89266 w 784764"/>
              <a:gd name="connsiteY12" fmla="*/ 1389262 h 2449001"/>
              <a:gd name="connsiteX13" fmla="*/ 339179 w 784764"/>
              <a:gd name="connsiteY13" fmla="*/ 1375575 h 2449001"/>
              <a:gd name="connsiteX14" fmla="*/ 430619 w 784764"/>
              <a:gd name="connsiteY14" fmla="*/ 1331843 h 2449001"/>
              <a:gd name="connsiteX15" fmla="*/ 243762 w 784764"/>
              <a:gd name="connsiteY15" fmla="*/ 0 h 2449001"/>
              <a:gd name="connsiteX16" fmla="*/ 557838 w 784764"/>
              <a:gd name="connsiteY16" fmla="*/ 0 h 2449001"/>
              <a:gd name="connsiteX17" fmla="*/ 689036 w 784764"/>
              <a:gd name="connsiteY17" fmla="*/ 962108 h 2449001"/>
              <a:gd name="connsiteX18" fmla="*/ 724816 w 784764"/>
              <a:gd name="connsiteY18" fmla="*/ 1307990 h 2449001"/>
              <a:gd name="connsiteX19" fmla="*/ 414715 w 784764"/>
              <a:gd name="connsiteY19" fmla="*/ 1268233 h 2449001"/>
              <a:gd name="connsiteX20" fmla="*/ 104615 w 784764"/>
              <a:gd name="connsiteY20" fmla="*/ 1288111 h 2449001"/>
              <a:gd name="connsiteX21" fmla="*/ 124493 w 784764"/>
              <a:gd name="connsiteY21" fmla="*/ 1017766 h 2449001"/>
              <a:gd name="connsiteX22" fmla="*/ 243762 w 784764"/>
              <a:gd name="connsiteY22" fmla="*/ 0 h 2449001"/>
              <a:gd name="connsiteX0" fmla="*/ 430619 w 784764"/>
              <a:gd name="connsiteY0" fmla="*/ 1331843 h 2449001"/>
              <a:gd name="connsiteX1" fmla="*/ 541938 w 784764"/>
              <a:gd name="connsiteY1" fmla="*/ 1379551 h 2449001"/>
              <a:gd name="connsiteX2" fmla="*/ 763368 w 784764"/>
              <a:gd name="connsiteY2" fmla="*/ 1406369 h 2449001"/>
              <a:gd name="connsiteX3" fmla="*/ 625426 w 784764"/>
              <a:gd name="connsiteY3" fmla="*/ 1741335 h 2449001"/>
              <a:gd name="connsiteX4" fmla="*/ 609523 w 784764"/>
              <a:gd name="connsiteY4" fmla="*/ 2441050 h 2449001"/>
              <a:gd name="connsiteX5" fmla="*/ 319301 w 784764"/>
              <a:gd name="connsiteY5" fmla="*/ 2445025 h 2449001"/>
              <a:gd name="connsiteX6" fmla="*/ 211958 w 784764"/>
              <a:gd name="connsiteY6" fmla="*/ 1673750 h 2449001"/>
              <a:gd name="connsiteX7" fmla="*/ 207983 w 784764"/>
              <a:gd name="connsiteY7" fmla="*/ 2441050 h 2449001"/>
              <a:gd name="connsiteX8" fmla="*/ 136421 w 784764"/>
              <a:gd name="connsiteY8" fmla="*/ 2449001 h 2449001"/>
              <a:gd name="connsiteX9" fmla="*/ 5224 w 784764"/>
              <a:gd name="connsiteY9" fmla="*/ 1701579 h 2449001"/>
              <a:gd name="connsiteX10" fmla="*/ 37029 w 784764"/>
              <a:gd name="connsiteY10" fmla="*/ 1582309 h 2449001"/>
              <a:gd name="connsiteX11" fmla="*/ 76786 w 784764"/>
              <a:gd name="connsiteY11" fmla="*/ 1566407 h 2449001"/>
              <a:gd name="connsiteX12" fmla="*/ 89266 w 784764"/>
              <a:gd name="connsiteY12" fmla="*/ 1389262 h 2449001"/>
              <a:gd name="connsiteX13" fmla="*/ 339179 w 784764"/>
              <a:gd name="connsiteY13" fmla="*/ 1375575 h 2449001"/>
              <a:gd name="connsiteX14" fmla="*/ 430619 w 784764"/>
              <a:gd name="connsiteY14" fmla="*/ 1331843 h 2449001"/>
              <a:gd name="connsiteX15" fmla="*/ 243762 w 784764"/>
              <a:gd name="connsiteY15" fmla="*/ 0 h 2449001"/>
              <a:gd name="connsiteX16" fmla="*/ 557838 w 784764"/>
              <a:gd name="connsiteY16" fmla="*/ 0 h 2449001"/>
              <a:gd name="connsiteX17" fmla="*/ 689036 w 784764"/>
              <a:gd name="connsiteY17" fmla="*/ 962108 h 2449001"/>
              <a:gd name="connsiteX18" fmla="*/ 724816 w 784764"/>
              <a:gd name="connsiteY18" fmla="*/ 1307990 h 2449001"/>
              <a:gd name="connsiteX19" fmla="*/ 414715 w 784764"/>
              <a:gd name="connsiteY19" fmla="*/ 1268233 h 2449001"/>
              <a:gd name="connsiteX20" fmla="*/ 104615 w 784764"/>
              <a:gd name="connsiteY20" fmla="*/ 1288111 h 2449001"/>
              <a:gd name="connsiteX21" fmla="*/ 124493 w 784764"/>
              <a:gd name="connsiteY21" fmla="*/ 1017766 h 2449001"/>
              <a:gd name="connsiteX22" fmla="*/ 243762 w 784764"/>
              <a:gd name="connsiteY22" fmla="*/ 0 h 2449001"/>
              <a:gd name="connsiteX0" fmla="*/ 430997 w 785142"/>
              <a:gd name="connsiteY0" fmla="*/ 1331843 h 2449001"/>
              <a:gd name="connsiteX1" fmla="*/ 542316 w 785142"/>
              <a:gd name="connsiteY1" fmla="*/ 1379551 h 2449001"/>
              <a:gd name="connsiteX2" fmla="*/ 763746 w 785142"/>
              <a:gd name="connsiteY2" fmla="*/ 1406369 h 2449001"/>
              <a:gd name="connsiteX3" fmla="*/ 625804 w 785142"/>
              <a:gd name="connsiteY3" fmla="*/ 1741335 h 2449001"/>
              <a:gd name="connsiteX4" fmla="*/ 609901 w 785142"/>
              <a:gd name="connsiteY4" fmla="*/ 2441050 h 2449001"/>
              <a:gd name="connsiteX5" fmla="*/ 319679 w 785142"/>
              <a:gd name="connsiteY5" fmla="*/ 2445025 h 2449001"/>
              <a:gd name="connsiteX6" fmla="*/ 212336 w 785142"/>
              <a:gd name="connsiteY6" fmla="*/ 1673750 h 2449001"/>
              <a:gd name="connsiteX7" fmla="*/ 208361 w 785142"/>
              <a:gd name="connsiteY7" fmla="*/ 2441050 h 2449001"/>
              <a:gd name="connsiteX8" fmla="*/ 136799 w 785142"/>
              <a:gd name="connsiteY8" fmla="*/ 2449001 h 2449001"/>
              <a:gd name="connsiteX9" fmla="*/ 5602 w 785142"/>
              <a:gd name="connsiteY9" fmla="*/ 1701579 h 2449001"/>
              <a:gd name="connsiteX10" fmla="*/ 37407 w 785142"/>
              <a:gd name="connsiteY10" fmla="*/ 1582309 h 2449001"/>
              <a:gd name="connsiteX11" fmla="*/ 101115 w 785142"/>
              <a:gd name="connsiteY11" fmla="*/ 1597201 h 2449001"/>
              <a:gd name="connsiteX12" fmla="*/ 89644 w 785142"/>
              <a:gd name="connsiteY12" fmla="*/ 1389262 h 2449001"/>
              <a:gd name="connsiteX13" fmla="*/ 339557 w 785142"/>
              <a:gd name="connsiteY13" fmla="*/ 1375575 h 2449001"/>
              <a:gd name="connsiteX14" fmla="*/ 430997 w 785142"/>
              <a:gd name="connsiteY14" fmla="*/ 1331843 h 2449001"/>
              <a:gd name="connsiteX15" fmla="*/ 244140 w 785142"/>
              <a:gd name="connsiteY15" fmla="*/ 0 h 2449001"/>
              <a:gd name="connsiteX16" fmla="*/ 558216 w 785142"/>
              <a:gd name="connsiteY16" fmla="*/ 0 h 2449001"/>
              <a:gd name="connsiteX17" fmla="*/ 689414 w 785142"/>
              <a:gd name="connsiteY17" fmla="*/ 962108 h 2449001"/>
              <a:gd name="connsiteX18" fmla="*/ 725194 w 785142"/>
              <a:gd name="connsiteY18" fmla="*/ 1307990 h 2449001"/>
              <a:gd name="connsiteX19" fmla="*/ 415093 w 785142"/>
              <a:gd name="connsiteY19" fmla="*/ 1268233 h 2449001"/>
              <a:gd name="connsiteX20" fmla="*/ 104993 w 785142"/>
              <a:gd name="connsiteY20" fmla="*/ 1288111 h 2449001"/>
              <a:gd name="connsiteX21" fmla="*/ 124871 w 785142"/>
              <a:gd name="connsiteY21" fmla="*/ 1017766 h 2449001"/>
              <a:gd name="connsiteX22" fmla="*/ 244140 w 785142"/>
              <a:gd name="connsiteY22" fmla="*/ 0 h 2449001"/>
              <a:gd name="connsiteX0" fmla="*/ 430997 w 785142"/>
              <a:gd name="connsiteY0" fmla="*/ 1331843 h 2449001"/>
              <a:gd name="connsiteX1" fmla="*/ 542316 w 785142"/>
              <a:gd name="connsiteY1" fmla="*/ 1379551 h 2449001"/>
              <a:gd name="connsiteX2" fmla="*/ 763746 w 785142"/>
              <a:gd name="connsiteY2" fmla="*/ 1406369 h 2449001"/>
              <a:gd name="connsiteX3" fmla="*/ 625804 w 785142"/>
              <a:gd name="connsiteY3" fmla="*/ 1741335 h 2449001"/>
              <a:gd name="connsiteX4" fmla="*/ 609901 w 785142"/>
              <a:gd name="connsiteY4" fmla="*/ 2441050 h 2449001"/>
              <a:gd name="connsiteX5" fmla="*/ 319679 w 785142"/>
              <a:gd name="connsiteY5" fmla="*/ 2445025 h 2449001"/>
              <a:gd name="connsiteX6" fmla="*/ 212336 w 785142"/>
              <a:gd name="connsiteY6" fmla="*/ 1673750 h 2449001"/>
              <a:gd name="connsiteX7" fmla="*/ 208361 w 785142"/>
              <a:gd name="connsiteY7" fmla="*/ 2441050 h 2449001"/>
              <a:gd name="connsiteX8" fmla="*/ 136799 w 785142"/>
              <a:gd name="connsiteY8" fmla="*/ 2449001 h 2449001"/>
              <a:gd name="connsiteX9" fmla="*/ 5602 w 785142"/>
              <a:gd name="connsiteY9" fmla="*/ 1701579 h 2449001"/>
              <a:gd name="connsiteX10" fmla="*/ 37407 w 785142"/>
              <a:gd name="connsiteY10" fmla="*/ 1582309 h 2449001"/>
              <a:gd name="connsiteX11" fmla="*/ 101115 w 785142"/>
              <a:gd name="connsiteY11" fmla="*/ 1597201 h 2449001"/>
              <a:gd name="connsiteX12" fmla="*/ 89644 w 785142"/>
              <a:gd name="connsiteY12" fmla="*/ 1389262 h 2449001"/>
              <a:gd name="connsiteX13" fmla="*/ 339557 w 785142"/>
              <a:gd name="connsiteY13" fmla="*/ 1375575 h 2449001"/>
              <a:gd name="connsiteX14" fmla="*/ 430997 w 785142"/>
              <a:gd name="connsiteY14" fmla="*/ 1331843 h 2449001"/>
              <a:gd name="connsiteX15" fmla="*/ 244140 w 785142"/>
              <a:gd name="connsiteY15" fmla="*/ 0 h 2449001"/>
              <a:gd name="connsiteX16" fmla="*/ 558216 w 785142"/>
              <a:gd name="connsiteY16" fmla="*/ 0 h 2449001"/>
              <a:gd name="connsiteX17" fmla="*/ 689414 w 785142"/>
              <a:gd name="connsiteY17" fmla="*/ 962108 h 2449001"/>
              <a:gd name="connsiteX18" fmla="*/ 725194 w 785142"/>
              <a:gd name="connsiteY18" fmla="*/ 1307990 h 2449001"/>
              <a:gd name="connsiteX19" fmla="*/ 415093 w 785142"/>
              <a:gd name="connsiteY19" fmla="*/ 1268233 h 2449001"/>
              <a:gd name="connsiteX20" fmla="*/ 104993 w 785142"/>
              <a:gd name="connsiteY20" fmla="*/ 1288111 h 2449001"/>
              <a:gd name="connsiteX21" fmla="*/ 124871 w 785142"/>
              <a:gd name="connsiteY21" fmla="*/ 1017766 h 2449001"/>
              <a:gd name="connsiteX22" fmla="*/ 244140 w 785142"/>
              <a:gd name="connsiteY22" fmla="*/ 0 h 2449001"/>
              <a:gd name="connsiteX0" fmla="*/ 425685 w 779830"/>
              <a:gd name="connsiteY0" fmla="*/ 1331843 h 2449001"/>
              <a:gd name="connsiteX1" fmla="*/ 537004 w 779830"/>
              <a:gd name="connsiteY1" fmla="*/ 1379551 h 2449001"/>
              <a:gd name="connsiteX2" fmla="*/ 758434 w 779830"/>
              <a:gd name="connsiteY2" fmla="*/ 1406369 h 2449001"/>
              <a:gd name="connsiteX3" fmla="*/ 620492 w 779830"/>
              <a:gd name="connsiteY3" fmla="*/ 1741335 h 2449001"/>
              <a:gd name="connsiteX4" fmla="*/ 604589 w 779830"/>
              <a:gd name="connsiteY4" fmla="*/ 2441050 h 2449001"/>
              <a:gd name="connsiteX5" fmla="*/ 314367 w 779830"/>
              <a:gd name="connsiteY5" fmla="*/ 2445025 h 2449001"/>
              <a:gd name="connsiteX6" fmla="*/ 207024 w 779830"/>
              <a:gd name="connsiteY6" fmla="*/ 1673750 h 2449001"/>
              <a:gd name="connsiteX7" fmla="*/ 203049 w 779830"/>
              <a:gd name="connsiteY7" fmla="*/ 2441050 h 2449001"/>
              <a:gd name="connsiteX8" fmla="*/ 131487 w 779830"/>
              <a:gd name="connsiteY8" fmla="*/ 2449001 h 2449001"/>
              <a:gd name="connsiteX9" fmla="*/ 290 w 779830"/>
              <a:gd name="connsiteY9" fmla="*/ 1701579 h 2449001"/>
              <a:gd name="connsiteX10" fmla="*/ 95803 w 779830"/>
              <a:gd name="connsiteY10" fmla="*/ 1597201 h 2449001"/>
              <a:gd name="connsiteX11" fmla="*/ 84332 w 779830"/>
              <a:gd name="connsiteY11" fmla="*/ 1389262 h 2449001"/>
              <a:gd name="connsiteX12" fmla="*/ 334245 w 779830"/>
              <a:gd name="connsiteY12" fmla="*/ 1375575 h 2449001"/>
              <a:gd name="connsiteX13" fmla="*/ 425685 w 779830"/>
              <a:gd name="connsiteY13" fmla="*/ 1331843 h 2449001"/>
              <a:gd name="connsiteX14" fmla="*/ 238828 w 779830"/>
              <a:gd name="connsiteY14" fmla="*/ 0 h 2449001"/>
              <a:gd name="connsiteX15" fmla="*/ 552904 w 779830"/>
              <a:gd name="connsiteY15" fmla="*/ 0 h 2449001"/>
              <a:gd name="connsiteX16" fmla="*/ 684102 w 779830"/>
              <a:gd name="connsiteY16" fmla="*/ 962108 h 2449001"/>
              <a:gd name="connsiteX17" fmla="*/ 719882 w 779830"/>
              <a:gd name="connsiteY17" fmla="*/ 1307990 h 2449001"/>
              <a:gd name="connsiteX18" fmla="*/ 409781 w 779830"/>
              <a:gd name="connsiteY18" fmla="*/ 1268233 h 2449001"/>
              <a:gd name="connsiteX19" fmla="*/ 99681 w 779830"/>
              <a:gd name="connsiteY19" fmla="*/ 1288111 h 2449001"/>
              <a:gd name="connsiteX20" fmla="*/ 119559 w 779830"/>
              <a:gd name="connsiteY20" fmla="*/ 1017766 h 2449001"/>
              <a:gd name="connsiteX21" fmla="*/ 238828 w 779830"/>
              <a:gd name="connsiteY21" fmla="*/ 0 h 2449001"/>
              <a:gd name="connsiteX0" fmla="*/ 425766 w 779911"/>
              <a:gd name="connsiteY0" fmla="*/ 1331843 h 2449001"/>
              <a:gd name="connsiteX1" fmla="*/ 537085 w 779911"/>
              <a:gd name="connsiteY1" fmla="*/ 1379551 h 2449001"/>
              <a:gd name="connsiteX2" fmla="*/ 758515 w 779911"/>
              <a:gd name="connsiteY2" fmla="*/ 1406369 h 2449001"/>
              <a:gd name="connsiteX3" fmla="*/ 620573 w 779911"/>
              <a:gd name="connsiteY3" fmla="*/ 1741335 h 2449001"/>
              <a:gd name="connsiteX4" fmla="*/ 604670 w 779911"/>
              <a:gd name="connsiteY4" fmla="*/ 2441050 h 2449001"/>
              <a:gd name="connsiteX5" fmla="*/ 314448 w 779911"/>
              <a:gd name="connsiteY5" fmla="*/ 2445025 h 2449001"/>
              <a:gd name="connsiteX6" fmla="*/ 207105 w 779911"/>
              <a:gd name="connsiteY6" fmla="*/ 1673750 h 2449001"/>
              <a:gd name="connsiteX7" fmla="*/ 203130 w 779911"/>
              <a:gd name="connsiteY7" fmla="*/ 2441050 h 2449001"/>
              <a:gd name="connsiteX8" fmla="*/ 131568 w 779911"/>
              <a:gd name="connsiteY8" fmla="*/ 2449001 h 2449001"/>
              <a:gd name="connsiteX9" fmla="*/ 371 w 779911"/>
              <a:gd name="connsiteY9" fmla="*/ 1701579 h 2449001"/>
              <a:gd name="connsiteX10" fmla="*/ 95884 w 779911"/>
              <a:gd name="connsiteY10" fmla="*/ 1597201 h 2449001"/>
              <a:gd name="connsiteX11" fmla="*/ 84413 w 779911"/>
              <a:gd name="connsiteY11" fmla="*/ 1389262 h 2449001"/>
              <a:gd name="connsiteX12" fmla="*/ 334326 w 779911"/>
              <a:gd name="connsiteY12" fmla="*/ 1375575 h 2449001"/>
              <a:gd name="connsiteX13" fmla="*/ 425766 w 779911"/>
              <a:gd name="connsiteY13" fmla="*/ 1331843 h 2449001"/>
              <a:gd name="connsiteX14" fmla="*/ 238909 w 779911"/>
              <a:gd name="connsiteY14" fmla="*/ 0 h 2449001"/>
              <a:gd name="connsiteX15" fmla="*/ 552985 w 779911"/>
              <a:gd name="connsiteY15" fmla="*/ 0 h 2449001"/>
              <a:gd name="connsiteX16" fmla="*/ 684183 w 779911"/>
              <a:gd name="connsiteY16" fmla="*/ 962108 h 2449001"/>
              <a:gd name="connsiteX17" fmla="*/ 719963 w 779911"/>
              <a:gd name="connsiteY17" fmla="*/ 1307990 h 2449001"/>
              <a:gd name="connsiteX18" fmla="*/ 409862 w 779911"/>
              <a:gd name="connsiteY18" fmla="*/ 1268233 h 2449001"/>
              <a:gd name="connsiteX19" fmla="*/ 99762 w 779911"/>
              <a:gd name="connsiteY19" fmla="*/ 1288111 h 2449001"/>
              <a:gd name="connsiteX20" fmla="*/ 119640 w 779911"/>
              <a:gd name="connsiteY20" fmla="*/ 1017766 h 2449001"/>
              <a:gd name="connsiteX21" fmla="*/ 238909 w 779911"/>
              <a:gd name="connsiteY21" fmla="*/ 0 h 2449001"/>
              <a:gd name="connsiteX0" fmla="*/ 425696 w 779841"/>
              <a:gd name="connsiteY0" fmla="*/ 1331843 h 2449001"/>
              <a:gd name="connsiteX1" fmla="*/ 537015 w 779841"/>
              <a:gd name="connsiteY1" fmla="*/ 1379551 h 2449001"/>
              <a:gd name="connsiteX2" fmla="*/ 758445 w 779841"/>
              <a:gd name="connsiteY2" fmla="*/ 1406369 h 2449001"/>
              <a:gd name="connsiteX3" fmla="*/ 620503 w 779841"/>
              <a:gd name="connsiteY3" fmla="*/ 1741335 h 2449001"/>
              <a:gd name="connsiteX4" fmla="*/ 604600 w 779841"/>
              <a:gd name="connsiteY4" fmla="*/ 2441050 h 2449001"/>
              <a:gd name="connsiteX5" fmla="*/ 314378 w 779841"/>
              <a:gd name="connsiteY5" fmla="*/ 2445025 h 2449001"/>
              <a:gd name="connsiteX6" fmla="*/ 207035 w 779841"/>
              <a:gd name="connsiteY6" fmla="*/ 1673750 h 2449001"/>
              <a:gd name="connsiteX7" fmla="*/ 203060 w 779841"/>
              <a:gd name="connsiteY7" fmla="*/ 2441050 h 2449001"/>
              <a:gd name="connsiteX8" fmla="*/ 131498 w 779841"/>
              <a:gd name="connsiteY8" fmla="*/ 2449001 h 2449001"/>
              <a:gd name="connsiteX9" fmla="*/ 301 w 779841"/>
              <a:gd name="connsiteY9" fmla="*/ 1701579 h 2449001"/>
              <a:gd name="connsiteX10" fmla="*/ 95814 w 779841"/>
              <a:gd name="connsiteY10" fmla="*/ 1597201 h 2449001"/>
              <a:gd name="connsiteX11" fmla="*/ 84343 w 779841"/>
              <a:gd name="connsiteY11" fmla="*/ 1389262 h 2449001"/>
              <a:gd name="connsiteX12" fmla="*/ 334256 w 779841"/>
              <a:gd name="connsiteY12" fmla="*/ 1375575 h 2449001"/>
              <a:gd name="connsiteX13" fmla="*/ 425696 w 779841"/>
              <a:gd name="connsiteY13" fmla="*/ 1331843 h 2449001"/>
              <a:gd name="connsiteX14" fmla="*/ 238839 w 779841"/>
              <a:gd name="connsiteY14" fmla="*/ 0 h 2449001"/>
              <a:gd name="connsiteX15" fmla="*/ 552915 w 779841"/>
              <a:gd name="connsiteY15" fmla="*/ 0 h 2449001"/>
              <a:gd name="connsiteX16" fmla="*/ 684113 w 779841"/>
              <a:gd name="connsiteY16" fmla="*/ 962108 h 2449001"/>
              <a:gd name="connsiteX17" fmla="*/ 719893 w 779841"/>
              <a:gd name="connsiteY17" fmla="*/ 1307990 h 2449001"/>
              <a:gd name="connsiteX18" fmla="*/ 409792 w 779841"/>
              <a:gd name="connsiteY18" fmla="*/ 1268233 h 2449001"/>
              <a:gd name="connsiteX19" fmla="*/ 99692 w 779841"/>
              <a:gd name="connsiteY19" fmla="*/ 1288111 h 2449001"/>
              <a:gd name="connsiteX20" fmla="*/ 119570 w 779841"/>
              <a:gd name="connsiteY20" fmla="*/ 1017766 h 2449001"/>
              <a:gd name="connsiteX21" fmla="*/ 238839 w 779841"/>
              <a:gd name="connsiteY21" fmla="*/ 0 h 2449001"/>
              <a:gd name="connsiteX0" fmla="*/ 425696 w 794874"/>
              <a:gd name="connsiteY0" fmla="*/ 1331843 h 2449001"/>
              <a:gd name="connsiteX1" fmla="*/ 537015 w 794874"/>
              <a:gd name="connsiteY1" fmla="*/ 1379551 h 2449001"/>
              <a:gd name="connsiteX2" fmla="*/ 758445 w 794874"/>
              <a:gd name="connsiteY2" fmla="*/ 1406369 h 2449001"/>
              <a:gd name="connsiteX3" fmla="*/ 620503 w 794874"/>
              <a:gd name="connsiteY3" fmla="*/ 1741335 h 2449001"/>
              <a:gd name="connsiteX4" fmla="*/ 604600 w 794874"/>
              <a:gd name="connsiteY4" fmla="*/ 2441050 h 2449001"/>
              <a:gd name="connsiteX5" fmla="*/ 314378 w 794874"/>
              <a:gd name="connsiteY5" fmla="*/ 2445025 h 2449001"/>
              <a:gd name="connsiteX6" fmla="*/ 207035 w 794874"/>
              <a:gd name="connsiteY6" fmla="*/ 1673750 h 2449001"/>
              <a:gd name="connsiteX7" fmla="*/ 203060 w 794874"/>
              <a:gd name="connsiteY7" fmla="*/ 2441050 h 2449001"/>
              <a:gd name="connsiteX8" fmla="*/ 131498 w 794874"/>
              <a:gd name="connsiteY8" fmla="*/ 2449001 h 2449001"/>
              <a:gd name="connsiteX9" fmla="*/ 301 w 794874"/>
              <a:gd name="connsiteY9" fmla="*/ 1701579 h 2449001"/>
              <a:gd name="connsiteX10" fmla="*/ 95814 w 794874"/>
              <a:gd name="connsiteY10" fmla="*/ 1597201 h 2449001"/>
              <a:gd name="connsiteX11" fmla="*/ 84343 w 794874"/>
              <a:gd name="connsiteY11" fmla="*/ 1389262 h 2449001"/>
              <a:gd name="connsiteX12" fmla="*/ 334256 w 794874"/>
              <a:gd name="connsiteY12" fmla="*/ 1375575 h 2449001"/>
              <a:gd name="connsiteX13" fmla="*/ 425696 w 794874"/>
              <a:gd name="connsiteY13" fmla="*/ 1331843 h 2449001"/>
              <a:gd name="connsiteX14" fmla="*/ 238839 w 794874"/>
              <a:gd name="connsiteY14" fmla="*/ 0 h 2449001"/>
              <a:gd name="connsiteX15" fmla="*/ 552915 w 794874"/>
              <a:gd name="connsiteY15" fmla="*/ 0 h 2449001"/>
              <a:gd name="connsiteX16" fmla="*/ 684113 w 794874"/>
              <a:gd name="connsiteY16" fmla="*/ 962108 h 2449001"/>
              <a:gd name="connsiteX17" fmla="*/ 719893 w 794874"/>
              <a:gd name="connsiteY17" fmla="*/ 1307990 h 2449001"/>
              <a:gd name="connsiteX18" fmla="*/ 409792 w 794874"/>
              <a:gd name="connsiteY18" fmla="*/ 1268233 h 2449001"/>
              <a:gd name="connsiteX19" fmla="*/ 99692 w 794874"/>
              <a:gd name="connsiteY19" fmla="*/ 1288111 h 2449001"/>
              <a:gd name="connsiteX20" fmla="*/ 119570 w 794874"/>
              <a:gd name="connsiteY20" fmla="*/ 1017766 h 2449001"/>
              <a:gd name="connsiteX21" fmla="*/ 238839 w 794874"/>
              <a:gd name="connsiteY21" fmla="*/ 0 h 2449001"/>
              <a:gd name="connsiteX0" fmla="*/ 425696 w 794874"/>
              <a:gd name="connsiteY0" fmla="*/ 1331843 h 2449001"/>
              <a:gd name="connsiteX1" fmla="*/ 537015 w 794874"/>
              <a:gd name="connsiteY1" fmla="*/ 1379551 h 2449001"/>
              <a:gd name="connsiteX2" fmla="*/ 758445 w 794874"/>
              <a:gd name="connsiteY2" fmla="*/ 1406369 h 2449001"/>
              <a:gd name="connsiteX3" fmla="*/ 620503 w 794874"/>
              <a:gd name="connsiteY3" fmla="*/ 1741335 h 2449001"/>
              <a:gd name="connsiteX4" fmla="*/ 604600 w 794874"/>
              <a:gd name="connsiteY4" fmla="*/ 2441050 h 2449001"/>
              <a:gd name="connsiteX5" fmla="*/ 314378 w 794874"/>
              <a:gd name="connsiteY5" fmla="*/ 2445025 h 2449001"/>
              <a:gd name="connsiteX6" fmla="*/ 207035 w 794874"/>
              <a:gd name="connsiteY6" fmla="*/ 1673750 h 2449001"/>
              <a:gd name="connsiteX7" fmla="*/ 203060 w 794874"/>
              <a:gd name="connsiteY7" fmla="*/ 2441050 h 2449001"/>
              <a:gd name="connsiteX8" fmla="*/ 131498 w 794874"/>
              <a:gd name="connsiteY8" fmla="*/ 2449001 h 2449001"/>
              <a:gd name="connsiteX9" fmla="*/ 301 w 794874"/>
              <a:gd name="connsiteY9" fmla="*/ 1701579 h 2449001"/>
              <a:gd name="connsiteX10" fmla="*/ 95814 w 794874"/>
              <a:gd name="connsiteY10" fmla="*/ 1597201 h 2449001"/>
              <a:gd name="connsiteX11" fmla="*/ 84343 w 794874"/>
              <a:gd name="connsiteY11" fmla="*/ 1389262 h 2449001"/>
              <a:gd name="connsiteX12" fmla="*/ 334256 w 794874"/>
              <a:gd name="connsiteY12" fmla="*/ 1375575 h 2449001"/>
              <a:gd name="connsiteX13" fmla="*/ 425696 w 794874"/>
              <a:gd name="connsiteY13" fmla="*/ 1331843 h 2449001"/>
              <a:gd name="connsiteX14" fmla="*/ 238839 w 794874"/>
              <a:gd name="connsiteY14" fmla="*/ 0 h 2449001"/>
              <a:gd name="connsiteX15" fmla="*/ 552915 w 794874"/>
              <a:gd name="connsiteY15" fmla="*/ 0 h 2449001"/>
              <a:gd name="connsiteX16" fmla="*/ 684113 w 794874"/>
              <a:gd name="connsiteY16" fmla="*/ 962108 h 2449001"/>
              <a:gd name="connsiteX17" fmla="*/ 719893 w 794874"/>
              <a:gd name="connsiteY17" fmla="*/ 1307990 h 2449001"/>
              <a:gd name="connsiteX18" fmla="*/ 409792 w 794874"/>
              <a:gd name="connsiteY18" fmla="*/ 1268233 h 2449001"/>
              <a:gd name="connsiteX19" fmla="*/ 99692 w 794874"/>
              <a:gd name="connsiteY19" fmla="*/ 1288111 h 2449001"/>
              <a:gd name="connsiteX20" fmla="*/ 133257 w 794874"/>
              <a:gd name="connsiteY20" fmla="*/ 945913 h 2449001"/>
              <a:gd name="connsiteX21" fmla="*/ 238839 w 794874"/>
              <a:gd name="connsiteY21" fmla="*/ 0 h 2449001"/>
              <a:gd name="connsiteX0" fmla="*/ 425696 w 794874"/>
              <a:gd name="connsiteY0" fmla="*/ 1331843 h 2449001"/>
              <a:gd name="connsiteX1" fmla="*/ 537015 w 794874"/>
              <a:gd name="connsiteY1" fmla="*/ 1379551 h 2449001"/>
              <a:gd name="connsiteX2" fmla="*/ 758445 w 794874"/>
              <a:gd name="connsiteY2" fmla="*/ 1406369 h 2449001"/>
              <a:gd name="connsiteX3" fmla="*/ 620503 w 794874"/>
              <a:gd name="connsiteY3" fmla="*/ 1741335 h 2449001"/>
              <a:gd name="connsiteX4" fmla="*/ 604600 w 794874"/>
              <a:gd name="connsiteY4" fmla="*/ 2441050 h 2449001"/>
              <a:gd name="connsiteX5" fmla="*/ 314378 w 794874"/>
              <a:gd name="connsiteY5" fmla="*/ 2445025 h 2449001"/>
              <a:gd name="connsiteX6" fmla="*/ 207035 w 794874"/>
              <a:gd name="connsiteY6" fmla="*/ 1673750 h 2449001"/>
              <a:gd name="connsiteX7" fmla="*/ 203060 w 794874"/>
              <a:gd name="connsiteY7" fmla="*/ 2441050 h 2449001"/>
              <a:gd name="connsiteX8" fmla="*/ 131498 w 794874"/>
              <a:gd name="connsiteY8" fmla="*/ 2449001 h 2449001"/>
              <a:gd name="connsiteX9" fmla="*/ 301 w 794874"/>
              <a:gd name="connsiteY9" fmla="*/ 1701579 h 2449001"/>
              <a:gd name="connsiteX10" fmla="*/ 95814 w 794874"/>
              <a:gd name="connsiteY10" fmla="*/ 1597201 h 2449001"/>
              <a:gd name="connsiteX11" fmla="*/ 84343 w 794874"/>
              <a:gd name="connsiteY11" fmla="*/ 1389262 h 2449001"/>
              <a:gd name="connsiteX12" fmla="*/ 334256 w 794874"/>
              <a:gd name="connsiteY12" fmla="*/ 1375575 h 2449001"/>
              <a:gd name="connsiteX13" fmla="*/ 425696 w 794874"/>
              <a:gd name="connsiteY13" fmla="*/ 1331843 h 2449001"/>
              <a:gd name="connsiteX14" fmla="*/ 238839 w 794874"/>
              <a:gd name="connsiteY14" fmla="*/ 0 h 2449001"/>
              <a:gd name="connsiteX15" fmla="*/ 552915 w 794874"/>
              <a:gd name="connsiteY15" fmla="*/ 0 h 2449001"/>
              <a:gd name="connsiteX16" fmla="*/ 684113 w 794874"/>
              <a:gd name="connsiteY16" fmla="*/ 962108 h 2449001"/>
              <a:gd name="connsiteX17" fmla="*/ 719893 w 794874"/>
              <a:gd name="connsiteY17" fmla="*/ 1307990 h 2449001"/>
              <a:gd name="connsiteX18" fmla="*/ 409792 w 794874"/>
              <a:gd name="connsiteY18" fmla="*/ 1268233 h 2449001"/>
              <a:gd name="connsiteX19" fmla="*/ 99692 w 794874"/>
              <a:gd name="connsiteY19" fmla="*/ 1288111 h 2449001"/>
              <a:gd name="connsiteX20" fmla="*/ 133257 w 794874"/>
              <a:gd name="connsiteY20" fmla="*/ 945913 h 2449001"/>
              <a:gd name="connsiteX21" fmla="*/ 238839 w 794874"/>
              <a:gd name="connsiteY21" fmla="*/ 0 h 2449001"/>
              <a:gd name="connsiteX0" fmla="*/ 425696 w 794874"/>
              <a:gd name="connsiteY0" fmla="*/ 1331843 h 2449001"/>
              <a:gd name="connsiteX1" fmla="*/ 537015 w 794874"/>
              <a:gd name="connsiteY1" fmla="*/ 1379551 h 2449001"/>
              <a:gd name="connsiteX2" fmla="*/ 758445 w 794874"/>
              <a:gd name="connsiteY2" fmla="*/ 1406369 h 2449001"/>
              <a:gd name="connsiteX3" fmla="*/ 620503 w 794874"/>
              <a:gd name="connsiteY3" fmla="*/ 1741335 h 2449001"/>
              <a:gd name="connsiteX4" fmla="*/ 604600 w 794874"/>
              <a:gd name="connsiteY4" fmla="*/ 2441050 h 2449001"/>
              <a:gd name="connsiteX5" fmla="*/ 314378 w 794874"/>
              <a:gd name="connsiteY5" fmla="*/ 2445025 h 2449001"/>
              <a:gd name="connsiteX6" fmla="*/ 207035 w 794874"/>
              <a:gd name="connsiteY6" fmla="*/ 1673750 h 2449001"/>
              <a:gd name="connsiteX7" fmla="*/ 203060 w 794874"/>
              <a:gd name="connsiteY7" fmla="*/ 2441050 h 2449001"/>
              <a:gd name="connsiteX8" fmla="*/ 131498 w 794874"/>
              <a:gd name="connsiteY8" fmla="*/ 2449001 h 2449001"/>
              <a:gd name="connsiteX9" fmla="*/ 301 w 794874"/>
              <a:gd name="connsiteY9" fmla="*/ 1701579 h 2449001"/>
              <a:gd name="connsiteX10" fmla="*/ 95814 w 794874"/>
              <a:gd name="connsiteY10" fmla="*/ 1597201 h 2449001"/>
              <a:gd name="connsiteX11" fmla="*/ 84343 w 794874"/>
              <a:gd name="connsiteY11" fmla="*/ 1389262 h 2449001"/>
              <a:gd name="connsiteX12" fmla="*/ 334256 w 794874"/>
              <a:gd name="connsiteY12" fmla="*/ 1375575 h 2449001"/>
              <a:gd name="connsiteX13" fmla="*/ 425696 w 794874"/>
              <a:gd name="connsiteY13" fmla="*/ 1331843 h 2449001"/>
              <a:gd name="connsiteX14" fmla="*/ 218310 w 794874"/>
              <a:gd name="connsiteY14" fmla="*/ 0 h 2449001"/>
              <a:gd name="connsiteX15" fmla="*/ 552915 w 794874"/>
              <a:gd name="connsiteY15" fmla="*/ 0 h 2449001"/>
              <a:gd name="connsiteX16" fmla="*/ 684113 w 794874"/>
              <a:gd name="connsiteY16" fmla="*/ 962108 h 2449001"/>
              <a:gd name="connsiteX17" fmla="*/ 719893 w 794874"/>
              <a:gd name="connsiteY17" fmla="*/ 1307990 h 2449001"/>
              <a:gd name="connsiteX18" fmla="*/ 409792 w 794874"/>
              <a:gd name="connsiteY18" fmla="*/ 1268233 h 2449001"/>
              <a:gd name="connsiteX19" fmla="*/ 99692 w 794874"/>
              <a:gd name="connsiteY19" fmla="*/ 1288111 h 2449001"/>
              <a:gd name="connsiteX20" fmla="*/ 133257 w 794874"/>
              <a:gd name="connsiteY20" fmla="*/ 945913 h 2449001"/>
              <a:gd name="connsiteX21" fmla="*/ 218310 w 794874"/>
              <a:gd name="connsiteY21" fmla="*/ 0 h 2449001"/>
              <a:gd name="connsiteX0" fmla="*/ 425696 w 794874"/>
              <a:gd name="connsiteY0" fmla="*/ 1331843 h 2449001"/>
              <a:gd name="connsiteX1" fmla="*/ 537015 w 794874"/>
              <a:gd name="connsiteY1" fmla="*/ 1379551 h 2449001"/>
              <a:gd name="connsiteX2" fmla="*/ 758445 w 794874"/>
              <a:gd name="connsiteY2" fmla="*/ 1406369 h 2449001"/>
              <a:gd name="connsiteX3" fmla="*/ 620503 w 794874"/>
              <a:gd name="connsiteY3" fmla="*/ 1741335 h 2449001"/>
              <a:gd name="connsiteX4" fmla="*/ 604600 w 794874"/>
              <a:gd name="connsiteY4" fmla="*/ 2441050 h 2449001"/>
              <a:gd name="connsiteX5" fmla="*/ 314378 w 794874"/>
              <a:gd name="connsiteY5" fmla="*/ 2445025 h 2449001"/>
              <a:gd name="connsiteX6" fmla="*/ 207035 w 794874"/>
              <a:gd name="connsiteY6" fmla="*/ 1673750 h 2449001"/>
              <a:gd name="connsiteX7" fmla="*/ 203060 w 794874"/>
              <a:gd name="connsiteY7" fmla="*/ 2441050 h 2449001"/>
              <a:gd name="connsiteX8" fmla="*/ 131498 w 794874"/>
              <a:gd name="connsiteY8" fmla="*/ 2449001 h 2449001"/>
              <a:gd name="connsiteX9" fmla="*/ 301 w 794874"/>
              <a:gd name="connsiteY9" fmla="*/ 1701579 h 2449001"/>
              <a:gd name="connsiteX10" fmla="*/ 95814 w 794874"/>
              <a:gd name="connsiteY10" fmla="*/ 1597201 h 2449001"/>
              <a:gd name="connsiteX11" fmla="*/ 84343 w 794874"/>
              <a:gd name="connsiteY11" fmla="*/ 1389262 h 2449001"/>
              <a:gd name="connsiteX12" fmla="*/ 334256 w 794874"/>
              <a:gd name="connsiteY12" fmla="*/ 1375575 h 2449001"/>
              <a:gd name="connsiteX13" fmla="*/ 425696 w 794874"/>
              <a:gd name="connsiteY13" fmla="*/ 1331843 h 2449001"/>
              <a:gd name="connsiteX14" fmla="*/ 218310 w 794874"/>
              <a:gd name="connsiteY14" fmla="*/ 0 h 2449001"/>
              <a:gd name="connsiteX15" fmla="*/ 570023 w 794874"/>
              <a:gd name="connsiteY15" fmla="*/ 3422 h 2449001"/>
              <a:gd name="connsiteX16" fmla="*/ 684113 w 794874"/>
              <a:gd name="connsiteY16" fmla="*/ 962108 h 2449001"/>
              <a:gd name="connsiteX17" fmla="*/ 719893 w 794874"/>
              <a:gd name="connsiteY17" fmla="*/ 1307990 h 2449001"/>
              <a:gd name="connsiteX18" fmla="*/ 409792 w 794874"/>
              <a:gd name="connsiteY18" fmla="*/ 1268233 h 2449001"/>
              <a:gd name="connsiteX19" fmla="*/ 99692 w 794874"/>
              <a:gd name="connsiteY19" fmla="*/ 1288111 h 2449001"/>
              <a:gd name="connsiteX20" fmla="*/ 133257 w 794874"/>
              <a:gd name="connsiteY20" fmla="*/ 945913 h 2449001"/>
              <a:gd name="connsiteX21" fmla="*/ 218310 w 794874"/>
              <a:gd name="connsiteY21" fmla="*/ 0 h 2449001"/>
              <a:gd name="connsiteX0" fmla="*/ 425696 w 794874"/>
              <a:gd name="connsiteY0" fmla="*/ 1331843 h 2449001"/>
              <a:gd name="connsiteX1" fmla="*/ 537015 w 794874"/>
              <a:gd name="connsiteY1" fmla="*/ 1379551 h 2449001"/>
              <a:gd name="connsiteX2" fmla="*/ 758445 w 794874"/>
              <a:gd name="connsiteY2" fmla="*/ 1406369 h 2449001"/>
              <a:gd name="connsiteX3" fmla="*/ 620503 w 794874"/>
              <a:gd name="connsiteY3" fmla="*/ 1741335 h 2449001"/>
              <a:gd name="connsiteX4" fmla="*/ 604600 w 794874"/>
              <a:gd name="connsiteY4" fmla="*/ 2441050 h 2449001"/>
              <a:gd name="connsiteX5" fmla="*/ 314378 w 794874"/>
              <a:gd name="connsiteY5" fmla="*/ 2445025 h 2449001"/>
              <a:gd name="connsiteX6" fmla="*/ 207035 w 794874"/>
              <a:gd name="connsiteY6" fmla="*/ 1673750 h 2449001"/>
              <a:gd name="connsiteX7" fmla="*/ 203060 w 794874"/>
              <a:gd name="connsiteY7" fmla="*/ 2441050 h 2449001"/>
              <a:gd name="connsiteX8" fmla="*/ 131498 w 794874"/>
              <a:gd name="connsiteY8" fmla="*/ 2449001 h 2449001"/>
              <a:gd name="connsiteX9" fmla="*/ 301 w 794874"/>
              <a:gd name="connsiteY9" fmla="*/ 1701579 h 2449001"/>
              <a:gd name="connsiteX10" fmla="*/ 95814 w 794874"/>
              <a:gd name="connsiteY10" fmla="*/ 1597201 h 2449001"/>
              <a:gd name="connsiteX11" fmla="*/ 84343 w 794874"/>
              <a:gd name="connsiteY11" fmla="*/ 1389262 h 2449001"/>
              <a:gd name="connsiteX12" fmla="*/ 334256 w 794874"/>
              <a:gd name="connsiteY12" fmla="*/ 1375575 h 2449001"/>
              <a:gd name="connsiteX13" fmla="*/ 425696 w 794874"/>
              <a:gd name="connsiteY13" fmla="*/ 1331843 h 2449001"/>
              <a:gd name="connsiteX14" fmla="*/ 218310 w 794874"/>
              <a:gd name="connsiteY14" fmla="*/ 0 h 2449001"/>
              <a:gd name="connsiteX15" fmla="*/ 570023 w 794874"/>
              <a:gd name="connsiteY15" fmla="*/ 3422 h 2449001"/>
              <a:gd name="connsiteX16" fmla="*/ 684113 w 794874"/>
              <a:gd name="connsiteY16" fmla="*/ 962108 h 2449001"/>
              <a:gd name="connsiteX17" fmla="*/ 719893 w 794874"/>
              <a:gd name="connsiteY17" fmla="*/ 1307990 h 2449001"/>
              <a:gd name="connsiteX18" fmla="*/ 409792 w 794874"/>
              <a:gd name="connsiteY18" fmla="*/ 1268233 h 2449001"/>
              <a:gd name="connsiteX19" fmla="*/ 99692 w 794874"/>
              <a:gd name="connsiteY19" fmla="*/ 1288111 h 2449001"/>
              <a:gd name="connsiteX20" fmla="*/ 133257 w 794874"/>
              <a:gd name="connsiteY20" fmla="*/ 945913 h 2449001"/>
              <a:gd name="connsiteX21" fmla="*/ 218310 w 794874"/>
              <a:gd name="connsiteY21" fmla="*/ 0 h 2449001"/>
              <a:gd name="connsiteX0" fmla="*/ 425696 w 794874"/>
              <a:gd name="connsiteY0" fmla="*/ 1331843 h 2449001"/>
              <a:gd name="connsiteX1" fmla="*/ 537015 w 794874"/>
              <a:gd name="connsiteY1" fmla="*/ 1379551 h 2449001"/>
              <a:gd name="connsiteX2" fmla="*/ 758445 w 794874"/>
              <a:gd name="connsiteY2" fmla="*/ 1406369 h 2449001"/>
              <a:gd name="connsiteX3" fmla="*/ 620503 w 794874"/>
              <a:gd name="connsiteY3" fmla="*/ 1741335 h 2449001"/>
              <a:gd name="connsiteX4" fmla="*/ 604600 w 794874"/>
              <a:gd name="connsiteY4" fmla="*/ 2441050 h 2449001"/>
              <a:gd name="connsiteX5" fmla="*/ 314378 w 794874"/>
              <a:gd name="connsiteY5" fmla="*/ 2445025 h 2449001"/>
              <a:gd name="connsiteX6" fmla="*/ 207035 w 794874"/>
              <a:gd name="connsiteY6" fmla="*/ 1673750 h 2449001"/>
              <a:gd name="connsiteX7" fmla="*/ 203060 w 794874"/>
              <a:gd name="connsiteY7" fmla="*/ 2441050 h 2449001"/>
              <a:gd name="connsiteX8" fmla="*/ 131498 w 794874"/>
              <a:gd name="connsiteY8" fmla="*/ 2449001 h 2449001"/>
              <a:gd name="connsiteX9" fmla="*/ 301 w 794874"/>
              <a:gd name="connsiteY9" fmla="*/ 1701579 h 2449001"/>
              <a:gd name="connsiteX10" fmla="*/ 95814 w 794874"/>
              <a:gd name="connsiteY10" fmla="*/ 1597201 h 2449001"/>
              <a:gd name="connsiteX11" fmla="*/ 84343 w 794874"/>
              <a:gd name="connsiteY11" fmla="*/ 1389262 h 2449001"/>
              <a:gd name="connsiteX12" fmla="*/ 334256 w 794874"/>
              <a:gd name="connsiteY12" fmla="*/ 1375575 h 2449001"/>
              <a:gd name="connsiteX13" fmla="*/ 425696 w 794874"/>
              <a:gd name="connsiteY13" fmla="*/ 1331843 h 2449001"/>
              <a:gd name="connsiteX14" fmla="*/ 218310 w 794874"/>
              <a:gd name="connsiteY14" fmla="*/ 0 h 2449001"/>
              <a:gd name="connsiteX15" fmla="*/ 570023 w 794874"/>
              <a:gd name="connsiteY15" fmla="*/ 3422 h 2449001"/>
              <a:gd name="connsiteX16" fmla="*/ 684113 w 794874"/>
              <a:gd name="connsiteY16" fmla="*/ 962108 h 2449001"/>
              <a:gd name="connsiteX17" fmla="*/ 719893 w 794874"/>
              <a:gd name="connsiteY17" fmla="*/ 1307990 h 2449001"/>
              <a:gd name="connsiteX18" fmla="*/ 409792 w 794874"/>
              <a:gd name="connsiteY18" fmla="*/ 1268233 h 2449001"/>
              <a:gd name="connsiteX19" fmla="*/ 99692 w 794874"/>
              <a:gd name="connsiteY19" fmla="*/ 1288111 h 2449001"/>
              <a:gd name="connsiteX20" fmla="*/ 133257 w 794874"/>
              <a:gd name="connsiteY20" fmla="*/ 945913 h 2449001"/>
              <a:gd name="connsiteX21" fmla="*/ 218310 w 794874"/>
              <a:gd name="connsiteY21" fmla="*/ 0 h 2449001"/>
              <a:gd name="connsiteX0" fmla="*/ 425696 w 791314"/>
              <a:gd name="connsiteY0" fmla="*/ 1331843 h 2449001"/>
              <a:gd name="connsiteX1" fmla="*/ 537015 w 791314"/>
              <a:gd name="connsiteY1" fmla="*/ 1379551 h 2449001"/>
              <a:gd name="connsiteX2" fmla="*/ 758445 w 791314"/>
              <a:gd name="connsiteY2" fmla="*/ 1406369 h 2449001"/>
              <a:gd name="connsiteX3" fmla="*/ 620503 w 791314"/>
              <a:gd name="connsiteY3" fmla="*/ 1741335 h 2449001"/>
              <a:gd name="connsiteX4" fmla="*/ 604600 w 791314"/>
              <a:gd name="connsiteY4" fmla="*/ 2441050 h 2449001"/>
              <a:gd name="connsiteX5" fmla="*/ 314378 w 791314"/>
              <a:gd name="connsiteY5" fmla="*/ 2445025 h 2449001"/>
              <a:gd name="connsiteX6" fmla="*/ 207035 w 791314"/>
              <a:gd name="connsiteY6" fmla="*/ 1673750 h 2449001"/>
              <a:gd name="connsiteX7" fmla="*/ 203060 w 791314"/>
              <a:gd name="connsiteY7" fmla="*/ 2441050 h 2449001"/>
              <a:gd name="connsiteX8" fmla="*/ 131498 w 791314"/>
              <a:gd name="connsiteY8" fmla="*/ 2449001 h 2449001"/>
              <a:gd name="connsiteX9" fmla="*/ 301 w 791314"/>
              <a:gd name="connsiteY9" fmla="*/ 1701579 h 2449001"/>
              <a:gd name="connsiteX10" fmla="*/ 95814 w 791314"/>
              <a:gd name="connsiteY10" fmla="*/ 1597201 h 2449001"/>
              <a:gd name="connsiteX11" fmla="*/ 84343 w 791314"/>
              <a:gd name="connsiteY11" fmla="*/ 1389262 h 2449001"/>
              <a:gd name="connsiteX12" fmla="*/ 334256 w 791314"/>
              <a:gd name="connsiteY12" fmla="*/ 1375575 h 2449001"/>
              <a:gd name="connsiteX13" fmla="*/ 425696 w 791314"/>
              <a:gd name="connsiteY13" fmla="*/ 1331843 h 2449001"/>
              <a:gd name="connsiteX14" fmla="*/ 218310 w 791314"/>
              <a:gd name="connsiteY14" fmla="*/ 0 h 2449001"/>
              <a:gd name="connsiteX15" fmla="*/ 570023 w 791314"/>
              <a:gd name="connsiteY15" fmla="*/ 3422 h 2449001"/>
              <a:gd name="connsiteX16" fmla="*/ 677271 w 791314"/>
              <a:gd name="connsiteY16" fmla="*/ 938156 h 2449001"/>
              <a:gd name="connsiteX17" fmla="*/ 719893 w 791314"/>
              <a:gd name="connsiteY17" fmla="*/ 1307990 h 2449001"/>
              <a:gd name="connsiteX18" fmla="*/ 409792 w 791314"/>
              <a:gd name="connsiteY18" fmla="*/ 1268233 h 2449001"/>
              <a:gd name="connsiteX19" fmla="*/ 99692 w 791314"/>
              <a:gd name="connsiteY19" fmla="*/ 1288111 h 2449001"/>
              <a:gd name="connsiteX20" fmla="*/ 133257 w 791314"/>
              <a:gd name="connsiteY20" fmla="*/ 945913 h 2449001"/>
              <a:gd name="connsiteX21" fmla="*/ 218310 w 791314"/>
              <a:gd name="connsiteY21" fmla="*/ 0 h 2449001"/>
              <a:gd name="connsiteX0" fmla="*/ 425696 w 791740"/>
              <a:gd name="connsiteY0" fmla="*/ 1331843 h 2449001"/>
              <a:gd name="connsiteX1" fmla="*/ 537015 w 791740"/>
              <a:gd name="connsiteY1" fmla="*/ 1379551 h 2449001"/>
              <a:gd name="connsiteX2" fmla="*/ 775553 w 791740"/>
              <a:gd name="connsiteY2" fmla="*/ 1406369 h 2449001"/>
              <a:gd name="connsiteX3" fmla="*/ 620503 w 791740"/>
              <a:gd name="connsiteY3" fmla="*/ 1741335 h 2449001"/>
              <a:gd name="connsiteX4" fmla="*/ 604600 w 791740"/>
              <a:gd name="connsiteY4" fmla="*/ 2441050 h 2449001"/>
              <a:gd name="connsiteX5" fmla="*/ 314378 w 791740"/>
              <a:gd name="connsiteY5" fmla="*/ 2445025 h 2449001"/>
              <a:gd name="connsiteX6" fmla="*/ 207035 w 791740"/>
              <a:gd name="connsiteY6" fmla="*/ 1673750 h 2449001"/>
              <a:gd name="connsiteX7" fmla="*/ 203060 w 791740"/>
              <a:gd name="connsiteY7" fmla="*/ 2441050 h 2449001"/>
              <a:gd name="connsiteX8" fmla="*/ 131498 w 791740"/>
              <a:gd name="connsiteY8" fmla="*/ 2449001 h 2449001"/>
              <a:gd name="connsiteX9" fmla="*/ 301 w 791740"/>
              <a:gd name="connsiteY9" fmla="*/ 1701579 h 2449001"/>
              <a:gd name="connsiteX10" fmla="*/ 95814 w 791740"/>
              <a:gd name="connsiteY10" fmla="*/ 1597201 h 2449001"/>
              <a:gd name="connsiteX11" fmla="*/ 84343 w 791740"/>
              <a:gd name="connsiteY11" fmla="*/ 1389262 h 2449001"/>
              <a:gd name="connsiteX12" fmla="*/ 334256 w 791740"/>
              <a:gd name="connsiteY12" fmla="*/ 1375575 h 2449001"/>
              <a:gd name="connsiteX13" fmla="*/ 425696 w 791740"/>
              <a:gd name="connsiteY13" fmla="*/ 1331843 h 2449001"/>
              <a:gd name="connsiteX14" fmla="*/ 218310 w 791740"/>
              <a:gd name="connsiteY14" fmla="*/ 0 h 2449001"/>
              <a:gd name="connsiteX15" fmla="*/ 570023 w 791740"/>
              <a:gd name="connsiteY15" fmla="*/ 3422 h 2449001"/>
              <a:gd name="connsiteX16" fmla="*/ 677271 w 791740"/>
              <a:gd name="connsiteY16" fmla="*/ 938156 h 2449001"/>
              <a:gd name="connsiteX17" fmla="*/ 719893 w 791740"/>
              <a:gd name="connsiteY17" fmla="*/ 1307990 h 2449001"/>
              <a:gd name="connsiteX18" fmla="*/ 409792 w 791740"/>
              <a:gd name="connsiteY18" fmla="*/ 1268233 h 2449001"/>
              <a:gd name="connsiteX19" fmla="*/ 99692 w 791740"/>
              <a:gd name="connsiteY19" fmla="*/ 1288111 h 2449001"/>
              <a:gd name="connsiteX20" fmla="*/ 133257 w 791740"/>
              <a:gd name="connsiteY20" fmla="*/ 945913 h 2449001"/>
              <a:gd name="connsiteX21" fmla="*/ 218310 w 791740"/>
              <a:gd name="connsiteY21" fmla="*/ 0 h 2449001"/>
              <a:gd name="connsiteX0" fmla="*/ 425696 w 798638"/>
              <a:gd name="connsiteY0" fmla="*/ 1331843 h 2449001"/>
              <a:gd name="connsiteX1" fmla="*/ 537015 w 798638"/>
              <a:gd name="connsiteY1" fmla="*/ 1379551 h 2449001"/>
              <a:gd name="connsiteX2" fmla="*/ 775553 w 798638"/>
              <a:gd name="connsiteY2" fmla="*/ 1406369 h 2449001"/>
              <a:gd name="connsiteX3" fmla="*/ 620503 w 798638"/>
              <a:gd name="connsiteY3" fmla="*/ 1741335 h 2449001"/>
              <a:gd name="connsiteX4" fmla="*/ 604600 w 798638"/>
              <a:gd name="connsiteY4" fmla="*/ 2441050 h 2449001"/>
              <a:gd name="connsiteX5" fmla="*/ 314378 w 798638"/>
              <a:gd name="connsiteY5" fmla="*/ 2445025 h 2449001"/>
              <a:gd name="connsiteX6" fmla="*/ 207035 w 798638"/>
              <a:gd name="connsiteY6" fmla="*/ 1673750 h 2449001"/>
              <a:gd name="connsiteX7" fmla="*/ 203060 w 798638"/>
              <a:gd name="connsiteY7" fmla="*/ 2441050 h 2449001"/>
              <a:gd name="connsiteX8" fmla="*/ 131498 w 798638"/>
              <a:gd name="connsiteY8" fmla="*/ 2449001 h 2449001"/>
              <a:gd name="connsiteX9" fmla="*/ 301 w 798638"/>
              <a:gd name="connsiteY9" fmla="*/ 1701579 h 2449001"/>
              <a:gd name="connsiteX10" fmla="*/ 95814 w 798638"/>
              <a:gd name="connsiteY10" fmla="*/ 1597201 h 2449001"/>
              <a:gd name="connsiteX11" fmla="*/ 84343 w 798638"/>
              <a:gd name="connsiteY11" fmla="*/ 1389262 h 2449001"/>
              <a:gd name="connsiteX12" fmla="*/ 334256 w 798638"/>
              <a:gd name="connsiteY12" fmla="*/ 1375575 h 2449001"/>
              <a:gd name="connsiteX13" fmla="*/ 425696 w 798638"/>
              <a:gd name="connsiteY13" fmla="*/ 1331843 h 2449001"/>
              <a:gd name="connsiteX14" fmla="*/ 218310 w 798638"/>
              <a:gd name="connsiteY14" fmla="*/ 0 h 2449001"/>
              <a:gd name="connsiteX15" fmla="*/ 570023 w 798638"/>
              <a:gd name="connsiteY15" fmla="*/ 3422 h 2449001"/>
              <a:gd name="connsiteX16" fmla="*/ 677271 w 798638"/>
              <a:gd name="connsiteY16" fmla="*/ 938156 h 2449001"/>
              <a:gd name="connsiteX17" fmla="*/ 719893 w 798638"/>
              <a:gd name="connsiteY17" fmla="*/ 1307990 h 2449001"/>
              <a:gd name="connsiteX18" fmla="*/ 409792 w 798638"/>
              <a:gd name="connsiteY18" fmla="*/ 1268233 h 2449001"/>
              <a:gd name="connsiteX19" fmla="*/ 99692 w 798638"/>
              <a:gd name="connsiteY19" fmla="*/ 1288111 h 2449001"/>
              <a:gd name="connsiteX20" fmla="*/ 133257 w 798638"/>
              <a:gd name="connsiteY20" fmla="*/ 945913 h 2449001"/>
              <a:gd name="connsiteX21" fmla="*/ 218310 w 798638"/>
              <a:gd name="connsiteY21" fmla="*/ 0 h 2449001"/>
              <a:gd name="connsiteX0" fmla="*/ 425696 w 798137"/>
              <a:gd name="connsiteY0" fmla="*/ 1331843 h 2449001"/>
              <a:gd name="connsiteX1" fmla="*/ 537015 w 798137"/>
              <a:gd name="connsiteY1" fmla="*/ 1379551 h 2449001"/>
              <a:gd name="connsiteX2" fmla="*/ 775553 w 798137"/>
              <a:gd name="connsiteY2" fmla="*/ 1406369 h 2449001"/>
              <a:gd name="connsiteX3" fmla="*/ 613659 w 798137"/>
              <a:gd name="connsiteY3" fmla="*/ 1785816 h 2449001"/>
              <a:gd name="connsiteX4" fmla="*/ 604600 w 798137"/>
              <a:gd name="connsiteY4" fmla="*/ 2441050 h 2449001"/>
              <a:gd name="connsiteX5" fmla="*/ 314378 w 798137"/>
              <a:gd name="connsiteY5" fmla="*/ 2445025 h 2449001"/>
              <a:gd name="connsiteX6" fmla="*/ 207035 w 798137"/>
              <a:gd name="connsiteY6" fmla="*/ 1673750 h 2449001"/>
              <a:gd name="connsiteX7" fmla="*/ 203060 w 798137"/>
              <a:gd name="connsiteY7" fmla="*/ 2441050 h 2449001"/>
              <a:gd name="connsiteX8" fmla="*/ 131498 w 798137"/>
              <a:gd name="connsiteY8" fmla="*/ 2449001 h 2449001"/>
              <a:gd name="connsiteX9" fmla="*/ 301 w 798137"/>
              <a:gd name="connsiteY9" fmla="*/ 1701579 h 2449001"/>
              <a:gd name="connsiteX10" fmla="*/ 95814 w 798137"/>
              <a:gd name="connsiteY10" fmla="*/ 1597201 h 2449001"/>
              <a:gd name="connsiteX11" fmla="*/ 84343 w 798137"/>
              <a:gd name="connsiteY11" fmla="*/ 1389262 h 2449001"/>
              <a:gd name="connsiteX12" fmla="*/ 334256 w 798137"/>
              <a:gd name="connsiteY12" fmla="*/ 1375575 h 2449001"/>
              <a:gd name="connsiteX13" fmla="*/ 425696 w 798137"/>
              <a:gd name="connsiteY13" fmla="*/ 1331843 h 2449001"/>
              <a:gd name="connsiteX14" fmla="*/ 218310 w 798137"/>
              <a:gd name="connsiteY14" fmla="*/ 0 h 2449001"/>
              <a:gd name="connsiteX15" fmla="*/ 570023 w 798137"/>
              <a:gd name="connsiteY15" fmla="*/ 3422 h 2449001"/>
              <a:gd name="connsiteX16" fmla="*/ 677271 w 798137"/>
              <a:gd name="connsiteY16" fmla="*/ 938156 h 2449001"/>
              <a:gd name="connsiteX17" fmla="*/ 719893 w 798137"/>
              <a:gd name="connsiteY17" fmla="*/ 1307990 h 2449001"/>
              <a:gd name="connsiteX18" fmla="*/ 409792 w 798137"/>
              <a:gd name="connsiteY18" fmla="*/ 1268233 h 2449001"/>
              <a:gd name="connsiteX19" fmla="*/ 99692 w 798137"/>
              <a:gd name="connsiteY19" fmla="*/ 1288111 h 2449001"/>
              <a:gd name="connsiteX20" fmla="*/ 133257 w 798137"/>
              <a:gd name="connsiteY20" fmla="*/ 945913 h 2449001"/>
              <a:gd name="connsiteX21" fmla="*/ 218310 w 798137"/>
              <a:gd name="connsiteY21" fmla="*/ 0 h 2449001"/>
              <a:gd name="connsiteX0" fmla="*/ 425696 w 797686"/>
              <a:gd name="connsiteY0" fmla="*/ 1331843 h 2449001"/>
              <a:gd name="connsiteX1" fmla="*/ 537015 w 797686"/>
              <a:gd name="connsiteY1" fmla="*/ 1379551 h 2449001"/>
              <a:gd name="connsiteX2" fmla="*/ 775553 w 797686"/>
              <a:gd name="connsiteY2" fmla="*/ 1406369 h 2449001"/>
              <a:gd name="connsiteX3" fmla="*/ 613659 w 797686"/>
              <a:gd name="connsiteY3" fmla="*/ 1785816 h 2449001"/>
              <a:gd name="connsiteX4" fmla="*/ 604600 w 797686"/>
              <a:gd name="connsiteY4" fmla="*/ 2441050 h 2449001"/>
              <a:gd name="connsiteX5" fmla="*/ 314378 w 797686"/>
              <a:gd name="connsiteY5" fmla="*/ 2445025 h 2449001"/>
              <a:gd name="connsiteX6" fmla="*/ 207035 w 797686"/>
              <a:gd name="connsiteY6" fmla="*/ 1673750 h 2449001"/>
              <a:gd name="connsiteX7" fmla="*/ 203060 w 797686"/>
              <a:gd name="connsiteY7" fmla="*/ 2441050 h 2449001"/>
              <a:gd name="connsiteX8" fmla="*/ 131498 w 797686"/>
              <a:gd name="connsiteY8" fmla="*/ 2449001 h 2449001"/>
              <a:gd name="connsiteX9" fmla="*/ 301 w 797686"/>
              <a:gd name="connsiteY9" fmla="*/ 1701579 h 2449001"/>
              <a:gd name="connsiteX10" fmla="*/ 95814 w 797686"/>
              <a:gd name="connsiteY10" fmla="*/ 1597201 h 2449001"/>
              <a:gd name="connsiteX11" fmla="*/ 84343 w 797686"/>
              <a:gd name="connsiteY11" fmla="*/ 1389262 h 2449001"/>
              <a:gd name="connsiteX12" fmla="*/ 334256 w 797686"/>
              <a:gd name="connsiteY12" fmla="*/ 1375575 h 2449001"/>
              <a:gd name="connsiteX13" fmla="*/ 425696 w 797686"/>
              <a:gd name="connsiteY13" fmla="*/ 1331843 h 2449001"/>
              <a:gd name="connsiteX14" fmla="*/ 218310 w 797686"/>
              <a:gd name="connsiteY14" fmla="*/ 0 h 2449001"/>
              <a:gd name="connsiteX15" fmla="*/ 570023 w 797686"/>
              <a:gd name="connsiteY15" fmla="*/ 3422 h 2449001"/>
              <a:gd name="connsiteX16" fmla="*/ 677271 w 797686"/>
              <a:gd name="connsiteY16" fmla="*/ 938156 h 2449001"/>
              <a:gd name="connsiteX17" fmla="*/ 719893 w 797686"/>
              <a:gd name="connsiteY17" fmla="*/ 1307990 h 2449001"/>
              <a:gd name="connsiteX18" fmla="*/ 409792 w 797686"/>
              <a:gd name="connsiteY18" fmla="*/ 1268233 h 2449001"/>
              <a:gd name="connsiteX19" fmla="*/ 99692 w 797686"/>
              <a:gd name="connsiteY19" fmla="*/ 1288111 h 2449001"/>
              <a:gd name="connsiteX20" fmla="*/ 133257 w 797686"/>
              <a:gd name="connsiteY20" fmla="*/ 945913 h 2449001"/>
              <a:gd name="connsiteX21" fmla="*/ 218310 w 797686"/>
              <a:gd name="connsiteY21" fmla="*/ 0 h 2449001"/>
              <a:gd name="connsiteX0" fmla="*/ 425696 w 797686"/>
              <a:gd name="connsiteY0" fmla="*/ 1331843 h 2449001"/>
              <a:gd name="connsiteX1" fmla="*/ 537015 w 797686"/>
              <a:gd name="connsiteY1" fmla="*/ 1379551 h 2449001"/>
              <a:gd name="connsiteX2" fmla="*/ 775553 w 797686"/>
              <a:gd name="connsiteY2" fmla="*/ 1406369 h 2449001"/>
              <a:gd name="connsiteX3" fmla="*/ 613659 w 797686"/>
              <a:gd name="connsiteY3" fmla="*/ 1785816 h 2449001"/>
              <a:gd name="connsiteX4" fmla="*/ 604600 w 797686"/>
              <a:gd name="connsiteY4" fmla="*/ 2441050 h 2449001"/>
              <a:gd name="connsiteX5" fmla="*/ 314378 w 797686"/>
              <a:gd name="connsiteY5" fmla="*/ 2445025 h 2449001"/>
              <a:gd name="connsiteX6" fmla="*/ 213878 w 797686"/>
              <a:gd name="connsiteY6" fmla="*/ 1707967 h 2449001"/>
              <a:gd name="connsiteX7" fmla="*/ 203060 w 797686"/>
              <a:gd name="connsiteY7" fmla="*/ 2441050 h 2449001"/>
              <a:gd name="connsiteX8" fmla="*/ 131498 w 797686"/>
              <a:gd name="connsiteY8" fmla="*/ 2449001 h 2449001"/>
              <a:gd name="connsiteX9" fmla="*/ 301 w 797686"/>
              <a:gd name="connsiteY9" fmla="*/ 1701579 h 2449001"/>
              <a:gd name="connsiteX10" fmla="*/ 95814 w 797686"/>
              <a:gd name="connsiteY10" fmla="*/ 1597201 h 2449001"/>
              <a:gd name="connsiteX11" fmla="*/ 84343 w 797686"/>
              <a:gd name="connsiteY11" fmla="*/ 1389262 h 2449001"/>
              <a:gd name="connsiteX12" fmla="*/ 334256 w 797686"/>
              <a:gd name="connsiteY12" fmla="*/ 1375575 h 2449001"/>
              <a:gd name="connsiteX13" fmla="*/ 425696 w 797686"/>
              <a:gd name="connsiteY13" fmla="*/ 1331843 h 2449001"/>
              <a:gd name="connsiteX14" fmla="*/ 218310 w 797686"/>
              <a:gd name="connsiteY14" fmla="*/ 0 h 2449001"/>
              <a:gd name="connsiteX15" fmla="*/ 570023 w 797686"/>
              <a:gd name="connsiteY15" fmla="*/ 3422 h 2449001"/>
              <a:gd name="connsiteX16" fmla="*/ 677271 w 797686"/>
              <a:gd name="connsiteY16" fmla="*/ 938156 h 2449001"/>
              <a:gd name="connsiteX17" fmla="*/ 719893 w 797686"/>
              <a:gd name="connsiteY17" fmla="*/ 1307990 h 2449001"/>
              <a:gd name="connsiteX18" fmla="*/ 409792 w 797686"/>
              <a:gd name="connsiteY18" fmla="*/ 1268233 h 2449001"/>
              <a:gd name="connsiteX19" fmla="*/ 99692 w 797686"/>
              <a:gd name="connsiteY19" fmla="*/ 1288111 h 2449001"/>
              <a:gd name="connsiteX20" fmla="*/ 133257 w 797686"/>
              <a:gd name="connsiteY20" fmla="*/ 945913 h 2449001"/>
              <a:gd name="connsiteX21" fmla="*/ 218310 w 797686"/>
              <a:gd name="connsiteY21" fmla="*/ 0 h 2449001"/>
              <a:gd name="connsiteX0" fmla="*/ 425696 w 797686"/>
              <a:gd name="connsiteY0" fmla="*/ 1331843 h 2449001"/>
              <a:gd name="connsiteX1" fmla="*/ 537015 w 797686"/>
              <a:gd name="connsiteY1" fmla="*/ 1379551 h 2449001"/>
              <a:gd name="connsiteX2" fmla="*/ 775553 w 797686"/>
              <a:gd name="connsiteY2" fmla="*/ 1406369 h 2449001"/>
              <a:gd name="connsiteX3" fmla="*/ 613659 w 797686"/>
              <a:gd name="connsiteY3" fmla="*/ 1785816 h 2449001"/>
              <a:gd name="connsiteX4" fmla="*/ 604600 w 797686"/>
              <a:gd name="connsiteY4" fmla="*/ 2441050 h 2449001"/>
              <a:gd name="connsiteX5" fmla="*/ 314378 w 797686"/>
              <a:gd name="connsiteY5" fmla="*/ 2445025 h 2449001"/>
              <a:gd name="connsiteX6" fmla="*/ 213878 w 797686"/>
              <a:gd name="connsiteY6" fmla="*/ 1707967 h 2449001"/>
              <a:gd name="connsiteX7" fmla="*/ 203060 w 797686"/>
              <a:gd name="connsiteY7" fmla="*/ 2441050 h 2449001"/>
              <a:gd name="connsiteX8" fmla="*/ 131498 w 797686"/>
              <a:gd name="connsiteY8" fmla="*/ 2449001 h 2449001"/>
              <a:gd name="connsiteX9" fmla="*/ 301 w 797686"/>
              <a:gd name="connsiteY9" fmla="*/ 1701579 h 2449001"/>
              <a:gd name="connsiteX10" fmla="*/ 95814 w 797686"/>
              <a:gd name="connsiteY10" fmla="*/ 1597201 h 2449001"/>
              <a:gd name="connsiteX11" fmla="*/ 84343 w 797686"/>
              <a:gd name="connsiteY11" fmla="*/ 1389262 h 2449001"/>
              <a:gd name="connsiteX12" fmla="*/ 334256 w 797686"/>
              <a:gd name="connsiteY12" fmla="*/ 1375575 h 2449001"/>
              <a:gd name="connsiteX13" fmla="*/ 425696 w 797686"/>
              <a:gd name="connsiteY13" fmla="*/ 1331843 h 2449001"/>
              <a:gd name="connsiteX14" fmla="*/ 218310 w 797686"/>
              <a:gd name="connsiteY14" fmla="*/ 0 h 2449001"/>
              <a:gd name="connsiteX15" fmla="*/ 570023 w 797686"/>
              <a:gd name="connsiteY15" fmla="*/ 3422 h 2449001"/>
              <a:gd name="connsiteX16" fmla="*/ 677271 w 797686"/>
              <a:gd name="connsiteY16" fmla="*/ 938156 h 2449001"/>
              <a:gd name="connsiteX17" fmla="*/ 719893 w 797686"/>
              <a:gd name="connsiteY17" fmla="*/ 1307990 h 2449001"/>
              <a:gd name="connsiteX18" fmla="*/ 409792 w 797686"/>
              <a:gd name="connsiteY18" fmla="*/ 1268233 h 2449001"/>
              <a:gd name="connsiteX19" fmla="*/ 99692 w 797686"/>
              <a:gd name="connsiteY19" fmla="*/ 1288111 h 2449001"/>
              <a:gd name="connsiteX20" fmla="*/ 133257 w 797686"/>
              <a:gd name="connsiteY20" fmla="*/ 945913 h 2449001"/>
              <a:gd name="connsiteX21" fmla="*/ 218310 w 797686"/>
              <a:gd name="connsiteY21" fmla="*/ 0 h 2449001"/>
              <a:gd name="connsiteX0" fmla="*/ 425696 w 797686"/>
              <a:gd name="connsiteY0" fmla="*/ 1331843 h 2449001"/>
              <a:gd name="connsiteX1" fmla="*/ 537015 w 797686"/>
              <a:gd name="connsiteY1" fmla="*/ 1379551 h 2449001"/>
              <a:gd name="connsiteX2" fmla="*/ 775553 w 797686"/>
              <a:gd name="connsiteY2" fmla="*/ 1406369 h 2449001"/>
              <a:gd name="connsiteX3" fmla="*/ 613659 w 797686"/>
              <a:gd name="connsiteY3" fmla="*/ 1785816 h 2449001"/>
              <a:gd name="connsiteX4" fmla="*/ 604600 w 797686"/>
              <a:gd name="connsiteY4" fmla="*/ 2441050 h 2449001"/>
              <a:gd name="connsiteX5" fmla="*/ 314378 w 797686"/>
              <a:gd name="connsiteY5" fmla="*/ 2445025 h 2449001"/>
              <a:gd name="connsiteX6" fmla="*/ 224143 w 797686"/>
              <a:gd name="connsiteY6" fmla="*/ 1721654 h 2449001"/>
              <a:gd name="connsiteX7" fmla="*/ 203060 w 797686"/>
              <a:gd name="connsiteY7" fmla="*/ 2441050 h 2449001"/>
              <a:gd name="connsiteX8" fmla="*/ 131498 w 797686"/>
              <a:gd name="connsiteY8" fmla="*/ 2449001 h 2449001"/>
              <a:gd name="connsiteX9" fmla="*/ 301 w 797686"/>
              <a:gd name="connsiteY9" fmla="*/ 1701579 h 2449001"/>
              <a:gd name="connsiteX10" fmla="*/ 95814 w 797686"/>
              <a:gd name="connsiteY10" fmla="*/ 1597201 h 2449001"/>
              <a:gd name="connsiteX11" fmla="*/ 84343 w 797686"/>
              <a:gd name="connsiteY11" fmla="*/ 1389262 h 2449001"/>
              <a:gd name="connsiteX12" fmla="*/ 334256 w 797686"/>
              <a:gd name="connsiteY12" fmla="*/ 1375575 h 2449001"/>
              <a:gd name="connsiteX13" fmla="*/ 425696 w 797686"/>
              <a:gd name="connsiteY13" fmla="*/ 1331843 h 2449001"/>
              <a:gd name="connsiteX14" fmla="*/ 218310 w 797686"/>
              <a:gd name="connsiteY14" fmla="*/ 0 h 2449001"/>
              <a:gd name="connsiteX15" fmla="*/ 570023 w 797686"/>
              <a:gd name="connsiteY15" fmla="*/ 3422 h 2449001"/>
              <a:gd name="connsiteX16" fmla="*/ 677271 w 797686"/>
              <a:gd name="connsiteY16" fmla="*/ 938156 h 2449001"/>
              <a:gd name="connsiteX17" fmla="*/ 719893 w 797686"/>
              <a:gd name="connsiteY17" fmla="*/ 1307990 h 2449001"/>
              <a:gd name="connsiteX18" fmla="*/ 409792 w 797686"/>
              <a:gd name="connsiteY18" fmla="*/ 1268233 h 2449001"/>
              <a:gd name="connsiteX19" fmla="*/ 99692 w 797686"/>
              <a:gd name="connsiteY19" fmla="*/ 1288111 h 2449001"/>
              <a:gd name="connsiteX20" fmla="*/ 133257 w 797686"/>
              <a:gd name="connsiteY20" fmla="*/ 945913 h 2449001"/>
              <a:gd name="connsiteX21" fmla="*/ 218310 w 797686"/>
              <a:gd name="connsiteY21" fmla="*/ 0 h 2449001"/>
              <a:gd name="connsiteX0" fmla="*/ 425647 w 797637"/>
              <a:gd name="connsiteY0" fmla="*/ 1331843 h 2449001"/>
              <a:gd name="connsiteX1" fmla="*/ 536966 w 797637"/>
              <a:gd name="connsiteY1" fmla="*/ 1379551 h 2449001"/>
              <a:gd name="connsiteX2" fmla="*/ 775504 w 797637"/>
              <a:gd name="connsiteY2" fmla="*/ 1406369 h 2449001"/>
              <a:gd name="connsiteX3" fmla="*/ 613610 w 797637"/>
              <a:gd name="connsiteY3" fmla="*/ 1785816 h 2449001"/>
              <a:gd name="connsiteX4" fmla="*/ 604551 w 797637"/>
              <a:gd name="connsiteY4" fmla="*/ 2441050 h 2449001"/>
              <a:gd name="connsiteX5" fmla="*/ 314329 w 797637"/>
              <a:gd name="connsiteY5" fmla="*/ 2445025 h 2449001"/>
              <a:gd name="connsiteX6" fmla="*/ 224094 w 797637"/>
              <a:gd name="connsiteY6" fmla="*/ 1721654 h 2449001"/>
              <a:gd name="connsiteX7" fmla="*/ 203011 w 797637"/>
              <a:gd name="connsiteY7" fmla="*/ 2441050 h 2449001"/>
              <a:gd name="connsiteX8" fmla="*/ 131449 w 797637"/>
              <a:gd name="connsiteY8" fmla="*/ 2449001 h 2449001"/>
              <a:gd name="connsiteX9" fmla="*/ 252 w 797637"/>
              <a:gd name="connsiteY9" fmla="*/ 1701579 h 2449001"/>
              <a:gd name="connsiteX10" fmla="*/ 112873 w 797637"/>
              <a:gd name="connsiteY10" fmla="*/ 1641682 h 2449001"/>
              <a:gd name="connsiteX11" fmla="*/ 84294 w 797637"/>
              <a:gd name="connsiteY11" fmla="*/ 1389262 h 2449001"/>
              <a:gd name="connsiteX12" fmla="*/ 334207 w 797637"/>
              <a:gd name="connsiteY12" fmla="*/ 1375575 h 2449001"/>
              <a:gd name="connsiteX13" fmla="*/ 425647 w 797637"/>
              <a:gd name="connsiteY13" fmla="*/ 1331843 h 2449001"/>
              <a:gd name="connsiteX14" fmla="*/ 218261 w 797637"/>
              <a:gd name="connsiteY14" fmla="*/ 0 h 2449001"/>
              <a:gd name="connsiteX15" fmla="*/ 569974 w 797637"/>
              <a:gd name="connsiteY15" fmla="*/ 3422 h 2449001"/>
              <a:gd name="connsiteX16" fmla="*/ 677222 w 797637"/>
              <a:gd name="connsiteY16" fmla="*/ 938156 h 2449001"/>
              <a:gd name="connsiteX17" fmla="*/ 719844 w 797637"/>
              <a:gd name="connsiteY17" fmla="*/ 1307990 h 2449001"/>
              <a:gd name="connsiteX18" fmla="*/ 409743 w 797637"/>
              <a:gd name="connsiteY18" fmla="*/ 1268233 h 2449001"/>
              <a:gd name="connsiteX19" fmla="*/ 99643 w 797637"/>
              <a:gd name="connsiteY19" fmla="*/ 1288111 h 2449001"/>
              <a:gd name="connsiteX20" fmla="*/ 133208 w 797637"/>
              <a:gd name="connsiteY20" fmla="*/ 945913 h 2449001"/>
              <a:gd name="connsiteX21" fmla="*/ 218261 w 797637"/>
              <a:gd name="connsiteY21" fmla="*/ 0 h 2449001"/>
              <a:gd name="connsiteX0" fmla="*/ 425647 w 797637"/>
              <a:gd name="connsiteY0" fmla="*/ 1331843 h 2449001"/>
              <a:gd name="connsiteX1" fmla="*/ 536966 w 797637"/>
              <a:gd name="connsiteY1" fmla="*/ 1379551 h 2449001"/>
              <a:gd name="connsiteX2" fmla="*/ 775504 w 797637"/>
              <a:gd name="connsiteY2" fmla="*/ 1406369 h 2449001"/>
              <a:gd name="connsiteX3" fmla="*/ 613610 w 797637"/>
              <a:gd name="connsiteY3" fmla="*/ 1785816 h 2449001"/>
              <a:gd name="connsiteX4" fmla="*/ 604551 w 797637"/>
              <a:gd name="connsiteY4" fmla="*/ 2441050 h 2449001"/>
              <a:gd name="connsiteX5" fmla="*/ 314329 w 797637"/>
              <a:gd name="connsiteY5" fmla="*/ 2445025 h 2449001"/>
              <a:gd name="connsiteX6" fmla="*/ 224094 w 797637"/>
              <a:gd name="connsiteY6" fmla="*/ 1721654 h 2449001"/>
              <a:gd name="connsiteX7" fmla="*/ 203011 w 797637"/>
              <a:gd name="connsiteY7" fmla="*/ 2441050 h 2449001"/>
              <a:gd name="connsiteX8" fmla="*/ 131449 w 797637"/>
              <a:gd name="connsiteY8" fmla="*/ 2449001 h 2449001"/>
              <a:gd name="connsiteX9" fmla="*/ 252 w 797637"/>
              <a:gd name="connsiteY9" fmla="*/ 1701579 h 2449001"/>
              <a:gd name="connsiteX10" fmla="*/ 112873 w 797637"/>
              <a:gd name="connsiteY10" fmla="*/ 1641682 h 2449001"/>
              <a:gd name="connsiteX11" fmla="*/ 84294 w 797637"/>
              <a:gd name="connsiteY11" fmla="*/ 1389262 h 2449001"/>
              <a:gd name="connsiteX12" fmla="*/ 334207 w 797637"/>
              <a:gd name="connsiteY12" fmla="*/ 1375575 h 2449001"/>
              <a:gd name="connsiteX13" fmla="*/ 425647 w 797637"/>
              <a:gd name="connsiteY13" fmla="*/ 1331843 h 2449001"/>
              <a:gd name="connsiteX14" fmla="*/ 218261 w 797637"/>
              <a:gd name="connsiteY14" fmla="*/ 0 h 2449001"/>
              <a:gd name="connsiteX15" fmla="*/ 569974 w 797637"/>
              <a:gd name="connsiteY15" fmla="*/ 3422 h 2449001"/>
              <a:gd name="connsiteX16" fmla="*/ 677222 w 797637"/>
              <a:gd name="connsiteY16" fmla="*/ 938156 h 2449001"/>
              <a:gd name="connsiteX17" fmla="*/ 719844 w 797637"/>
              <a:gd name="connsiteY17" fmla="*/ 1307990 h 2449001"/>
              <a:gd name="connsiteX18" fmla="*/ 409743 w 797637"/>
              <a:gd name="connsiteY18" fmla="*/ 1268233 h 2449001"/>
              <a:gd name="connsiteX19" fmla="*/ 99643 w 797637"/>
              <a:gd name="connsiteY19" fmla="*/ 1288111 h 2449001"/>
              <a:gd name="connsiteX20" fmla="*/ 133208 w 797637"/>
              <a:gd name="connsiteY20" fmla="*/ 945913 h 2449001"/>
              <a:gd name="connsiteX21" fmla="*/ 218261 w 797637"/>
              <a:gd name="connsiteY21" fmla="*/ 0 h 2449001"/>
              <a:gd name="connsiteX0" fmla="*/ 425647 w 797637"/>
              <a:gd name="connsiteY0" fmla="*/ 1331843 h 2449001"/>
              <a:gd name="connsiteX1" fmla="*/ 536966 w 797637"/>
              <a:gd name="connsiteY1" fmla="*/ 1379551 h 2449001"/>
              <a:gd name="connsiteX2" fmla="*/ 775504 w 797637"/>
              <a:gd name="connsiteY2" fmla="*/ 1406369 h 2449001"/>
              <a:gd name="connsiteX3" fmla="*/ 613610 w 797637"/>
              <a:gd name="connsiteY3" fmla="*/ 1785816 h 2449001"/>
              <a:gd name="connsiteX4" fmla="*/ 604551 w 797637"/>
              <a:gd name="connsiteY4" fmla="*/ 2441050 h 2449001"/>
              <a:gd name="connsiteX5" fmla="*/ 314329 w 797637"/>
              <a:gd name="connsiteY5" fmla="*/ 2445025 h 2449001"/>
              <a:gd name="connsiteX6" fmla="*/ 224094 w 797637"/>
              <a:gd name="connsiteY6" fmla="*/ 1721654 h 2449001"/>
              <a:gd name="connsiteX7" fmla="*/ 203011 w 797637"/>
              <a:gd name="connsiteY7" fmla="*/ 2441050 h 2449001"/>
              <a:gd name="connsiteX8" fmla="*/ 131449 w 797637"/>
              <a:gd name="connsiteY8" fmla="*/ 2449001 h 2449001"/>
              <a:gd name="connsiteX9" fmla="*/ 252 w 797637"/>
              <a:gd name="connsiteY9" fmla="*/ 1701579 h 2449001"/>
              <a:gd name="connsiteX10" fmla="*/ 112873 w 797637"/>
              <a:gd name="connsiteY10" fmla="*/ 1641682 h 2449001"/>
              <a:gd name="connsiteX11" fmla="*/ 84294 w 797637"/>
              <a:gd name="connsiteY11" fmla="*/ 1389262 h 2449001"/>
              <a:gd name="connsiteX12" fmla="*/ 334207 w 797637"/>
              <a:gd name="connsiteY12" fmla="*/ 1375575 h 2449001"/>
              <a:gd name="connsiteX13" fmla="*/ 425647 w 797637"/>
              <a:gd name="connsiteY13" fmla="*/ 1331843 h 2449001"/>
              <a:gd name="connsiteX14" fmla="*/ 218261 w 797637"/>
              <a:gd name="connsiteY14" fmla="*/ 0 h 2449001"/>
              <a:gd name="connsiteX15" fmla="*/ 569974 w 797637"/>
              <a:gd name="connsiteY15" fmla="*/ 3422 h 2449001"/>
              <a:gd name="connsiteX16" fmla="*/ 677222 w 797637"/>
              <a:gd name="connsiteY16" fmla="*/ 938156 h 2449001"/>
              <a:gd name="connsiteX17" fmla="*/ 719844 w 797637"/>
              <a:gd name="connsiteY17" fmla="*/ 1307990 h 2449001"/>
              <a:gd name="connsiteX18" fmla="*/ 409743 w 797637"/>
              <a:gd name="connsiteY18" fmla="*/ 1268233 h 2449001"/>
              <a:gd name="connsiteX19" fmla="*/ 99643 w 797637"/>
              <a:gd name="connsiteY19" fmla="*/ 1288111 h 2449001"/>
              <a:gd name="connsiteX20" fmla="*/ 133208 w 797637"/>
              <a:gd name="connsiteY20" fmla="*/ 945913 h 2449001"/>
              <a:gd name="connsiteX21" fmla="*/ 218261 w 797637"/>
              <a:gd name="connsiteY21" fmla="*/ 0 h 2449001"/>
              <a:gd name="connsiteX0" fmla="*/ 405179 w 777169"/>
              <a:gd name="connsiteY0" fmla="*/ 1331843 h 2449001"/>
              <a:gd name="connsiteX1" fmla="*/ 516498 w 777169"/>
              <a:gd name="connsiteY1" fmla="*/ 1379551 h 2449001"/>
              <a:gd name="connsiteX2" fmla="*/ 755036 w 777169"/>
              <a:gd name="connsiteY2" fmla="*/ 1406369 h 2449001"/>
              <a:gd name="connsiteX3" fmla="*/ 593142 w 777169"/>
              <a:gd name="connsiteY3" fmla="*/ 1785816 h 2449001"/>
              <a:gd name="connsiteX4" fmla="*/ 584083 w 777169"/>
              <a:gd name="connsiteY4" fmla="*/ 2441050 h 2449001"/>
              <a:gd name="connsiteX5" fmla="*/ 293861 w 777169"/>
              <a:gd name="connsiteY5" fmla="*/ 2445025 h 2449001"/>
              <a:gd name="connsiteX6" fmla="*/ 203626 w 777169"/>
              <a:gd name="connsiteY6" fmla="*/ 1721654 h 2449001"/>
              <a:gd name="connsiteX7" fmla="*/ 182543 w 777169"/>
              <a:gd name="connsiteY7" fmla="*/ 2441050 h 2449001"/>
              <a:gd name="connsiteX8" fmla="*/ 110981 w 777169"/>
              <a:gd name="connsiteY8" fmla="*/ 2449001 h 2449001"/>
              <a:gd name="connsiteX9" fmla="*/ 313 w 777169"/>
              <a:gd name="connsiteY9" fmla="*/ 1749481 h 2449001"/>
              <a:gd name="connsiteX10" fmla="*/ 92405 w 777169"/>
              <a:gd name="connsiteY10" fmla="*/ 1641682 h 2449001"/>
              <a:gd name="connsiteX11" fmla="*/ 63826 w 777169"/>
              <a:gd name="connsiteY11" fmla="*/ 1389262 h 2449001"/>
              <a:gd name="connsiteX12" fmla="*/ 313739 w 777169"/>
              <a:gd name="connsiteY12" fmla="*/ 1375575 h 2449001"/>
              <a:gd name="connsiteX13" fmla="*/ 405179 w 777169"/>
              <a:gd name="connsiteY13" fmla="*/ 1331843 h 2449001"/>
              <a:gd name="connsiteX14" fmla="*/ 197793 w 777169"/>
              <a:gd name="connsiteY14" fmla="*/ 0 h 2449001"/>
              <a:gd name="connsiteX15" fmla="*/ 549506 w 777169"/>
              <a:gd name="connsiteY15" fmla="*/ 3422 h 2449001"/>
              <a:gd name="connsiteX16" fmla="*/ 656754 w 777169"/>
              <a:gd name="connsiteY16" fmla="*/ 938156 h 2449001"/>
              <a:gd name="connsiteX17" fmla="*/ 699376 w 777169"/>
              <a:gd name="connsiteY17" fmla="*/ 1307990 h 2449001"/>
              <a:gd name="connsiteX18" fmla="*/ 389275 w 777169"/>
              <a:gd name="connsiteY18" fmla="*/ 1268233 h 2449001"/>
              <a:gd name="connsiteX19" fmla="*/ 79175 w 777169"/>
              <a:gd name="connsiteY19" fmla="*/ 1288111 h 2449001"/>
              <a:gd name="connsiteX20" fmla="*/ 112740 w 777169"/>
              <a:gd name="connsiteY20" fmla="*/ 945913 h 2449001"/>
              <a:gd name="connsiteX21" fmla="*/ 197793 w 777169"/>
              <a:gd name="connsiteY21" fmla="*/ 0 h 2449001"/>
              <a:gd name="connsiteX0" fmla="*/ 413332 w 785322"/>
              <a:gd name="connsiteY0" fmla="*/ 1331843 h 2449001"/>
              <a:gd name="connsiteX1" fmla="*/ 524651 w 785322"/>
              <a:gd name="connsiteY1" fmla="*/ 1379551 h 2449001"/>
              <a:gd name="connsiteX2" fmla="*/ 763189 w 785322"/>
              <a:gd name="connsiteY2" fmla="*/ 1406369 h 2449001"/>
              <a:gd name="connsiteX3" fmla="*/ 601295 w 785322"/>
              <a:gd name="connsiteY3" fmla="*/ 1785816 h 2449001"/>
              <a:gd name="connsiteX4" fmla="*/ 592236 w 785322"/>
              <a:gd name="connsiteY4" fmla="*/ 2441050 h 2449001"/>
              <a:gd name="connsiteX5" fmla="*/ 302014 w 785322"/>
              <a:gd name="connsiteY5" fmla="*/ 2445025 h 2449001"/>
              <a:gd name="connsiteX6" fmla="*/ 211779 w 785322"/>
              <a:gd name="connsiteY6" fmla="*/ 1721654 h 2449001"/>
              <a:gd name="connsiteX7" fmla="*/ 190696 w 785322"/>
              <a:gd name="connsiteY7" fmla="*/ 2441050 h 2449001"/>
              <a:gd name="connsiteX8" fmla="*/ 119134 w 785322"/>
              <a:gd name="connsiteY8" fmla="*/ 2449001 h 2449001"/>
              <a:gd name="connsiteX9" fmla="*/ 8466 w 785322"/>
              <a:gd name="connsiteY9" fmla="*/ 1749481 h 2449001"/>
              <a:gd name="connsiteX10" fmla="*/ 100558 w 785322"/>
              <a:gd name="connsiteY10" fmla="*/ 1641682 h 2449001"/>
              <a:gd name="connsiteX11" fmla="*/ 71979 w 785322"/>
              <a:gd name="connsiteY11" fmla="*/ 1389262 h 2449001"/>
              <a:gd name="connsiteX12" fmla="*/ 321892 w 785322"/>
              <a:gd name="connsiteY12" fmla="*/ 1375575 h 2449001"/>
              <a:gd name="connsiteX13" fmla="*/ 413332 w 785322"/>
              <a:gd name="connsiteY13" fmla="*/ 1331843 h 2449001"/>
              <a:gd name="connsiteX14" fmla="*/ 205946 w 785322"/>
              <a:gd name="connsiteY14" fmla="*/ 0 h 2449001"/>
              <a:gd name="connsiteX15" fmla="*/ 557659 w 785322"/>
              <a:gd name="connsiteY15" fmla="*/ 3422 h 2449001"/>
              <a:gd name="connsiteX16" fmla="*/ 664907 w 785322"/>
              <a:gd name="connsiteY16" fmla="*/ 938156 h 2449001"/>
              <a:gd name="connsiteX17" fmla="*/ 707529 w 785322"/>
              <a:gd name="connsiteY17" fmla="*/ 1307990 h 2449001"/>
              <a:gd name="connsiteX18" fmla="*/ 397428 w 785322"/>
              <a:gd name="connsiteY18" fmla="*/ 1268233 h 2449001"/>
              <a:gd name="connsiteX19" fmla="*/ 87328 w 785322"/>
              <a:gd name="connsiteY19" fmla="*/ 1288111 h 2449001"/>
              <a:gd name="connsiteX20" fmla="*/ 120893 w 785322"/>
              <a:gd name="connsiteY20" fmla="*/ 945913 h 2449001"/>
              <a:gd name="connsiteX21" fmla="*/ 205946 w 785322"/>
              <a:gd name="connsiteY21" fmla="*/ 0 h 24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85322" h="2449001">
                <a:moveTo>
                  <a:pt x="413332" y="1331843"/>
                </a:moveTo>
                <a:cubicBezTo>
                  <a:pt x="470316" y="1339795"/>
                  <a:pt x="487545" y="1363648"/>
                  <a:pt x="524651" y="1379551"/>
                </a:cubicBezTo>
                <a:cubicBezTo>
                  <a:pt x="598461" y="1388490"/>
                  <a:pt x="730438" y="1342684"/>
                  <a:pt x="763189" y="1406369"/>
                </a:cubicBezTo>
                <a:cubicBezTo>
                  <a:pt x="860365" y="1644887"/>
                  <a:pt x="606378" y="1660931"/>
                  <a:pt x="601295" y="1785816"/>
                </a:cubicBezTo>
                <a:cubicBezTo>
                  <a:pt x="592018" y="1995200"/>
                  <a:pt x="585610" y="2024932"/>
                  <a:pt x="592236" y="2441050"/>
                </a:cubicBezTo>
                <a:lnTo>
                  <a:pt x="302014" y="2445025"/>
                </a:lnTo>
                <a:cubicBezTo>
                  <a:pt x="266233" y="2198535"/>
                  <a:pt x="340856" y="1660357"/>
                  <a:pt x="211779" y="1721654"/>
                </a:cubicBezTo>
                <a:cubicBezTo>
                  <a:pt x="170697" y="1762736"/>
                  <a:pt x="192021" y="2185283"/>
                  <a:pt x="190696" y="2441050"/>
                </a:cubicBezTo>
                <a:cubicBezTo>
                  <a:pt x="146301" y="2445688"/>
                  <a:pt x="179432" y="2445688"/>
                  <a:pt x="119134" y="2449001"/>
                </a:cubicBezTo>
                <a:cubicBezTo>
                  <a:pt x="103231" y="1623390"/>
                  <a:pt x="60150" y="1875377"/>
                  <a:pt x="8466" y="1749481"/>
                </a:cubicBezTo>
                <a:cubicBezTo>
                  <a:pt x="-31697" y="1604092"/>
                  <a:pt x="83130" y="1642413"/>
                  <a:pt x="100558" y="1641682"/>
                </a:cubicBezTo>
                <a:cubicBezTo>
                  <a:pt x="5622" y="1561516"/>
                  <a:pt x="-3874" y="1450657"/>
                  <a:pt x="71979" y="1389262"/>
                </a:cubicBezTo>
                <a:cubicBezTo>
                  <a:pt x="119567" y="1358010"/>
                  <a:pt x="239728" y="1375575"/>
                  <a:pt x="321892" y="1375575"/>
                </a:cubicBezTo>
                <a:cubicBezTo>
                  <a:pt x="347071" y="1360998"/>
                  <a:pt x="364299" y="1334493"/>
                  <a:pt x="413332" y="1331843"/>
                </a:cubicBezTo>
                <a:close/>
                <a:moveTo>
                  <a:pt x="205946" y="0"/>
                </a:moveTo>
                <a:lnTo>
                  <a:pt x="557659" y="3422"/>
                </a:lnTo>
                <a:cubicBezTo>
                  <a:pt x="580863" y="327547"/>
                  <a:pt x="489978" y="820211"/>
                  <a:pt x="664907" y="938156"/>
                </a:cubicBezTo>
                <a:cubicBezTo>
                  <a:pt x="834535" y="1061401"/>
                  <a:pt x="785141" y="1256861"/>
                  <a:pt x="707529" y="1307990"/>
                </a:cubicBezTo>
                <a:cubicBezTo>
                  <a:pt x="596211" y="1362324"/>
                  <a:pt x="496819" y="1313291"/>
                  <a:pt x="397428" y="1268233"/>
                </a:cubicBezTo>
                <a:cubicBezTo>
                  <a:pt x="324542" y="1317265"/>
                  <a:pt x="192020" y="1358347"/>
                  <a:pt x="87328" y="1288111"/>
                </a:cubicBezTo>
                <a:cubicBezTo>
                  <a:pt x="-33267" y="1184744"/>
                  <a:pt x="58608" y="985670"/>
                  <a:pt x="120893" y="945913"/>
                </a:cubicBezTo>
                <a:cubicBezTo>
                  <a:pt x="259584" y="846619"/>
                  <a:pt x="211126" y="365206"/>
                  <a:pt x="20594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1" name="Freeform 108">
            <a:extLst>
              <a:ext uri="{FF2B5EF4-FFF2-40B4-BE49-F238E27FC236}">
                <a16:creationId xmlns:a16="http://schemas.microsoft.com/office/drawing/2014/main" xmlns="" id="{E608774C-2D22-4C32-835B-E5A7E35DEA26}"/>
              </a:ext>
            </a:extLst>
          </p:cNvPr>
          <p:cNvSpPr/>
          <p:nvPr/>
        </p:nvSpPr>
        <p:spPr>
          <a:xfrm>
            <a:off x="4861480" y="2037091"/>
            <a:ext cx="341005" cy="376812"/>
          </a:xfrm>
          <a:custGeom>
            <a:avLst/>
            <a:gdLst/>
            <a:ahLst/>
            <a:cxnLst/>
            <a:rect l="l" t="t" r="r" b="b"/>
            <a:pathLst>
              <a:path w="341005" h="376812">
                <a:moveTo>
                  <a:pt x="179590" y="105941"/>
                </a:moveTo>
                <a:cubicBezTo>
                  <a:pt x="189466" y="103284"/>
                  <a:pt x="200229" y="106383"/>
                  <a:pt x="207502" y="113978"/>
                </a:cubicBezTo>
                <a:lnTo>
                  <a:pt x="205155" y="116193"/>
                </a:lnTo>
                <a:cubicBezTo>
                  <a:pt x="198727" y="109493"/>
                  <a:pt x="189244" y="106732"/>
                  <a:pt x="180543" y="109027"/>
                </a:cubicBezTo>
                <a:cubicBezTo>
                  <a:pt x="171284" y="111470"/>
                  <a:pt x="164597" y="119184"/>
                  <a:pt x="163491" y="128699"/>
                </a:cubicBezTo>
                <a:lnTo>
                  <a:pt x="160301" y="128192"/>
                </a:lnTo>
                <a:cubicBezTo>
                  <a:pt x="160626" y="125509"/>
                  <a:pt x="161343" y="122953"/>
                  <a:pt x="162397" y="120583"/>
                </a:cubicBezTo>
                <a:cubicBezTo>
                  <a:pt x="163188" y="118806"/>
                  <a:pt x="164168" y="117134"/>
                  <a:pt x="165317" y="115593"/>
                </a:cubicBezTo>
                <a:close/>
                <a:moveTo>
                  <a:pt x="184774" y="76800"/>
                </a:moveTo>
                <a:cubicBezTo>
                  <a:pt x="189722" y="75892"/>
                  <a:pt x="194950" y="76276"/>
                  <a:pt x="199898" y="78055"/>
                </a:cubicBezTo>
                <a:lnTo>
                  <a:pt x="198784" y="81085"/>
                </a:lnTo>
                <a:cubicBezTo>
                  <a:pt x="190044" y="77951"/>
                  <a:pt x="180324" y="79705"/>
                  <a:pt x="173557" y="85636"/>
                </a:cubicBezTo>
                <a:cubicBezTo>
                  <a:pt x="166357" y="91948"/>
                  <a:pt x="163808" y="101834"/>
                  <a:pt x="167057" y="110845"/>
                </a:cubicBezTo>
                <a:lnTo>
                  <a:pt x="163976" y="111813"/>
                </a:lnTo>
                <a:cubicBezTo>
                  <a:pt x="161264" y="104174"/>
                  <a:pt x="162206" y="95982"/>
                  <a:pt x="166259" y="89343"/>
                </a:cubicBezTo>
                <a:lnTo>
                  <a:pt x="171329" y="83298"/>
                </a:lnTo>
                <a:cubicBezTo>
                  <a:pt x="175158" y="79908"/>
                  <a:pt x="179826" y="77708"/>
                  <a:pt x="184774" y="76800"/>
                </a:cubicBezTo>
                <a:close/>
                <a:moveTo>
                  <a:pt x="179076" y="24908"/>
                </a:moveTo>
                <a:cubicBezTo>
                  <a:pt x="173882" y="25821"/>
                  <a:pt x="169065" y="28595"/>
                  <a:pt x="165693" y="33023"/>
                </a:cubicBezTo>
                <a:lnTo>
                  <a:pt x="165081" y="32645"/>
                </a:lnTo>
                <a:lnTo>
                  <a:pt x="164343" y="33841"/>
                </a:lnTo>
                <a:lnTo>
                  <a:pt x="159156" y="28989"/>
                </a:lnTo>
                <a:cubicBezTo>
                  <a:pt x="147650" y="21890"/>
                  <a:pt x="132568" y="25462"/>
                  <a:pt x="125468" y="36968"/>
                </a:cubicBezTo>
                <a:cubicBezTo>
                  <a:pt x="125028" y="37682"/>
                  <a:pt x="124628" y="38410"/>
                  <a:pt x="124607" y="39302"/>
                </a:cubicBezTo>
                <a:cubicBezTo>
                  <a:pt x="121192" y="53871"/>
                  <a:pt x="126621" y="67918"/>
                  <a:pt x="137512" y="72288"/>
                </a:cubicBezTo>
                <a:lnTo>
                  <a:pt x="136408" y="75373"/>
                </a:lnTo>
                <a:cubicBezTo>
                  <a:pt x="125065" y="70889"/>
                  <a:pt x="118824" y="57470"/>
                  <a:pt x="120792" y="42874"/>
                </a:cubicBezTo>
                <a:cubicBezTo>
                  <a:pt x="110219" y="38045"/>
                  <a:pt x="97555" y="41998"/>
                  <a:pt x="91229" y="52250"/>
                </a:cubicBezTo>
                <a:cubicBezTo>
                  <a:pt x="86215" y="60377"/>
                  <a:pt x="87164" y="68019"/>
                  <a:pt x="90995" y="75559"/>
                </a:cubicBezTo>
                <a:cubicBezTo>
                  <a:pt x="88405" y="77546"/>
                  <a:pt x="86197" y="80074"/>
                  <a:pt x="84391" y="83001"/>
                </a:cubicBezTo>
                <a:cubicBezTo>
                  <a:pt x="75261" y="97799"/>
                  <a:pt x="79855" y="117197"/>
                  <a:pt x="94653" y="126328"/>
                </a:cubicBezTo>
                <a:cubicBezTo>
                  <a:pt x="99603" y="129383"/>
                  <a:pt x="105068" y="130901"/>
                  <a:pt x="110449" y="130283"/>
                </a:cubicBezTo>
                <a:cubicBezTo>
                  <a:pt x="111461" y="121556"/>
                  <a:pt x="114239" y="112980"/>
                  <a:pt x="118788" y="105103"/>
                </a:cubicBezTo>
                <a:lnTo>
                  <a:pt x="122060" y="106993"/>
                </a:lnTo>
                <a:cubicBezTo>
                  <a:pt x="117549" y="114804"/>
                  <a:pt x="114885" y="123345"/>
                  <a:pt x="114602" y="132066"/>
                </a:cubicBezTo>
                <a:cubicBezTo>
                  <a:pt x="118189" y="142541"/>
                  <a:pt x="127538" y="149533"/>
                  <a:pt x="138054" y="150704"/>
                </a:cubicBezTo>
                <a:lnTo>
                  <a:pt x="138622" y="157584"/>
                </a:lnTo>
                <a:cubicBezTo>
                  <a:pt x="141809" y="168599"/>
                  <a:pt x="152592" y="175355"/>
                  <a:pt x="163536" y="173320"/>
                </a:cubicBezTo>
                <a:lnTo>
                  <a:pt x="163736" y="174011"/>
                </a:lnTo>
                <a:lnTo>
                  <a:pt x="165086" y="173621"/>
                </a:lnTo>
                <a:lnTo>
                  <a:pt x="165671" y="180699"/>
                </a:lnTo>
                <a:cubicBezTo>
                  <a:pt x="169429" y="193686"/>
                  <a:pt x="183003" y="201168"/>
                  <a:pt x="195990" y="197411"/>
                </a:cubicBezTo>
                <a:cubicBezTo>
                  <a:pt x="196796" y="197178"/>
                  <a:pt x="197581" y="196907"/>
                  <a:pt x="198196" y="196260"/>
                </a:cubicBezTo>
                <a:cubicBezTo>
                  <a:pt x="209934" y="188156"/>
                  <a:pt x="215400" y="175007"/>
                  <a:pt x="211155" y="164763"/>
                </a:cubicBezTo>
                <a:cubicBezTo>
                  <a:pt x="205121" y="170199"/>
                  <a:pt x="196738" y="172687"/>
                  <a:pt x="188343" y="171472"/>
                </a:cubicBezTo>
                <a:lnTo>
                  <a:pt x="188829" y="168281"/>
                </a:lnTo>
                <a:cubicBezTo>
                  <a:pt x="198020" y="169602"/>
                  <a:pt x="207192" y="165939"/>
                  <a:pt x="212635" y="158774"/>
                </a:cubicBezTo>
                <a:cubicBezTo>
                  <a:pt x="218427" y="151149"/>
                  <a:pt x="218946" y="140953"/>
                  <a:pt x="213960" y="132774"/>
                </a:cubicBezTo>
                <a:lnTo>
                  <a:pt x="216785" y="131210"/>
                </a:lnTo>
                <a:cubicBezTo>
                  <a:pt x="222366" y="140465"/>
                  <a:pt x="221779" y="151983"/>
                  <a:pt x="215286" y="160619"/>
                </a:cubicBezTo>
                <a:lnTo>
                  <a:pt x="213805" y="162105"/>
                </a:lnTo>
                <a:cubicBezTo>
                  <a:pt x="218946" y="172938"/>
                  <a:pt x="214526" y="186813"/>
                  <a:pt x="203421" y="196175"/>
                </a:cubicBezTo>
                <a:cubicBezTo>
                  <a:pt x="208012" y="206854"/>
                  <a:pt x="220050" y="212429"/>
                  <a:pt x="231622" y="209082"/>
                </a:cubicBezTo>
                <a:cubicBezTo>
                  <a:pt x="239377" y="206838"/>
                  <a:pt x="243741" y="201989"/>
                  <a:pt x="246092" y="195539"/>
                </a:cubicBezTo>
                <a:cubicBezTo>
                  <a:pt x="255042" y="199507"/>
                  <a:pt x="265290" y="198199"/>
                  <a:pt x="272958" y="192601"/>
                </a:cubicBezTo>
                <a:lnTo>
                  <a:pt x="276795" y="193971"/>
                </a:lnTo>
                <a:cubicBezTo>
                  <a:pt x="289009" y="194016"/>
                  <a:pt x="298363" y="193248"/>
                  <a:pt x="304258" y="183694"/>
                </a:cubicBezTo>
                <a:cubicBezTo>
                  <a:pt x="309343" y="175453"/>
                  <a:pt x="308953" y="165378"/>
                  <a:pt x="303795" y="157923"/>
                </a:cubicBezTo>
                <a:cubicBezTo>
                  <a:pt x="298315" y="164420"/>
                  <a:pt x="291041" y="168177"/>
                  <a:pt x="283702" y="168174"/>
                </a:cubicBezTo>
                <a:lnTo>
                  <a:pt x="283555" y="164527"/>
                </a:lnTo>
                <a:cubicBezTo>
                  <a:pt x="293404" y="164978"/>
                  <a:pt x="303289" y="157339"/>
                  <a:pt x="308110" y="145450"/>
                </a:cubicBezTo>
                <a:cubicBezTo>
                  <a:pt x="311022" y="136198"/>
                  <a:pt x="308752" y="126109"/>
                  <a:pt x="302169" y="119023"/>
                </a:cubicBezTo>
                <a:cubicBezTo>
                  <a:pt x="296249" y="127191"/>
                  <a:pt x="286098" y="131525"/>
                  <a:pt x="275782" y="130309"/>
                </a:cubicBezTo>
                <a:lnTo>
                  <a:pt x="276183" y="127106"/>
                </a:lnTo>
                <a:cubicBezTo>
                  <a:pt x="285405" y="128184"/>
                  <a:pt x="294478" y="124281"/>
                  <a:pt x="299730" y="116974"/>
                </a:cubicBezTo>
                <a:lnTo>
                  <a:pt x="300207" y="116045"/>
                </a:lnTo>
                <a:cubicBezTo>
                  <a:pt x="300079" y="107222"/>
                  <a:pt x="295342" y="98867"/>
                  <a:pt x="287259" y="93880"/>
                </a:cubicBezTo>
                <a:cubicBezTo>
                  <a:pt x="284295" y="92051"/>
                  <a:pt x="281129" y="90828"/>
                  <a:pt x="277855" y="90561"/>
                </a:cubicBezTo>
                <a:cubicBezTo>
                  <a:pt x="271916" y="104194"/>
                  <a:pt x="259881" y="112708"/>
                  <a:pt x="248172" y="111695"/>
                </a:cubicBezTo>
                <a:cubicBezTo>
                  <a:pt x="248002" y="114741"/>
                  <a:pt x="246936" y="117719"/>
                  <a:pt x="245089" y="120348"/>
                </a:cubicBezTo>
                <a:cubicBezTo>
                  <a:pt x="241307" y="125729"/>
                  <a:pt x="234825" y="128827"/>
                  <a:pt x="228007" y="128511"/>
                </a:cubicBezTo>
                <a:lnTo>
                  <a:pt x="228158" y="125380"/>
                </a:lnTo>
                <a:cubicBezTo>
                  <a:pt x="233848" y="125642"/>
                  <a:pt x="239262" y="123097"/>
                  <a:pt x="242439" y="118667"/>
                </a:cubicBezTo>
                <a:cubicBezTo>
                  <a:pt x="244071" y="116391"/>
                  <a:pt x="244987" y="113796"/>
                  <a:pt x="245116" y="111152"/>
                </a:cubicBezTo>
                <a:lnTo>
                  <a:pt x="243716" y="110904"/>
                </a:lnTo>
                <a:lnTo>
                  <a:pt x="244539" y="108155"/>
                </a:lnTo>
                <a:cubicBezTo>
                  <a:pt x="244792" y="106166"/>
                  <a:pt x="244131" y="104285"/>
                  <a:pt x="243078" y="102544"/>
                </a:cubicBezTo>
                <a:cubicBezTo>
                  <a:pt x="240257" y="97875"/>
                  <a:pt x="235048" y="94922"/>
                  <a:pt x="229344" y="94755"/>
                </a:cubicBezTo>
                <a:lnTo>
                  <a:pt x="229436" y="91621"/>
                </a:lnTo>
                <a:cubicBezTo>
                  <a:pt x="236268" y="91821"/>
                  <a:pt x="242499" y="95409"/>
                  <a:pt x="245850" y="101072"/>
                </a:cubicBezTo>
                <a:cubicBezTo>
                  <a:pt x="247129" y="103235"/>
                  <a:pt x="247915" y="105575"/>
                  <a:pt x="248037" y="107973"/>
                </a:cubicBezTo>
                <a:cubicBezTo>
                  <a:pt x="258268" y="109553"/>
                  <a:pt x="268981" y="102051"/>
                  <a:pt x="274232" y="89778"/>
                </a:cubicBezTo>
                <a:cubicBezTo>
                  <a:pt x="278708" y="77339"/>
                  <a:pt x="274020" y="63056"/>
                  <a:pt x="262316" y="55834"/>
                </a:cubicBezTo>
                <a:cubicBezTo>
                  <a:pt x="257734" y="53007"/>
                  <a:pt x="252666" y="51626"/>
                  <a:pt x="247691" y="52231"/>
                </a:cubicBezTo>
                <a:cubicBezTo>
                  <a:pt x="248705" y="60913"/>
                  <a:pt x="245967" y="69020"/>
                  <a:pt x="239739" y="74185"/>
                </a:cubicBezTo>
                <a:lnTo>
                  <a:pt x="237649" y="71664"/>
                </a:lnTo>
                <a:cubicBezTo>
                  <a:pt x="244579" y="65918"/>
                  <a:pt x="246481" y="55888"/>
                  <a:pt x="243151" y="45920"/>
                </a:cubicBezTo>
                <a:cubicBezTo>
                  <a:pt x="241194" y="40124"/>
                  <a:pt x="237183" y="35004"/>
                  <a:pt x="231542" y="31523"/>
                </a:cubicBezTo>
                <a:cubicBezTo>
                  <a:pt x="221392" y="25261"/>
                  <a:pt x="208864" y="26095"/>
                  <a:pt x="199763" y="32668"/>
                </a:cubicBezTo>
                <a:lnTo>
                  <a:pt x="194721" y="27952"/>
                </a:lnTo>
                <a:cubicBezTo>
                  <a:pt x="189842" y="24941"/>
                  <a:pt x="184271" y="23995"/>
                  <a:pt x="179076" y="24908"/>
                </a:cubicBezTo>
                <a:close/>
                <a:moveTo>
                  <a:pt x="190632" y="62"/>
                </a:moveTo>
                <a:cubicBezTo>
                  <a:pt x="300121" y="2329"/>
                  <a:pt x="391248" y="125645"/>
                  <a:pt x="309641" y="225160"/>
                </a:cubicBezTo>
                <a:cubicBezTo>
                  <a:pt x="282892" y="251229"/>
                  <a:pt x="279266" y="288859"/>
                  <a:pt x="302841" y="374772"/>
                </a:cubicBezTo>
                <a:lnTo>
                  <a:pt x="121266" y="376812"/>
                </a:lnTo>
                <a:lnTo>
                  <a:pt x="109025" y="322355"/>
                </a:lnTo>
                <a:cubicBezTo>
                  <a:pt x="76580" y="333165"/>
                  <a:pt x="40716" y="329924"/>
                  <a:pt x="28778" y="318327"/>
                </a:cubicBezTo>
                <a:cubicBezTo>
                  <a:pt x="22923" y="311868"/>
                  <a:pt x="25422" y="291738"/>
                  <a:pt x="32859" y="276164"/>
                </a:cubicBezTo>
                <a:cubicBezTo>
                  <a:pt x="35235" y="270344"/>
                  <a:pt x="23179" y="268321"/>
                  <a:pt x="20618" y="259843"/>
                </a:cubicBezTo>
                <a:cubicBezTo>
                  <a:pt x="19440" y="251965"/>
                  <a:pt x="27377" y="251682"/>
                  <a:pt x="30757" y="247602"/>
                </a:cubicBezTo>
                <a:lnTo>
                  <a:pt x="18516" y="238938"/>
                </a:lnTo>
                <a:cubicBezTo>
                  <a:pt x="12669" y="232923"/>
                  <a:pt x="25811" y="221592"/>
                  <a:pt x="29458" y="212919"/>
                </a:cubicBezTo>
                <a:cubicBezTo>
                  <a:pt x="16679" y="208924"/>
                  <a:pt x="7006" y="203466"/>
                  <a:pt x="307" y="196983"/>
                </a:cubicBezTo>
                <a:cubicBezTo>
                  <a:pt x="-2572" y="186228"/>
                  <a:pt x="15339" y="171234"/>
                  <a:pt x="31089" y="151672"/>
                </a:cubicBezTo>
                <a:cubicBezTo>
                  <a:pt x="47602" y="132201"/>
                  <a:pt x="33821" y="117353"/>
                  <a:pt x="46470" y="75544"/>
                </a:cubicBezTo>
                <a:cubicBezTo>
                  <a:pt x="66559" y="23813"/>
                  <a:pt x="114124" y="-1423"/>
                  <a:pt x="190632" y="62"/>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2" name="Oval 8">
            <a:extLst>
              <a:ext uri="{FF2B5EF4-FFF2-40B4-BE49-F238E27FC236}">
                <a16:creationId xmlns:a16="http://schemas.microsoft.com/office/drawing/2014/main" xmlns="" id="{69E68D40-162B-4BC2-AD31-56EF83D42FC0}"/>
              </a:ext>
            </a:extLst>
          </p:cNvPr>
          <p:cNvSpPr/>
          <p:nvPr/>
        </p:nvSpPr>
        <p:spPr>
          <a:xfrm>
            <a:off x="5430443" y="2045477"/>
            <a:ext cx="358193" cy="360040"/>
          </a:xfrm>
          <a:custGeom>
            <a:avLst/>
            <a:gdLst/>
            <a:ahLst/>
            <a:cxnLst/>
            <a:rect l="l" t="t" r="r" b="b"/>
            <a:pathLst>
              <a:path w="3068057" h="3083879">
                <a:moveTo>
                  <a:pt x="1943022" y="0"/>
                </a:moveTo>
                <a:cubicBezTo>
                  <a:pt x="2091435" y="0"/>
                  <a:pt x="2214809" y="107202"/>
                  <a:pt x="2232575" y="249298"/>
                </a:cubicBezTo>
                <a:cubicBezTo>
                  <a:pt x="2066806" y="323095"/>
                  <a:pt x="1966497" y="475331"/>
                  <a:pt x="1992863" y="623272"/>
                </a:cubicBezTo>
                <a:lnTo>
                  <a:pt x="2032344" y="614884"/>
                </a:lnTo>
                <a:cubicBezTo>
                  <a:pt x="2007703" y="472429"/>
                  <a:pt x="2119863" y="324636"/>
                  <a:pt x="2294697" y="266187"/>
                </a:cubicBezTo>
                <a:cubicBezTo>
                  <a:pt x="2304190" y="260641"/>
                  <a:pt x="2314409" y="260119"/>
                  <a:pt x="2324748" y="260119"/>
                </a:cubicBezTo>
                <a:cubicBezTo>
                  <a:pt x="2491310" y="260119"/>
                  <a:pt x="2626336" y="395145"/>
                  <a:pt x="2626336" y="561708"/>
                </a:cubicBezTo>
                <a:lnTo>
                  <a:pt x="2609021" y="647481"/>
                </a:lnTo>
                <a:lnTo>
                  <a:pt x="2626336" y="647481"/>
                </a:lnTo>
                <a:lnTo>
                  <a:pt x="2626336" y="656343"/>
                </a:lnTo>
                <a:cubicBezTo>
                  <a:pt x="2762823" y="669742"/>
                  <a:pt x="2867295" y="786613"/>
                  <a:pt x="2867295" y="927882"/>
                </a:cubicBezTo>
                <a:lnTo>
                  <a:pt x="2850464" y="1011252"/>
                </a:lnTo>
                <a:cubicBezTo>
                  <a:pt x="2978255" y="1064152"/>
                  <a:pt x="3068057" y="1190111"/>
                  <a:pt x="3068057" y="1337042"/>
                </a:cubicBezTo>
                <a:cubicBezTo>
                  <a:pt x="3068057" y="1418703"/>
                  <a:pt x="3040320" y="1493884"/>
                  <a:pt x="2992210" y="1551889"/>
                </a:cubicBezTo>
                <a:cubicBezTo>
                  <a:pt x="2909241" y="1651289"/>
                  <a:pt x="2791782" y="1696238"/>
                  <a:pt x="2686704" y="1660749"/>
                </a:cubicBezTo>
                <a:lnTo>
                  <a:pt x="2673794" y="1698968"/>
                </a:lnTo>
                <a:cubicBezTo>
                  <a:pt x="2768232" y="1730865"/>
                  <a:pt x="2870956" y="1707121"/>
                  <a:pt x="2955415" y="1640323"/>
                </a:cubicBezTo>
                <a:cubicBezTo>
                  <a:pt x="2993943" y="1688574"/>
                  <a:pt x="3012247" y="1750635"/>
                  <a:pt x="3012247" y="1816968"/>
                </a:cubicBezTo>
                <a:cubicBezTo>
                  <a:pt x="3012247" y="1986406"/>
                  <a:pt x="2892829" y="2127952"/>
                  <a:pt x="2733451" y="2161496"/>
                </a:cubicBezTo>
                <a:cubicBezTo>
                  <a:pt x="2570803" y="2185843"/>
                  <a:pt x="2422847" y="2122052"/>
                  <a:pt x="2373218" y="2004561"/>
                </a:cubicBezTo>
                <a:cubicBezTo>
                  <a:pt x="2397575" y="1987765"/>
                  <a:pt x="2417022" y="1964396"/>
                  <a:pt x="2431421" y="1936987"/>
                </a:cubicBezTo>
                <a:cubicBezTo>
                  <a:pt x="2469123" y="1865220"/>
                  <a:pt x="2466430" y="1776674"/>
                  <a:pt x="2424327" y="1703750"/>
                </a:cubicBezTo>
                <a:lnTo>
                  <a:pt x="2390880" y="1723060"/>
                </a:lnTo>
                <a:cubicBezTo>
                  <a:pt x="2426033" y="1783948"/>
                  <a:pt x="2428758" y="1857660"/>
                  <a:pt x="2398065" y="1917447"/>
                </a:cubicBezTo>
                <a:cubicBezTo>
                  <a:pt x="2386618" y="1939743"/>
                  <a:pt x="2371177" y="1958844"/>
                  <a:pt x="2348681" y="1969064"/>
                </a:cubicBezTo>
                <a:lnTo>
                  <a:pt x="2314536" y="1978212"/>
                </a:lnTo>
                <a:lnTo>
                  <a:pt x="2320989" y="1994504"/>
                </a:lnTo>
                <a:cubicBezTo>
                  <a:pt x="2292439" y="2010252"/>
                  <a:pt x="2259301" y="2017439"/>
                  <a:pt x="2224883" y="2015050"/>
                </a:cubicBezTo>
                <a:cubicBezTo>
                  <a:pt x="2157880" y="2010397"/>
                  <a:pt x="2096183" y="1970105"/>
                  <a:pt x="2062112" y="1908746"/>
                </a:cubicBezTo>
                <a:lnTo>
                  <a:pt x="2028307" y="1927422"/>
                </a:lnTo>
                <a:cubicBezTo>
                  <a:pt x="2069101" y="2000945"/>
                  <a:pt x="2143517" y="2048870"/>
                  <a:pt x="2224395" y="2053708"/>
                </a:cubicBezTo>
                <a:cubicBezTo>
                  <a:pt x="2263912" y="2056070"/>
                  <a:pt x="2302036" y="2047984"/>
                  <a:pt x="2335071" y="2030056"/>
                </a:cubicBezTo>
                <a:cubicBezTo>
                  <a:pt x="2400196" y="2159379"/>
                  <a:pt x="2567325" y="2230480"/>
                  <a:pt x="2748680" y="2204554"/>
                </a:cubicBezTo>
                <a:cubicBezTo>
                  <a:pt x="2767068" y="2240602"/>
                  <a:pt x="2774723" y="2281713"/>
                  <a:pt x="2774723" y="2324613"/>
                </a:cubicBezTo>
                <a:cubicBezTo>
                  <a:pt x="2774723" y="2444667"/>
                  <a:pt x="2714770" y="2550720"/>
                  <a:pt x="2619461" y="2609132"/>
                </a:cubicBezTo>
                <a:cubicBezTo>
                  <a:pt x="2594093" y="2739763"/>
                  <a:pt x="2496512" y="2844553"/>
                  <a:pt x="2368919" y="2876858"/>
                </a:cubicBezTo>
                <a:cubicBezTo>
                  <a:pt x="2184369" y="2908073"/>
                  <a:pt x="2016372" y="2826285"/>
                  <a:pt x="1978290" y="2684161"/>
                </a:cubicBezTo>
                <a:lnTo>
                  <a:pt x="1939323" y="2694602"/>
                </a:lnTo>
                <a:cubicBezTo>
                  <a:pt x="1970494" y="2810931"/>
                  <a:pt x="2075973" y="2892306"/>
                  <a:pt x="2210223" y="2912307"/>
                </a:cubicBezTo>
                <a:cubicBezTo>
                  <a:pt x="2165434" y="3014618"/>
                  <a:pt x="2062317" y="3083879"/>
                  <a:pt x="1943022" y="3083879"/>
                </a:cubicBezTo>
                <a:cubicBezTo>
                  <a:pt x="1804718" y="3083879"/>
                  <a:pt x="1736151" y="2990782"/>
                  <a:pt x="1657612" y="2862428"/>
                </a:cubicBezTo>
                <a:cubicBezTo>
                  <a:pt x="1632100" y="2775963"/>
                  <a:pt x="1598588" y="2449530"/>
                  <a:pt x="1653064" y="2147091"/>
                </a:cubicBezTo>
                <a:cubicBezTo>
                  <a:pt x="1775302" y="2294672"/>
                  <a:pt x="1947360" y="2360889"/>
                  <a:pt x="2101389" y="2319520"/>
                </a:cubicBezTo>
                <a:lnTo>
                  <a:pt x="2085913" y="2268654"/>
                </a:lnTo>
                <a:cubicBezTo>
                  <a:pt x="1935632" y="2308197"/>
                  <a:pt x="1765039" y="2228547"/>
                  <a:pt x="1652548" y="2065927"/>
                </a:cubicBezTo>
                <a:cubicBezTo>
                  <a:pt x="1594744" y="1988631"/>
                  <a:pt x="1552933" y="1543383"/>
                  <a:pt x="1647107" y="1210118"/>
                </a:cubicBezTo>
                <a:cubicBezTo>
                  <a:pt x="1757451" y="1073526"/>
                  <a:pt x="1924310" y="1023711"/>
                  <a:pt x="2044795" y="1095494"/>
                </a:cubicBezTo>
                <a:lnTo>
                  <a:pt x="2046624" y="1092427"/>
                </a:lnTo>
                <a:cubicBezTo>
                  <a:pt x="2044963" y="1115904"/>
                  <a:pt x="2049817" y="1139574"/>
                  <a:pt x="2059741" y="1162003"/>
                </a:cubicBezTo>
                <a:cubicBezTo>
                  <a:pt x="2085174" y="1219476"/>
                  <a:pt x="2140055" y="1259997"/>
                  <a:pt x="2204060" y="1268556"/>
                </a:cubicBezTo>
                <a:lnTo>
                  <a:pt x="2208020" y="1238949"/>
                </a:lnTo>
                <a:cubicBezTo>
                  <a:pt x="2154665" y="1231814"/>
                  <a:pt x="2108853" y="1198319"/>
                  <a:pt x="2087448" y="1150798"/>
                </a:cubicBezTo>
                <a:cubicBezTo>
                  <a:pt x="2064784" y="1100476"/>
                  <a:pt x="2073123" y="1042569"/>
                  <a:pt x="2109077" y="1000639"/>
                </a:cubicBezTo>
                <a:cubicBezTo>
                  <a:pt x="2142987" y="961090"/>
                  <a:pt x="2196315" y="941798"/>
                  <a:pt x="2249471" y="949847"/>
                </a:cubicBezTo>
                <a:lnTo>
                  <a:pt x="2253988" y="920317"/>
                </a:lnTo>
                <a:cubicBezTo>
                  <a:pt x="2190211" y="910645"/>
                  <a:pt x="2126205" y="934132"/>
                  <a:pt x="2085632" y="982099"/>
                </a:cubicBezTo>
                <a:lnTo>
                  <a:pt x="2052614" y="1055246"/>
                </a:lnTo>
                <a:cubicBezTo>
                  <a:pt x="1928226" y="988072"/>
                  <a:pt x="1765306" y="1028878"/>
                  <a:pt x="1646726" y="1149851"/>
                </a:cubicBezTo>
                <a:cubicBezTo>
                  <a:pt x="1576863" y="1018908"/>
                  <a:pt x="1584053" y="461235"/>
                  <a:pt x="1633436" y="269593"/>
                </a:cubicBezTo>
                <a:cubicBezTo>
                  <a:pt x="1697428" y="119029"/>
                  <a:pt x="1776459" y="0"/>
                  <a:pt x="1943022" y="0"/>
                </a:cubicBezTo>
                <a:close/>
                <a:moveTo>
                  <a:pt x="1125035" y="0"/>
                </a:moveTo>
                <a:cubicBezTo>
                  <a:pt x="1263339" y="0"/>
                  <a:pt x="1331906" y="93097"/>
                  <a:pt x="1410445" y="221451"/>
                </a:cubicBezTo>
                <a:cubicBezTo>
                  <a:pt x="1435957" y="307916"/>
                  <a:pt x="1469469" y="634350"/>
                  <a:pt x="1414993" y="936788"/>
                </a:cubicBezTo>
                <a:cubicBezTo>
                  <a:pt x="1292755" y="789207"/>
                  <a:pt x="1120697" y="722990"/>
                  <a:pt x="966668" y="764359"/>
                </a:cubicBezTo>
                <a:lnTo>
                  <a:pt x="982144" y="815225"/>
                </a:lnTo>
                <a:cubicBezTo>
                  <a:pt x="1132425" y="775682"/>
                  <a:pt x="1303018" y="855332"/>
                  <a:pt x="1415509" y="1017952"/>
                </a:cubicBezTo>
                <a:cubicBezTo>
                  <a:pt x="1473313" y="1095249"/>
                  <a:pt x="1515123" y="1540497"/>
                  <a:pt x="1420950" y="1873762"/>
                </a:cubicBezTo>
                <a:cubicBezTo>
                  <a:pt x="1310606" y="2010353"/>
                  <a:pt x="1143747" y="2060168"/>
                  <a:pt x="1023262" y="1988385"/>
                </a:cubicBezTo>
                <a:lnTo>
                  <a:pt x="1021433" y="1991453"/>
                </a:lnTo>
                <a:cubicBezTo>
                  <a:pt x="1023094" y="1967976"/>
                  <a:pt x="1018240" y="1944306"/>
                  <a:pt x="1008316" y="1921877"/>
                </a:cubicBezTo>
                <a:cubicBezTo>
                  <a:pt x="982883" y="1864403"/>
                  <a:pt x="928002" y="1823883"/>
                  <a:pt x="863997" y="1815323"/>
                </a:cubicBezTo>
                <a:lnTo>
                  <a:pt x="860037" y="1844930"/>
                </a:lnTo>
                <a:cubicBezTo>
                  <a:pt x="913392" y="1852066"/>
                  <a:pt x="959204" y="1885560"/>
                  <a:pt x="980609" y="1933082"/>
                </a:cubicBezTo>
                <a:cubicBezTo>
                  <a:pt x="1003273" y="1983404"/>
                  <a:pt x="994934" y="2041310"/>
                  <a:pt x="958980" y="2083241"/>
                </a:cubicBezTo>
                <a:cubicBezTo>
                  <a:pt x="925070" y="2122789"/>
                  <a:pt x="871742" y="2142082"/>
                  <a:pt x="818586" y="2134033"/>
                </a:cubicBezTo>
                <a:lnTo>
                  <a:pt x="814069" y="2163562"/>
                </a:lnTo>
                <a:cubicBezTo>
                  <a:pt x="877846" y="2173235"/>
                  <a:pt x="941852" y="2149747"/>
                  <a:pt x="982425" y="2101780"/>
                </a:cubicBezTo>
                <a:lnTo>
                  <a:pt x="1015443" y="2028633"/>
                </a:lnTo>
                <a:cubicBezTo>
                  <a:pt x="1139831" y="2095808"/>
                  <a:pt x="1302751" y="2055001"/>
                  <a:pt x="1421331" y="1934029"/>
                </a:cubicBezTo>
                <a:cubicBezTo>
                  <a:pt x="1491194" y="2064971"/>
                  <a:pt x="1484003" y="2622644"/>
                  <a:pt x="1434621" y="2814287"/>
                </a:cubicBezTo>
                <a:cubicBezTo>
                  <a:pt x="1370629" y="2964850"/>
                  <a:pt x="1291598" y="3083879"/>
                  <a:pt x="1125035" y="3083879"/>
                </a:cubicBezTo>
                <a:cubicBezTo>
                  <a:pt x="976622" y="3083879"/>
                  <a:pt x="853248" y="2976677"/>
                  <a:pt x="835482" y="2834581"/>
                </a:cubicBezTo>
                <a:cubicBezTo>
                  <a:pt x="1001251" y="2760784"/>
                  <a:pt x="1101560" y="2608549"/>
                  <a:pt x="1075194" y="2460607"/>
                </a:cubicBezTo>
                <a:lnTo>
                  <a:pt x="1035713" y="2468996"/>
                </a:lnTo>
                <a:cubicBezTo>
                  <a:pt x="1060354" y="2611450"/>
                  <a:pt x="948194" y="2759243"/>
                  <a:pt x="773360" y="2817692"/>
                </a:cubicBezTo>
                <a:cubicBezTo>
                  <a:pt x="763867" y="2823239"/>
                  <a:pt x="753648" y="2823760"/>
                  <a:pt x="743309" y="2823760"/>
                </a:cubicBezTo>
                <a:cubicBezTo>
                  <a:pt x="576747" y="2823760"/>
                  <a:pt x="441721" y="2688734"/>
                  <a:pt x="441721" y="2522172"/>
                </a:cubicBezTo>
                <a:lnTo>
                  <a:pt x="459036" y="2436399"/>
                </a:lnTo>
                <a:lnTo>
                  <a:pt x="441721" y="2436399"/>
                </a:lnTo>
                <a:lnTo>
                  <a:pt x="441721" y="2427537"/>
                </a:lnTo>
                <a:cubicBezTo>
                  <a:pt x="305234" y="2414137"/>
                  <a:pt x="200762" y="2297266"/>
                  <a:pt x="200762" y="2155997"/>
                </a:cubicBezTo>
                <a:lnTo>
                  <a:pt x="217593" y="2072628"/>
                </a:lnTo>
                <a:cubicBezTo>
                  <a:pt x="89802" y="2019727"/>
                  <a:pt x="0" y="1893768"/>
                  <a:pt x="0" y="1746838"/>
                </a:cubicBezTo>
                <a:cubicBezTo>
                  <a:pt x="0" y="1665177"/>
                  <a:pt x="27737" y="1589996"/>
                  <a:pt x="75847" y="1531990"/>
                </a:cubicBezTo>
                <a:cubicBezTo>
                  <a:pt x="158816" y="1432590"/>
                  <a:pt x="276275" y="1387641"/>
                  <a:pt x="381353" y="1423131"/>
                </a:cubicBezTo>
                <a:lnTo>
                  <a:pt x="394263" y="1384911"/>
                </a:lnTo>
                <a:cubicBezTo>
                  <a:pt x="299825" y="1353014"/>
                  <a:pt x="197101" y="1376758"/>
                  <a:pt x="112642" y="1443556"/>
                </a:cubicBezTo>
                <a:cubicBezTo>
                  <a:pt x="74114" y="1395305"/>
                  <a:pt x="55810" y="1333244"/>
                  <a:pt x="55810" y="1266911"/>
                </a:cubicBezTo>
                <a:cubicBezTo>
                  <a:pt x="55810" y="1097473"/>
                  <a:pt x="175228" y="955927"/>
                  <a:pt x="334606" y="922383"/>
                </a:cubicBezTo>
                <a:cubicBezTo>
                  <a:pt x="497254" y="898036"/>
                  <a:pt x="645210" y="961827"/>
                  <a:pt x="694839" y="1079319"/>
                </a:cubicBezTo>
                <a:cubicBezTo>
                  <a:pt x="670482" y="1096114"/>
                  <a:pt x="651035" y="1119484"/>
                  <a:pt x="636636" y="1146893"/>
                </a:cubicBezTo>
                <a:cubicBezTo>
                  <a:pt x="598934" y="1218660"/>
                  <a:pt x="601627" y="1307205"/>
                  <a:pt x="643730" y="1380130"/>
                </a:cubicBezTo>
                <a:lnTo>
                  <a:pt x="677177" y="1360819"/>
                </a:lnTo>
                <a:cubicBezTo>
                  <a:pt x="642024" y="1299932"/>
                  <a:pt x="639299" y="1226219"/>
                  <a:pt x="669992" y="1166433"/>
                </a:cubicBezTo>
                <a:cubicBezTo>
                  <a:pt x="681439" y="1144136"/>
                  <a:pt x="696880" y="1125036"/>
                  <a:pt x="719376" y="1114815"/>
                </a:cubicBezTo>
                <a:lnTo>
                  <a:pt x="753521" y="1105667"/>
                </a:lnTo>
                <a:lnTo>
                  <a:pt x="747068" y="1089375"/>
                </a:lnTo>
                <a:cubicBezTo>
                  <a:pt x="775618" y="1073627"/>
                  <a:pt x="808756" y="1066440"/>
                  <a:pt x="843174" y="1068829"/>
                </a:cubicBezTo>
                <a:cubicBezTo>
                  <a:pt x="910177" y="1073482"/>
                  <a:pt x="971874" y="1113774"/>
                  <a:pt x="1005945" y="1175134"/>
                </a:cubicBezTo>
                <a:lnTo>
                  <a:pt x="1039750" y="1156458"/>
                </a:lnTo>
                <a:cubicBezTo>
                  <a:pt x="998956" y="1082934"/>
                  <a:pt x="924540" y="1035010"/>
                  <a:pt x="843662" y="1030172"/>
                </a:cubicBezTo>
                <a:cubicBezTo>
                  <a:pt x="804145" y="1027809"/>
                  <a:pt x="766021" y="1035895"/>
                  <a:pt x="732986" y="1053824"/>
                </a:cubicBezTo>
                <a:cubicBezTo>
                  <a:pt x="667861" y="924500"/>
                  <a:pt x="500732" y="853399"/>
                  <a:pt x="319377" y="879325"/>
                </a:cubicBezTo>
                <a:cubicBezTo>
                  <a:pt x="300989" y="843277"/>
                  <a:pt x="293334" y="802167"/>
                  <a:pt x="293334" y="759266"/>
                </a:cubicBezTo>
                <a:cubicBezTo>
                  <a:pt x="293334" y="639212"/>
                  <a:pt x="353287" y="533159"/>
                  <a:pt x="448596" y="474747"/>
                </a:cubicBezTo>
                <a:cubicBezTo>
                  <a:pt x="473964" y="344116"/>
                  <a:pt x="571545" y="239326"/>
                  <a:pt x="699138" y="207021"/>
                </a:cubicBezTo>
                <a:cubicBezTo>
                  <a:pt x="883688" y="175806"/>
                  <a:pt x="1051685" y="257594"/>
                  <a:pt x="1089767" y="399718"/>
                </a:cubicBezTo>
                <a:lnTo>
                  <a:pt x="1128734" y="389277"/>
                </a:lnTo>
                <a:cubicBezTo>
                  <a:pt x="1097563" y="272948"/>
                  <a:pt x="992084" y="191573"/>
                  <a:pt x="857834" y="171572"/>
                </a:cubicBezTo>
                <a:cubicBezTo>
                  <a:pt x="902623" y="69261"/>
                  <a:pt x="1005740" y="0"/>
                  <a:pt x="1125035"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nvGrpSpPr>
          <p:cNvPr id="123" name="Group 110">
            <a:extLst>
              <a:ext uri="{FF2B5EF4-FFF2-40B4-BE49-F238E27FC236}">
                <a16:creationId xmlns:a16="http://schemas.microsoft.com/office/drawing/2014/main" xmlns="" id="{E74561B1-D39F-4038-9E3D-523CFA8A957B}"/>
              </a:ext>
            </a:extLst>
          </p:cNvPr>
          <p:cNvGrpSpPr/>
          <p:nvPr/>
        </p:nvGrpSpPr>
        <p:grpSpPr>
          <a:xfrm>
            <a:off x="4292080" y="2037091"/>
            <a:ext cx="341005" cy="376812"/>
            <a:chOff x="4835382" y="73243"/>
            <a:chExt cx="2920830" cy="3227535"/>
          </a:xfrm>
          <a:solidFill>
            <a:schemeClr val="accent4"/>
          </a:solidFill>
        </p:grpSpPr>
        <p:sp>
          <p:nvSpPr>
            <p:cNvPr id="124" name="Freeform 111">
              <a:extLst>
                <a:ext uri="{FF2B5EF4-FFF2-40B4-BE49-F238E27FC236}">
                  <a16:creationId xmlns:a16="http://schemas.microsoft.com/office/drawing/2014/main" xmlns="" id="{C978F4B4-F0B9-4665-9F71-D73FB28B80DA}"/>
                </a:ext>
              </a:extLst>
            </p:cNvPr>
            <p:cNvSpPr/>
            <p:nvPr/>
          </p:nvSpPr>
          <p:spPr>
            <a:xfrm>
              <a:off x="4835382" y="73243"/>
              <a:ext cx="2920830" cy="3227535"/>
            </a:xfrm>
            <a:custGeom>
              <a:avLst/>
              <a:gdLst>
                <a:gd name="connsiteX0" fmla="*/ 3030279 w 4784651"/>
                <a:gd name="connsiteY0" fmla="*/ 0 h 5890437"/>
                <a:gd name="connsiteX1" fmla="*/ 765544 w 4784651"/>
                <a:gd name="connsiteY1" fmla="*/ 1935126 h 5890437"/>
                <a:gd name="connsiteX2" fmla="*/ 0 w 4784651"/>
                <a:gd name="connsiteY2" fmla="*/ 3051544 h 5890437"/>
                <a:gd name="connsiteX3" fmla="*/ 510363 w 4784651"/>
                <a:gd name="connsiteY3" fmla="*/ 3327991 h 5890437"/>
                <a:gd name="connsiteX4" fmla="*/ 297711 w 4784651"/>
                <a:gd name="connsiteY4" fmla="*/ 3657600 h 5890437"/>
                <a:gd name="connsiteX5" fmla="*/ 489097 w 4784651"/>
                <a:gd name="connsiteY5" fmla="*/ 3870251 h 5890437"/>
                <a:gd name="connsiteX6" fmla="*/ 372139 w 4784651"/>
                <a:gd name="connsiteY6" fmla="*/ 4061637 h 5890437"/>
                <a:gd name="connsiteX7" fmla="*/ 563525 w 4784651"/>
                <a:gd name="connsiteY7" fmla="*/ 4316819 h 5890437"/>
                <a:gd name="connsiteX8" fmla="*/ 499730 w 4784651"/>
                <a:gd name="connsiteY8" fmla="*/ 4976037 h 5890437"/>
                <a:gd name="connsiteX9" fmla="*/ 1754372 w 4784651"/>
                <a:gd name="connsiteY9" fmla="*/ 5199321 h 5890437"/>
                <a:gd name="connsiteX10" fmla="*/ 1945758 w 4784651"/>
                <a:gd name="connsiteY10" fmla="*/ 5890437 h 5890437"/>
                <a:gd name="connsiteX11" fmla="*/ 4784651 w 4784651"/>
                <a:gd name="connsiteY11" fmla="*/ 5858540 h 5890437"/>
                <a:gd name="connsiteX12" fmla="*/ 4561367 w 4784651"/>
                <a:gd name="connsiteY12" fmla="*/ 4189228 h 5890437"/>
                <a:gd name="connsiteX13" fmla="*/ 3030279 w 4784651"/>
                <a:gd name="connsiteY13" fmla="*/ 0 h 5890437"/>
                <a:gd name="connsiteX0" fmla="*/ 3030279 w 4784651"/>
                <a:gd name="connsiteY0" fmla="*/ 114 h 5890551"/>
                <a:gd name="connsiteX1" fmla="*/ 765544 w 4784651"/>
                <a:gd name="connsiteY1" fmla="*/ 1935240 h 5890551"/>
                <a:gd name="connsiteX2" fmla="*/ 0 w 4784651"/>
                <a:gd name="connsiteY2" fmla="*/ 3051658 h 5890551"/>
                <a:gd name="connsiteX3" fmla="*/ 510363 w 4784651"/>
                <a:gd name="connsiteY3" fmla="*/ 3328105 h 5890551"/>
                <a:gd name="connsiteX4" fmla="*/ 297711 w 4784651"/>
                <a:gd name="connsiteY4" fmla="*/ 3657714 h 5890551"/>
                <a:gd name="connsiteX5" fmla="*/ 489097 w 4784651"/>
                <a:gd name="connsiteY5" fmla="*/ 3870365 h 5890551"/>
                <a:gd name="connsiteX6" fmla="*/ 372139 w 4784651"/>
                <a:gd name="connsiteY6" fmla="*/ 4061751 h 5890551"/>
                <a:gd name="connsiteX7" fmla="*/ 563525 w 4784651"/>
                <a:gd name="connsiteY7" fmla="*/ 4316933 h 5890551"/>
                <a:gd name="connsiteX8" fmla="*/ 499730 w 4784651"/>
                <a:gd name="connsiteY8" fmla="*/ 4976151 h 5890551"/>
                <a:gd name="connsiteX9" fmla="*/ 1754372 w 4784651"/>
                <a:gd name="connsiteY9" fmla="*/ 5199435 h 5890551"/>
                <a:gd name="connsiteX10" fmla="*/ 1945758 w 4784651"/>
                <a:gd name="connsiteY10" fmla="*/ 5890551 h 5890551"/>
                <a:gd name="connsiteX11" fmla="*/ 4784651 w 4784651"/>
                <a:gd name="connsiteY11" fmla="*/ 5858654 h 5890551"/>
                <a:gd name="connsiteX12" fmla="*/ 4561367 w 4784651"/>
                <a:gd name="connsiteY12" fmla="*/ 4189342 h 5890551"/>
                <a:gd name="connsiteX13" fmla="*/ 3030279 w 4784651"/>
                <a:gd name="connsiteY13" fmla="*/ 114 h 5890551"/>
                <a:gd name="connsiteX0" fmla="*/ 3030279 w 4784651"/>
                <a:gd name="connsiteY0" fmla="*/ 398 h 5890835"/>
                <a:gd name="connsiteX1" fmla="*/ 765544 w 4784651"/>
                <a:gd name="connsiteY1" fmla="*/ 1935524 h 5890835"/>
                <a:gd name="connsiteX2" fmla="*/ 0 w 4784651"/>
                <a:gd name="connsiteY2" fmla="*/ 3051942 h 5890835"/>
                <a:gd name="connsiteX3" fmla="*/ 510363 w 4784651"/>
                <a:gd name="connsiteY3" fmla="*/ 3328389 h 5890835"/>
                <a:gd name="connsiteX4" fmla="*/ 297711 w 4784651"/>
                <a:gd name="connsiteY4" fmla="*/ 3657998 h 5890835"/>
                <a:gd name="connsiteX5" fmla="*/ 489097 w 4784651"/>
                <a:gd name="connsiteY5" fmla="*/ 3870649 h 5890835"/>
                <a:gd name="connsiteX6" fmla="*/ 372139 w 4784651"/>
                <a:gd name="connsiteY6" fmla="*/ 4062035 h 5890835"/>
                <a:gd name="connsiteX7" fmla="*/ 563525 w 4784651"/>
                <a:gd name="connsiteY7" fmla="*/ 4317217 h 5890835"/>
                <a:gd name="connsiteX8" fmla="*/ 499730 w 4784651"/>
                <a:gd name="connsiteY8" fmla="*/ 4976435 h 5890835"/>
                <a:gd name="connsiteX9" fmla="*/ 1754372 w 4784651"/>
                <a:gd name="connsiteY9" fmla="*/ 5199719 h 5890835"/>
                <a:gd name="connsiteX10" fmla="*/ 1945758 w 4784651"/>
                <a:gd name="connsiteY10" fmla="*/ 5890835 h 5890835"/>
                <a:gd name="connsiteX11" fmla="*/ 4784651 w 4784651"/>
                <a:gd name="connsiteY11" fmla="*/ 5858938 h 5890835"/>
                <a:gd name="connsiteX12" fmla="*/ 4561367 w 4784651"/>
                <a:gd name="connsiteY12" fmla="*/ 4189626 h 5890835"/>
                <a:gd name="connsiteX13" fmla="*/ 3030279 w 4784651"/>
                <a:gd name="connsiteY13" fmla="*/ 398 h 5890835"/>
                <a:gd name="connsiteX0" fmla="*/ 3030279 w 5042277"/>
                <a:gd name="connsiteY0" fmla="*/ 663 h 5891100"/>
                <a:gd name="connsiteX1" fmla="*/ 765544 w 5042277"/>
                <a:gd name="connsiteY1" fmla="*/ 1935789 h 5891100"/>
                <a:gd name="connsiteX2" fmla="*/ 0 w 5042277"/>
                <a:gd name="connsiteY2" fmla="*/ 3052207 h 5891100"/>
                <a:gd name="connsiteX3" fmla="*/ 510363 w 5042277"/>
                <a:gd name="connsiteY3" fmla="*/ 3328654 h 5891100"/>
                <a:gd name="connsiteX4" fmla="*/ 297711 w 5042277"/>
                <a:gd name="connsiteY4" fmla="*/ 3658263 h 5891100"/>
                <a:gd name="connsiteX5" fmla="*/ 489097 w 5042277"/>
                <a:gd name="connsiteY5" fmla="*/ 3870914 h 5891100"/>
                <a:gd name="connsiteX6" fmla="*/ 372139 w 5042277"/>
                <a:gd name="connsiteY6" fmla="*/ 4062300 h 5891100"/>
                <a:gd name="connsiteX7" fmla="*/ 563525 w 5042277"/>
                <a:gd name="connsiteY7" fmla="*/ 4317482 h 5891100"/>
                <a:gd name="connsiteX8" fmla="*/ 499730 w 5042277"/>
                <a:gd name="connsiteY8" fmla="*/ 4976700 h 5891100"/>
                <a:gd name="connsiteX9" fmla="*/ 1754372 w 5042277"/>
                <a:gd name="connsiteY9" fmla="*/ 5199984 h 5891100"/>
                <a:gd name="connsiteX10" fmla="*/ 1945758 w 5042277"/>
                <a:gd name="connsiteY10" fmla="*/ 5891100 h 5891100"/>
                <a:gd name="connsiteX11" fmla="*/ 4784651 w 5042277"/>
                <a:gd name="connsiteY11" fmla="*/ 5859203 h 5891100"/>
                <a:gd name="connsiteX12" fmla="*/ 4561367 w 5042277"/>
                <a:gd name="connsiteY12" fmla="*/ 4189891 h 5891100"/>
                <a:gd name="connsiteX13" fmla="*/ 3030279 w 5042277"/>
                <a:gd name="connsiteY13" fmla="*/ 663 h 5891100"/>
                <a:gd name="connsiteX0" fmla="*/ 3030279 w 5316637"/>
                <a:gd name="connsiteY0" fmla="*/ 1079 h 5891516"/>
                <a:gd name="connsiteX1" fmla="*/ 765544 w 5316637"/>
                <a:gd name="connsiteY1" fmla="*/ 1936205 h 5891516"/>
                <a:gd name="connsiteX2" fmla="*/ 0 w 5316637"/>
                <a:gd name="connsiteY2" fmla="*/ 3052623 h 5891516"/>
                <a:gd name="connsiteX3" fmla="*/ 510363 w 5316637"/>
                <a:gd name="connsiteY3" fmla="*/ 3329070 h 5891516"/>
                <a:gd name="connsiteX4" fmla="*/ 297711 w 5316637"/>
                <a:gd name="connsiteY4" fmla="*/ 3658679 h 5891516"/>
                <a:gd name="connsiteX5" fmla="*/ 489097 w 5316637"/>
                <a:gd name="connsiteY5" fmla="*/ 3871330 h 5891516"/>
                <a:gd name="connsiteX6" fmla="*/ 372139 w 5316637"/>
                <a:gd name="connsiteY6" fmla="*/ 4062716 h 5891516"/>
                <a:gd name="connsiteX7" fmla="*/ 563525 w 5316637"/>
                <a:gd name="connsiteY7" fmla="*/ 4317898 h 5891516"/>
                <a:gd name="connsiteX8" fmla="*/ 499730 w 5316637"/>
                <a:gd name="connsiteY8" fmla="*/ 4977116 h 5891516"/>
                <a:gd name="connsiteX9" fmla="*/ 1754372 w 5316637"/>
                <a:gd name="connsiteY9" fmla="*/ 5200400 h 5891516"/>
                <a:gd name="connsiteX10" fmla="*/ 1945758 w 5316637"/>
                <a:gd name="connsiteY10" fmla="*/ 5891516 h 5891516"/>
                <a:gd name="connsiteX11" fmla="*/ 4784651 w 5316637"/>
                <a:gd name="connsiteY11" fmla="*/ 5859619 h 5891516"/>
                <a:gd name="connsiteX12" fmla="*/ 4890977 w 5316637"/>
                <a:gd name="connsiteY12" fmla="*/ 3520456 h 5891516"/>
                <a:gd name="connsiteX13" fmla="*/ 3030279 w 5316637"/>
                <a:gd name="connsiteY13" fmla="*/ 1079 h 5891516"/>
                <a:gd name="connsiteX0" fmla="*/ 3030279 w 5338934"/>
                <a:gd name="connsiteY0" fmla="*/ 561 h 5890998"/>
                <a:gd name="connsiteX1" fmla="*/ 765544 w 5338934"/>
                <a:gd name="connsiteY1" fmla="*/ 1935687 h 5890998"/>
                <a:gd name="connsiteX2" fmla="*/ 0 w 5338934"/>
                <a:gd name="connsiteY2" fmla="*/ 3052105 h 5890998"/>
                <a:gd name="connsiteX3" fmla="*/ 510363 w 5338934"/>
                <a:gd name="connsiteY3" fmla="*/ 3328552 h 5890998"/>
                <a:gd name="connsiteX4" fmla="*/ 297711 w 5338934"/>
                <a:gd name="connsiteY4" fmla="*/ 3658161 h 5890998"/>
                <a:gd name="connsiteX5" fmla="*/ 489097 w 5338934"/>
                <a:gd name="connsiteY5" fmla="*/ 3870812 h 5890998"/>
                <a:gd name="connsiteX6" fmla="*/ 372139 w 5338934"/>
                <a:gd name="connsiteY6" fmla="*/ 4062198 h 5890998"/>
                <a:gd name="connsiteX7" fmla="*/ 563525 w 5338934"/>
                <a:gd name="connsiteY7" fmla="*/ 4317380 h 5890998"/>
                <a:gd name="connsiteX8" fmla="*/ 499730 w 5338934"/>
                <a:gd name="connsiteY8" fmla="*/ 4976598 h 5890998"/>
                <a:gd name="connsiteX9" fmla="*/ 1754372 w 5338934"/>
                <a:gd name="connsiteY9" fmla="*/ 5199882 h 5890998"/>
                <a:gd name="connsiteX10" fmla="*/ 1945758 w 5338934"/>
                <a:gd name="connsiteY10" fmla="*/ 5890998 h 5890998"/>
                <a:gd name="connsiteX11" fmla="*/ 4784651 w 5338934"/>
                <a:gd name="connsiteY11" fmla="*/ 5859101 h 5890998"/>
                <a:gd name="connsiteX12" fmla="*/ 4890977 w 5338934"/>
                <a:gd name="connsiteY12" fmla="*/ 3519938 h 5890998"/>
                <a:gd name="connsiteX13" fmla="*/ 3030279 w 5338934"/>
                <a:gd name="connsiteY13" fmla="*/ 561 h 5890998"/>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75 h 5890612"/>
                <a:gd name="connsiteX1" fmla="*/ 765544 w 5381346"/>
                <a:gd name="connsiteY1" fmla="*/ 1935301 h 5890612"/>
                <a:gd name="connsiteX2" fmla="*/ 0 w 5381346"/>
                <a:gd name="connsiteY2" fmla="*/ 3051719 h 5890612"/>
                <a:gd name="connsiteX3" fmla="*/ 510363 w 5381346"/>
                <a:gd name="connsiteY3" fmla="*/ 3328166 h 5890612"/>
                <a:gd name="connsiteX4" fmla="*/ 297711 w 5381346"/>
                <a:gd name="connsiteY4" fmla="*/ 3657775 h 5890612"/>
                <a:gd name="connsiteX5" fmla="*/ 489097 w 5381346"/>
                <a:gd name="connsiteY5" fmla="*/ 3870426 h 5890612"/>
                <a:gd name="connsiteX6" fmla="*/ 372139 w 5381346"/>
                <a:gd name="connsiteY6" fmla="*/ 4061812 h 5890612"/>
                <a:gd name="connsiteX7" fmla="*/ 563525 w 5381346"/>
                <a:gd name="connsiteY7" fmla="*/ 4316994 h 5890612"/>
                <a:gd name="connsiteX8" fmla="*/ 499730 w 5381346"/>
                <a:gd name="connsiteY8" fmla="*/ 4976212 h 5890612"/>
                <a:gd name="connsiteX9" fmla="*/ 1754372 w 5381346"/>
                <a:gd name="connsiteY9" fmla="*/ 5199496 h 5890612"/>
                <a:gd name="connsiteX10" fmla="*/ 1945758 w 5381346"/>
                <a:gd name="connsiteY10" fmla="*/ 5890612 h 5890612"/>
                <a:gd name="connsiteX11" fmla="*/ 4784651 w 5381346"/>
                <a:gd name="connsiteY11" fmla="*/ 5858715 h 5890612"/>
                <a:gd name="connsiteX12" fmla="*/ 4890977 w 5381346"/>
                <a:gd name="connsiteY12" fmla="*/ 3519552 h 5890612"/>
                <a:gd name="connsiteX13" fmla="*/ 3030279 w 5381346"/>
                <a:gd name="connsiteY13" fmla="*/ 175 h 5890612"/>
                <a:gd name="connsiteX0" fmla="*/ 3030279 w 5381346"/>
                <a:gd name="connsiteY0" fmla="*/ 1733 h 5892170"/>
                <a:gd name="connsiteX1" fmla="*/ 0 w 5381346"/>
                <a:gd name="connsiteY1" fmla="*/ 3053277 h 5892170"/>
                <a:gd name="connsiteX2" fmla="*/ 510363 w 5381346"/>
                <a:gd name="connsiteY2" fmla="*/ 3329724 h 5892170"/>
                <a:gd name="connsiteX3" fmla="*/ 297711 w 5381346"/>
                <a:gd name="connsiteY3" fmla="*/ 3659333 h 5892170"/>
                <a:gd name="connsiteX4" fmla="*/ 489097 w 5381346"/>
                <a:gd name="connsiteY4" fmla="*/ 3871984 h 5892170"/>
                <a:gd name="connsiteX5" fmla="*/ 372139 w 5381346"/>
                <a:gd name="connsiteY5" fmla="*/ 4063370 h 5892170"/>
                <a:gd name="connsiteX6" fmla="*/ 563525 w 5381346"/>
                <a:gd name="connsiteY6" fmla="*/ 4318552 h 5892170"/>
                <a:gd name="connsiteX7" fmla="*/ 499730 w 5381346"/>
                <a:gd name="connsiteY7" fmla="*/ 4977770 h 5892170"/>
                <a:gd name="connsiteX8" fmla="*/ 1754372 w 5381346"/>
                <a:gd name="connsiteY8" fmla="*/ 5201054 h 5892170"/>
                <a:gd name="connsiteX9" fmla="*/ 1945758 w 5381346"/>
                <a:gd name="connsiteY9" fmla="*/ 5892170 h 5892170"/>
                <a:gd name="connsiteX10" fmla="*/ 4784651 w 5381346"/>
                <a:gd name="connsiteY10" fmla="*/ 5860273 h 5892170"/>
                <a:gd name="connsiteX11" fmla="*/ 4890977 w 5381346"/>
                <a:gd name="connsiteY11" fmla="*/ 3521110 h 5892170"/>
                <a:gd name="connsiteX12" fmla="*/ 3030279 w 5381346"/>
                <a:gd name="connsiteY12" fmla="*/ 1733 h 5892170"/>
                <a:gd name="connsiteX0" fmla="*/ 3030279 w 5381346"/>
                <a:gd name="connsiteY0" fmla="*/ 4 h 5890441"/>
                <a:gd name="connsiteX1" fmla="*/ 0 w 5381346"/>
                <a:gd name="connsiteY1" fmla="*/ 3051548 h 5890441"/>
                <a:gd name="connsiteX2" fmla="*/ 510363 w 5381346"/>
                <a:gd name="connsiteY2" fmla="*/ 3327995 h 5890441"/>
                <a:gd name="connsiteX3" fmla="*/ 297711 w 5381346"/>
                <a:gd name="connsiteY3" fmla="*/ 3657604 h 5890441"/>
                <a:gd name="connsiteX4" fmla="*/ 489097 w 5381346"/>
                <a:gd name="connsiteY4" fmla="*/ 3870255 h 5890441"/>
                <a:gd name="connsiteX5" fmla="*/ 372139 w 5381346"/>
                <a:gd name="connsiteY5" fmla="*/ 4061641 h 5890441"/>
                <a:gd name="connsiteX6" fmla="*/ 563525 w 5381346"/>
                <a:gd name="connsiteY6" fmla="*/ 4316823 h 5890441"/>
                <a:gd name="connsiteX7" fmla="*/ 499730 w 5381346"/>
                <a:gd name="connsiteY7" fmla="*/ 4976041 h 5890441"/>
                <a:gd name="connsiteX8" fmla="*/ 1754372 w 5381346"/>
                <a:gd name="connsiteY8" fmla="*/ 5199325 h 5890441"/>
                <a:gd name="connsiteX9" fmla="*/ 1945758 w 5381346"/>
                <a:gd name="connsiteY9" fmla="*/ 5890441 h 5890441"/>
                <a:gd name="connsiteX10" fmla="*/ 4784651 w 5381346"/>
                <a:gd name="connsiteY10" fmla="*/ 5858544 h 5890441"/>
                <a:gd name="connsiteX11" fmla="*/ 4890977 w 5381346"/>
                <a:gd name="connsiteY11" fmla="*/ 3519381 h 5890441"/>
                <a:gd name="connsiteX12" fmla="*/ 3030279 w 5381346"/>
                <a:gd name="connsiteY12" fmla="*/ 4 h 5890441"/>
                <a:gd name="connsiteX0" fmla="*/ 3040277 w 5391344"/>
                <a:gd name="connsiteY0" fmla="*/ 4 h 5890441"/>
                <a:gd name="connsiteX1" fmla="*/ 9998 w 5391344"/>
                <a:gd name="connsiteY1" fmla="*/ 3051548 h 5890441"/>
                <a:gd name="connsiteX2" fmla="*/ 520361 w 5391344"/>
                <a:gd name="connsiteY2" fmla="*/ 3327995 h 5890441"/>
                <a:gd name="connsiteX3" fmla="*/ 307709 w 5391344"/>
                <a:gd name="connsiteY3" fmla="*/ 3657604 h 5890441"/>
                <a:gd name="connsiteX4" fmla="*/ 499095 w 5391344"/>
                <a:gd name="connsiteY4" fmla="*/ 3870255 h 5890441"/>
                <a:gd name="connsiteX5" fmla="*/ 382137 w 5391344"/>
                <a:gd name="connsiteY5" fmla="*/ 4061641 h 5890441"/>
                <a:gd name="connsiteX6" fmla="*/ 573523 w 5391344"/>
                <a:gd name="connsiteY6" fmla="*/ 4316823 h 5890441"/>
                <a:gd name="connsiteX7" fmla="*/ 509728 w 5391344"/>
                <a:gd name="connsiteY7" fmla="*/ 4976041 h 5890441"/>
                <a:gd name="connsiteX8" fmla="*/ 1764370 w 5391344"/>
                <a:gd name="connsiteY8" fmla="*/ 5199325 h 5890441"/>
                <a:gd name="connsiteX9" fmla="*/ 1955756 w 5391344"/>
                <a:gd name="connsiteY9" fmla="*/ 5890441 h 5890441"/>
                <a:gd name="connsiteX10" fmla="*/ 4794649 w 5391344"/>
                <a:gd name="connsiteY10" fmla="*/ 5858544 h 5890441"/>
                <a:gd name="connsiteX11" fmla="*/ 4900975 w 5391344"/>
                <a:gd name="connsiteY11" fmla="*/ 3519381 h 5890441"/>
                <a:gd name="connsiteX12" fmla="*/ 3040277 w 5391344"/>
                <a:gd name="connsiteY12" fmla="*/ 4 h 5890441"/>
                <a:gd name="connsiteX0" fmla="*/ 3040277 w 5391344"/>
                <a:gd name="connsiteY0" fmla="*/ 4 h 5890441"/>
                <a:gd name="connsiteX1" fmla="*/ 9998 w 5391344"/>
                <a:gd name="connsiteY1" fmla="*/ 3051548 h 5890441"/>
                <a:gd name="connsiteX2" fmla="*/ 520361 w 5391344"/>
                <a:gd name="connsiteY2" fmla="*/ 3327995 h 5890441"/>
                <a:gd name="connsiteX3" fmla="*/ 307709 w 5391344"/>
                <a:gd name="connsiteY3" fmla="*/ 3657604 h 5890441"/>
                <a:gd name="connsiteX4" fmla="*/ 499095 w 5391344"/>
                <a:gd name="connsiteY4" fmla="*/ 3870255 h 5890441"/>
                <a:gd name="connsiteX5" fmla="*/ 382137 w 5391344"/>
                <a:gd name="connsiteY5" fmla="*/ 4061641 h 5890441"/>
                <a:gd name="connsiteX6" fmla="*/ 573523 w 5391344"/>
                <a:gd name="connsiteY6" fmla="*/ 4316823 h 5890441"/>
                <a:gd name="connsiteX7" fmla="*/ 509728 w 5391344"/>
                <a:gd name="connsiteY7" fmla="*/ 4976041 h 5890441"/>
                <a:gd name="connsiteX8" fmla="*/ 1764370 w 5391344"/>
                <a:gd name="connsiteY8" fmla="*/ 5199325 h 5890441"/>
                <a:gd name="connsiteX9" fmla="*/ 1955756 w 5391344"/>
                <a:gd name="connsiteY9" fmla="*/ 5890441 h 5890441"/>
                <a:gd name="connsiteX10" fmla="*/ 4794649 w 5391344"/>
                <a:gd name="connsiteY10" fmla="*/ 5858544 h 5890441"/>
                <a:gd name="connsiteX11" fmla="*/ 4900975 w 5391344"/>
                <a:gd name="connsiteY11" fmla="*/ 3519381 h 5890441"/>
                <a:gd name="connsiteX12" fmla="*/ 3040277 w 5391344"/>
                <a:gd name="connsiteY12" fmla="*/ 4 h 5890441"/>
                <a:gd name="connsiteX0" fmla="*/ 3030279 w 5381346"/>
                <a:gd name="connsiteY0" fmla="*/ 92120 h 5982557"/>
                <a:gd name="connsiteX1" fmla="*/ 914399 w 5381346"/>
                <a:gd name="connsiteY1" fmla="*/ 1187274 h 5982557"/>
                <a:gd name="connsiteX2" fmla="*/ 0 w 5381346"/>
                <a:gd name="connsiteY2" fmla="*/ 3143664 h 5982557"/>
                <a:gd name="connsiteX3" fmla="*/ 510363 w 5381346"/>
                <a:gd name="connsiteY3" fmla="*/ 3420111 h 5982557"/>
                <a:gd name="connsiteX4" fmla="*/ 297711 w 5381346"/>
                <a:gd name="connsiteY4" fmla="*/ 3749720 h 5982557"/>
                <a:gd name="connsiteX5" fmla="*/ 489097 w 5381346"/>
                <a:gd name="connsiteY5" fmla="*/ 3962371 h 5982557"/>
                <a:gd name="connsiteX6" fmla="*/ 372139 w 5381346"/>
                <a:gd name="connsiteY6" fmla="*/ 4153757 h 5982557"/>
                <a:gd name="connsiteX7" fmla="*/ 563525 w 5381346"/>
                <a:gd name="connsiteY7" fmla="*/ 4408939 h 5982557"/>
                <a:gd name="connsiteX8" fmla="*/ 499730 w 5381346"/>
                <a:gd name="connsiteY8" fmla="*/ 5068157 h 5982557"/>
                <a:gd name="connsiteX9" fmla="*/ 1754372 w 5381346"/>
                <a:gd name="connsiteY9" fmla="*/ 5291441 h 5982557"/>
                <a:gd name="connsiteX10" fmla="*/ 1945758 w 5381346"/>
                <a:gd name="connsiteY10" fmla="*/ 5982557 h 5982557"/>
                <a:gd name="connsiteX11" fmla="*/ 4784651 w 5381346"/>
                <a:gd name="connsiteY11" fmla="*/ 5950660 h 5982557"/>
                <a:gd name="connsiteX12" fmla="*/ 4890977 w 5381346"/>
                <a:gd name="connsiteY12" fmla="*/ 3611497 h 5982557"/>
                <a:gd name="connsiteX13" fmla="*/ 3030279 w 5381346"/>
                <a:gd name="connsiteY13" fmla="*/ 92120 h 5982557"/>
                <a:gd name="connsiteX0" fmla="*/ 3030279 w 5381346"/>
                <a:gd name="connsiteY0" fmla="*/ 94250 h 5984687"/>
                <a:gd name="connsiteX1" fmla="*/ 914399 w 5381346"/>
                <a:gd name="connsiteY1" fmla="*/ 1189404 h 5984687"/>
                <a:gd name="connsiteX2" fmla="*/ 0 w 5381346"/>
                <a:gd name="connsiteY2" fmla="*/ 3145794 h 5984687"/>
                <a:gd name="connsiteX3" fmla="*/ 510363 w 5381346"/>
                <a:gd name="connsiteY3" fmla="*/ 3422241 h 5984687"/>
                <a:gd name="connsiteX4" fmla="*/ 297711 w 5381346"/>
                <a:gd name="connsiteY4" fmla="*/ 3751850 h 5984687"/>
                <a:gd name="connsiteX5" fmla="*/ 489097 w 5381346"/>
                <a:gd name="connsiteY5" fmla="*/ 3964501 h 5984687"/>
                <a:gd name="connsiteX6" fmla="*/ 372139 w 5381346"/>
                <a:gd name="connsiteY6" fmla="*/ 4155887 h 5984687"/>
                <a:gd name="connsiteX7" fmla="*/ 563525 w 5381346"/>
                <a:gd name="connsiteY7" fmla="*/ 4411069 h 5984687"/>
                <a:gd name="connsiteX8" fmla="*/ 499730 w 5381346"/>
                <a:gd name="connsiteY8" fmla="*/ 5070287 h 5984687"/>
                <a:gd name="connsiteX9" fmla="*/ 1754372 w 5381346"/>
                <a:gd name="connsiteY9" fmla="*/ 5293571 h 5984687"/>
                <a:gd name="connsiteX10" fmla="*/ 1945758 w 5381346"/>
                <a:gd name="connsiteY10" fmla="*/ 5984687 h 5984687"/>
                <a:gd name="connsiteX11" fmla="*/ 4784651 w 5381346"/>
                <a:gd name="connsiteY11" fmla="*/ 5952790 h 5984687"/>
                <a:gd name="connsiteX12" fmla="*/ 4890977 w 5381346"/>
                <a:gd name="connsiteY12" fmla="*/ 3613627 h 5984687"/>
                <a:gd name="connsiteX13" fmla="*/ 3030279 w 5381346"/>
                <a:gd name="connsiteY13" fmla="*/ 94250 h 5984687"/>
                <a:gd name="connsiteX0" fmla="*/ 3030279 w 5381346"/>
                <a:gd name="connsiteY0" fmla="*/ 0 h 5890437"/>
                <a:gd name="connsiteX1" fmla="*/ 914399 w 5381346"/>
                <a:gd name="connsiteY1" fmla="*/ 1095154 h 5890437"/>
                <a:gd name="connsiteX2" fmla="*/ 0 w 5381346"/>
                <a:gd name="connsiteY2" fmla="*/ 3051544 h 5890437"/>
                <a:gd name="connsiteX3" fmla="*/ 510363 w 5381346"/>
                <a:gd name="connsiteY3" fmla="*/ 3327991 h 5890437"/>
                <a:gd name="connsiteX4" fmla="*/ 297711 w 5381346"/>
                <a:gd name="connsiteY4" fmla="*/ 3657600 h 5890437"/>
                <a:gd name="connsiteX5" fmla="*/ 489097 w 5381346"/>
                <a:gd name="connsiteY5" fmla="*/ 3870251 h 5890437"/>
                <a:gd name="connsiteX6" fmla="*/ 372139 w 5381346"/>
                <a:gd name="connsiteY6" fmla="*/ 4061637 h 5890437"/>
                <a:gd name="connsiteX7" fmla="*/ 563525 w 5381346"/>
                <a:gd name="connsiteY7" fmla="*/ 4316819 h 5890437"/>
                <a:gd name="connsiteX8" fmla="*/ 499730 w 5381346"/>
                <a:gd name="connsiteY8" fmla="*/ 4976037 h 5890437"/>
                <a:gd name="connsiteX9" fmla="*/ 1754372 w 5381346"/>
                <a:gd name="connsiteY9" fmla="*/ 5199321 h 5890437"/>
                <a:gd name="connsiteX10" fmla="*/ 1945758 w 5381346"/>
                <a:gd name="connsiteY10" fmla="*/ 5890437 h 5890437"/>
                <a:gd name="connsiteX11" fmla="*/ 4784651 w 5381346"/>
                <a:gd name="connsiteY11" fmla="*/ 5858540 h 5890437"/>
                <a:gd name="connsiteX12" fmla="*/ 4890977 w 5381346"/>
                <a:gd name="connsiteY12" fmla="*/ 3519377 h 5890437"/>
                <a:gd name="connsiteX13" fmla="*/ 3030279 w 5381346"/>
                <a:gd name="connsiteY13" fmla="*/ 0 h 5890437"/>
                <a:gd name="connsiteX0" fmla="*/ 3030279 w 5381346"/>
                <a:gd name="connsiteY0" fmla="*/ 0 h 5890437"/>
                <a:gd name="connsiteX1" fmla="*/ 914399 w 5381346"/>
                <a:gd name="connsiteY1" fmla="*/ 1095154 h 5890437"/>
                <a:gd name="connsiteX2" fmla="*/ 0 w 5381346"/>
                <a:gd name="connsiteY2" fmla="*/ 3051544 h 5890437"/>
                <a:gd name="connsiteX3" fmla="*/ 510363 w 5381346"/>
                <a:gd name="connsiteY3" fmla="*/ 3327991 h 5890437"/>
                <a:gd name="connsiteX4" fmla="*/ 297711 w 5381346"/>
                <a:gd name="connsiteY4" fmla="*/ 3657600 h 5890437"/>
                <a:gd name="connsiteX5" fmla="*/ 489097 w 5381346"/>
                <a:gd name="connsiteY5" fmla="*/ 3870251 h 5890437"/>
                <a:gd name="connsiteX6" fmla="*/ 372139 w 5381346"/>
                <a:gd name="connsiteY6" fmla="*/ 4061637 h 5890437"/>
                <a:gd name="connsiteX7" fmla="*/ 563525 w 5381346"/>
                <a:gd name="connsiteY7" fmla="*/ 4316819 h 5890437"/>
                <a:gd name="connsiteX8" fmla="*/ 499730 w 5381346"/>
                <a:gd name="connsiteY8" fmla="*/ 4976037 h 5890437"/>
                <a:gd name="connsiteX9" fmla="*/ 1754372 w 5381346"/>
                <a:gd name="connsiteY9" fmla="*/ 5199321 h 5890437"/>
                <a:gd name="connsiteX10" fmla="*/ 1945758 w 5381346"/>
                <a:gd name="connsiteY10" fmla="*/ 5890437 h 5890437"/>
                <a:gd name="connsiteX11" fmla="*/ 4784651 w 5381346"/>
                <a:gd name="connsiteY11" fmla="*/ 5858540 h 5890437"/>
                <a:gd name="connsiteX12" fmla="*/ 4890977 w 5381346"/>
                <a:gd name="connsiteY12" fmla="*/ 3519377 h 5890437"/>
                <a:gd name="connsiteX13" fmla="*/ 3030279 w 5381346"/>
                <a:gd name="connsiteY13" fmla="*/ 0 h 5890437"/>
                <a:gd name="connsiteX0" fmla="*/ 3030726 w 5381793"/>
                <a:gd name="connsiteY0" fmla="*/ 0 h 5890437"/>
                <a:gd name="connsiteX1" fmla="*/ 914846 w 5381793"/>
                <a:gd name="connsiteY1" fmla="*/ 1095154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914846 w 5381793"/>
                <a:gd name="connsiteY1" fmla="*/ 1095154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914846 w 5381793"/>
                <a:gd name="connsiteY1" fmla="*/ 1095154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90128 w 5381793"/>
                <a:gd name="connsiteY1" fmla="*/ 1098883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90128 w 5381793"/>
                <a:gd name="connsiteY1" fmla="*/ 1098883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64 w 5381831"/>
                <a:gd name="connsiteY0" fmla="*/ 0 h 5890437"/>
                <a:gd name="connsiteX1" fmla="*/ 890166 w 5381831"/>
                <a:gd name="connsiteY1" fmla="*/ 1098883 h 5890437"/>
                <a:gd name="connsiteX2" fmla="*/ 607506 w 5381831"/>
                <a:gd name="connsiteY2" fmla="*/ 2172770 h 5890437"/>
                <a:gd name="connsiteX3" fmla="*/ 485 w 5381831"/>
                <a:gd name="connsiteY3" fmla="*/ 3051544 h 5890437"/>
                <a:gd name="connsiteX4" fmla="*/ 510848 w 5381831"/>
                <a:gd name="connsiteY4" fmla="*/ 3327991 h 5890437"/>
                <a:gd name="connsiteX5" fmla="*/ 298196 w 5381831"/>
                <a:gd name="connsiteY5" fmla="*/ 3657600 h 5890437"/>
                <a:gd name="connsiteX6" fmla="*/ 489582 w 5381831"/>
                <a:gd name="connsiteY6" fmla="*/ 3870251 h 5890437"/>
                <a:gd name="connsiteX7" fmla="*/ 372624 w 5381831"/>
                <a:gd name="connsiteY7" fmla="*/ 4061637 h 5890437"/>
                <a:gd name="connsiteX8" fmla="*/ 564010 w 5381831"/>
                <a:gd name="connsiteY8" fmla="*/ 4316819 h 5890437"/>
                <a:gd name="connsiteX9" fmla="*/ 500215 w 5381831"/>
                <a:gd name="connsiteY9" fmla="*/ 4976037 h 5890437"/>
                <a:gd name="connsiteX10" fmla="*/ 1754857 w 5381831"/>
                <a:gd name="connsiteY10" fmla="*/ 5199321 h 5890437"/>
                <a:gd name="connsiteX11" fmla="*/ 1946243 w 5381831"/>
                <a:gd name="connsiteY11" fmla="*/ 5890437 h 5890437"/>
                <a:gd name="connsiteX12" fmla="*/ 4785136 w 5381831"/>
                <a:gd name="connsiteY12" fmla="*/ 5858540 h 5890437"/>
                <a:gd name="connsiteX13" fmla="*/ 4891462 w 5381831"/>
                <a:gd name="connsiteY13" fmla="*/ 3519377 h 5890437"/>
                <a:gd name="connsiteX14" fmla="*/ 3030764 w 5381831"/>
                <a:gd name="connsiteY14" fmla="*/ 0 h 5890437"/>
                <a:gd name="connsiteX0" fmla="*/ 3030764 w 5381831"/>
                <a:gd name="connsiteY0" fmla="*/ 0 h 5890437"/>
                <a:gd name="connsiteX1" fmla="*/ 890166 w 5381831"/>
                <a:gd name="connsiteY1" fmla="*/ 1098883 h 5890437"/>
                <a:gd name="connsiteX2" fmla="*/ 607506 w 5381831"/>
                <a:gd name="connsiteY2" fmla="*/ 2172770 h 5890437"/>
                <a:gd name="connsiteX3" fmla="*/ 485 w 5381831"/>
                <a:gd name="connsiteY3" fmla="*/ 3051544 h 5890437"/>
                <a:gd name="connsiteX4" fmla="*/ 510848 w 5381831"/>
                <a:gd name="connsiteY4" fmla="*/ 3327991 h 5890437"/>
                <a:gd name="connsiteX5" fmla="*/ 298196 w 5381831"/>
                <a:gd name="connsiteY5" fmla="*/ 3657600 h 5890437"/>
                <a:gd name="connsiteX6" fmla="*/ 489582 w 5381831"/>
                <a:gd name="connsiteY6" fmla="*/ 3870251 h 5890437"/>
                <a:gd name="connsiteX7" fmla="*/ 372624 w 5381831"/>
                <a:gd name="connsiteY7" fmla="*/ 4061637 h 5890437"/>
                <a:gd name="connsiteX8" fmla="*/ 564010 w 5381831"/>
                <a:gd name="connsiteY8" fmla="*/ 4316819 h 5890437"/>
                <a:gd name="connsiteX9" fmla="*/ 500215 w 5381831"/>
                <a:gd name="connsiteY9" fmla="*/ 4976037 h 5890437"/>
                <a:gd name="connsiteX10" fmla="*/ 1754857 w 5381831"/>
                <a:gd name="connsiteY10" fmla="*/ 5199321 h 5890437"/>
                <a:gd name="connsiteX11" fmla="*/ 1946243 w 5381831"/>
                <a:gd name="connsiteY11" fmla="*/ 5890437 h 5890437"/>
                <a:gd name="connsiteX12" fmla="*/ 4785136 w 5381831"/>
                <a:gd name="connsiteY12" fmla="*/ 5858540 h 5890437"/>
                <a:gd name="connsiteX13" fmla="*/ 4891462 w 5381831"/>
                <a:gd name="connsiteY13" fmla="*/ 3519377 h 5890437"/>
                <a:gd name="connsiteX14" fmla="*/ 3030764 w 5381831"/>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298271 w 5381906"/>
                <a:gd name="connsiteY5" fmla="*/ 365760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298271 w 5381906"/>
                <a:gd name="connsiteY5" fmla="*/ 365760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298271 w 5381906"/>
                <a:gd name="connsiteY5" fmla="*/ 365760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765 w 5381832"/>
                <a:gd name="connsiteY0" fmla="*/ 0 h 5890437"/>
                <a:gd name="connsiteX1" fmla="*/ 890167 w 5381832"/>
                <a:gd name="connsiteY1" fmla="*/ 1098883 h 5890437"/>
                <a:gd name="connsiteX2" fmla="*/ 672821 w 5381832"/>
                <a:gd name="connsiteY2" fmla="*/ 2220272 h 5890437"/>
                <a:gd name="connsiteX3" fmla="*/ 486 w 5381832"/>
                <a:gd name="connsiteY3" fmla="*/ 3051544 h 5890437"/>
                <a:gd name="connsiteX4" fmla="*/ 510849 w 5381832"/>
                <a:gd name="connsiteY4" fmla="*/ 3327991 h 5890437"/>
                <a:gd name="connsiteX5" fmla="*/ 339761 w 5381832"/>
                <a:gd name="connsiteY5" fmla="*/ 3734790 h 5890437"/>
                <a:gd name="connsiteX6" fmla="*/ 531147 w 5381832"/>
                <a:gd name="connsiteY6" fmla="*/ 3870251 h 5890437"/>
                <a:gd name="connsiteX7" fmla="*/ 372625 w 5381832"/>
                <a:gd name="connsiteY7" fmla="*/ 4061637 h 5890437"/>
                <a:gd name="connsiteX8" fmla="*/ 564011 w 5381832"/>
                <a:gd name="connsiteY8" fmla="*/ 4316819 h 5890437"/>
                <a:gd name="connsiteX9" fmla="*/ 500216 w 5381832"/>
                <a:gd name="connsiteY9" fmla="*/ 4976037 h 5890437"/>
                <a:gd name="connsiteX10" fmla="*/ 1754858 w 5381832"/>
                <a:gd name="connsiteY10" fmla="*/ 5039004 h 5890437"/>
                <a:gd name="connsiteX11" fmla="*/ 1946244 w 5381832"/>
                <a:gd name="connsiteY11" fmla="*/ 5890437 h 5890437"/>
                <a:gd name="connsiteX12" fmla="*/ 4785137 w 5381832"/>
                <a:gd name="connsiteY12" fmla="*/ 5858540 h 5890437"/>
                <a:gd name="connsiteX13" fmla="*/ 4891463 w 5381832"/>
                <a:gd name="connsiteY13" fmla="*/ 3519377 h 5890437"/>
                <a:gd name="connsiteX14" fmla="*/ 3030765 w 5381832"/>
                <a:gd name="connsiteY14" fmla="*/ 0 h 5890437"/>
                <a:gd name="connsiteX0" fmla="*/ 3030862 w 5381929"/>
                <a:gd name="connsiteY0" fmla="*/ 0 h 5890437"/>
                <a:gd name="connsiteX1" fmla="*/ 890264 w 5381929"/>
                <a:gd name="connsiteY1" fmla="*/ 1098883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90264 w 5381929"/>
                <a:gd name="connsiteY1" fmla="*/ 1098883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90264 w 5381929"/>
                <a:gd name="connsiteY1" fmla="*/ 1098883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90264 w 5381929"/>
                <a:gd name="connsiteY1" fmla="*/ 1098883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72451 w 5381929"/>
                <a:gd name="connsiteY1" fmla="*/ 1057320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72451 w 5381929"/>
                <a:gd name="connsiteY1" fmla="*/ 1057320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81633 w 5381929"/>
                <a:gd name="connsiteY1" fmla="*/ 920842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81633 w 5381929"/>
                <a:gd name="connsiteY1" fmla="*/ 920842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27042 w 5381929"/>
                <a:gd name="connsiteY1" fmla="*/ 866251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27042 w 5381929"/>
                <a:gd name="connsiteY1" fmla="*/ 866251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27042 w 5381929"/>
                <a:gd name="connsiteY1" fmla="*/ 866251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1751 h 5892188"/>
                <a:gd name="connsiteX1" fmla="*/ 927042 w 5381929"/>
                <a:gd name="connsiteY1" fmla="*/ 868002 h 5892188"/>
                <a:gd name="connsiteX2" fmla="*/ 672918 w 5381929"/>
                <a:gd name="connsiteY2" fmla="*/ 2222023 h 5892188"/>
                <a:gd name="connsiteX3" fmla="*/ 583 w 5381929"/>
                <a:gd name="connsiteY3" fmla="*/ 3053295 h 5892188"/>
                <a:gd name="connsiteX4" fmla="*/ 510946 w 5381929"/>
                <a:gd name="connsiteY4" fmla="*/ 3329742 h 5892188"/>
                <a:gd name="connsiteX5" fmla="*/ 339858 w 5381929"/>
                <a:gd name="connsiteY5" fmla="*/ 3736541 h 5892188"/>
                <a:gd name="connsiteX6" fmla="*/ 531244 w 5381929"/>
                <a:gd name="connsiteY6" fmla="*/ 3872002 h 5892188"/>
                <a:gd name="connsiteX7" fmla="*/ 372722 w 5381929"/>
                <a:gd name="connsiteY7" fmla="*/ 4063388 h 5892188"/>
                <a:gd name="connsiteX8" fmla="*/ 564108 w 5381929"/>
                <a:gd name="connsiteY8" fmla="*/ 4318570 h 5892188"/>
                <a:gd name="connsiteX9" fmla="*/ 500313 w 5381929"/>
                <a:gd name="connsiteY9" fmla="*/ 4977788 h 5892188"/>
                <a:gd name="connsiteX10" fmla="*/ 1754955 w 5381929"/>
                <a:gd name="connsiteY10" fmla="*/ 5040755 h 5892188"/>
                <a:gd name="connsiteX11" fmla="*/ 1946341 w 5381929"/>
                <a:gd name="connsiteY11" fmla="*/ 5892188 h 5892188"/>
                <a:gd name="connsiteX12" fmla="*/ 4785234 w 5381929"/>
                <a:gd name="connsiteY12" fmla="*/ 5860291 h 5892188"/>
                <a:gd name="connsiteX13" fmla="*/ 4891560 w 5381929"/>
                <a:gd name="connsiteY13" fmla="*/ 3521128 h 5892188"/>
                <a:gd name="connsiteX14" fmla="*/ 3030862 w 5381929"/>
                <a:gd name="connsiteY14" fmla="*/ 1751 h 5892188"/>
                <a:gd name="connsiteX0" fmla="*/ 3031042 w 5382109"/>
                <a:gd name="connsiteY0" fmla="*/ 1751 h 5892188"/>
                <a:gd name="connsiteX1" fmla="*/ 927222 w 5382109"/>
                <a:gd name="connsiteY1" fmla="*/ 868002 h 5892188"/>
                <a:gd name="connsiteX2" fmla="*/ 577563 w 5382109"/>
                <a:gd name="connsiteY2" fmla="*/ 2303910 h 5892188"/>
                <a:gd name="connsiteX3" fmla="*/ 763 w 5382109"/>
                <a:gd name="connsiteY3" fmla="*/ 3053295 h 5892188"/>
                <a:gd name="connsiteX4" fmla="*/ 511126 w 5382109"/>
                <a:gd name="connsiteY4" fmla="*/ 3329742 h 5892188"/>
                <a:gd name="connsiteX5" fmla="*/ 340038 w 5382109"/>
                <a:gd name="connsiteY5" fmla="*/ 3736541 h 5892188"/>
                <a:gd name="connsiteX6" fmla="*/ 531424 w 5382109"/>
                <a:gd name="connsiteY6" fmla="*/ 3872002 h 5892188"/>
                <a:gd name="connsiteX7" fmla="*/ 372902 w 5382109"/>
                <a:gd name="connsiteY7" fmla="*/ 4063388 h 5892188"/>
                <a:gd name="connsiteX8" fmla="*/ 564288 w 5382109"/>
                <a:gd name="connsiteY8" fmla="*/ 4318570 h 5892188"/>
                <a:gd name="connsiteX9" fmla="*/ 500493 w 5382109"/>
                <a:gd name="connsiteY9" fmla="*/ 4977788 h 5892188"/>
                <a:gd name="connsiteX10" fmla="*/ 1755135 w 5382109"/>
                <a:gd name="connsiteY10" fmla="*/ 5040755 h 5892188"/>
                <a:gd name="connsiteX11" fmla="*/ 1946521 w 5382109"/>
                <a:gd name="connsiteY11" fmla="*/ 5892188 h 5892188"/>
                <a:gd name="connsiteX12" fmla="*/ 4785414 w 5382109"/>
                <a:gd name="connsiteY12" fmla="*/ 5860291 h 5892188"/>
                <a:gd name="connsiteX13" fmla="*/ 4891740 w 5382109"/>
                <a:gd name="connsiteY13" fmla="*/ 3521128 h 5892188"/>
                <a:gd name="connsiteX14" fmla="*/ 3031042 w 5382109"/>
                <a:gd name="connsiteY14" fmla="*/ 1751 h 5892188"/>
                <a:gd name="connsiteX0" fmla="*/ 3031042 w 5382109"/>
                <a:gd name="connsiteY0" fmla="*/ 2101 h 5892538"/>
                <a:gd name="connsiteX1" fmla="*/ 913575 w 5382109"/>
                <a:gd name="connsiteY1" fmla="*/ 827408 h 5892538"/>
                <a:gd name="connsiteX2" fmla="*/ 577563 w 5382109"/>
                <a:gd name="connsiteY2" fmla="*/ 2304260 h 5892538"/>
                <a:gd name="connsiteX3" fmla="*/ 763 w 5382109"/>
                <a:gd name="connsiteY3" fmla="*/ 3053645 h 5892538"/>
                <a:gd name="connsiteX4" fmla="*/ 511126 w 5382109"/>
                <a:gd name="connsiteY4" fmla="*/ 3330092 h 5892538"/>
                <a:gd name="connsiteX5" fmla="*/ 340038 w 5382109"/>
                <a:gd name="connsiteY5" fmla="*/ 3736891 h 5892538"/>
                <a:gd name="connsiteX6" fmla="*/ 531424 w 5382109"/>
                <a:gd name="connsiteY6" fmla="*/ 3872352 h 5892538"/>
                <a:gd name="connsiteX7" fmla="*/ 372902 w 5382109"/>
                <a:gd name="connsiteY7" fmla="*/ 4063738 h 5892538"/>
                <a:gd name="connsiteX8" fmla="*/ 564288 w 5382109"/>
                <a:gd name="connsiteY8" fmla="*/ 4318920 h 5892538"/>
                <a:gd name="connsiteX9" fmla="*/ 500493 w 5382109"/>
                <a:gd name="connsiteY9" fmla="*/ 4978138 h 5892538"/>
                <a:gd name="connsiteX10" fmla="*/ 1755135 w 5382109"/>
                <a:gd name="connsiteY10" fmla="*/ 5041105 h 5892538"/>
                <a:gd name="connsiteX11" fmla="*/ 1946521 w 5382109"/>
                <a:gd name="connsiteY11" fmla="*/ 5892538 h 5892538"/>
                <a:gd name="connsiteX12" fmla="*/ 4785414 w 5382109"/>
                <a:gd name="connsiteY12" fmla="*/ 5860641 h 5892538"/>
                <a:gd name="connsiteX13" fmla="*/ 4891740 w 5382109"/>
                <a:gd name="connsiteY13" fmla="*/ 3521478 h 5892538"/>
                <a:gd name="connsiteX14" fmla="*/ 3031042 w 5382109"/>
                <a:gd name="connsiteY14" fmla="*/ 2101 h 5892538"/>
                <a:gd name="connsiteX0" fmla="*/ 3031042 w 5382109"/>
                <a:gd name="connsiteY0" fmla="*/ 941 h 5891378"/>
                <a:gd name="connsiteX1" fmla="*/ 886280 w 5382109"/>
                <a:gd name="connsiteY1" fmla="*/ 1071908 h 5891378"/>
                <a:gd name="connsiteX2" fmla="*/ 577563 w 5382109"/>
                <a:gd name="connsiteY2" fmla="*/ 2303100 h 5891378"/>
                <a:gd name="connsiteX3" fmla="*/ 763 w 5382109"/>
                <a:gd name="connsiteY3" fmla="*/ 3052485 h 5891378"/>
                <a:gd name="connsiteX4" fmla="*/ 511126 w 5382109"/>
                <a:gd name="connsiteY4" fmla="*/ 3328932 h 5891378"/>
                <a:gd name="connsiteX5" fmla="*/ 340038 w 5382109"/>
                <a:gd name="connsiteY5" fmla="*/ 3735731 h 5891378"/>
                <a:gd name="connsiteX6" fmla="*/ 531424 w 5382109"/>
                <a:gd name="connsiteY6" fmla="*/ 3871192 h 5891378"/>
                <a:gd name="connsiteX7" fmla="*/ 372902 w 5382109"/>
                <a:gd name="connsiteY7" fmla="*/ 4062578 h 5891378"/>
                <a:gd name="connsiteX8" fmla="*/ 564288 w 5382109"/>
                <a:gd name="connsiteY8" fmla="*/ 4317760 h 5891378"/>
                <a:gd name="connsiteX9" fmla="*/ 500493 w 5382109"/>
                <a:gd name="connsiteY9" fmla="*/ 4976978 h 5891378"/>
                <a:gd name="connsiteX10" fmla="*/ 1755135 w 5382109"/>
                <a:gd name="connsiteY10" fmla="*/ 5039945 h 5891378"/>
                <a:gd name="connsiteX11" fmla="*/ 1946521 w 5382109"/>
                <a:gd name="connsiteY11" fmla="*/ 5891378 h 5891378"/>
                <a:gd name="connsiteX12" fmla="*/ 4785414 w 5382109"/>
                <a:gd name="connsiteY12" fmla="*/ 5859481 h 5891378"/>
                <a:gd name="connsiteX13" fmla="*/ 4891740 w 5382109"/>
                <a:gd name="connsiteY13" fmla="*/ 3520318 h 5891378"/>
                <a:gd name="connsiteX14" fmla="*/ 3031042 w 5382109"/>
                <a:gd name="connsiteY14" fmla="*/ 941 h 5891378"/>
                <a:gd name="connsiteX0" fmla="*/ 3031042 w 5382109"/>
                <a:gd name="connsiteY0" fmla="*/ 753 h 5891190"/>
                <a:gd name="connsiteX1" fmla="*/ 886280 w 5382109"/>
                <a:gd name="connsiteY1" fmla="*/ 1071720 h 5891190"/>
                <a:gd name="connsiteX2" fmla="*/ 577563 w 5382109"/>
                <a:gd name="connsiteY2" fmla="*/ 2302912 h 5891190"/>
                <a:gd name="connsiteX3" fmla="*/ 763 w 5382109"/>
                <a:gd name="connsiteY3" fmla="*/ 3052297 h 5891190"/>
                <a:gd name="connsiteX4" fmla="*/ 511126 w 5382109"/>
                <a:gd name="connsiteY4" fmla="*/ 3328744 h 5891190"/>
                <a:gd name="connsiteX5" fmla="*/ 340038 w 5382109"/>
                <a:gd name="connsiteY5" fmla="*/ 3735543 h 5891190"/>
                <a:gd name="connsiteX6" fmla="*/ 531424 w 5382109"/>
                <a:gd name="connsiteY6" fmla="*/ 3871004 h 5891190"/>
                <a:gd name="connsiteX7" fmla="*/ 372902 w 5382109"/>
                <a:gd name="connsiteY7" fmla="*/ 4062390 h 5891190"/>
                <a:gd name="connsiteX8" fmla="*/ 564288 w 5382109"/>
                <a:gd name="connsiteY8" fmla="*/ 4317572 h 5891190"/>
                <a:gd name="connsiteX9" fmla="*/ 500493 w 5382109"/>
                <a:gd name="connsiteY9" fmla="*/ 4976790 h 5891190"/>
                <a:gd name="connsiteX10" fmla="*/ 1755135 w 5382109"/>
                <a:gd name="connsiteY10" fmla="*/ 5039757 h 5891190"/>
                <a:gd name="connsiteX11" fmla="*/ 1946521 w 5382109"/>
                <a:gd name="connsiteY11" fmla="*/ 5891190 h 5891190"/>
                <a:gd name="connsiteX12" fmla="*/ 4785414 w 5382109"/>
                <a:gd name="connsiteY12" fmla="*/ 5859293 h 5891190"/>
                <a:gd name="connsiteX13" fmla="*/ 4891740 w 5382109"/>
                <a:gd name="connsiteY13" fmla="*/ 3520130 h 5891190"/>
                <a:gd name="connsiteX14" fmla="*/ 3031042 w 5382109"/>
                <a:gd name="connsiteY14" fmla="*/ 753 h 5891190"/>
                <a:gd name="connsiteX0" fmla="*/ 3031042 w 5382109"/>
                <a:gd name="connsiteY0" fmla="*/ 753 h 5891190"/>
                <a:gd name="connsiteX1" fmla="*/ 886280 w 5382109"/>
                <a:gd name="connsiteY1" fmla="*/ 1071720 h 5891190"/>
                <a:gd name="connsiteX2" fmla="*/ 577563 w 5382109"/>
                <a:gd name="connsiteY2" fmla="*/ 2302912 h 5891190"/>
                <a:gd name="connsiteX3" fmla="*/ 763 w 5382109"/>
                <a:gd name="connsiteY3" fmla="*/ 3052297 h 5891190"/>
                <a:gd name="connsiteX4" fmla="*/ 511126 w 5382109"/>
                <a:gd name="connsiteY4" fmla="*/ 3328744 h 5891190"/>
                <a:gd name="connsiteX5" fmla="*/ 340038 w 5382109"/>
                <a:gd name="connsiteY5" fmla="*/ 3735543 h 5891190"/>
                <a:gd name="connsiteX6" fmla="*/ 531424 w 5382109"/>
                <a:gd name="connsiteY6" fmla="*/ 3871004 h 5891190"/>
                <a:gd name="connsiteX7" fmla="*/ 372902 w 5382109"/>
                <a:gd name="connsiteY7" fmla="*/ 4062390 h 5891190"/>
                <a:gd name="connsiteX8" fmla="*/ 564288 w 5382109"/>
                <a:gd name="connsiteY8" fmla="*/ 4317572 h 5891190"/>
                <a:gd name="connsiteX9" fmla="*/ 500493 w 5382109"/>
                <a:gd name="connsiteY9" fmla="*/ 4976790 h 5891190"/>
                <a:gd name="connsiteX10" fmla="*/ 1755135 w 5382109"/>
                <a:gd name="connsiteY10" fmla="*/ 5039757 h 5891190"/>
                <a:gd name="connsiteX11" fmla="*/ 1946521 w 5382109"/>
                <a:gd name="connsiteY11" fmla="*/ 5891190 h 5891190"/>
                <a:gd name="connsiteX12" fmla="*/ 4785414 w 5382109"/>
                <a:gd name="connsiteY12" fmla="*/ 5859293 h 5891190"/>
                <a:gd name="connsiteX13" fmla="*/ 4891740 w 5382109"/>
                <a:gd name="connsiteY13" fmla="*/ 3520130 h 5891190"/>
                <a:gd name="connsiteX14" fmla="*/ 3031042 w 5382109"/>
                <a:gd name="connsiteY14" fmla="*/ 753 h 5891190"/>
                <a:gd name="connsiteX0" fmla="*/ 3031042 w 5382109"/>
                <a:gd name="connsiteY0" fmla="*/ 792 h 5891229"/>
                <a:gd name="connsiteX1" fmla="*/ 777098 w 5382109"/>
                <a:gd name="connsiteY1" fmla="*/ 1044464 h 5891229"/>
                <a:gd name="connsiteX2" fmla="*/ 577563 w 5382109"/>
                <a:gd name="connsiteY2" fmla="*/ 2302951 h 5891229"/>
                <a:gd name="connsiteX3" fmla="*/ 763 w 5382109"/>
                <a:gd name="connsiteY3" fmla="*/ 3052336 h 5891229"/>
                <a:gd name="connsiteX4" fmla="*/ 511126 w 5382109"/>
                <a:gd name="connsiteY4" fmla="*/ 3328783 h 5891229"/>
                <a:gd name="connsiteX5" fmla="*/ 340038 w 5382109"/>
                <a:gd name="connsiteY5" fmla="*/ 3735582 h 5891229"/>
                <a:gd name="connsiteX6" fmla="*/ 531424 w 5382109"/>
                <a:gd name="connsiteY6" fmla="*/ 3871043 h 5891229"/>
                <a:gd name="connsiteX7" fmla="*/ 372902 w 5382109"/>
                <a:gd name="connsiteY7" fmla="*/ 4062429 h 5891229"/>
                <a:gd name="connsiteX8" fmla="*/ 564288 w 5382109"/>
                <a:gd name="connsiteY8" fmla="*/ 4317611 h 5891229"/>
                <a:gd name="connsiteX9" fmla="*/ 500493 w 5382109"/>
                <a:gd name="connsiteY9" fmla="*/ 4976829 h 5891229"/>
                <a:gd name="connsiteX10" fmla="*/ 1755135 w 5382109"/>
                <a:gd name="connsiteY10" fmla="*/ 5039796 h 5891229"/>
                <a:gd name="connsiteX11" fmla="*/ 1946521 w 5382109"/>
                <a:gd name="connsiteY11" fmla="*/ 5891229 h 5891229"/>
                <a:gd name="connsiteX12" fmla="*/ 4785414 w 5382109"/>
                <a:gd name="connsiteY12" fmla="*/ 5859332 h 5891229"/>
                <a:gd name="connsiteX13" fmla="*/ 4891740 w 5382109"/>
                <a:gd name="connsiteY13" fmla="*/ 3520169 h 5891229"/>
                <a:gd name="connsiteX14" fmla="*/ 3031042 w 5382109"/>
                <a:gd name="connsiteY14" fmla="*/ 792 h 5891229"/>
                <a:gd name="connsiteX0" fmla="*/ 3031042 w 5382109"/>
                <a:gd name="connsiteY0" fmla="*/ 792 h 5891229"/>
                <a:gd name="connsiteX1" fmla="*/ 777098 w 5382109"/>
                <a:gd name="connsiteY1" fmla="*/ 1044464 h 5891229"/>
                <a:gd name="connsiteX2" fmla="*/ 577563 w 5382109"/>
                <a:gd name="connsiteY2" fmla="*/ 2302951 h 5891229"/>
                <a:gd name="connsiteX3" fmla="*/ 763 w 5382109"/>
                <a:gd name="connsiteY3" fmla="*/ 3052336 h 5891229"/>
                <a:gd name="connsiteX4" fmla="*/ 511126 w 5382109"/>
                <a:gd name="connsiteY4" fmla="*/ 3328783 h 5891229"/>
                <a:gd name="connsiteX5" fmla="*/ 340038 w 5382109"/>
                <a:gd name="connsiteY5" fmla="*/ 3735582 h 5891229"/>
                <a:gd name="connsiteX6" fmla="*/ 531424 w 5382109"/>
                <a:gd name="connsiteY6" fmla="*/ 3871043 h 5891229"/>
                <a:gd name="connsiteX7" fmla="*/ 372902 w 5382109"/>
                <a:gd name="connsiteY7" fmla="*/ 4062429 h 5891229"/>
                <a:gd name="connsiteX8" fmla="*/ 564288 w 5382109"/>
                <a:gd name="connsiteY8" fmla="*/ 4317611 h 5891229"/>
                <a:gd name="connsiteX9" fmla="*/ 500493 w 5382109"/>
                <a:gd name="connsiteY9" fmla="*/ 4976829 h 5891229"/>
                <a:gd name="connsiteX10" fmla="*/ 1755135 w 5382109"/>
                <a:gd name="connsiteY10" fmla="*/ 5039796 h 5891229"/>
                <a:gd name="connsiteX11" fmla="*/ 1946521 w 5382109"/>
                <a:gd name="connsiteY11" fmla="*/ 5891229 h 5891229"/>
                <a:gd name="connsiteX12" fmla="*/ 4785414 w 5382109"/>
                <a:gd name="connsiteY12" fmla="*/ 5859332 h 5891229"/>
                <a:gd name="connsiteX13" fmla="*/ 4891740 w 5382109"/>
                <a:gd name="connsiteY13" fmla="*/ 3520169 h 5891229"/>
                <a:gd name="connsiteX14" fmla="*/ 3031042 w 5382109"/>
                <a:gd name="connsiteY14" fmla="*/ 792 h 5891229"/>
                <a:gd name="connsiteX0" fmla="*/ 3031042 w 5382109"/>
                <a:gd name="connsiteY0" fmla="*/ 792 h 5891229"/>
                <a:gd name="connsiteX1" fmla="*/ 777098 w 5382109"/>
                <a:gd name="connsiteY1" fmla="*/ 1044464 h 5891229"/>
                <a:gd name="connsiteX2" fmla="*/ 577563 w 5382109"/>
                <a:gd name="connsiteY2" fmla="*/ 2302951 h 5891229"/>
                <a:gd name="connsiteX3" fmla="*/ 763 w 5382109"/>
                <a:gd name="connsiteY3" fmla="*/ 3052336 h 5891229"/>
                <a:gd name="connsiteX4" fmla="*/ 511126 w 5382109"/>
                <a:gd name="connsiteY4" fmla="*/ 3328783 h 5891229"/>
                <a:gd name="connsiteX5" fmla="*/ 340038 w 5382109"/>
                <a:gd name="connsiteY5" fmla="*/ 3735582 h 5891229"/>
                <a:gd name="connsiteX6" fmla="*/ 531424 w 5382109"/>
                <a:gd name="connsiteY6" fmla="*/ 3871043 h 5891229"/>
                <a:gd name="connsiteX7" fmla="*/ 372902 w 5382109"/>
                <a:gd name="connsiteY7" fmla="*/ 4062429 h 5891229"/>
                <a:gd name="connsiteX8" fmla="*/ 564288 w 5382109"/>
                <a:gd name="connsiteY8" fmla="*/ 4317611 h 5891229"/>
                <a:gd name="connsiteX9" fmla="*/ 500493 w 5382109"/>
                <a:gd name="connsiteY9" fmla="*/ 4976829 h 5891229"/>
                <a:gd name="connsiteX10" fmla="*/ 1755135 w 5382109"/>
                <a:gd name="connsiteY10" fmla="*/ 5039796 h 5891229"/>
                <a:gd name="connsiteX11" fmla="*/ 1946521 w 5382109"/>
                <a:gd name="connsiteY11" fmla="*/ 5891229 h 5891229"/>
                <a:gd name="connsiteX12" fmla="*/ 4785414 w 5382109"/>
                <a:gd name="connsiteY12" fmla="*/ 5859332 h 5891229"/>
                <a:gd name="connsiteX13" fmla="*/ 4891740 w 5382109"/>
                <a:gd name="connsiteY13" fmla="*/ 3520169 h 5891229"/>
                <a:gd name="connsiteX14" fmla="*/ 3031042 w 5382109"/>
                <a:gd name="connsiteY14" fmla="*/ 792 h 5891229"/>
                <a:gd name="connsiteX0" fmla="*/ 3031042 w 5382109"/>
                <a:gd name="connsiteY0" fmla="*/ 627 h 5891064"/>
                <a:gd name="connsiteX1" fmla="*/ 777098 w 5382109"/>
                <a:gd name="connsiteY1" fmla="*/ 1180776 h 5891064"/>
                <a:gd name="connsiteX2" fmla="*/ 577563 w 5382109"/>
                <a:gd name="connsiteY2" fmla="*/ 2302786 h 5891064"/>
                <a:gd name="connsiteX3" fmla="*/ 763 w 5382109"/>
                <a:gd name="connsiteY3" fmla="*/ 3052171 h 5891064"/>
                <a:gd name="connsiteX4" fmla="*/ 511126 w 5382109"/>
                <a:gd name="connsiteY4" fmla="*/ 3328618 h 5891064"/>
                <a:gd name="connsiteX5" fmla="*/ 340038 w 5382109"/>
                <a:gd name="connsiteY5" fmla="*/ 3735417 h 5891064"/>
                <a:gd name="connsiteX6" fmla="*/ 531424 w 5382109"/>
                <a:gd name="connsiteY6" fmla="*/ 3870878 h 5891064"/>
                <a:gd name="connsiteX7" fmla="*/ 372902 w 5382109"/>
                <a:gd name="connsiteY7" fmla="*/ 4062264 h 5891064"/>
                <a:gd name="connsiteX8" fmla="*/ 564288 w 5382109"/>
                <a:gd name="connsiteY8" fmla="*/ 4317446 h 5891064"/>
                <a:gd name="connsiteX9" fmla="*/ 500493 w 5382109"/>
                <a:gd name="connsiteY9" fmla="*/ 4976664 h 5891064"/>
                <a:gd name="connsiteX10" fmla="*/ 1755135 w 5382109"/>
                <a:gd name="connsiteY10" fmla="*/ 5039631 h 5891064"/>
                <a:gd name="connsiteX11" fmla="*/ 1946521 w 5382109"/>
                <a:gd name="connsiteY11" fmla="*/ 5891064 h 5891064"/>
                <a:gd name="connsiteX12" fmla="*/ 4785414 w 5382109"/>
                <a:gd name="connsiteY12" fmla="*/ 5859167 h 5891064"/>
                <a:gd name="connsiteX13" fmla="*/ 4891740 w 5382109"/>
                <a:gd name="connsiteY13" fmla="*/ 3520004 h 5891064"/>
                <a:gd name="connsiteX14" fmla="*/ 3031042 w 5382109"/>
                <a:gd name="connsiteY14" fmla="*/ 627 h 5891064"/>
                <a:gd name="connsiteX0" fmla="*/ 3031042 w 5382109"/>
                <a:gd name="connsiteY0" fmla="*/ 968 h 5891405"/>
                <a:gd name="connsiteX1" fmla="*/ 777098 w 5382109"/>
                <a:gd name="connsiteY1" fmla="*/ 1181117 h 5891405"/>
                <a:gd name="connsiteX2" fmla="*/ 577563 w 5382109"/>
                <a:gd name="connsiteY2" fmla="*/ 2303127 h 5891405"/>
                <a:gd name="connsiteX3" fmla="*/ 763 w 5382109"/>
                <a:gd name="connsiteY3" fmla="*/ 3052512 h 5891405"/>
                <a:gd name="connsiteX4" fmla="*/ 511126 w 5382109"/>
                <a:gd name="connsiteY4" fmla="*/ 3328959 h 5891405"/>
                <a:gd name="connsiteX5" fmla="*/ 340038 w 5382109"/>
                <a:gd name="connsiteY5" fmla="*/ 3735758 h 5891405"/>
                <a:gd name="connsiteX6" fmla="*/ 531424 w 5382109"/>
                <a:gd name="connsiteY6" fmla="*/ 3871219 h 5891405"/>
                <a:gd name="connsiteX7" fmla="*/ 372902 w 5382109"/>
                <a:gd name="connsiteY7" fmla="*/ 4062605 h 5891405"/>
                <a:gd name="connsiteX8" fmla="*/ 564288 w 5382109"/>
                <a:gd name="connsiteY8" fmla="*/ 4317787 h 5891405"/>
                <a:gd name="connsiteX9" fmla="*/ 500493 w 5382109"/>
                <a:gd name="connsiteY9" fmla="*/ 4977005 h 5891405"/>
                <a:gd name="connsiteX10" fmla="*/ 1755135 w 5382109"/>
                <a:gd name="connsiteY10" fmla="*/ 5039972 h 5891405"/>
                <a:gd name="connsiteX11" fmla="*/ 1946521 w 5382109"/>
                <a:gd name="connsiteY11" fmla="*/ 5891405 h 5891405"/>
                <a:gd name="connsiteX12" fmla="*/ 4785414 w 5382109"/>
                <a:gd name="connsiteY12" fmla="*/ 5859508 h 5891405"/>
                <a:gd name="connsiteX13" fmla="*/ 4891740 w 5382109"/>
                <a:gd name="connsiteY13" fmla="*/ 3520345 h 5891405"/>
                <a:gd name="connsiteX14" fmla="*/ 3031042 w 5382109"/>
                <a:gd name="connsiteY14" fmla="*/ 968 h 5891405"/>
                <a:gd name="connsiteX0" fmla="*/ 3031042 w 5382109"/>
                <a:gd name="connsiteY0" fmla="*/ 968 h 5891405"/>
                <a:gd name="connsiteX1" fmla="*/ 777098 w 5382109"/>
                <a:gd name="connsiteY1" fmla="*/ 1181117 h 5891405"/>
                <a:gd name="connsiteX2" fmla="*/ 577563 w 5382109"/>
                <a:gd name="connsiteY2" fmla="*/ 2303127 h 5891405"/>
                <a:gd name="connsiteX3" fmla="*/ 763 w 5382109"/>
                <a:gd name="connsiteY3" fmla="*/ 3052512 h 5891405"/>
                <a:gd name="connsiteX4" fmla="*/ 511126 w 5382109"/>
                <a:gd name="connsiteY4" fmla="*/ 3328959 h 5891405"/>
                <a:gd name="connsiteX5" fmla="*/ 340038 w 5382109"/>
                <a:gd name="connsiteY5" fmla="*/ 3735758 h 5891405"/>
                <a:gd name="connsiteX6" fmla="*/ 531424 w 5382109"/>
                <a:gd name="connsiteY6" fmla="*/ 3871219 h 5891405"/>
                <a:gd name="connsiteX7" fmla="*/ 372902 w 5382109"/>
                <a:gd name="connsiteY7" fmla="*/ 4062605 h 5891405"/>
                <a:gd name="connsiteX8" fmla="*/ 564288 w 5382109"/>
                <a:gd name="connsiteY8" fmla="*/ 4317787 h 5891405"/>
                <a:gd name="connsiteX9" fmla="*/ 500493 w 5382109"/>
                <a:gd name="connsiteY9" fmla="*/ 4977005 h 5891405"/>
                <a:gd name="connsiteX10" fmla="*/ 1755135 w 5382109"/>
                <a:gd name="connsiteY10" fmla="*/ 5039972 h 5891405"/>
                <a:gd name="connsiteX11" fmla="*/ 1946521 w 5382109"/>
                <a:gd name="connsiteY11" fmla="*/ 5891405 h 5891405"/>
                <a:gd name="connsiteX12" fmla="*/ 4785414 w 5382109"/>
                <a:gd name="connsiteY12" fmla="*/ 5859508 h 5891405"/>
                <a:gd name="connsiteX13" fmla="*/ 4891740 w 5382109"/>
                <a:gd name="connsiteY13" fmla="*/ 3520345 h 5891405"/>
                <a:gd name="connsiteX14" fmla="*/ 3031042 w 5382109"/>
                <a:gd name="connsiteY14" fmla="*/ 968 h 5891405"/>
                <a:gd name="connsiteX0" fmla="*/ 3031204 w 5382271"/>
                <a:gd name="connsiteY0" fmla="*/ 968 h 5891405"/>
                <a:gd name="connsiteX1" fmla="*/ 777260 w 5382271"/>
                <a:gd name="connsiteY1" fmla="*/ 1181117 h 5891405"/>
                <a:gd name="connsiteX2" fmla="*/ 523134 w 5382271"/>
                <a:gd name="connsiteY2" fmla="*/ 2303127 h 5891405"/>
                <a:gd name="connsiteX3" fmla="*/ 925 w 5382271"/>
                <a:gd name="connsiteY3" fmla="*/ 3052512 h 5891405"/>
                <a:gd name="connsiteX4" fmla="*/ 511288 w 5382271"/>
                <a:gd name="connsiteY4" fmla="*/ 3328959 h 5891405"/>
                <a:gd name="connsiteX5" fmla="*/ 340200 w 5382271"/>
                <a:gd name="connsiteY5" fmla="*/ 3735758 h 5891405"/>
                <a:gd name="connsiteX6" fmla="*/ 531586 w 5382271"/>
                <a:gd name="connsiteY6" fmla="*/ 3871219 h 5891405"/>
                <a:gd name="connsiteX7" fmla="*/ 373064 w 5382271"/>
                <a:gd name="connsiteY7" fmla="*/ 4062605 h 5891405"/>
                <a:gd name="connsiteX8" fmla="*/ 564450 w 5382271"/>
                <a:gd name="connsiteY8" fmla="*/ 4317787 h 5891405"/>
                <a:gd name="connsiteX9" fmla="*/ 500655 w 5382271"/>
                <a:gd name="connsiteY9" fmla="*/ 4977005 h 5891405"/>
                <a:gd name="connsiteX10" fmla="*/ 1755297 w 5382271"/>
                <a:gd name="connsiteY10" fmla="*/ 5039972 h 5891405"/>
                <a:gd name="connsiteX11" fmla="*/ 1946683 w 5382271"/>
                <a:gd name="connsiteY11" fmla="*/ 5891405 h 5891405"/>
                <a:gd name="connsiteX12" fmla="*/ 4785576 w 5382271"/>
                <a:gd name="connsiteY12" fmla="*/ 5859508 h 5891405"/>
                <a:gd name="connsiteX13" fmla="*/ 4891902 w 5382271"/>
                <a:gd name="connsiteY13" fmla="*/ 3520345 h 5891405"/>
                <a:gd name="connsiteX14" fmla="*/ 3031204 w 5382271"/>
                <a:gd name="connsiteY14" fmla="*/ 968 h 5891405"/>
                <a:gd name="connsiteX0" fmla="*/ 3031204 w 5382271"/>
                <a:gd name="connsiteY0" fmla="*/ 968 h 5891405"/>
                <a:gd name="connsiteX1" fmla="*/ 777260 w 5382271"/>
                <a:gd name="connsiteY1" fmla="*/ 1181117 h 5891405"/>
                <a:gd name="connsiteX2" fmla="*/ 523134 w 5382271"/>
                <a:gd name="connsiteY2" fmla="*/ 2303127 h 5891405"/>
                <a:gd name="connsiteX3" fmla="*/ 925 w 5382271"/>
                <a:gd name="connsiteY3" fmla="*/ 3052512 h 5891405"/>
                <a:gd name="connsiteX4" fmla="*/ 511288 w 5382271"/>
                <a:gd name="connsiteY4" fmla="*/ 3328959 h 5891405"/>
                <a:gd name="connsiteX5" fmla="*/ 340200 w 5382271"/>
                <a:gd name="connsiteY5" fmla="*/ 3735758 h 5891405"/>
                <a:gd name="connsiteX6" fmla="*/ 531586 w 5382271"/>
                <a:gd name="connsiteY6" fmla="*/ 3871219 h 5891405"/>
                <a:gd name="connsiteX7" fmla="*/ 373064 w 5382271"/>
                <a:gd name="connsiteY7" fmla="*/ 4062605 h 5891405"/>
                <a:gd name="connsiteX8" fmla="*/ 564450 w 5382271"/>
                <a:gd name="connsiteY8" fmla="*/ 4317787 h 5891405"/>
                <a:gd name="connsiteX9" fmla="*/ 500655 w 5382271"/>
                <a:gd name="connsiteY9" fmla="*/ 4977005 h 5891405"/>
                <a:gd name="connsiteX10" fmla="*/ 1755297 w 5382271"/>
                <a:gd name="connsiteY10" fmla="*/ 5039972 h 5891405"/>
                <a:gd name="connsiteX11" fmla="*/ 1946683 w 5382271"/>
                <a:gd name="connsiteY11" fmla="*/ 5891405 h 5891405"/>
                <a:gd name="connsiteX12" fmla="*/ 4785576 w 5382271"/>
                <a:gd name="connsiteY12" fmla="*/ 5859508 h 5891405"/>
                <a:gd name="connsiteX13" fmla="*/ 4891902 w 5382271"/>
                <a:gd name="connsiteY13" fmla="*/ 3520345 h 5891405"/>
                <a:gd name="connsiteX14" fmla="*/ 3031204 w 5382271"/>
                <a:gd name="connsiteY14" fmla="*/ 968 h 5891405"/>
                <a:gd name="connsiteX0" fmla="*/ 3031204 w 5382271"/>
                <a:gd name="connsiteY0" fmla="*/ 968 h 5891405"/>
                <a:gd name="connsiteX1" fmla="*/ 777260 w 5382271"/>
                <a:gd name="connsiteY1" fmla="*/ 1181117 h 5891405"/>
                <a:gd name="connsiteX2" fmla="*/ 523134 w 5382271"/>
                <a:gd name="connsiteY2" fmla="*/ 2303127 h 5891405"/>
                <a:gd name="connsiteX3" fmla="*/ 925 w 5382271"/>
                <a:gd name="connsiteY3" fmla="*/ 3052512 h 5891405"/>
                <a:gd name="connsiteX4" fmla="*/ 511288 w 5382271"/>
                <a:gd name="connsiteY4" fmla="*/ 3328959 h 5891405"/>
                <a:gd name="connsiteX5" fmla="*/ 340200 w 5382271"/>
                <a:gd name="connsiteY5" fmla="*/ 3735758 h 5891405"/>
                <a:gd name="connsiteX6" fmla="*/ 531586 w 5382271"/>
                <a:gd name="connsiteY6" fmla="*/ 3871219 h 5891405"/>
                <a:gd name="connsiteX7" fmla="*/ 373064 w 5382271"/>
                <a:gd name="connsiteY7" fmla="*/ 4062605 h 5891405"/>
                <a:gd name="connsiteX8" fmla="*/ 564450 w 5382271"/>
                <a:gd name="connsiteY8" fmla="*/ 4317787 h 5891405"/>
                <a:gd name="connsiteX9" fmla="*/ 500655 w 5382271"/>
                <a:gd name="connsiteY9" fmla="*/ 4977005 h 5891405"/>
                <a:gd name="connsiteX10" fmla="*/ 1755297 w 5382271"/>
                <a:gd name="connsiteY10" fmla="*/ 5039972 h 5891405"/>
                <a:gd name="connsiteX11" fmla="*/ 1946683 w 5382271"/>
                <a:gd name="connsiteY11" fmla="*/ 5891405 h 5891405"/>
                <a:gd name="connsiteX12" fmla="*/ 4785576 w 5382271"/>
                <a:gd name="connsiteY12" fmla="*/ 5859508 h 5891405"/>
                <a:gd name="connsiteX13" fmla="*/ 4891902 w 5382271"/>
                <a:gd name="connsiteY13" fmla="*/ 3520345 h 5891405"/>
                <a:gd name="connsiteX14" fmla="*/ 3031204 w 5382271"/>
                <a:gd name="connsiteY14" fmla="*/ 968 h 5891405"/>
                <a:gd name="connsiteX0" fmla="*/ 3038119 w 5389186"/>
                <a:gd name="connsiteY0" fmla="*/ 968 h 5891405"/>
                <a:gd name="connsiteX1" fmla="*/ 784175 w 5389186"/>
                <a:gd name="connsiteY1" fmla="*/ 1181117 h 5891405"/>
                <a:gd name="connsiteX2" fmla="*/ 530049 w 5389186"/>
                <a:gd name="connsiteY2" fmla="*/ 2303127 h 5891405"/>
                <a:gd name="connsiteX3" fmla="*/ 7840 w 5389186"/>
                <a:gd name="connsiteY3" fmla="*/ 3052512 h 5891405"/>
                <a:gd name="connsiteX4" fmla="*/ 518203 w 5389186"/>
                <a:gd name="connsiteY4" fmla="*/ 3328959 h 5891405"/>
                <a:gd name="connsiteX5" fmla="*/ 347115 w 5389186"/>
                <a:gd name="connsiteY5" fmla="*/ 3735758 h 5891405"/>
                <a:gd name="connsiteX6" fmla="*/ 538501 w 5389186"/>
                <a:gd name="connsiteY6" fmla="*/ 3871219 h 5891405"/>
                <a:gd name="connsiteX7" fmla="*/ 379979 w 5389186"/>
                <a:gd name="connsiteY7" fmla="*/ 4062605 h 5891405"/>
                <a:gd name="connsiteX8" fmla="*/ 571365 w 5389186"/>
                <a:gd name="connsiteY8" fmla="*/ 4317787 h 5891405"/>
                <a:gd name="connsiteX9" fmla="*/ 507570 w 5389186"/>
                <a:gd name="connsiteY9" fmla="*/ 4977005 h 5891405"/>
                <a:gd name="connsiteX10" fmla="*/ 1762212 w 5389186"/>
                <a:gd name="connsiteY10" fmla="*/ 5039972 h 5891405"/>
                <a:gd name="connsiteX11" fmla="*/ 1953598 w 5389186"/>
                <a:gd name="connsiteY11" fmla="*/ 5891405 h 5891405"/>
                <a:gd name="connsiteX12" fmla="*/ 4792491 w 5389186"/>
                <a:gd name="connsiteY12" fmla="*/ 5859508 h 5891405"/>
                <a:gd name="connsiteX13" fmla="*/ 4898817 w 5389186"/>
                <a:gd name="connsiteY13" fmla="*/ 3520345 h 5891405"/>
                <a:gd name="connsiteX14" fmla="*/ 3038119 w 5389186"/>
                <a:gd name="connsiteY14" fmla="*/ 968 h 5891405"/>
                <a:gd name="connsiteX0" fmla="*/ 3037057 w 5388124"/>
                <a:gd name="connsiteY0" fmla="*/ 968 h 5891405"/>
                <a:gd name="connsiteX1" fmla="*/ 783113 w 5388124"/>
                <a:gd name="connsiteY1" fmla="*/ 1181117 h 5891405"/>
                <a:gd name="connsiteX2" fmla="*/ 528987 w 5388124"/>
                <a:gd name="connsiteY2" fmla="*/ 2303127 h 5891405"/>
                <a:gd name="connsiteX3" fmla="*/ 6778 w 5388124"/>
                <a:gd name="connsiteY3" fmla="*/ 3052512 h 5891405"/>
                <a:gd name="connsiteX4" fmla="*/ 517141 w 5388124"/>
                <a:gd name="connsiteY4" fmla="*/ 3328959 h 5891405"/>
                <a:gd name="connsiteX5" fmla="*/ 346053 w 5388124"/>
                <a:gd name="connsiteY5" fmla="*/ 3735758 h 5891405"/>
                <a:gd name="connsiteX6" fmla="*/ 537439 w 5388124"/>
                <a:gd name="connsiteY6" fmla="*/ 3871219 h 5891405"/>
                <a:gd name="connsiteX7" fmla="*/ 378917 w 5388124"/>
                <a:gd name="connsiteY7" fmla="*/ 4062605 h 5891405"/>
                <a:gd name="connsiteX8" fmla="*/ 570303 w 5388124"/>
                <a:gd name="connsiteY8" fmla="*/ 4317787 h 5891405"/>
                <a:gd name="connsiteX9" fmla="*/ 506508 w 5388124"/>
                <a:gd name="connsiteY9" fmla="*/ 4977005 h 5891405"/>
                <a:gd name="connsiteX10" fmla="*/ 1761150 w 5388124"/>
                <a:gd name="connsiteY10" fmla="*/ 5039972 h 5891405"/>
                <a:gd name="connsiteX11" fmla="*/ 1952536 w 5388124"/>
                <a:gd name="connsiteY11" fmla="*/ 5891405 h 5891405"/>
                <a:gd name="connsiteX12" fmla="*/ 4791429 w 5388124"/>
                <a:gd name="connsiteY12" fmla="*/ 5859508 h 5891405"/>
                <a:gd name="connsiteX13" fmla="*/ 4897755 w 5388124"/>
                <a:gd name="connsiteY13" fmla="*/ 3520345 h 5891405"/>
                <a:gd name="connsiteX14" fmla="*/ 3037057 w 5388124"/>
                <a:gd name="connsiteY14" fmla="*/ 968 h 5891405"/>
                <a:gd name="connsiteX0" fmla="*/ 3034541 w 5385608"/>
                <a:gd name="connsiteY0" fmla="*/ 968 h 5891405"/>
                <a:gd name="connsiteX1" fmla="*/ 780597 w 5385608"/>
                <a:gd name="connsiteY1" fmla="*/ 1181117 h 5891405"/>
                <a:gd name="connsiteX2" fmla="*/ 526471 w 5385608"/>
                <a:gd name="connsiteY2" fmla="*/ 2303127 h 5891405"/>
                <a:gd name="connsiteX3" fmla="*/ 4262 w 5385608"/>
                <a:gd name="connsiteY3" fmla="*/ 3052512 h 5891405"/>
                <a:gd name="connsiteX4" fmla="*/ 514625 w 5385608"/>
                <a:gd name="connsiteY4" fmla="*/ 3328959 h 5891405"/>
                <a:gd name="connsiteX5" fmla="*/ 343537 w 5385608"/>
                <a:gd name="connsiteY5" fmla="*/ 3735758 h 5891405"/>
                <a:gd name="connsiteX6" fmla="*/ 534923 w 5385608"/>
                <a:gd name="connsiteY6" fmla="*/ 3871219 h 5891405"/>
                <a:gd name="connsiteX7" fmla="*/ 376401 w 5385608"/>
                <a:gd name="connsiteY7" fmla="*/ 4062605 h 5891405"/>
                <a:gd name="connsiteX8" fmla="*/ 567787 w 5385608"/>
                <a:gd name="connsiteY8" fmla="*/ 4317787 h 5891405"/>
                <a:gd name="connsiteX9" fmla="*/ 503992 w 5385608"/>
                <a:gd name="connsiteY9" fmla="*/ 4977005 h 5891405"/>
                <a:gd name="connsiteX10" fmla="*/ 1758634 w 5385608"/>
                <a:gd name="connsiteY10" fmla="*/ 5039972 h 5891405"/>
                <a:gd name="connsiteX11" fmla="*/ 1950020 w 5385608"/>
                <a:gd name="connsiteY11" fmla="*/ 5891405 h 5891405"/>
                <a:gd name="connsiteX12" fmla="*/ 4788913 w 5385608"/>
                <a:gd name="connsiteY12" fmla="*/ 5859508 h 5891405"/>
                <a:gd name="connsiteX13" fmla="*/ 4895239 w 5385608"/>
                <a:gd name="connsiteY13" fmla="*/ 3520345 h 5891405"/>
                <a:gd name="connsiteX14" fmla="*/ 3034541 w 5385608"/>
                <a:gd name="connsiteY14" fmla="*/ 968 h 5891405"/>
                <a:gd name="connsiteX0" fmla="*/ 3034541 w 5385608"/>
                <a:gd name="connsiteY0" fmla="*/ 968 h 5891405"/>
                <a:gd name="connsiteX1" fmla="*/ 780597 w 5385608"/>
                <a:gd name="connsiteY1" fmla="*/ 1181117 h 5891405"/>
                <a:gd name="connsiteX2" fmla="*/ 526471 w 5385608"/>
                <a:gd name="connsiteY2" fmla="*/ 2303127 h 5891405"/>
                <a:gd name="connsiteX3" fmla="*/ 4262 w 5385608"/>
                <a:gd name="connsiteY3" fmla="*/ 3052512 h 5891405"/>
                <a:gd name="connsiteX4" fmla="*/ 514625 w 5385608"/>
                <a:gd name="connsiteY4" fmla="*/ 3328959 h 5891405"/>
                <a:gd name="connsiteX5" fmla="*/ 343537 w 5385608"/>
                <a:gd name="connsiteY5" fmla="*/ 3735758 h 5891405"/>
                <a:gd name="connsiteX6" fmla="*/ 534923 w 5385608"/>
                <a:gd name="connsiteY6" fmla="*/ 3871219 h 5891405"/>
                <a:gd name="connsiteX7" fmla="*/ 376401 w 5385608"/>
                <a:gd name="connsiteY7" fmla="*/ 4062605 h 5891405"/>
                <a:gd name="connsiteX8" fmla="*/ 567787 w 5385608"/>
                <a:gd name="connsiteY8" fmla="*/ 4317787 h 5891405"/>
                <a:gd name="connsiteX9" fmla="*/ 503992 w 5385608"/>
                <a:gd name="connsiteY9" fmla="*/ 4977005 h 5891405"/>
                <a:gd name="connsiteX10" fmla="*/ 1758634 w 5385608"/>
                <a:gd name="connsiteY10" fmla="*/ 5039972 h 5891405"/>
                <a:gd name="connsiteX11" fmla="*/ 1950020 w 5385608"/>
                <a:gd name="connsiteY11" fmla="*/ 5891405 h 5891405"/>
                <a:gd name="connsiteX12" fmla="*/ 4788913 w 5385608"/>
                <a:gd name="connsiteY12" fmla="*/ 5859508 h 5891405"/>
                <a:gd name="connsiteX13" fmla="*/ 4895239 w 5385608"/>
                <a:gd name="connsiteY13" fmla="*/ 3520345 h 5891405"/>
                <a:gd name="connsiteX14" fmla="*/ 3034541 w 5385608"/>
                <a:gd name="connsiteY14" fmla="*/ 968 h 5891405"/>
                <a:gd name="connsiteX0" fmla="*/ 2980702 w 5331769"/>
                <a:gd name="connsiteY0" fmla="*/ 968 h 5891405"/>
                <a:gd name="connsiteX1" fmla="*/ 726758 w 5331769"/>
                <a:gd name="connsiteY1" fmla="*/ 1181117 h 5891405"/>
                <a:gd name="connsiteX2" fmla="*/ 472632 w 5331769"/>
                <a:gd name="connsiteY2" fmla="*/ 2303127 h 5891405"/>
                <a:gd name="connsiteX3" fmla="*/ 5014 w 5331769"/>
                <a:gd name="connsiteY3" fmla="*/ 3079808 h 5891405"/>
                <a:gd name="connsiteX4" fmla="*/ 460786 w 5331769"/>
                <a:gd name="connsiteY4" fmla="*/ 3328959 h 5891405"/>
                <a:gd name="connsiteX5" fmla="*/ 289698 w 5331769"/>
                <a:gd name="connsiteY5" fmla="*/ 3735758 h 5891405"/>
                <a:gd name="connsiteX6" fmla="*/ 481084 w 5331769"/>
                <a:gd name="connsiteY6" fmla="*/ 3871219 h 5891405"/>
                <a:gd name="connsiteX7" fmla="*/ 322562 w 5331769"/>
                <a:gd name="connsiteY7" fmla="*/ 4062605 h 5891405"/>
                <a:gd name="connsiteX8" fmla="*/ 513948 w 5331769"/>
                <a:gd name="connsiteY8" fmla="*/ 4317787 h 5891405"/>
                <a:gd name="connsiteX9" fmla="*/ 450153 w 5331769"/>
                <a:gd name="connsiteY9" fmla="*/ 4977005 h 5891405"/>
                <a:gd name="connsiteX10" fmla="*/ 1704795 w 5331769"/>
                <a:gd name="connsiteY10" fmla="*/ 5039972 h 5891405"/>
                <a:gd name="connsiteX11" fmla="*/ 1896181 w 5331769"/>
                <a:gd name="connsiteY11" fmla="*/ 5891405 h 5891405"/>
                <a:gd name="connsiteX12" fmla="*/ 4735074 w 5331769"/>
                <a:gd name="connsiteY12" fmla="*/ 5859508 h 5891405"/>
                <a:gd name="connsiteX13" fmla="*/ 4841400 w 5331769"/>
                <a:gd name="connsiteY13" fmla="*/ 3520345 h 5891405"/>
                <a:gd name="connsiteX14" fmla="*/ 2980702 w 5331769"/>
                <a:gd name="connsiteY14" fmla="*/ 968 h 5891405"/>
                <a:gd name="connsiteX0" fmla="*/ 2980491 w 5331558"/>
                <a:gd name="connsiteY0" fmla="*/ 968 h 5891405"/>
                <a:gd name="connsiteX1" fmla="*/ 726547 w 5331558"/>
                <a:gd name="connsiteY1" fmla="*/ 1181117 h 5891405"/>
                <a:gd name="connsiteX2" fmla="*/ 486068 w 5331558"/>
                <a:gd name="connsiteY2" fmla="*/ 2371366 h 5891405"/>
                <a:gd name="connsiteX3" fmla="*/ 4803 w 5331558"/>
                <a:gd name="connsiteY3" fmla="*/ 3079808 h 5891405"/>
                <a:gd name="connsiteX4" fmla="*/ 460575 w 5331558"/>
                <a:gd name="connsiteY4" fmla="*/ 3328959 h 5891405"/>
                <a:gd name="connsiteX5" fmla="*/ 289487 w 5331558"/>
                <a:gd name="connsiteY5" fmla="*/ 3735758 h 5891405"/>
                <a:gd name="connsiteX6" fmla="*/ 480873 w 5331558"/>
                <a:gd name="connsiteY6" fmla="*/ 3871219 h 5891405"/>
                <a:gd name="connsiteX7" fmla="*/ 322351 w 5331558"/>
                <a:gd name="connsiteY7" fmla="*/ 4062605 h 5891405"/>
                <a:gd name="connsiteX8" fmla="*/ 513737 w 5331558"/>
                <a:gd name="connsiteY8" fmla="*/ 4317787 h 5891405"/>
                <a:gd name="connsiteX9" fmla="*/ 449942 w 5331558"/>
                <a:gd name="connsiteY9" fmla="*/ 4977005 h 5891405"/>
                <a:gd name="connsiteX10" fmla="*/ 1704584 w 5331558"/>
                <a:gd name="connsiteY10" fmla="*/ 5039972 h 5891405"/>
                <a:gd name="connsiteX11" fmla="*/ 1895970 w 5331558"/>
                <a:gd name="connsiteY11" fmla="*/ 5891405 h 5891405"/>
                <a:gd name="connsiteX12" fmla="*/ 4734863 w 5331558"/>
                <a:gd name="connsiteY12" fmla="*/ 5859508 h 5891405"/>
                <a:gd name="connsiteX13" fmla="*/ 4841189 w 5331558"/>
                <a:gd name="connsiteY13" fmla="*/ 3520345 h 5891405"/>
                <a:gd name="connsiteX14" fmla="*/ 2980491 w 5331558"/>
                <a:gd name="connsiteY14" fmla="*/ 968 h 589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1558" h="5891405">
                  <a:moveTo>
                    <a:pt x="2980491" y="968"/>
                  </a:moveTo>
                  <a:cubicBezTo>
                    <a:pt x="1784302" y="-22254"/>
                    <a:pt x="1040642" y="372305"/>
                    <a:pt x="726547" y="1181117"/>
                  </a:cubicBezTo>
                  <a:cubicBezTo>
                    <a:pt x="528785" y="1834793"/>
                    <a:pt x="744238" y="2066938"/>
                    <a:pt x="486068" y="2371366"/>
                  </a:cubicBezTo>
                  <a:cubicBezTo>
                    <a:pt x="239818" y="2677225"/>
                    <a:pt x="-40213" y="2911644"/>
                    <a:pt x="4803" y="3079808"/>
                  </a:cubicBezTo>
                  <a:cubicBezTo>
                    <a:pt x="109541" y="3181162"/>
                    <a:pt x="260766" y="3266498"/>
                    <a:pt x="460575" y="3328959"/>
                  </a:cubicBezTo>
                  <a:cubicBezTo>
                    <a:pt x="403546" y="3464559"/>
                    <a:pt x="198074" y="3641722"/>
                    <a:pt x="289487" y="3735758"/>
                  </a:cubicBezTo>
                  <a:lnTo>
                    <a:pt x="480873" y="3871219"/>
                  </a:lnTo>
                  <a:cubicBezTo>
                    <a:pt x="428032" y="3935014"/>
                    <a:pt x="303940" y="3939433"/>
                    <a:pt x="322351" y="4062605"/>
                  </a:cubicBezTo>
                  <a:cubicBezTo>
                    <a:pt x="362395" y="4195168"/>
                    <a:pt x="550882" y="4226788"/>
                    <a:pt x="513737" y="4317787"/>
                  </a:cubicBezTo>
                  <a:cubicBezTo>
                    <a:pt x="397470" y="4561276"/>
                    <a:pt x="358392" y="4876020"/>
                    <a:pt x="449942" y="4977005"/>
                  </a:cubicBezTo>
                  <a:cubicBezTo>
                    <a:pt x="636587" y="5158310"/>
                    <a:pt x="1197305" y="5208988"/>
                    <a:pt x="1704584" y="5039972"/>
                  </a:cubicBezTo>
                  <a:lnTo>
                    <a:pt x="1895970" y="5891405"/>
                  </a:lnTo>
                  <a:lnTo>
                    <a:pt x="4734863" y="5859508"/>
                  </a:lnTo>
                  <a:cubicBezTo>
                    <a:pt x="4366268" y="4516262"/>
                    <a:pt x="4422975" y="3927926"/>
                    <a:pt x="4841189" y="3520345"/>
                  </a:cubicBezTo>
                  <a:cubicBezTo>
                    <a:pt x="6117095" y="1964448"/>
                    <a:pt x="4692333" y="36409"/>
                    <a:pt x="2980491" y="9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5" name="Oval 37">
              <a:extLst>
                <a:ext uri="{FF2B5EF4-FFF2-40B4-BE49-F238E27FC236}">
                  <a16:creationId xmlns:a16="http://schemas.microsoft.com/office/drawing/2014/main" xmlns="" id="{3BDBC763-D21B-4744-A896-298C9B7AE653}"/>
                </a:ext>
              </a:extLst>
            </p:cNvPr>
            <p:cNvSpPr/>
            <p:nvPr/>
          </p:nvSpPr>
          <p:spPr>
            <a:xfrm rot="18100542">
              <a:off x="5907878" y="-58593"/>
              <a:ext cx="1436045" cy="2141152"/>
            </a:xfrm>
            <a:custGeom>
              <a:avLst/>
              <a:gdLst/>
              <a:ahLst/>
              <a:cxnLst/>
              <a:rect l="l" t="t" r="r" b="b"/>
              <a:pathLst>
                <a:path w="1170491" h="1745209">
                  <a:moveTo>
                    <a:pt x="429221" y="671495"/>
                  </a:moveTo>
                  <a:cubicBezTo>
                    <a:pt x="415869" y="670322"/>
                    <a:pt x="402356" y="670624"/>
                    <a:pt x="388917" y="672439"/>
                  </a:cubicBezTo>
                  <a:cubicBezTo>
                    <a:pt x="370997" y="674859"/>
                    <a:pt x="353207" y="679968"/>
                    <a:pt x="336101" y="687858"/>
                  </a:cubicBezTo>
                  <a:lnTo>
                    <a:pt x="344770" y="708640"/>
                  </a:lnTo>
                  <a:cubicBezTo>
                    <a:pt x="405276" y="680369"/>
                    <a:pt x="475531" y="691805"/>
                    <a:pt x="523918" y="737799"/>
                  </a:cubicBezTo>
                  <a:cubicBezTo>
                    <a:pt x="569388" y="781022"/>
                    <a:pt x="587723" y="847396"/>
                    <a:pt x="571504" y="910067"/>
                  </a:cubicBezTo>
                  <a:lnTo>
                    <a:pt x="593243" y="915886"/>
                  </a:lnTo>
                  <a:cubicBezTo>
                    <a:pt x="611678" y="844923"/>
                    <a:pt x="590662" y="769719"/>
                    <a:pt x="538740" y="720849"/>
                  </a:cubicBezTo>
                  <a:cubicBezTo>
                    <a:pt x="507886" y="691808"/>
                    <a:pt x="469277" y="675014"/>
                    <a:pt x="429221" y="671495"/>
                  </a:cubicBezTo>
                  <a:close/>
                  <a:moveTo>
                    <a:pt x="588421" y="580980"/>
                  </a:moveTo>
                  <a:cubicBezTo>
                    <a:pt x="534186" y="581239"/>
                    <a:pt x="482134" y="605639"/>
                    <a:pt x="446738" y="649695"/>
                  </a:cubicBezTo>
                  <a:lnTo>
                    <a:pt x="463760" y="664437"/>
                  </a:lnTo>
                  <a:cubicBezTo>
                    <a:pt x="505329" y="612166"/>
                    <a:pt x="573320" y="591099"/>
                    <a:pt x="637132" y="610714"/>
                  </a:cubicBezTo>
                  <a:cubicBezTo>
                    <a:pt x="697098" y="629147"/>
                    <a:pt x="743088" y="680397"/>
                    <a:pt x="756495" y="743730"/>
                  </a:cubicBezTo>
                  <a:lnTo>
                    <a:pt x="778549" y="739251"/>
                  </a:lnTo>
                  <a:cubicBezTo>
                    <a:pt x="763432" y="667508"/>
                    <a:pt x="711108" y="609548"/>
                    <a:pt x="642848" y="588934"/>
                  </a:cubicBezTo>
                  <a:cubicBezTo>
                    <a:pt x="624821" y="583490"/>
                    <a:pt x="606500" y="580894"/>
                    <a:pt x="588421" y="580980"/>
                  </a:cubicBezTo>
                  <a:close/>
                  <a:moveTo>
                    <a:pt x="533817" y="0"/>
                  </a:moveTo>
                  <a:cubicBezTo>
                    <a:pt x="617807" y="1"/>
                    <a:pt x="687626" y="60667"/>
                    <a:pt x="697680" y="141081"/>
                  </a:cubicBezTo>
                  <a:cubicBezTo>
                    <a:pt x="603869" y="182843"/>
                    <a:pt x="547102" y="268997"/>
                    <a:pt x="562024" y="352718"/>
                  </a:cubicBezTo>
                  <a:lnTo>
                    <a:pt x="584367" y="347971"/>
                  </a:lnTo>
                  <a:cubicBezTo>
                    <a:pt x="570422" y="267354"/>
                    <a:pt x="633895" y="183716"/>
                    <a:pt x="732836" y="150639"/>
                  </a:cubicBezTo>
                  <a:cubicBezTo>
                    <a:pt x="738208" y="147500"/>
                    <a:pt x="743991" y="147205"/>
                    <a:pt x="749842" y="147205"/>
                  </a:cubicBezTo>
                  <a:cubicBezTo>
                    <a:pt x="844103" y="147205"/>
                    <a:pt x="920515" y="223618"/>
                    <a:pt x="920515" y="317877"/>
                  </a:cubicBezTo>
                  <a:lnTo>
                    <a:pt x="910716" y="366417"/>
                  </a:lnTo>
                  <a:lnTo>
                    <a:pt x="920515" y="366418"/>
                  </a:lnTo>
                  <a:lnTo>
                    <a:pt x="920515" y="371433"/>
                  </a:lnTo>
                  <a:cubicBezTo>
                    <a:pt x="997755" y="379016"/>
                    <a:pt x="1056877" y="445155"/>
                    <a:pt x="1056877" y="525101"/>
                  </a:cubicBezTo>
                  <a:lnTo>
                    <a:pt x="1047351" y="572282"/>
                  </a:lnTo>
                  <a:cubicBezTo>
                    <a:pt x="1119671" y="602218"/>
                    <a:pt x="1170491" y="673500"/>
                    <a:pt x="1170491" y="756650"/>
                  </a:cubicBezTo>
                  <a:cubicBezTo>
                    <a:pt x="1170490" y="802863"/>
                    <a:pt x="1154794" y="845409"/>
                    <a:pt x="1127569" y="878235"/>
                  </a:cubicBezTo>
                  <a:cubicBezTo>
                    <a:pt x="1080615" y="934488"/>
                    <a:pt x="1014142" y="959925"/>
                    <a:pt x="954678" y="939840"/>
                  </a:cubicBezTo>
                  <a:lnTo>
                    <a:pt x="947373" y="961469"/>
                  </a:lnTo>
                  <a:cubicBezTo>
                    <a:pt x="1000817" y="979520"/>
                    <a:pt x="1058949" y="966083"/>
                    <a:pt x="1106746" y="928282"/>
                  </a:cubicBezTo>
                  <a:cubicBezTo>
                    <a:pt x="1128548" y="955588"/>
                    <a:pt x="1138907" y="990708"/>
                    <a:pt x="1138907" y="1028247"/>
                  </a:cubicBezTo>
                  <a:cubicBezTo>
                    <a:pt x="1138907" y="1124134"/>
                    <a:pt x="1071328" y="1204237"/>
                    <a:pt x="981133" y="1223220"/>
                  </a:cubicBezTo>
                  <a:cubicBezTo>
                    <a:pt x="889088" y="1236998"/>
                    <a:pt x="805358" y="1200898"/>
                    <a:pt x="777272" y="1134408"/>
                  </a:cubicBezTo>
                  <a:cubicBezTo>
                    <a:pt x="791057" y="1124903"/>
                    <a:pt x="802061" y="1111678"/>
                    <a:pt x="810210" y="1096167"/>
                  </a:cubicBezTo>
                  <a:cubicBezTo>
                    <a:pt x="831546" y="1055553"/>
                    <a:pt x="830022" y="1005443"/>
                    <a:pt x="806195" y="964175"/>
                  </a:cubicBezTo>
                  <a:lnTo>
                    <a:pt x="787267" y="975103"/>
                  </a:lnTo>
                  <a:cubicBezTo>
                    <a:pt x="807161" y="1009560"/>
                    <a:pt x="808703" y="1051275"/>
                    <a:pt x="791333" y="1085110"/>
                  </a:cubicBezTo>
                  <a:cubicBezTo>
                    <a:pt x="784855" y="1097727"/>
                    <a:pt x="776117" y="1108536"/>
                    <a:pt x="763385" y="1114320"/>
                  </a:cubicBezTo>
                  <a:lnTo>
                    <a:pt x="744063" y="1119497"/>
                  </a:lnTo>
                  <a:lnTo>
                    <a:pt x="747716" y="1128718"/>
                  </a:lnTo>
                  <a:cubicBezTo>
                    <a:pt x="731558" y="1137628"/>
                    <a:pt x="712804" y="1141697"/>
                    <a:pt x="693327" y="1140344"/>
                  </a:cubicBezTo>
                  <a:cubicBezTo>
                    <a:pt x="655409" y="1137711"/>
                    <a:pt x="620494" y="1114908"/>
                    <a:pt x="601213" y="1080185"/>
                  </a:cubicBezTo>
                  <a:lnTo>
                    <a:pt x="582082" y="1090754"/>
                  </a:lnTo>
                  <a:cubicBezTo>
                    <a:pt x="605167" y="1132362"/>
                    <a:pt x="647281" y="1159482"/>
                    <a:pt x="693051" y="1162221"/>
                  </a:cubicBezTo>
                  <a:cubicBezTo>
                    <a:pt x="715413" y="1163558"/>
                    <a:pt x="736989" y="1158982"/>
                    <a:pt x="755684" y="1148835"/>
                  </a:cubicBezTo>
                  <a:cubicBezTo>
                    <a:pt x="792539" y="1222022"/>
                    <a:pt x="887119" y="1262260"/>
                    <a:pt x="989751" y="1247587"/>
                  </a:cubicBezTo>
                  <a:cubicBezTo>
                    <a:pt x="1000157" y="1267987"/>
                    <a:pt x="1004489" y="1291252"/>
                    <a:pt x="1004488" y="1315531"/>
                  </a:cubicBezTo>
                  <a:cubicBezTo>
                    <a:pt x="1004488" y="1381750"/>
                    <a:pt x="972258" y="1440443"/>
                    <a:pt x="920375" y="1473506"/>
                  </a:cubicBezTo>
                  <a:lnTo>
                    <a:pt x="913116" y="1474079"/>
                  </a:lnTo>
                  <a:cubicBezTo>
                    <a:pt x="850536" y="1469665"/>
                    <a:pt x="794159" y="1430126"/>
                    <a:pt x="766796" y="1371458"/>
                  </a:cubicBezTo>
                  <a:lnTo>
                    <a:pt x="746323" y="1380801"/>
                  </a:lnTo>
                  <a:cubicBezTo>
                    <a:pt x="776874" y="1446464"/>
                    <a:pt x="839753" y="1490827"/>
                    <a:pt x="909888" y="1496052"/>
                  </a:cubicBezTo>
                  <a:cubicBezTo>
                    <a:pt x="891948" y="1561049"/>
                    <a:pt x="840393" y="1611456"/>
                    <a:pt x="774838" y="1628054"/>
                  </a:cubicBezTo>
                  <a:cubicBezTo>
                    <a:pt x="686646" y="1642970"/>
                    <a:pt x="605133" y="1612285"/>
                    <a:pt x="571751" y="1552195"/>
                  </a:cubicBezTo>
                  <a:lnTo>
                    <a:pt x="550649" y="1566422"/>
                  </a:lnTo>
                  <a:cubicBezTo>
                    <a:pt x="577499" y="1609979"/>
                    <a:pt x="626419" y="1639383"/>
                    <a:pt x="685031" y="1648114"/>
                  </a:cubicBezTo>
                  <a:cubicBezTo>
                    <a:pt x="659684" y="1706013"/>
                    <a:pt x="601329" y="1745210"/>
                    <a:pt x="533818" y="1745209"/>
                  </a:cubicBezTo>
                  <a:cubicBezTo>
                    <a:pt x="455549" y="1745210"/>
                    <a:pt x="416747" y="1692524"/>
                    <a:pt x="372301" y="1619888"/>
                  </a:cubicBezTo>
                  <a:lnTo>
                    <a:pt x="366380" y="1592106"/>
                  </a:lnTo>
                  <a:cubicBezTo>
                    <a:pt x="305091" y="1567105"/>
                    <a:pt x="259811" y="1511085"/>
                    <a:pt x="250590" y="1443452"/>
                  </a:cubicBezTo>
                  <a:cubicBezTo>
                    <a:pt x="203712" y="1453117"/>
                    <a:pt x="158965" y="1444975"/>
                    <a:pt x="117260" y="1407178"/>
                  </a:cubicBezTo>
                  <a:cubicBezTo>
                    <a:pt x="55030" y="1350772"/>
                    <a:pt x="44039" y="1258933"/>
                    <a:pt x="90593" y="1192598"/>
                  </a:cubicBezTo>
                  <a:cubicBezTo>
                    <a:pt x="186799" y="1224213"/>
                    <a:pt x="285304" y="1199642"/>
                    <a:pt x="330760" y="1129474"/>
                  </a:cubicBezTo>
                  <a:lnTo>
                    <a:pt x="344999" y="1132822"/>
                  </a:lnTo>
                  <a:cubicBezTo>
                    <a:pt x="420009" y="1139731"/>
                    <a:pt x="490500" y="1101048"/>
                    <a:pt x="524987" y="1034051"/>
                  </a:cubicBezTo>
                  <a:lnTo>
                    <a:pt x="505360" y="1023014"/>
                  </a:lnTo>
                  <a:cubicBezTo>
                    <a:pt x="475089" y="1082544"/>
                    <a:pt x="412689" y="1116790"/>
                    <a:pt x="346243" y="1110339"/>
                  </a:cubicBezTo>
                  <a:cubicBezTo>
                    <a:pt x="283801" y="1104277"/>
                    <a:pt x="228486" y="1063265"/>
                    <a:pt x="202679" y="1003895"/>
                  </a:cubicBezTo>
                  <a:lnTo>
                    <a:pt x="181967" y="1012696"/>
                  </a:lnTo>
                  <a:cubicBezTo>
                    <a:pt x="205492" y="1066954"/>
                    <a:pt x="250941" y="1107583"/>
                    <a:pt x="305288" y="1123484"/>
                  </a:cubicBezTo>
                  <a:cubicBezTo>
                    <a:pt x="260051" y="1186174"/>
                    <a:pt x="162021" y="1201884"/>
                    <a:pt x="70961" y="1161909"/>
                  </a:cubicBezTo>
                  <a:cubicBezTo>
                    <a:pt x="64874" y="1160625"/>
                    <a:pt x="60391" y="1156961"/>
                    <a:pt x="56055" y="1153032"/>
                  </a:cubicBezTo>
                  <a:cubicBezTo>
                    <a:pt x="-13786" y="1089729"/>
                    <a:pt x="-19088" y="981796"/>
                    <a:pt x="44214" y="911953"/>
                  </a:cubicBezTo>
                  <a:lnTo>
                    <a:pt x="84073" y="882569"/>
                  </a:lnTo>
                  <a:lnTo>
                    <a:pt x="76811" y="875989"/>
                  </a:lnTo>
                  <a:lnTo>
                    <a:pt x="80179" y="872273"/>
                  </a:lnTo>
                  <a:cubicBezTo>
                    <a:pt x="28040" y="814783"/>
                    <a:pt x="28651" y="726072"/>
                    <a:pt x="82340" y="666836"/>
                  </a:cubicBezTo>
                  <a:lnTo>
                    <a:pt x="121082" y="638275"/>
                  </a:lnTo>
                  <a:cubicBezTo>
                    <a:pt x="89526" y="571593"/>
                    <a:pt x="96788" y="490523"/>
                    <a:pt x="145805" y="430894"/>
                  </a:cubicBezTo>
                  <a:cubicBezTo>
                    <a:pt x="198586" y="400645"/>
                    <a:pt x="259015" y="385179"/>
                    <a:pt x="321878" y="383347"/>
                  </a:cubicBezTo>
                  <a:lnTo>
                    <a:pt x="321111" y="357014"/>
                  </a:lnTo>
                  <a:cubicBezTo>
                    <a:pt x="257723" y="358862"/>
                    <a:pt x="196668" y="373772"/>
                    <a:pt x="141180" y="399723"/>
                  </a:cubicBezTo>
                  <a:cubicBezTo>
                    <a:pt x="117813" y="370058"/>
                    <a:pt x="106816" y="332072"/>
                    <a:pt x="106816" y="291518"/>
                  </a:cubicBezTo>
                  <a:cubicBezTo>
                    <a:pt x="106816" y="170286"/>
                    <a:pt x="205094" y="72008"/>
                    <a:pt x="326327" y="72008"/>
                  </a:cubicBezTo>
                  <a:cubicBezTo>
                    <a:pt x="350305" y="72008"/>
                    <a:pt x="373385" y="75853"/>
                    <a:pt x="394659" y="83948"/>
                  </a:cubicBezTo>
                  <a:cubicBezTo>
                    <a:pt x="425371" y="33609"/>
                    <a:pt x="467237" y="0"/>
                    <a:pt x="533817"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grpSp>
      <p:sp>
        <p:nvSpPr>
          <p:cNvPr id="126" name="Rectangle 19">
            <a:extLst>
              <a:ext uri="{FF2B5EF4-FFF2-40B4-BE49-F238E27FC236}">
                <a16:creationId xmlns:a16="http://schemas.microsoft.com/office/drawing/2014/main" xmlns="" id="{805F637D-28CE-4DA1-9AED-20FC37DA104B}"/>
              </a:ext>
            </a:extLst>
          </p:cNvPr>
          <p:cNvSpPr/>
          <p:nvPr/>
        </p:nvSpPr>
        <p:spPr>
          <a:xfrm>
            <a:off x="3734269" y="2057538"/>
            <a:ext cx="305600" cy="335918"/>
          </a:xfrm>
          <a:custGeom>
            <a:avLst/>
            <a:gdLst/>
            <a:ahLst/>
            <a:cxnLst/>
            <a:rect l="l" t="t" r="r" b="b"/>
            <a:pathLst>
              <a:path w="2926108" h="3216409">
                <a:moveTo>
                  <a:pt x="1150286" y="2039882"/>
                </a:moveTo>
                <a:cubicBezTo>
                  <a:pt x="1216487" y="2110220"/>
                  <a:pt x="1249586" y="2238485"/>
                  <a:pt x="1348889" y="2250897"/>
                </a:cubicBezTo>
                <a:cubicBezTo>
                  <a:pt x="1452327" y="2213659"/>
                  <a:pt x="1530941" y="2147458"/>
                  <a:pt x="1597142" y="2052295"/>
                </a:cubicBezTo>
                <a:cubicBezTo>
                  <a:pt x="1634380" y="2030228"/>
                  <a:pt x="1712994" y="2049536"/>
                  <a:pt x="1721269" y="2072982"/>
                </a:cubicBezTo>
                <a:cubicBezTo>
                  <a:pt x="1533700" y="2362611"/>
                  <a:pt x="1615072" y="2763954"/>
                  <a:pt x="1568179" y="2830155"/>
                </a:cubicBezTo>
                <a:cubicBezTo>
                  <a:pt x="1391644" y="2965315"/>
                  <a:pt x="1231658" y="2893598"/>
                  <a:pt x="1063398" y="2925319"/>
                </a:cubicBezTo>
                <a:cubicBezTo>
                  <a:pt x="925479" y="2954282"/>
                  <a:pt x="820660" y="3107371"/>
                  <a:pt x="686879" y="3148747"/>
                </a:cubicBezTo>
                <a:cubicBezTo>
                  <a:pt x="536548" y="3184606"/>
                  <a:pt x="373804" y="3224602"/>
                  <a:pt x="215198" y="3214948"/>
                </a:cubicBezTo>
                <a:cubicBezTo>
                  <a:pt x="93829" y="3209431"/>
                  <a:pt x="71763" y="3046687"/>
                  <a:pt x="136584" y="2925318"/>
                </a:cubicBezTo>
                <a:cubicBezTo>
                  <a:pt x="168305" y="2828775"/>
                  <a:pt x="121415" y="2802571"/>
                  <a:pt x="107623" y="2710165"/>
                </a:cubicBezTo>
                <a:cubicBezTo>
                  <a:pt x="111150" y="2693172"/>
                  <a:pt x="127647" y="2691385"/>
                  <a:pt x="158288" y="2695563"/>
                </a:cubicBezTo>
                <a:lnTo>
                  <a:pt x="158288" y="2626239"/>
                </a:lnTo>
                <a:lnTo>
                  <a:pt x="266288" y="2626239"/>
                </a:lnTo>
                <a:lnTo>
                  <a:pt x="266288" y="2708276"/>
                </a:lnTo>
                <a:lnTo>
                  <a:pt x="307224" y="2711894"/>
                </a:lnTo>
                <a:lnTo>
                  <a:pt x="307224" y="2626239"/>
                </a:lnTo>
                <a:lnTo>
                  <a:pt x="415224" y="2626239"/>
                </a:lnTo>
                <a:lnTo>
                  <a:pt x="415224" y="2711420"/>
                </a:lnTo>
                <a:cubicBezTo>
                  <a:pt x="428487" y="2711947"/>
                  <a:pt x="442136" y="2710942"/>
                  <a:pt x="456160" y="2708700"/>
                </a:cubicBezTo>
                <a:lnTo>
                  <a:pt x="456160" y="2617963"/>
                </a:lnTo>
                <a:lnTo>
                  <a:pt x="564160" y="2617963"/>
                </a:lnTo>
                <a:lnTo>
                  <a:pt x="564160" y="2692500"/>
                </a:lnTo>
                <a:cubicBezTo>
                  <a:pt x="577696" y="2691220"/>
                  <a:pt x="591289" y="2688332"/>
                  <a:pt x="605096" y="2684680"/>
                </a:cubicBezTo>
                <a:lnTo>
                  <a:pt x="605096" y="2601411"/>
                </a:lnTo>
                <a:lnTo>
                  <a:pt x="713096" y="2601411"/>
                </a:lnTo>
                <a:lnTo>
                  <a:pt x="713096" y="2654658"/>
                </a:lnTo>
                <a:lnTo>
                  <a:pt x="754032" y="2641463"/>
                </a:lnTo>
                <a:lnTo>
                  <a:pt x="754032" y="2580721"/>
                </a:lnTo>
                <a:lnTo>
                  <a:pt x="862032" y="2580721"/>
                </a:lnTo>
                <a:lnTo>
                  <a:pt x="862032" y="2599792"/>
                </a:lnTo>
                <a:cubicBezTo>
                  <a:pt x="897454" y="2584791"/>
                  <a:pt x="934214" y="2567836"/>
                  <a:pt x="972371" y="2548802"/>
                </a:cubicBezTo>
                <a:cubicBezTo>
                  <a:pt x="1030297" y="2506047"/>
                  <a:pt x="939271" y="2219176"/>
                  <a:pt x="947546" y="2122633"/>
                </a:cubicBezTo>
                <a:cubicBezTo>
                  <a:pt x="957201" y="2082636"/>
                  <a:pt x="1082706" y="2067466"/>
                  <a:pt x="1150286" y="2039882"/>
                </a:cubicBezTo>
                <a:close/>
                <a:moveTo>
                  <a:pt x="394278" y="1320337"/>
                </a:moveTo>
                <a:cubicBezTo>
                  <a:pt x="356565" y="1315036"/>
                  <a:pt x="316914" y="1320983"/>
                  <a:pt x="277262" y="1344774"/>
                </a:cubicBezTo>
                <a:cubicBezTo>
                  <a:pt x="169686" y="1368221"/>
                  <a:pt x="281399" y="1532343"/>
                  <a:pt x="314500" y="1626128"/>
                </a:cubicBezTo>
                <a:cubicBezTo>
                  <a:pt x="335188" y="1715776"/>
                  <a:pt x="306225" y="1838523"/>
                  <a:pt x="376563" y="1820593"/>
                </a:cubicBezTo>
                <a:cubicBezTo>
                  <a:pt x="535169" y="1786113"/>
                  <a:pt x="681363" y="1673020"/>
                  <a:pt x="628954" y="1493726"/>
                </a:cubicBezTo>
                <a:cubicBezTo>
                  <a:pt x="603094" y="1453384"/>
                  <a:pt x="507414" y="1336241"/>
                  <a:pt x="394278" y="1320337"/>
                </a:cubicBezTo>
                <a:close/>
                <a:moveTo>
                  <a:pt x="1526804" y="66"/>
                </a:moveTo>
                <a:cubicBezTo>
                  <a:pt x="2066065" y="2824"/>
                  <a:pt x="2621877" y="129710"/>
                  <a:pt x="2896335" y="1038593"/>
                </a:cubicBezTo>
                <a:cubicBezTo>
                  <a:pt x="3057700" y="1564063"/>
                  <a:pt x="2532230" y="2366749"/>
                  <a:pt x="2064686" y="2292273"/>
                </a:cubicBezTo>
                <a:cubicBezTo>
                  <a:pt x="1885392" y="2267447"/>
                  <a:pt x="1950214" y="2015056"/>
                  <a:pt x="1555767" y="1940580"/>
                </a:cubicBezTo>
                <a:cubicBezTo>
                  <a:pt x="1179249" y="1868862"/>
                  <a:pt x="732393" y="2186075"/>
                  <a:pt x="554478" y="2159871"/>
                </a:cubicBezTo>
                <a:cubicBezTo>
                  <a:pt x="466211" y="2141942"/>
                  <a:pt x="394493" y="1904722"/>
                  <a:pt x="364151" y="1932305"/>
                </a:cubicBezTo>
                <a:cubicBezTo>
                  <a:pt x="322774" y="1970922"/>
                  <a:pt x="405526" y="2146079"/>
                  <a:pt x="467589" y="2205384"/>
                </a:cubicBezTo>
                <a:cubicBezTo>
                  <a:pt x="525515" y="2241243"/>
                  <a:pt x="732393" y="2202626"/>
                  <a:pt x="873070" y="2139183"/>
                </a:cubicBezTo>
                <a:cubicBezTo>
                  <a:pt x="913066" y="2128149"/>
                  <a:pt x="870312" y="2253655"/>
                  <a:pt x="877208" y="2333648"/>
                </a:cubicBezTo>
                <a:lnTo>
                  <a:pt x="862033" y="2337135"/>
                </a:lnTo>
                <a:lnTo>
                  <a:pt x="862033" y="2415799"/>
                </a:lnTo>
                <a:lnTo>
                  <a:pt x="754033" y="2415799"/>
                </a:lnTo>
                <a:lnTo>
                  <a:pt x="754033" y="2360695"/>
                </a:lnTo>
                <a:lnTo>
                  <a:pt x="713097" y="2366601"/>
                </a:lnTo>
                <a:lnTo>
                  <a:pt x="713097" y="2428213"/>
                </a:lnTo>
                <a:lnTo>
                  <a:pt x="605097" y="2428213"/>
                </a:lnTo>
                <a:lnTo>
                  <a:pt x="605097" y="2379641"/>
                </a:lnTo>
                <a:lnTo>
                  <a:pt x="564161" y="2382960"/>
                </a:lnTo>
                <a:lnTo>
                  <a:pt x="564161" y="2436489"/>
                </a:lnTo>
                <a:lnTo>
                  <a:pt x="456161" y="2436489"/>
                </a:lnTo>
                <a:lnTo>
                  <a:pt x="456161" y="2388351"/>
                </a:lnTo>
                <a:lnTo>
                  <a:pt x="415225" y="2389346"/>
                </a:lnTo>
                <a:lnTo>
                  <a:pt x="415225" y="2436489"/>
                </a:lnTo>
                <a:lnTo>
                  <a:pt x="307225" y="2436489"/>
                </a:lnTo>
                <a:lnTo>
                  <a:pt x="307225" y="2386989"/>
                </a:lnTo>
                <a:cubicBezTo>
                  <a:pt x="293173" y="2387203"/>
                  <a:pt x="279516" y="2386340"/>
                  <a:pt x="266289" y="2385150"/>
                </a:cubicBezTo>
                <a:lnTo>
                  <a:pt x="266289" y="2428213"/>
                </a:lnTo>
                <a:lnTo>
                  <a:pt x="158289" y="2428213"/>
                </a:lnTo>
                <a:lnTo>
                  <a:pt x="158289" y="2370613"/>
                </a:lnTo>
                <a:cubicBezTo>
                  <a:pt x="107017" y="2360332"/>
                  <a:pt x="72014" y="2345184"/>
                  <a:pt x="62108" y="2325373"/>
                </a:cubicBezTo>
                <a:cubicBezTo>
                  <a:pt x="37284" y="2261930"/>
                  <a:pt x="103484" y="2223314"/>
                  <a:pt x="124172" y="2172284"/>
                </a:cubicBezTo>
                <a:cubicBezTo>
                  <a:pt x="111759" y="2144700"/>
                  <a:pt x="74522" y="2141942"/>
                  <a:pt x="86934" y="2089533"/>
                </a:cubicBezTo>
                <a:cubicBezTo>
                  <a:pt x="96588" y="2053674"/>
                  <a:pt x="242782" y="2030228"/>
                  <a:pt x="264849" y="1994369"/>
                </a:cubicBezTo>
                <a:cubicBezTo>
                  <a:pt x="273125" y="1919892"/>
                  <a:pt x="-4093" y="1721291"/>
                  <a:pt x="45" y="1671639"/>
                </a:cubicBezTo>
                <a:cubicBezTo>
                  <a:pt x="12458" y="1619230"/>
                  <a:pt x="124172" y="1558546"/>
                  <a:pt x="190373" y="1477174"/>
                </a:cubicBezTo>
                <a:cubicBezTo>
                  <a:pt x="222094" y="1438557"/>
                  <a:pt x="80038" y="1267538"/>
                  <a:pt x="91072" y="1224783"/>
                </a:cubicBezTo>
                <a:cubicBezTo>
                  <a:pt x="111760" y="1092381"/>
                  <a:pt x="240023" y="943429"/>
                  <a:pt x="264849" y="703451"/>
                </a:cubicBezTo>
                <a:cubicBezTo>
                  <a:pt x="342084" y="332450"/>
                  <a:pt x="961338" y="-5451"/>
                  <a:pt x="1526804" y="66"/>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7" name="Freeform 114">
            <a:extLst>
              <a:ext uri="{FF2B5EF4-FFF2-40B4-BE49-F238E27FC236}">
                <a16:creationId xmlns:a16="http://schemas.microsoft.com/office/drawing/2014/main" xmlns="" id="{1D74AC20-39AE-400E-8A67-AB86B9EC9AB2}"/>
              </a:ext>
            </a:extLst>
          </p:cNvPr>
          <p:cNvSpPr>
            <a:spLocks noChangeAspect="1"/>
          </p:cNvSpPr>
          <p:nvPr/>
        </p:nvSpPr>
        <p:spPr>
          <a:xfrm>
            <a:off x="7672979" y="2045497"/>
            <a:ext cx="373296" cy="360000"/>
          </a:xfrm>
          <a:custGeom>
            <a:avLst/>
            <a:gdLst>
              <a:gd name="connsiteX0" fmla="*/ 2500704 w 3745816"/>
              <a:gd name="connsiteY0" fmla="*/ 2026790 h 3316502"/>
              <a:gd name="connsiteX1" fmla="*/ 2261868 w 3745816"/>
              <a:gd name="connsiteY1" fmla="*/ 2108676 h 3316502"/>
              <a:gd name="connsiteX2" fmla="*/ 2364227 w 3745816"/>
              <a:gd name="connsiteY2" fmla="*/ 2313393 h 3316502"/>
              <a:gd name="connsiteX3" fmla="*/ 2500704 w 3745816"/>
              <a:gd name="connsiteY3" fmla="*/ 2026790 h 3316502"/>
              <a:gd name="connsiteX4" fmla="*/ 1245112 w 3745816"/>
              <a:gd name="connsiteY4" fmla="*/ 2026790 h 3316502"/>
              <a:gd name="connsiteX5" fmla="*/ 1381589 w 3745816"/>
              <a:gd name="connsiteY5" fmla="*/ 2313393 h 3316502"/>
              <a:gd name="connsiteX6" fmla="*/ 1483948 w 3745816"/>
              <a:gd name="connsiteY6" fmla="*/ 2108676 h 3316502"/>
              <a:gd name="connsiteX7" fmla="*/ 1245112 w 3745816"/>
              <a:gd name="connsiteY7" fmla="*/ 2026790 h 3316502"/>
              <a:gd name="connsiteX8" fmla="*/ 3185000 w 3745816"/>
              <a:gd name="connsiteY8" fmla="*/ 1670667 h 3316502"/>
              <a:gd name="connsiteX9" fmla="*/ 3244509 w 3745816"/>
              <a:gd name="connsiteY9" fmla="*/ 1692418 h 3316502"/>
              <a:gd name="connsiteX10" fmla="*/ 3380986 w 3745816"/>
              <a:gd name="connsiteY10" fmla="*/ 1856191 h 3316502"/>
              <a:gd name="connsiteX11" fmla="*/ 3599350 w 3745816"/>
              <a:gd name="connsiteY11" fmla="*/ 1903959 h 3316502"/>
              <a:gd name="connsiteX12" fmla="*/ 3735827 w 3745816"/>
              <a:gd name="connsiteY12" fmla="*/ 2142795 h 3316502"/>
              <a:gd name="connsiteX13" fmla="*/ 3572054 w 3745816"/>
              <a:gd name="connsiteY13" fmla="*/ 2620466 h 3316502"/>
              <a:gd name="connsiteX14" fmla="*/ 3551583 w 3745816"/>
              <a:gd name="connsiteY14" fmla="*/ 3316502 h 3316502"/>
              <a:gd name="connsiteX15" fmla="*/ 3292276 w 3745816"/>
              <a:gd name="connsiteY15" fmla="*/ 3302855 h 3316502"/>
              <a:gd name="connsiteX16" fmla="*/ 3271804 w 3745816"/>
              <a:gd name="connsiteY16" fmla="*/ 2511284 h 3316502"/>
              <a:gd name="connsiteX17" fmla="*/ 3278628 w 3745816"/>
              <a:gd name="connsiteY17" fmla="*/ 2272449 h 3316502"/>
              <a:gd name="connsiteX18" fmla="*/ 3128502 w 3745816"/>
              <a:gd name="connsiteY18" fmla="*/ 2108675 h 3316502"/>
              <a:gd name="connsiteX19" fmla="*/ 2869195 w 3745816"/>
              <a:gd name="connsiteY19" fmla="*/ 2019965 h 3316502"/>
              <a:gd name="connsiteX20" fmla="*/ 3185000 w 3745816"/>
              <a:gd name="connsiteY20" fmla="*/ 1670667 h 3316502"/>
              <a:gd name="connsiteX21" fmla="*/ 560816 w 3745816"/>
              <a:gd name="connsiteY21" fmla="*/ 1670667 h 3316502"/>
              <a:gd name="connsiteX22" fmla="*/ 876621 w 3745816"/>
              <a:gd name="connsiteY22" fmla="*/ 2019965 h 3316502"/>
              <a:gd name="connsiteX23" fmla="*/ 617314 w 3745816"/>
              <a:gd name="connsiteY23" fmla="*/ 2108675 h 3316502"/>
              <a:gd name="connsiteX24" fmla="*/ 467188 w 3745816"/>
              <a:gd name="connsiteY24" fmla="*/ 2272449 h 3316502"/>
              <a:gd name="connsiteX25" fmla="*/ 474012 w 3745816"/>
              <a:gd name="connsiteY25" fmla="*/ 2511284 h 3316502"/>
              <a:gd name="connsiteX26" fmla="*/ 453540 w 3745816"/>
              <a:gd name="connsiteY26" fmla="*/ 3302855 h 3316502"/>
              <a:gd name="connsiteX27" fmla="*/ 194233 w 3745816"/>
              <a:gd name="connsiteY27" fmla="*/ 3316502 h 3316502"/>
              <a:gd name="connsiteX28" fmla="*/ 173762 w 3745816"/>
              <a:gd name="connsiteY28" fmla="*/ 2620466 h 3316502"/>
              <a:gd name="connsiteX29" fmla="*/ 9989 w 3745816"/>
              <a:gd name="connsiteY29" fmla="*/ 2142795 h 3316502"/>
              <a:gd name="connsiteX30" fmla="*/ 146466 w 3745816"/>
              <a:gd name="connsiteY30" fmla="*/ 1903959 h 3316502"/>
              <a:gd name="connsiteX31" fmla="*/ 364830 w 3745816"/>
              <a:gd name="connsiteY31" fmla="*/ 1856191 h 3316502"/>
              <a:gd name="connsiteX32" fmla="*/ 501307 w 3745816"/>
              <a:gd name="connsiteY32" fmla="*/ 1692418 h 3316502"/>
              <a:gd name="connsiteX33" fmla="*/ 560816 w 3745816"/>
              <a:gd name="connsiteY33" fmla="*/ 1670667 h 3316502"/>
              <a:gd name="connsiteX34" fmla="*/ 2609647 w 3745816"/>
              <a:gd name="connsiteY34" fmla="*/ 1003649 h 3316502"/>
              <a:gd name="connsiteX35" fmla="*/ 2234575 w 3745816"/>
              <a:gd name="connsiteY35" fmla="*/ 1385343 h 3316502"/>
              <a:gd name="connsiteX36" fmla="*/ 1968444 w 3745816"/>
              <a:gd name="connsiteY36" fmla="*/ 1951725 h 3316502"/>
              <a:gd name="connsiteX37" fmla="*/ 2248223 w 3745816"/>
              <a:gd name="connsiteY37" fmla="*/ 1897134 h 3316502"/>
              <a:gd name="connsiteX38" fmla="*/ 2644008 w 3745816"/>
              <a:gd name="connsiteY38" fmla="*/ 1010029 h 3316502"/>
              <a:gd name="connsiteX39" fmla="*/ 2609647 w 3745816"/>
              <a:gd name="connsiteY39" fmla="*/ 1003649 h 3316502"/>
              <a:gd name="connsiteX40" fmla="*/ 1136169 w 3745816"/>
              <a:gd name="connsiteY40" fmla="*/ 1003649 h 3316502"/>
              <a:gd name="connsiteX41" fmla="*/ 1101808 w 3745816"/>
              <a:gd name="connsiteY41" fmla="*/ 1010029 h 3316502"/>
              <a:gd name="connsiteX42" fmla="*/ 1497593 w 3745816"/>
              <a:gd name="connsiteY42" fmla="*/ 1897134 h 3316502"/>
              <a:gd name="connsiteX43" fmla="*/ 1777372 w 3745816"/>
              <a:gd name="connsiteY43" fmla="*/ 1951725 h 3316502"/>
              <a:gd name="connsiteX44" fmla="*/ 1511241 w 3745816"/>
              <a:gd name="connsiteY44" fmla="*/ 1385343 h 3316502"/>
              <a:gd name="connsiteX45" fmla="*/ 1136169 w 3745816"/>
              <a:gd name="connsiteY45" fmla="*/ 1003649 h 3316502"/>
              <a:gd name="connsiteX46" fmla="*/ 665081 w 3745816"/>
              <a:gd name="connsiteY46" fmla="*/ 96 h 3316502"/>
              <a:gd name="connsiteX47" fmla="*/ 1862679 w 3745816"/>
              <a:gd name="connsiteY47" fmla="*/ 634117 h 3316502"/>
              <a:gd name="connsiteX48" fmla="*/ 3080735 w 3745816"/>
              <a:gd name="connsiteY48" fmla="*/ 96 h 3316502"/>
              <a:gd name="connsiteX49" fmla="*/ 3619822 w 3745816"/>
              <a:gd name="connsiteY49" fmla="*/ 921320 h 3316502"/>
              <a:gd name="connsiteX50" fmla="*/ 3456049 w 3745816"/>
              <a:gd name="connsiteY50" fmla="*/ 955441 h 3316502"/>
              <a:gd name="connsiteX51" fmla="*/ 3189917 w 3745816"/>
              <a:gd name="connsiteY51" fmla="*/ 1317105 h 3316502"/>
              <a:gd name="connsiteX52" fmla="*/ 3155798 w 3745816"/>
              <a:gd name="connsiteY52" fmla="*/ 1596884 h 3316502"/>
              <a:gd name="connsiteX53" fmla="*/ 2848723 w 3745816"/>
              <a:gd name="connsiteY53" fmla="*/ 1842544 h 3316502"/>
              <a:gd name="connsiteX54" fmla="*/ 2650831 w 3745816"/>
              <a:gd name="connsiteY54" fmla="*/ 2518108 h 3316502"/>
              <a:gd name="connsiteX55" fmla="*/ 2193630 w 3745816"/>
              <a:gd name="connsiteY55" fmla="*/ 2531756 h 3316502"/>
              <a:gd name="connsiteX56" fmla="*/ 1941147 w 3745816"/>
              <a:gd name="connsiteY56" fmla="*/ 2211033 h 3316502"/>
              <a:gd name="connsiteX57" fmla="*/ 1872908 w 3745816"/>
              <a:gd name="connsiteY57" fmla="*/ 2313392 h 3316502"/>
              <a:gd name="connsiteX58" fmla="*/ 1804669 w 3745816"/>
              <a:gd name="connsiteY58" fmla="*/ 2211033 h 3316502"/>
              <a:gd name="connsiteX59" fmla="*/ 1552186 w 3745816"/>
              <a:gd name="connsiteY59" fmla="*/ 2531756 h 3316502"/>
              <a:gd name="connsiteX60" fmla="*/ 1094985 w 3745816"/>
              <a:gd name="connsiteY60" fmla="*/ 2518108 h 3316502"/>
              <a:gd name="connsiteX61" fmla="*/ 897093 w 3745816"/>
              <a:gd name="connsiteY61" fmla="*/ 1842544 h 3316502"/>
              <a:gd name="connsiteX62" fmla="*/ 590018 w 3745816"/>
              <a:gd name="connsiteY62" fmla="*/ 1596884 h 3316502"/>
              <a:gd name="connsiteX63" fmla="*/ 555899 w 3745816"/>
              <a:gd name="connsiteY63" fmla="*/ 1317105 h 3316502"/>
              <a:gd name="connsiteX64" fmla="*/ 388154 w 3745816"/>
              <a:gd name="connsiteY64" fmla="*/ 1151989 h 3316502"/>
              <a:gd name="connsiteX65" fmla="*/ 289767 w 3745816"/>
              <a:gd name="connsiteY65" fmla="*/ 955441 h 3316502"/>
              <a:gd name="connsiteX66" fmla="*/ 125994 w 3745816"/>
              <a:gd name="connsiteY66" fmla="*/ 921320 h 3316502"/>
              <a:gd name="connsiteX67" fmla="*/ 665081 w 3745816"/>
              <a:gd name="connsiteY67" fmla="*/ 96 h 3316502"/>
              <a:gd name="connsiteX0" fmla="*/ 2500704 w 3745816"/>
              <a:gd name="connsiteY0" fmla="*/ 2026790 h 3316502"/>
              <a:gd name="connsiteX1" fmla="*/ 2261868 w 3745816"/>
              <a:gd name="connsiteY1" fmla="*/ 2108676 h 3316502"/>
              <a:gd name="connsiteX2" fmla="*/ 2364227 w 3745816"/>
              <a:gd name="connsiteY2" fmla="*/ 2313393 h 3316502"/>
              <a:gd name="connsiteX3" fmla="*/ 2500704 w 3745816"/>
              <a:gd name="connsiteY3" fmla="*/ 2026790 h 3316502"/>
              <a:gd name="connsiteX4" fmla="*/ 1245112 w 3745816"/>
              <a:gd name="connsiteY4" fmla="*/ 2026790 h 3316502"/>
              <a:gd name="connsiteX5" fmla="*/ 1381589 w 3745816"/>
              <a:gd name="connsiteY5" fmla="*/ 2313393 h 3316502"/>
              <a:gd name="connsiteX6" fmla="*/ 1483948 w 3745816"/>
              <a:gd name="connsiteY6" fmla="*/ 2108676 h 3316502"/>
              <a:gd name="connsiteX7" fmla="*/ 1245112 w 3745816"/>
              <a:gd name="connsiteY7" fmla="*/ 2026790 h 3316502"/>
              <a:gd name="connsiteX8" fmla="*/ 3185000 w 3745816"/>
              <a:gd name="connsiteY8" fmla="*/ 1670667 h 3316502"/>
              <a:gd name="connsiteX9" fmla="*/ 3244509 w 3745816"/>
              <a:gd name="connsiteY9" fmla="*/ 1692418 h 3316502"/>
              <a:gd name="connsiteX10" fmla="*/ 3380986 w 3745816"/>
              <a:gd name="connsiteY10" fmla="*/ 1856191 h 3316502"/>
              <a:gd name="connsiteX11" fmla="*/ 3599350 w 3745816"/>
              <a:gd name="connsiteY11" fmla="*/ 1903959 h 3316502"/>
              <a:gd name="connsiteX12" fmla="*/ 3735827 w 3745816"/>
              <a:gd name="connsiteY12" fmla="*/ 2142795 h 3316502"/>
              <a:gd name="connsiteX13" fmla="*/ 3572054 w 3745816"/>
              <a:gd name="connsiteY13" fmla="*/ 2620466 h 3316502"/>
              <a:gd name="connsiteX14" fmla="*/ 3551583 w 3745816"/>
              <a:gd name="connsiteY14" fmla="*/ 3316502 h 3316502"/>
              <a:gd name="connsiteX15" fmla="*/ 3292276 w 3745816"/>
              <a:gd name="connsiteY15" fmla="*/ 3302855 h 3316502"/>
              <a:gd name="connsiteX16" fmla="*/ 3271804 w 3745816"/>
              <a:gd name="connsiteY16" fmla="*/ 2511284 h 3316502"/>
              <a:gd name="connsiteX17" fmla="*/ 3278628 w 3745816"/>
              <a:gd name="connsiteY17" fmla="*/ 2272449 h 3316502"/>
              <a:gd name="connsiteX18" fmla="*/ 3128502 w 3745816"/>
              <a:gd name="connsiteY18" fmla="*/ 2108675 h 3316502"/>
              <a:gd name="connsiteX19" fmla="*/ 2869195 w 3745816"/>
              <a:gd name="connsiteY19" fmla="*/ 2019965 h 3316502"/>
              <a:gd name="connsiteX20" fmla="*/ 3185000 w 3745816"/>
              <a:gd name="connsiteY20" fmla="*/ 1670667 h 3316502"/>
              <a:gd name="connsiteX21" fmla="*/ 560816 w 3745816"/>
              <a:gd name="connsiteY21" fmla="*/ 1670667 h 3316502"/>
              <a:gd name="connsiteX22" fmla="*/ 876621 w 3745816"/>
              <a:gd name="connsiteY22" fmla="*/ 2019965 h 3316502"/>
              <a:gd name="connsiteX23" fmla="*/ 617314 w 3745816"/>
              <a:gd name="connsiteY23" fmla="*/ 2108675 h 3316502"/>
              <a:gd name="connsiteX24" fmla="*/ 467188 w 3745816"/>
              <a:gd name="connsiteY24" fmla="*/ 2272449 h 3316502"/>
              <a:gd name="connsiteX25" fmla="*/ 474012 w 3745816"/>
              <a:gd name="connsiteY25" fmla="*/ 2511284 h 3316502"/>
              <a:gd name="connsiteX26" fmla="*/ 453540 w 3745816"/>
              <a:gd name="connsiteY26" fmla="*/ 3302855 h 3316502"/>
              <a:gd name="connsiteX27" fmla="*/ 194233 w 3745816"/>
              <a:gd name="connsiteY27" fmla="*/ 3316502 h 3316502"/>
              <a:gd name="connsiteX28" fmla="*/ 173762 w 3745816"/>
              <a:gd name="connsiteY28" fmla="*/ 2620466 h 3316502"/>
              <a:gd name="connsiteX29" fmla="*/ 9989 w 3745816"/>
              <a:gd name="connsiteY29" fmla="*/ 2142795 h 3316502"/>
              <a:gd name="connsiteX30" fmla="*/ 146466 w 3745816"/>
              <a:gd name="connsiteY30" fmla="*/ 1903959 h 3316502"/>
              <a:gd name="connsiteX31" fmla="*/ 364830 w 3745816"/>
              <a:gd name="connsiteY31" fmla="*/ 1856191 h 3316502"/>
              <a:gd name="connsiteX32" fmla="*/ 501307 w 3745816"/>
              <a:gd name="connsiteY32" fmla="*/ 1692418 h 3316502"/>
              <a:gd name="connsiteX33" fmla="*/ 560816 w 3745816"/>
              <a:gd name="connsiteY33" fmla="*/ 1670667 h 3316502"/>
              <a:gd name="connsiteX34" fmla="*/ 2609647 w 3745816"/>
              <a:gd name="connsiteY34" fmla="*/ 1003649 h 3316502"/>
              <a:gd name="connsiteX35" fmla="*/ 2234575 w 3745816"/>
              <a:gd name="connsiteY35" fmla="*/ 1385343 h 3316502"/>
              <a:gd name="connsiteX36" fmla="*/ 1968444 w 3745816"/>
              <a:gd name="connsiteY36" fmla="*/ 1951725 h 3316502"/>
              <a:gd name="connsiteX37" fmla="*/ 2248223 w 3745816"/>
              <a:gd name="connsiteY37" fmla="*/ 1897134 h 3316502"/>
              <a:gd name="connsiteX38" fmla="*/ 2644008 w 3745816"/>
              <a:gd name="connsiteY38" fmla="*/ 1010029 h 3316502"/>
              <a:gd name="connsiteX39" fmla="*/ 2609647 w 3745816"/>
              <a:gd name="connsiteY39" fmla="*/ 1003649 h 3316502"/>
              <a:gd name="connsiteX40" fmla="*/ 1136169 w 3745816"/>
              <a:gd name="connsiteY40" fmla="*/ 1003649 h 3316502"/>
              <a:gd name="connsiteX41" fmla="*/ 1101808 w 3745816"/>
              <a:gd name="connsiteY41" fmla="*/ 1010029 h 3316502"/>
              <a:gd name="connsiteX42" fmla="*/ 1497593 w 3745816"/>
              <a:gd name="connsiteY42" fmla="*/ 1897134 h 3316502"/>
              <a:gd name="connsiteX43" fmla="*/ 1777372 w 3745816"/>
              <a:gd name="connsiteY43" fmla="*/ 1951725 h 3316502"/>
              <a:gd name="connsiteX44" fmla="*/ 1511241 w 3745816"/>
              <a:gd name="connsiteY44" fmla="*/ 1385343 h 3316502"/>
              <a:gd name="connsiteX45" fmla="*/ 1136169 w 3745816"/>
              <a:gd name="connsiteY45" fmla="*/ 1003649 h 3316502"/>
              <a:gd name="connsiteX46" fmla="*/ 665081 w 3745816"/>
              <a:gd name="connsiteY46" fmla="*/ 96 h 3316502"/>
              <a:gd name="connsiteX47" fmla="*/ 1862679 w 3745816"/>
              <a:gd name="connsiteY47" fmla="*/ 634117 h 3316502"/>
              <a:gd name="connsiteX48" fmla="*/ 3080735 w 3745816"/>
              <a:gd name="connsiteY48" fmla="*/ 96 h 3316502"/>
              <a:gd name="connsiteX49" fmla="*/ 3619822 w 3745816"/>
              <a:gd name="connsiteY49" fmla="*/ 921320 h 3316502"/>
              <a:gd name="connsiteX50" fmla="*/ 3456049 w 3745816"/>
              <a:gd name="connsiteY50" fmla="*/ 955441 h 3316502"/>
              <a:gd name="connsiteX51" fmla="*/ 3189917 w 3745816"/>
              <a:gd name="connsiteY51" fmla="*/ 1317105 h 3316502"/>
              <a:gd name="connsiteX52" fmla="*/ 3155798 w 3745816"/>
              <a:gd name="connsiteY52" fmla="*/ 1596884 h 3316502"/>
              <a:gd name="connsiteX53" fmla="*/ 2848723 w 3745816"/>
              <a:gd name="connsiteY53" fmla="*/ 1842544 h 3316502"/>
              <a:gd name="connsiteX54" fmla="*/ 2650831 w 3745816"/>
              <a:gd name="connsiteY54" fmla="*/ 2518108 h 3316502"/>
              <a:gd name="connsiteX55" fmla="*/ 2193630 w 3745816"/>
              <a:gd name="connsiteY55" fmla="*/ 2531756 h 3316502"/>
              <a:gd name="connsiteX56" fmla="*/ 1941147 w 3745816"/>
              <a:gd name="connsiteY56" fmla="*/ 2211033 h 3316502"/>
              <a:gd name="connsiteX57" fmla="*/ 1872908 w 3745816"/>
              <a:gd name="connsiteY57" fmla="*/ 2313392 h 3316502"/>
              <a:gd name="connsiteX58" fmla="*/ 1804669 w 3745816"/>
              <a:gd name="connsiteY58" fmla="*/ 2211033 h 3316502"/>
              <a:gd name="connsiteX59" fmla="*/ 1552186 w 3745816"/>
              <a:gd name="connsiteY59" fmla="*/ 2531756 h 3316502"/>
              <a:gd name="connsiteX60" fmla="*/ 1094985 w 3745816"/>
              <a:gd name="connsiteY60" fmla="*/ 2518108 h 3316502"/>
              <a:gd name="connsiteX61" fmla="*/ 897093 w 3745816"/>
              <a:gd name="connsiteY61" fmla="*/ 1842544 h 3316502"/>
              <a:gd name="connsiteX62" fmla="*/ 590018 w 3745816"/>
              <a:gd name="connsiteY62" fmla="*/ 1596884 h 3316502"/>
              <a:gd name="connsiteX63" fmla="*/ 555899 w 3745816"/>
              <a:gd name="connsiteY63" fmla="*/ 1317105 h 3316502"/>
              <a:gd name="connsiteX64" fmla="*/ 388154 w 3745816"/>
              <a:gd name="connsiteY64" fmla="*/ 1151989 h 3316502"/>
              <a:gd name="connsiteX65" fmla="*/ 289767 w 3745816"/>
              <a:gd name="connsiteY65" fmla="*/ 1006142 h 3316502"/>
              <a:gd name="connsiteX66" fmla="*/ 125994 w 3745816"/>
              <a:gd name="connsiteY66" fmla="*/ 921320 h 3316502"/>
              <a:gd name="connsiteX67" fmla="*/ 665081 w 3745816"/>
              <a:gd name="connsiteY67" fmla="*/ 96 h 3316502"/>
              <a:gd name="connsiteX0" fmla="*/ 2500704 w 3745816"/>
              <a:gd name="connsiteY0" fmla="*/ 2026790 h 3316502"/>
              <a:gd name="connsiteX1" fmla="*/ 2261868 w 3745816"/>
              <a:gd name="connsiteY1" fmla="*/ 2108676 h 3316502"/>
              <a:gd name="connsiteX2" fmla="*/ 2364227 w 3745816"/>
              <a:gd name="connsiteY2" fmla="*/ 2313393 h 3316502"/>
              <a:gd name="connsiteX3" fmla="*/ 2500704 w 3745816"/>
              <a:gd name="connsiteY3" fmla="*/ 2026790 h 3316502"/>
              <a:gd name="connsiteX4" fmla="*/ 1245112 w 3745816"/>
              <a:gd name="connsiteY4" fmla="*/ 2026790 h 3316502"/>
              <a:gd name="connsiteX5" fmla="*/ 1381589 w 3745816"/>
              <a:gd name="connsiteY5" fmla="*/ 2313393 h 3316502"/>
              <a:gd name="connsiteX6" fmla="*/ 1483948 w 3745816"/>
              <a:gd name="connsiteY6" fmla="*/ 2108676 h 3316502"/>
              <a:gd name="connsiteX7" fmla="*/ 1245112 w 3745816"/>
              <a:gd name="connsiteY7" fmla="*/ 2026790 h 3316502"/>
              <a:gd name="connsiteX8" fmla="*/ 3185000 w 3745816"/>
              <a:gd name="connsiteY8" fmla="*/ 1670667 h 3316502"/>
              <a:gd name="connsiteX9" fmla="*/ 3244509 w 3745816"/>
              <a:gd name="connsiteY9" fmla="*/ 1692418 h 3316502"/>
              <a:gd name="connsiteX10" fmla="*/ 3380986 w 3745816"/>
              <a:gd name="connsiteY10" fmla="*/ 1856191 h 3316502"/>
              <a:gd name="connsiteX11" fmla="*/ 3599350 w 3745816"/>
              <a:gd name="connsiteY11" fmla="*/ 1903959 h 3316502"/>
              <a:gd name="connsiteX12" fmla="*/ 3735827 w 3745816"/>
              <a:gd name="connsiteY12" fmla="*/ 2142795 h 3316502"/>
              <a:gd name="connsiteX13" fmla="*/ 3572054 w 3745816"/>
              <a:gd name="connsiteY13" fmla="*/ 2620466 h 3316502"/>
              <a:gd name="connsiteX14" fmla="*/ 3551583 w 3745816"/>
              <a:gd name="connsiteY14" fmla="*/ 3316502 h 3316502"/>
              <a:gd name="connsiteX15" fmla="*/ 3292276 w 3745816"/>
              <a:gd name="connsiteY15" fmla="*/ 3302855 h 3316502"/>
              <a:gd name="connsiteX16" fmla="*/ 3271804 w 3745816"/>
              <a:gd name="connsiteY16" fmla="*/ 2511284 h 3316502"/>
              <a:gd name="connsiteX17" fmla="*/ 3278628 w 3745816"/>
              <a:gd name="connsiteY17" fmla="*/ 2272449 h 3316502"/>
              <a:gd name="connsiteX18" fmla="*/ 3128502 w 3745816"/>
              <a:gd name="connsiteY18" fmla="*/ 2108675 h 3316502"/>
              <a:gd name="connsiteX19" fmla="*/ 2869195 w 3745816"/>
              <a:gd name="connsiteY19" fmla="*/ 2019965 h 3316502"/>
              <a:gd name="connsiteX20" fmla="*/ 3185000 w 3745816"/>
              <a:gd name="connsiteY20" fmla="*/ 1670667 h 3316502"/>
              <a:gd name="connsiteX21" fmla="*/ 560816 w 3745816"/>
              <a:gd name="connsiteY21" fmla="*/ 1670667 h 3316502"/>
              <a:gd name="connsiteX22" fmla="*/ 876621 w 3745816"/>
              <a:gd name="connsiteY22" fmla="*/ 2019965 h 3316502"/>
              <a:gd name="connsiteX23" fmla="*/ 617314 w 3745816"/>
              <a:gd name="connsiteY23" fmla="*/ 2108675 h 3316502"/>
              <a:gd name="connsiteX24" fmla="*/ 467188 w 3745816"/>
              <a:gd name="connsiteY24" fmla="*/ 2272449 h 3316502"/>
              <a:gd name="connsiteX25" fmla="*/ 474012 w 3745816"/>
              <a:gd name="connsiteY25" fmla="*/ 2511284 h 3316502"/>
              <a:gd name="connsiteX26" fmla="*/ 453540 w 3745816"/>
              <a:gd name="connsiteY26" fmla="*/ 3302855 h 3316502"/>
              <a:gd name="connsiteX27" fmla="*/ 194233 w 3745816"/>
              <a:gd name="connsiteY27" fmla="*/ 3316502 h 3316502"/>
              <a:gd name="connsiteX28" fmla="*/ 173762 w 3745816"/>
              <a:gd name="connsiteY28" fmla="*/ 2620466 h 3316502"/>
              <a:gd name="connsiteX29" fmla="*/ 9989 w 3745816"/>
              <a:gd name="connsiteY29" fmla="*/ 2142795 h 3316502"/>
              <a:gd name="connsiteX30" fmla="*/ 146466 w 3745816"/>
              <a:gd name="connsiteY30" fmla="*/ 1903959 h 3316502"/>
              <a:gd name="connsiteX31" fmla="*/ 364830 w 3745816"/>
              <a:gd name="connsiteY31" fmla="*/ 1856191 h 3316502"/>
              <a:gd name="connsiteX32" fmla="*/ 501307 w 3745816"/>
              <a:gd name="connsiteY32" fmla="*/ 1692418 h 3316502"/>
              <a:gd name="connsiteX33" fmla="*/ 560816 w 3745816"/>
              <a:gd name="connsiteY33" fmla="*/ 1670667 h 3316502"/>
              <a:gd name="connsiteX34" fmla="*/ 2609647 w 3745816"/>
              <a:gd name="connsiteY34" fmla="*/ 1003649 h 3316502"/>
              <a:gd name="connsiteX35" fmla="*/ 2234575 w 3745816"/>
              <a:gd name="connsiteY35" fmla="*/ 1385343 h 3316502"/>
              <a:gd name="connsiteX36" fmla="*/ 1968444 w 3745816"/>
              <a:gd name="connsiteY36" fmla="*/ 1951725 h 3316502"/>
              <a:gd name="connsiteX37" fmla="*/ 2248223 w 3745816"/>
              <a:gd name="connsiteY37" fmla="*/ 1897134 h 3316502"/>
              <a:gd name="connsiteX38" fmla="*/ 2644008 w 3745816"/>
              <a:gd name="connsiteY38" fmla="*/ 1010029 h 3316502"/>
              <a:gd name="connsiteX39" fmla="*/ 2609647 w 3745816"/>
              <a:gd name="connsiteY39" fmla="*/ 1003649 h 3316502"/>
              <a:gd name="connsiteX40" fmla="*/ 1136169 w 3745816"/>
              <a:gd name="connsiteY40" fmla="*/ 1003649 h 3316502"/>
              <a:gd name="connsiteX41" fmla="*/ 1101808 w 3745816"/>
              <a:gd name="connsiteY41" fmla="*/ 1010029 h 3316502"/>
              <a:gd name="connsiteX42" fmla="*/ 1497593 w 3745816"/>
              <a:gd name="connsiteY42" fmla="*/ 1897134 h 3316502"/>
              <a:gd name="connsiteX43" fmla="*/ 1777372 w 3745816"/>
              <a:gd name="connsiteY43" fmla="*/ 1951725 h 3316502"/>
              <a:gd name="connsiteX44" fmla="*/ 1511241 w 3745816"/>
              <a:gd name="connsiteY44" fmla="*/ 1385343 h 3316502"/>
              <a:gd name="connsiteX45" fmla="*/ 1136169 w 3745816"/>
              <a:gd name="connsiteY45" fmla="*/ 1003649 h 3316502"/>
              <a:gd name="connsiteX46" fmla="*/ 665081 w 3745816"/>
              <a:gd name="connsiteY46" fmla="*/ 96 h 3316502"/>
              <a:gd name="connsiteX47" fmla="*/ 1862679 w 3745816"/>
              <a:gd name="connsiteY47" fmla="*/ 634117 h 3316502"/>
              <a:gd name="connsiteX48" fmla="*/ 3080735 w 3745816"/>
              <a:gd name="connsiteY48" fmla="*/ 96 h 3316502"/>
              <a:gd name="connsiteX49" fmla="*/ 3619822 w 3745816"/>
              <a:gd name="connsiteY49" fmla="*/ 921320 h 3316502"/>
              <a:gd name="connsiteX50" fmla="*/ 3456049 w 3745816"/>
              <a:gd name="connsiteY50" fmla="*/ 955441 h 3316502"/>
              <a:gd name="connsiteX51" fmla="*/ 3189917 w 3745816"/>
              <a:gd name="connsiteY51" fmla="*/ 1317105 h 3316502"/>
              <a:gd name="connsiteX52" fmla="*/ 3155798 w 3745816"/>
              <a:gd name="connsiteY52" fmla="*/ 1596884 h 3316502"/>
              <a:gd name="connsiteX53" fmla="*/ 2848723 w 3745816"/>
              <a:gd name="connsiteY53" fmla="*/ 1842544 h 3316502"/>
              <a:gd name="connsiteX54" fmla="*/ 2650831 w 3745816"/>
              <a:gd name="connsiteY54" fmla="*/ 2518108 h 3316502"/>
              <a:gd name="connsiteX55" fmla="*/ 2193630 w 3745816"/>
              <a:gd name="connsiteY55" fmla="*/ 2531756 h 3316502"/>
              <a:gd name="connsiteX56" fmla="*/ 1941147 w 3745816"/>
              <a:gd name="connsiteY56" fmla="*/ 2211033 h 3316502"/>
              <a:gd name="connsiteX57" fmla="*/ 1872908 w 3745816"/>
              <a:gd name="connsiteY57" fmla="*/ 2313392 h 3316502"/>
              <a:gd name="connsiteX58" fmla="*/ 1804669 w 3745816"/>
              <a:gd name="connsiteY58" fmla="*/ 2211033 h 3316502"/>
              <a:gd name="connsiteX59" fmla="*/ 1552186 w 3745816"/>
              <a:gd name="connsiteY59" fmla="*/ 2531756 h 3316502"/>
              <a:gd name="connsiteX60" fmla="*/ 1094985 w 3745816"/>
              <a:gd name="connsiteY60" fmla="*/ 2518108 h 3316502"/>
              <a:gd name="connsiteX61" fmla="*/ 897093 w 3745816"/>
              <a:gd name="connsiteY61" fmla="*/ 1842544 h 3316502"/>
              <a:gd name="connsiteX62" fmla="*/ 590018 w 3745816"/>
              <a:gd name="connsiteY62" fmla="*/ 1596884 h 3316502"/>
              <a:gd name="connsiteX63" fmla="*/ 555899 w 3745816"/>
              <a:gd name="connsiteY63" fmla="*/ 1317105 h 3316502"/>
              <a:gd name="connsiteX64" fmla="*/ 380265 w 3745816"/>
              <a:gd name="connsiteY64" fmla="*/ 1173717 h 3316502"/>
              <a:gd name="connsiteX65" fmla="*/ 289767 w 3745816"/>
              <a:gd name="connsiteY65" fmla="*/ 1006142 h 3316502"/>
              <a:gd name="connsiteX66" fmla="*/ 125994 w 3745816"/>
              <a:gd name="connsiteY66" fmla="*/ 921320 h 3316502"/>
              <a:gd name="connsiteX67" fmla="*/ 665081 w 3745816"/>
              <a:gd name="connsiteY67" fmla="*/ 96 h 3316502"/>
              <a:gd name="connsiteX0" fmla="*/ 2500704 w 3745816"/>
              <a:gd name="connsiteY0" fmla="*/ 2026790 h 3316502"/>
              <a:gd name="connsiteX1" fmla="*/ 2261868 w 3745816"/>
              <a:gd name="connsiteY1" fmla="*/ 2108676 h 3316502"/>
              <a:gd name="connsiteX2" fmla="*/ 2364227 w 3745816"/>
              <a:gd name="connsiteY2" fmla="*/ 2313393 h 3316502"/>
              <a:gd name="connsiteX3" fmla="*/ 2500704 w 3745816"/>
              <a:gd name="connsiteY3" fmla="*/ 2026790 h 3316502"/>
              <a:gd name="connsiteX4" fmla="*/ 1245112 w 3745816"/>
              <a:gd name="connsiteY4" fmla="*/ 2026790 h 3316502"/>
              <a:gd name="connsiteX5" fmla="*/ 1381589 w 3745816"/>
              <a:gd name="connsiteY5" fmla="*/ 2313393 h 3316502"/>
              <a:gd name="connsiteX6" fmla="*/ 1483948 w 3745816"/>
              <a:gd name="connsiteY6" fmla="*/ 2108676 h 3316502"/>
              <a:gd name="connsiteX7" fmla="*/ 1245112 w 3745816"/>
              <a:gd name="connsiteY7" fmla="*/ 2026790 h 3316502"/>
              <a:gd name="connsiteX8" fmla="*/ 3185000 w 3745816"/>
              <a:gd name="connsiteY8" fmla="*/ 1670667 h 3316502"/>
              <a:gd name="connsiteX9" fmla="*/ 3244509 w 3745816"/>
              <a:gd name="connsiteY9" fmla="*/ 1692418 h 3316502"/>
              <a:gd name="connsiteX10" fmla="*/ 3380986 w 3745816"/>
              <a:gd name="connsiteY10" fmla="*/ 1856191 h 3316502"/>
              <a:gd name="connsiteX11" fmla="*/ 3599350 w 3745816"/>
              <a:gd name="connsiteY11" fmla="*/ 1903959 h 3316502"/>
              <a:gd name="connsiteX12" fmla="*/ 3735827 w 3745816"/>
              <a:gd name="connsiteY12" fmla="*/ 2142795 h 3316502"/>
              <a:gd name="connsiteX13" fmla="*/ 3572054 w 3745816"/>
              <a:gd name="connsiteY13" fmla="*/ 2620466 h 3316502"/>
              <a:gd name="connsiteX14" fmla="*/ 3551583 w 3745816"/>
              <a:gd name="connsiteY14" fmla="*/ 3316502 h 3316502"/>
              <a:gd name="connsiteX15" fmla="*/ 3292276 w 3745816"/>
              <a:gd name="connsiteY15" fmla="*/ 3302855 h 3316502"/>
              <a:gd name="connsiteX16" fmla="*/ 3271804 w 3745816"/>
              <a:gd name="connsiteY16" fmla="*/ 2511284 h 3316502"/>
              <a:gd name="connsiteX17" fmla="*/ 3278628 w 3745816"/>
              <a:gd name="connsiteY17" fmla="*/ 2272449 h 3316502"/>
              <a:gd name="connsiteX18" fmla="*/ 3128502 w 3745816"/>
              <a:gd name="connsiteY18" fmla="*/ 2108675 h 3316502"/>
              <a:gd name="connsiteX19" fmla="*/ 2869195 w 3745816"/>
              <a:gd name="connsiteY19" fmla="*/ 2019965 h 3316502"/>
              <a:gd name="connsiteX20" fmla="*/ 3185000 w 3745816"/>
              <a:gd name="connsiteY20" fmla="*/ 1670667 h 3316502"/>
              <a:gd name="connsiteX21" fmla="*/ 560816 w 3745816"/>
              <a:gd name="connsiteY21" fmla="*/ 1670667 h 3316502"/>
              <a:gd name="connsiteX22" fmla="*/ 876621 w 3745816"/>
              <a:gd name="connsiteY22" fmla="*/ 2019965 h 3316502"/>
              <a:gd name="connsiteX23" fmla="*/ 617314 w 3745816"/>
              <a:gd name="connsiteY23" fmla="*/ 2108675 h 3316502"/>
              <a:gd name="connsiteX24" fmla="*/ 467188 w 3745816"/>
              <a:gd name="connsiteY24" fmla="*/ 2272449 h 3316502"/>
              <a:gd name="connsiteX25" fmla="*/ 474012 w 3745816"/>
              <a:gd name="connsiteY25" fmla="*/ 2511284 h 3316502"/>
              <a:gd name="connsiteX26" fmla="*/ 453540 w 3745816"/>
              <a:gd name="connsiteY26" fmla="*/ 3302855 h 3316502"/>
              <a:gd name="connsiteX27" fmla="*/ 194233 w 3745816"/>
              <a:gd name="connsiteY27" fmla="*/ 3316502 h 3316502"/>
              <a:gd name="connsiteX28" fmla="*/ 173762 w 3745816"/>
              <a:gd name="connsiteY28" fmla="*/ 2620466 h 3316502"/>
              <a:gd name="connsiteX29" fmla="*/ 9989 w 3745816"/>
              <a:gd name="connsiteY29" fmla="*/ 2142795 h 3316502"/>
              <a:gd name="connsiteX30" fmla="*/ 146466 w 3745816"/>
              <a:gd name="connsiteY30" fmla="*/ 1903959 h 3316502"/>
              <a:gd name="connsiteX31" fmla="*/ 364830 w 3745816"/>
              <a:gd name="connsiteY31" fmla="*/ 1856191 h 3316502"/>
              <a:gd name="connsiteX32" fmla="*/ 501307 w 3745816"/>
              <a:gd name="connsiteY32" fmla="*/ 1692418 h 3316502"/>
              <a:gd name="connsiteX33" fmla="*/ 560816 w 3745816"/>
              <a:gd name="connsiteY33" fmla="*/ 1670667 h 3316502"/>
              <a:gd name="connsiteX34" fmla="*/ 2609647 w 3745816"/>
              <a:gd name="connsiteY34" fmla="*/ 1003649 h 3316502"/>
              <a:gd name="connsiteX35" fmla="*/ 2234575 w 3745816"/>
              <a:gd name="connsiteY35" fmla="*/ 1385343 h 3316502"/>
              <a:gd name="connsiteX36" fmla="*/ 1968444 w 3745816"/>
              <a:gd name="connsiteY36" fmla="*/ 1951725 h 3316502"/>
              <a:gd name="connsiteX37" fmla="*/ 2248223 w 3745816"/>
              <a:gd name="connsiteY37" fmla="*/ 1897134 h 3316502"/>
              <a:gd name="connsiteX38" fmla="*/ 2644008 w 3745816"/>
              <a:gd name="connsiteY38" fmla="*/ 1010029 h 3316502"/>
              <a:gd name="connsiteX39" fmla="*/ 2609647 w 3745816"/>
              <a:gd name="connsiteY39" fmla="*/ 1003649 h 3316502"/>
              <a:gd name="connsiteX40" fmla="*/ 1136169 w 3745816"/>
              <a:gd name="connsiteY40" fmla="*/ 1003649 h 3316502"/>
              <a:gd name="connsiteX41" fmla="*/ 1101808 w 3745816"/>
              <a:gd name="connsiteY41" fmla="*/ 1010029 h 3316502"/>
              <a:gd name="connsiteX42" fmla="*/ 1497593 w 3745816"/>
              <a:gd name="connsiteY42" fmla="*/ 1897134 h 3316502"/>
              <a:gd name="connsiteX43" fmla="*/ 1777372 w 3745816"/>
              <a:gd name="connsiteY43" fmla="*/ 1951725 h 3316502"/>
              <a:gd name="connsiteX44" fmla="*/ 1511241 w 3745816"/>
              <a:gd name="connsiteY44" fmla="*/ 1385343 h 3316502"/>
              <a:gd name="connsiteX45" fmla="*/ 1136169 w 3745816"/>
              <a:gd name="connsiteY45" fmla="*/ 1003649 h 3316502"/>
              <a:gd name="connsiteX46" fmla="*/ 665081 w 3745816"/>
              <a:gd name="connsiteY46" fmla="*/ 96 h 3316502"/>
              <a:gd name="connsiteX47" fmla="*/ 1862679 w 3745816"/>
              <a:gd name="connsiteY47" fmla="*/ 634117 h 3316502"/>
              <a:gd name="connsiteX48" fmla="*/ 3080735 w 3745816"/>
              <a:gd name="connsiteY48" fmla="*/ 96 h 3316502"/>
              <a:gd name="connsiteX49" fmla="*/ 3619822 w 3745816"/>
              <a:gd name="connsiteY49" fmla="*/ 921320 h 3316502"/>
              <a:gd name="connsiteX50" fmla="*/ 3456049 w 3745816"/>
              <a:gd name="connsiteY50" fmla="*/ 955441 h 3316502"/>
              <a:gd name="connsiteX51" fmla="*/ 3189917 w 3745816"/>
              <a:gd name="connsiteY51" fmla="*/ 1317105 h 3316502"/>
              <a:gd name="connsiteX52" fmla="*/ 3155798 w 3745816"/>
              <a:gd name="connsiteY52" fmla="*/ 1596884 h 3316502"/>
              <a:gd name="connsiteX53" fmla="*/ 2848723 w 3745816"/>
              <a:gd name="connsiteY53" fmla="*/ 1842544 h 3316502"/>
              <a:gd name="connsiteX54" fmla="*/ 2650831 w 3745816"/>
              <a:gd name="connsiteY54" fmla="*/ 2518108 h 3316502"/>
              <a:gd name="connsiteX55" fmla="*/ 2193630 w 3745816"/>
              <a:gd name="connsiteY55" fmla="*/ 2531756 h 3316502"/>
              <a:gd name="connsiteX56" fmla="*/ 1941147 w 3745816"/>
              <a:gd name="connsiteY56" fmla="*/ 2211033 h 3316502"/>
              <a:gd name="connsiteX57" fmla="*/ 1872908 w 3745816"/>
              <a:gd name="connsiteY57" fmla="*/ 2313392 h 3316502"/>
              <a:gd name="connsiteX58" fmla="*/ 1804669 w 3745816"/>
              <a:gd name="connsiteY58" fmla="*/ 2211033 h 3316502"/>
              <a:gd name="connsiteX59" fmla="*/ 1552186 w 3745816"/>
              <a:gd name="connsiteY59" fmla="*/ 2531756 h 3316502"/>
              <a:gd name="connsiteX60" fmla="*/ 1094985 w 3745816"/>
              <a:gd name="connsiteY60" fmla="*/ 2518108 h 3316502"/>
              <a:gd name="connsiteX61" fmla="*/ 897093 w 3745816"/>
              <a:gd name="connsiteY61" fmla="*/ 1842544 h 3316502"/>
              <a:gd name="connsiteX62" fmla="*/ 590018 w 3745816"/>
              <a:gd name="connsiteY62" fmla="*/ 1596884 h 3316502"/>
              <a:gd name="connsiteX63" fmla="*/ 555899 w 3745816"/>
              <a:gd name="connsiteY63" fmla="*/ 1317105 h 3316502"/>
              <a:gd name="connsiteX64" fmla="*/ 380265 w 3745816"/>
              <a:gd name="connsiteY64" fmla="*/ 1173717 h 3316502"/>
              <a:gd name="connsiteX65" fmla="*/ 289767 w 3745816"/>
              <a:gd name="connsiteY65" fmla="*/ 1006142 h 3316502"/>
              <a:gd name="connsiteX66" fmla="*/ 125994 w 3745816"/>
              <a:gd name="connsiteY66" fmla="*/ 921320 h 3316502"/>
              <a:gd name="connsiteX67" fmla="*/ 665081 w 3745816"/>
              <a:gd name="connsiteY67" fmla="*/ 96 h 3316502"/>
              <a:gd name="connsiteX0" fmla="*/ 2500704 w 3745816"/>
              <a:gd name="connsiteY0" fmla="*/ 2026790 h 3316502"/>
              <a:gd name="connsiteX1" fmla="*/ 2261868 w 3745816"/>
              <a:gd name="connsiteY1" fmla="*/ 2108676 h 3316502"/>
              <a:gd name="connsiteX2" fmla="*/ 2364227 w 3745816"/>
              <a:gd name="connsiteY2" fmla="*/ 2313393 h 3316502"/>
              <a:gd name="connsiteX3" fmla="*/ 2500704 w 3745816"/>
              <a:gd name="connsiteY3" fmla="*/ 2026790 h 3316502"/>
              <a:gd name="connsiteX4" fmla="*/ 1245112 w 3745816"/>
              <a:gd name="connsiteY4" fmla="*/ 2026790 h 3316502"/>
              <a:gd name="connsiteX5" fmla="*/ 1381589 w 3745816"/>
              <a:gd name="connsiteY5" fmla="*/ 2313393 h 3316502"/>
              <a:gd name="connsiteX6" fmla="*/ 1483948 w 3745816"/>
              <a:gd name="connsiteY6" fmla="*/ 2108676 h 3316502"/>
              <a:gd name="connsiteX7" fmla="*/ 1245112 w 3745816"/>
              <a:gd name="connsiteY7" fmla="*/ 2026790 h 3316502"/>
              <a:gd name="connsiteX8" fmla="*/ 3185000 w 3745816"/>
              <a:gd name="connsiteY8" fmla="*/ 1670667 h 3316502"/>
              <a:gd name="connsiteX9" fmla="*/ 3244509 w 3745816"/>
              <a:gd name="connsiteY9" fmla="*/ 1692418 h 3316502"/>
              <a:gd name="connsiteX10" fmla="*/ 3380986 w 3745816"/>
              <a:gd name="connsiteY10" fmla="*/ 1856191 h 3316502"/>
              <a:gd name="connsiteX11" fmla="*/ 3599350 w 3745816"/>
              <a:gd name="connsiteY11" fmla="*/ 1903959 h 3316502"/>
              <a:gd name="connsiteX12" fmla="*/ 3735827 w 3745816"/>
              <a:gd name="connsiteY12" fmla="*/ 2142795 h 3316502"/>
              <a:gd name="connsiteX13" fmla="*/ 3572054 w 3745816"/>
              <a:gd name="connsiteY13" fmla="*/ 2620466 h 3316502"/>
              <a:gd name="connsiteX14" fmla="*/ 3551583 w 3745816"/>
              <a:gd name="connsiteY14" fmla="*/ 3316502 h 3316502"/>
              <a:gd name="connsiteX15" fmla="*/ 3292276 w 3745816"/>
              <a:gd name="connsiteY15" fmla="*/ 3302855 h 3316502"/>
              <a:gd name="connsiteX16" fmla="*/ 3271804 w 3745816"/>
              <a:gd name="connsiteY16" fmla="*/ 2511284 h 3316502"/>
              <a:gd name="connsiteX17" fmla="*/ 3278628 w 3745816"/>
              <a:gd name="connsiteY17" fmla="*/ 2272449 h 3316502"/>
              <a:gd name="connsiteX18" fmla="*/ 3128502 w 3745816"/>
              <a:gd name="connsiteY18" fmla="*/ 2108675 h 3316502"/>
              <a:gd name="connsiteX19" fmla="*/ 2869195 w 3745816"/>
              <a:gd name="connsiteY19" fmla="*/ 2019965 h 3316502"/>
              <a:gd name="connsiteX20" fmla="*/ 3185000 w 3745816"/>
              <a:gd name="connsiteY20" fmla="*/ 1670667 h 3316502"/>
              <a:gd name="connsiteX21" fmla="*/ 560816 w 3745816"/>
              <a:gd name="connsiteY21" fmla="*/ 1670667 h 3316502"/>
              <a:gd name="connsiteX22" fmla="*/ 876621 w 3745816"/>
              <a:gd name="connsiteY22" fmla="*/ 2019965 h 3316502"/>
              <a:gd name="connsiteX23" fmla="*/ 617314 w 3745816"/>
              <a:gd name="connsiteY23" fmla="*/ 2108675 h 3316502"/>
              <a:gd name="connsiteX24" fmla="*/ 467188 w 3745816"/>
              <a:gd name="connsiteY24" fmla="*/ 2272449 h 3316502"/>
              <a:gd name="connsiteX25" fmla="*/ 474012 w 3745816"/>
              <a:gd name="connsiteY25" fmla="*/ 2511284 h 3316502"/>
              <a:gd name="connsiteX26" fmla="*/ 453540 w 3745816"/>
              <a:gd name="connsiteY26" fmla="*/ 3302855 h 3316502"/>
              <a:gd name="connsiteX27" fmla="*/ 194233 w 3745816"/>
              <a:gd name="connsiteY27" fmla="*/ 3316502 h 3316502"/>
              <a:gd name="connsiteX28" fmla="*/ 173762 w 3745816"/>
              <a:gd name="connsiteY28" fmla="*/ 2620466 h 3316502"/>
              <a:gd name="connsiteX29" fmla="*/ 9989 w 3745816"/>
              <a:gd name="connsiteY29" fmla="*/ 2142795 h 3316502"/>
              <a:gd name="connsiteX30" fmla="*/ 146466 w 3745816"/>
              <a:gd name="connsiteY30" fmla="*/ 1903959 h 3316502"/>
              <a:gd name="connsiteX31" fmla="*/ 364830 w 3745816"/>
              <a:gd name="connsiteY31" fmla="*/ 1856191 h 3316502"/>
              <a:gd name="connsiteX32" fmla="*/ 501307 w 3745816"/>
              <a:gd name="connsiteY32" fmla="*/ 1692418 h 3316502"/>
              <a:gd name="connsiteX33" fmla="*/ 560816 w 3745816"/>
              <a:gd name="connsiteY33" fmla="*/ 1670667 h 3316502"/>
              <a:gd name="connsiteX34" fmla="*/ 2609647 w 3745816"/>
              <a:gd name="connsiteY34" fmla="*/ 1003649 h 3316502"/>
              <a:gd name="connsiteX35" fmla="*/ 2234575 w 3745816"/>
              <a:gd name="connsiteY35" fmla="*/ 1385343 h 3316502"/>
              <a:gd name="connsiteX36" fmla="*/ 1968444 w 3745816"/>
              <a:gd name="connsiteY36" fmla="*/ 1951725 h 3316502"/>
              <a:gd name="connsiteX37" fmla="*/ 2248223 w 3745816"/>
              <a:gd name="connsiteY37" fmla="*/ 1897134 h 3316502"/>
              <a:gd name="connsiteX38" fmla="*/ 2644008 w 3745816"/>
              <a:gd name="connsiteY38" fmla="*/ 1010029 h 3316502"/>
              <a:gd name="connsiteX39" fmla="*/ 2609647 w 3745816"/>
              <a:gd name="connsiteY39" fmla="*/ 1003649 h 3316502"/>
              <a:gd name="connsiteX40" fmla="*/ 1136169 w 3745816"/>
              <a:gd name="connsiteY40" fmla="*/ 1003649 h 3316502"/>
              <a:gd name="connsiteX41" fmla="*/ 1101808 w 3745816"/>
              <a:gd name="connsiteY41" fmla="*/ 1010029 h 3316502"/>
              <a:gd name="connsiteX42" fmla="*/ 1497593 w 3745816"/>
              <a:gd name="connsiteY42" fmla="*/ 1897134 h 3316502"/>
              <a:gd name="connsiteX43" fmla="*/ 1777372 w 3745816"/>
              <a:gd name="connsiteY43" fmla="*/ 1951725 h 3316502"/>
              <a:gd name="connsiteX44" fmla="*/ 1511241 w 3745816"/>
              <a:gd name="connsiteY44" fmla="*/ 1385343 h 3316502"/>
              <a:gd name="connsiteX45" fmla="*/ 1136169 w 3745816"/>
              <a:gd name="connsiteY45" fmla="*/ 1003649 h 3316502"/>
              <a:gd name="connsiteX46" fmla="*/ 665081 w 3745816"/>
              <a:gd name="connsiteY46" fmla="*/ 96 h 3316502"/>
              <a:gd name="connsiteX47" fmla="*/ 1862679 w 3745816"/>
              <a:gd name="connsiteY47" fmla="*/ 634117 h 3316502"/>
              <a:gd name="connsiteX48" fmla="*/ 3080735 w 3745816"/>
              <a:gd name="connsiteY48" fmla="*/ 96 h 3316502"/>
              <a:gd name="connsiteX49" fmla="*/ 3619822 w 3745816"/>
              <a:gd name="connsiteY49" fmla="*/ 921320 h 3316502"/>
              <a:gd name="connsiteX50" fmla="*/ 3456049 w 3745816"/>
              <a:gd name="connsiteY50" fmla="*/ 955441 h 3316502"/>
              <a:gd name="connsiteX51" fmla="*/ 3370271 w 3745816"/>
              <a:gd name="connsiteY51" fmla="*/ 1159232 h 3316502"/>
              <a:gd name="connsiteX52" fmla="*/ 3189917 w 3745816"/>
              <a:gd name="connsiteY52" fmla="*/ 1317105 h 3316502"/>
              <a:gd name="connsiteX53" fmla="*/ 3155798 w 3745816"/>
              <a:gd name="connsiteY53" fmla="*/ 1596884 h 3316502"/>
              <a:gd name="connsiteX54" fmla="*/ 2848723 w 3745816"/>
              <a:gd name="connsiteY54" fmla="*/ 1842544 h 3316502"/>
              <a:gd name="connsiteX55" fmla="*/ 2650831 w 3745816"/>
              <a:gd name="connsiteY55" fmla="*/ 2518108 h 3316502"/>
              <a:gd name="connsiteX56" fmla="*/ 2193630 w 3745816"/>
              <a:gd name="connsiteY56" fmla="*/ 2531756 h 3316502"/>
              <a:gd name="connsiteX57" fmla="*/ 1941147 w 3745816"/>
              <a:gd name="connsiteY57" fmla="*/ 2211033 h 3316502"/>
              <a:gd name="connsiteX58" fmla="*/ 1872908 w 3745816"/>
              <a:gd name="connsiteY58" fmla="*/ 2313392 h 3316502"/>
              <a:gd name="connsiteX59" fmla="*/ 1804669 w 3745816"/>
              <a:gd name="connsiteY59" fmla="*/ 2211033 h 3316502"/>
              <a:gd name="connsiteX60" fmla="*/ 1552186 w 3745816"/>
              <a:gd name="connsiteY60" fmla="*/ 2531756 h 3316502"/>
              <a:gd name="connsiteX61" fmla="*/ 1094985 w 3745816"/>
              <a:gd name="connsiteY61" fmla="*/ 2518108 h 3316502"/>
              <a:gd name="connsiteX62" fmla="*/ 897093 w 3745816"/>
              <a:gd name="connsiteY62" fmla="*/ 1842544 h 3316502"/>
              <a:gd name="connsiteX63" fmla="*/ 590018 w 3745816"/>
              <a:gd name="connsiteY63" fmla="*/ 1596884 h 3316502"/>
              <a:gd name="connsiteX64" fmla="*/ 555899 w 3745816"/>
              <a:gd name="connsiteY64" fmla="*/ 1317105 h 3316502"/>
              <a:gd name="connsiteX65" fmla="*/ 380265 w 3745816"/>
              <a:gd name="connsiteY65" fmla="*/ 1173717 h 3316502"/>
              <a:gd name="connsiteX66" fmla="*/ 289767 w 3745816"/>
              <a:gd name="connsiteY66" fmla="*/ 1006142 h 3316502"/>
              <a:gd name="connsiteX67" fmla="*/ 125994 w 3745816"/>
              <a:gd name="connsiteY67" fmla="*/ 921320 h 3316502"/>
              <a:gd name="connsiteX68" fmla="*/ 665081 w 3745816"/>
              <a:gd name="connsiteY68" fmla="*/ 96 h 3316502"/>
              <a:gd name="connsiteX0" fmla="*/ 2500704 w 3745816"/>
              <a:gd name="connsiteY0" fmla="*/ 2026790 h 3316502"/>
              <a:gd name="connsiteX1" fmla="*/ 2261868 w 3745816"/>
              <a:gd name="connsiteY1" fmla="*/ 2108676 h 3316502"/>
              <a:gd name="connsiteX2" fmla="*/ 2364227 w 3745816"/>
              <a:gd name="connsiteY2" fmla="*/ 2313393 h 3316502"/>
              <a:gd name="connsiteX3" fmla="*/ 2500704 w 3745816"/>
              <a:gd name="connsiteY3" fmla="*/ 2026790 h 3316502"/>
              <a:gd name="connsiteX4" fmla="*/ 1245112 w 3745816"/>
              <a:gd name="connsiteY4" fmla="*/ 2026790 h 3316502"/>
              <a:gd name="connsiteX5" fmla="*/ 1381589 w 3745816"/>
              <a:gd name="connsiteY5" fmla="*/ 2313393 h 3316502"/>
              <a:gd name="connsiteX6" fmla="*/ 1483948 w 3745816"/>
              <a:gd name="connsiteY6" fmla="*/ 2108676 h 3316502"/>
              <a:gd name="connsiteX7" fmla="*/ 1245112 w 3745816"/>
              <a:gd name="connsiteY7" fmla="*/ 2026790 h 3316502"/>
              <a:gd name="connsiteX8" fmla="*/ 3185000 w 3745816"/>
              <a:gd name="connsiteY8" fmla="*/ 1670667 h 3316502"/>
              <a:gd name="connsiteX9" fmla="*/ 3244509 w 3745816"/>
              <a:gd name="connsiteY9" fmla="*/ 1692418 h 3316502"/>
              <a:gd name="connsiteX10" fmla="*/ 3380986 w 3745816"/>
              <a:gd name="connsiteY10" fmla="*/ 1856191 h 3316502"/>
              <a:gd name="connsiteX11" fmla="*/ 3599350 w 3745816"/>
              <a:gd name="connsiteY11" fmla="*/ 1903959 h 3316502"/>
              <a:gd name="connsiteX12" fmla="*/ 3735827 w 3745816"/>
              <a:gd name="connsiteY12" fmla="*/ 2142795 h 3316502"/>
              <a:gd name="connsiteX13" fmla="*/ 3572054 w 3745816"/>
              <a:gd name="connsiteY13" fmla="*/ 2620466 h 3316502"/>
              <a:gd name="connsiteX14" fmla="*/ 3551583 w 3745816"/>
              <a:gd name="connsiteY14" fmla="*/ 3316502 h 3316502"/>
              <a:gd name="connsiteX15" fmla="*/ 3292276 w 3745816"/>
              <a:gd name="connsiteY15" fmla="*/ 3302855 h 3316502"/>
              <a:gd name="connsiteX16" fmla="*/ 3271804 w 3745816"/>
              <a:gd name="connsiteY16" fmla="*/ 2511284 h 3316502"/>
              <a:gd name="connsiteX17" fmla="*/ 3278628 w 3745816"/>
              <a:gd name="connsiteY17" fmla="*/ 2272449 h 3316502"/>
              <a:gd name="connsiteX18" fmla="*/ 3128502 w 3745816"/>
              <a:gd name="connsiteY18" fmla="*/ 2108675 h 3316502"/>
              <a:gd name="connsiteX19" fmla="*/ 2869195 w 3745816"/>
              <a:gd name="connsiteY19" fmla="*/ 2019965 h 3316502"/>
              <a:gd name="connsiteX20" fmla="*/ 3185000 w 3745816"/>
              <a:gd name="connsiteY20" fmla="*/ 1670667 h 3316502"/>
              <a:gd name="connsiteX21" fmla="*/ 560816 w 3745816"/>
              <a:gd name="connsiteY21" fmla="*/ 1670667 h 3316502"/>
              <a:gd name="connsiteX22" fmla="*/ 876621 w 3745816"/>
              <a:gd name="connsiteY22" fmla="*/ 2019965 h 3316502"/>
              <a:gd name="connsiteX23" fmla="*/ 617314 w 3745816"/>
              <a:gd name="connsiteY23" fmla="*/ 2108675 h 3316502"/>
              <a:gd name="connsiteX24" fmla="*/ 467188 w 3745816"/>
              <a:gd name="connsiteY24" fmla="*/ 2272449 h 3316502"/>
              <a:gd name="connsiteX25" fmla="*/ 474012 w 3745816"/>
              <a:gd name="connsiteY25" fmla="*/ 2511284 h 3316502"/>
              <a:gd name="connsiteX26" fmla="*/ 453540 w 3745816"/>
              <a:gd name="connsiteY26" fmla="*/ 3302855 h 3316502"/>
              <a:gd name="connsiteX27" fmla="*/ 194233 w 3745816"/>
              <a:gd name="connsiteY27" fmla="*/ 3316502 h 3316502"/>
              <a:gd name="connsiteX28" fmla="*/ 173762 w 3745816"/>
              <a:gd name="connsiteY28" fmla="*/ 2620466 h 3316502"/>
              <a:gd name="connsiteX29" fmla="*/ 9989 w 3745816"/>
              <a:gd name="connsiteY29" fmla="*/ 2142795 h 3316502"/>
              <a:gd name="connsiteX30" fmla="*/ 146466 w 3745816"/>
              <a:gd name="connsiteY30" fmla="*/ 1903959 h 3316502"/>
              <a:gd name="connsiteX31" fmla="*/ 364830 w 3745816"/>
              <a:gd name="connsiteY31" fmla="*/ 1856191 h 3316502"/>
              <a:gd name="connsiteX32" fmla="*/ 501307 w 3745816"/>
              <a:gd name="connsiteY32" fmla="*/ 1692418 h 3316502"/>
              <a:gd name="connsiteX33" fmla="*/ 560816 w 3745816"/>
              <a:gd name="connsiteY33" fmla="*/ 1670667 h 3316502"/>
              <a:gd name="connsiteX34" fmla="*/ 2609647 w 3745816"/>
              <a:gd name="connsiteY34" fmla="*/ 1003649 h 3316502"/>
              <a:gd name="connsiteX35" fmla="*/ 2234575 w 3745816"/>
              <a:gd name="connsiteY35" fmla="*/ 1385343 h 3316502"/>
              <a:gd name="connsiteX36" fmla="*/ 1968444 w 3745816"/>
              <a:gd name="connsiteY36" fmla="*/ 1951725 h 3316502"/>
              <a:gd name="connsiteX37" fmla="*/ 2248223 w 3745816"/>
              <a:gd name="connsiteY37" fmla="*/ 1897134 h 3316502"/>
              <a:gd name="connsiteX38" fmla="*/ 2644008 w 3745816"/>
              <a:gd name="connsiteY38" fmla="*/ 1010029 h 3316502"/>
              <a:gd name="connsiteX39" fmla="*/ 2609647 w 3745816"/>
              <a:gd name="connsiteY39" fmla="*/ 1003649 h 3316502"/>
              <a:gd name="connsiteX40" fmla="*/ 1136169 w 3745816"/>
              <a:gd name="connsiteY40" fmla="*/ 1003649 h 3316502"/>
              <a:gd name="connsiteX41" fmla="*/ 1101808 w 3745816"/>
              <a:gd name="connsiteY41" fmla="*/ 1010029 h 3316502"/>
              <a:gd name="connsiteX42" fmla="*/ 1497593 w 3745816"/>
              <a:gd name="connsiteY42" fmla="*/ 1897134 h 3316502"/>
              <a:gd name="connsiteX43" fmla="*/ 1777372 w 3745816"/>
              <a:gd name="connsiteY43" fmla="*/ 1951725 h 3316502"/>
              <a:gd name="connsiteX44" fmla="*/ 1511241 w 3745816"/>
              <a:gd name="connsiteY44" fmla="*/ 1385343 h 3316502"/>
              <a:gd name="connsiteX45" fmla="*/ 1136169 w 3745816"/>
              <a:gd name="connsiteY45" fmla="*/ 1003649 h 3316502"/>
              <a:gd name="connsiteX46" fmla="*/ 665081 w 3745816"/>
              <a:gd name="connsiteY46" fmla="*/ 96 h 3316502"/>
              <a:gd name="connsiteX47" fmla="*/ 1862679 w 3745816"/>
              <a:gd name="connsiteY47" fmla="*/ 634117 h 3316502"/>
              <a:gd name="connsiteX48" fmla="*/ 3080735 w 3745816"/>
              <a:gd name="connsiteY48" fmla="*/ 96 h 3316502"/>
              <a:gd name="connsiteX49" fmla="*/ 3619822 w 3745816"/>
              <a:gd name="connsiteY49" fmla="*/ 921320 h 3316502"/>
              <a:gd name="connsiteX50" fmla="*/ 3456049 w 3745816"/>
              <a:gd name="connsiteY50" fmla="*/ 955441 h 3316502"/>
              <a:gd name="connsiteX51" fmla="*/ 3370271 w 3745816"/>
              <a:gd name="connsiteY51" fmla="*/ 1159232 h 3316502"/>
              <a:gd name="connsiteX52" fmla="*/ 3189917 w 3745816"/>
              <a:gd name="connsiteY52" fmla="*/ 1317105 h 3316502"/>
              <a:gd name="connsiteX53" fmla="*/ 3155798 w 3745816"/>
              <a:gd name="connsiteY53" fmla="*/ 1596884 h 3316502"/>
              <a:gd name="connsiteX54" fmla="*/ 2848723 w 3745816"/>
              <a:gd name="connsiteY54" fmla="*/ 1842544 h 3316502"/>
              <a:gd name="connsiteX55" fmla="*/ 2650831 w 3745816"/>
              <a:gd name="connsiteY55" fmla="*/ 2518108 h 3316502"/>
              <a:gd name="connsiteX56" fmla="*/ 2193630 w 3745816"/>
              <a:gd name="connsiteY56" fmla="*/ 2531756 h 3316502"/>
              <a:gd name="connsiteX57" fmla="*/ 1941147 w 3745816"/>
              <a:gd name="connsiteY57" fmla="*/ 2211033 h 3316502"/>
              <a:gd name="connsiteX58" fmla="*/ 1872908 w 3745816"/>
              <a:gd name="connsiteY58" fmla="*/ 2313392 h 3316502"/>
              <a:gd name="connsiteX59" fmla="*/ 1804669 w 3745816"/>
              <a:gd name="connsiteY59" fmla="*/ 2211033 h 3316502"/>
              <a:gd name="connsiteX60" fmla="*/ 1552186 w 3745816"/>
              <a:gd name="connsiteY60" fmla="*/ 2531756 h 3316502"/>
              <a:gd name="connsiteX61" fmla="*/ 1094985 w 3745816"/>
              <a:gd name="connsiteY61" fmla="*/ 2518108 h 3316502"/>
              <a:gd name="connsiteX62" fmla="*/ 897093 w 3745816"/>
              <a:gd name="connsiteY62" fmla="*/ 1842544 h 3316502"/>
              <a:gd name="connsiteX63" fmla="*/ 590018 w 3745816"/>
              <a:gd name="connsiteY63" fmla="*/ 1596884 h 3316502"/>
              <a:gd name="connsiteX64" fmla="*/ 555899 w 3745816"/>
              <a:gd name="connsiteY64" fmla="*/ 1317105 h 3316502"/>
              <a:gd name="connsiteX65" fmla="*/ 380265 w 3745816"/>
              <a:gd name="connsiteY65" fmla="*/ 1173717 h 3316502"/>
              <a:gd name="connsiteX66" fmla="*/ 289767 w 3745816"/>
              <a:gd name="connsiteY66" fmla="*/ 1006142 h 3316502"/>
              <a:gd name="connsiteX67" fmla="*/ 125994 w 3745816"/>
              <a:gd name="connsiteY67" fmla="*/ 921320 h 3316502"/>
              <a:gd name="connsiteX68" fmla="*/ 665081 w 3745816"/>
              <a:gd name="connsiteY68" fmla="*/ 96 h 3316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3745816" h="3316502">
                <a:moveTo>
                  <a:pt x="2500704" y="2026790"/>
                </a:moveTo>
                <a:cubicBezTo>
                  <a:pt x="2380149" y="2047261"/>
                  <a:pt x="2334656" y="2081381"/>
                  <a:pt x="2261868" y="2108676"/>
                </a:cubicBezTo>
                <a:cubicBezTo>
                  <a:pt x="2220926" y="2245154"/>
                  <a:pt x="2248220" y="2327040"/>
                  <a:pt x="2364227" y="2313393"/>
                </a:cubicBezTo>
                <a:cubicBezTo>
                  <a:pt x="2491606" y="2272450"/>
                  <a:pt x="2502979" y="2190563"/>
                  <a:pt x="2500704" y="2026790"/>
                </a:cubicBezTo>
                <a:close/>
                <a:moveTo>
                  <a:pt x="1245112" y="2026790"/>
                </a:moveTo>
                <a:cubicBezTo>
                  <a:pt x="1242837" y="2190563"/>
                  <a:pt x="1254210" y="2272450"/>
                  <a:pt x="1381589" y="2313393"/>
                </a:cubicBezTo>
                <a:cubicBezTo>
                  <a:pt x="1497596" y="2327040"/>
                  <a:pt x="1524890" y="2245154"/>
                  <a:pt x="1483948" y="2108676"/>
                </a:cubicBezTo>
                <a:cubicBezTo>
                  <a:pt x="1411160" y="2081381"/>
                  <a:pt x="1365667" y="2047261"/>
                  <a:pt x="1245112" y="2026790"/>
                </a:cubicBezTo>
                <a:close/>
                <a:moveTo>
                  <a:pt x="3185000" y="1670667"/>
                </a:moveTo>
                <a:cubicBezTo>
                  <a:pt x="3206444" y="1672444"/>
                  <a:pt x="3226596" y="1679339"/>
                  <a:pt x="3244509" y="1692418"/>
                </a:cubicBezTo>
                <a:cubicBezTo>
                  <a:pt x="3340044" y="1731086"/>
                  <a:pt x="3210389" y="1885761"/>
                  <a:pt x="3380986" y="1856191"/>
                </a:cubicBezTo>
                <a:cubicBezTo>
                  <a:pt x="3424203" y="1826621"/>
                  <a:pt x="3528837" y="1837994"/>
                  <a:pt x="3599350" y="1903959"/>
                </a:cubicBezTo>
                <a:cubicBezTo>
                  <a:pt x="3647117" y="1983571"/>
                  <a:pt x="3783594" y="2056359"/>
                  <a:pt x="3735827" y="2142795"/>
                </a:cubicBezTo>
                <a:cubicBezTo>
                  <a:pt x="3653941" y="2374806"/>
                  <a:pt x="3606173" y="2422574"/>
                  <a:pt x="3572054" y="2620466"/>
                </a:cubicBezTo>
                <a:cubicBezTo>
                  <a:pt x="3574328" y="2882048"/>
                  <a:pt x="3542485" y="3061744"/>
                  <a:pt x="3551583" y="3316502"/>
                </a:cubicBezTo>
                <a:lnTo>
                  <a:pt x="3292276" y="3302855"/>
                </a:lnTo>
                <a:cubicBezTo>
                  <a:pt x="3310472" y="3025350"/>
                  <a:pt x="3315022" y="2788789"/>
                  <a:pt x="3271804" y="2511284"/>
                </a:cubicBezTo>
                <a:cubicBezTo>
                  <a:pt x="3217213" y="2465791"/>
                  <a:pt x="3189917" y="2399828"/>
                  <a:pt x="3278628" y="2272449"/>
                </a:cubicBezTo>
                <a:cubicBezTo>
                  <a:pt x="3244509" y="2190562"/>
                  <a:pt x="3271804" y="2142795"/>
                  <a:pt x="3128502" y="2108675"/>
                </a:cubicBezTo>
                <a:cubicBezTo>
                  <a:pt x="3042066" y="2051809"/>
                  <a:pt x="2921512" y="2165541"/>
                  <a:pt x="2869195" y="2019965"/>
                </a:cubicBezTo>
                <a:cubicBezTo>
                  <a:pt x="2821427" y="1896567"/>
                  <a:pt x="3034887" y="1658228"/>
                  <a:pt x="3185000" y="1670667"/>
                </a:cubicBezTo>
                <a:close/>
                <a:moveTo>
                  <a:pt x="560816" y="1670667"/>
                </a:moveTo>
                <a:cubicBezTo>
                  <a:pt x="710929" y="1658228"/>
                  <a:pt x="924389" y="1896567"/>
                  <a:pt x="876621" y="2019965"/>
                </a:cubicBezTo>
                <a:cubicBezTo>
                  <a:pt x="824304" y="2165541"/>
                  <a:pt x="703750" y="2051809"/>
                  <a:pt x="617314" y="2108675"/>
                </a:cubicBezTo>
                <a:cubicBezTo>
                  <a:pt x="474012" y="2142795"/>
                  <a:pt x="501307" y="2190562"/>
                  <a:pt x="467188" y="2272449"/>
                </a:cubicBezTo>
                <a:cubicBezTo>
                  <a:pt x="555899" y="2399828"/>
                  <a:pt x="528603" y="2465791"/>
                  <a:pt x="474012" y="2511284"/>
                </a:cubicBezTo>
                <a:cubicBezTo>
                  <a:pt x="430794" y="2788789"/>
                  <a:pt x="435344" y="3025350"/>
                  <a:pt x="453540" y="3302855"/>
                </a:cubicBezTo>
                <a:lnTo>
                  <a:pt x="194233" y="3316502"/>
                </a:lnTo>
                <a:cubicBezTo>
                  <a:pt x="203331" y="3061744"/>
                  <a:pt x="171488" y="2882048"/>
                  <a:pt x="173762" y="2620466"/>
                </a:cubicBezTo>
                <a:cubicBezTo>
                  <a:pt x="139643" y="2422574"/>
                  <a:pt x="91875" y="2374806"/>
                  <a:pt x="9989" y="2142795"/>
                </a:cubicBezTo>
                <a:cubicBezTo>
                  <a:pt x="-37778" y="2056359"/>
                  <a:pt x="98699" y="1983571"/>
                  <a:pt x="146466" y="1903959"/>
                </a:cubicBezTo>
                <a:cubicBezTo>
                  <a:pt x="216979" y="1837994"/>
                  <a:pt x="321613" y="1826621"/>
                  <a:pt x="364830" y="1856191"/>
                </a:cubicBezTo>
                <a:cubicBezTo>
                  <a:pt x="535427" y="1885761"/>
                  <a:pt x="405772" y="1731086"/>
                  <a:pt x="501307" y="1692418"/>
                </a:cubicBezTo>
                <a:cubicBezTo>
                  <a:pt x="519220" y="1679339"/>
                  <a:pt x="539372" y="1672444"/>
                  <a:pt x="560816" y="1670667"/>
                </a:cubicBezTo>
                <a:close/>
                <a:moveTo>
                  <a:pt x="2609647" y="1003649"/>
                </a:moveTo>
                <a:cubicBezTo>
                  <a:pt x="2444889" y="994437"/>
                  <a:pt x="2381715" y="1312839"/>
                  <a:pt x="2234575" y="1385343"/>
                </a:cubicBezTo>
                <a:cubicBezTo>
                  <a:pt x="2013936" y="1460406"/>
                  <a:pt x="1963895" y="1651474"/>
                  <a:pt x="1968444" y="1951725"/>
                </a:cubicBezTo>
                <a:cubicBezTo>
                  <a:pt x="1979817" y="2035887"/>
                  <a:pt x="2134492" y="1956274"/>
                  <a:pt x="2248223" y="1897134"/>
                </a:cubicBezTo>
                <a:cubicBezTo>
                  <a:pt x="2393799" y="1812972"/>
                  <a:pt x="2839626" y="1121486"/>
                  <a:pt x="2644008" y="1010029"/>
                </a:cubicBezTo>
                <a:cubicBezTo>
                  <a:pt x="2632066" y="1006333"/>
                  <a:pt x="2620631" y="1004263"/>
                  <a:pt x="2609647" y="1003649"/>
                </a:cubicBezTo>
                <a:close/>
                <a:moveTo>
                  <a:pt x="1136169" y="1003649"/>
                </a:moveTo>
                <a:cubicBezTo>
                  <a:pt x="1125185" y="1004263"/>
                  <a:pt x="1113750" y="1006333"/>
                  <a:pt x="1101808" y="1010029"/>
                </a:cubicBezTo>
                <a:cubicBezTo>
                  <a:pt x="906190" y="1121486"/>
                  <a:pt x="1352017" y="1812972"/>
                  <a:pt x="1497593" y="1897134"/>
                </a:cubicBezTo>
                <a:cubicBezTo>
                  <a:pt x="1611324" y="1956274"/>
                  <a:pt x="1765999" y="2035887"/>
                  <a:pt x="1777372" y="1951725"/>
                </a:cubicBezTo>
                <a:cubicBezTo>
                  <a:pt x="1781921" y="1651474"/>
                  <a:pt x="1731880" y="1460406"/>
                  <a:pt x="1511241" y="1385343"/>
                </a:cubicBezTo>
                <a:cubicBezTo>
                  <a:pt x="1364101" y="1312839"/>
                  <a:pt x="1300927" y="994437"/>
                  <a:pt x="1136169" y="1003649"/>
                </a:cubicBezTo>
                <a:close/>
                <a:moveTo>
                  <a:pt x="665081" y="96"/>
                </a:moveTo>
                <a:cubicBezTo>
                  <a:pt x="1486802" y="-2174"/>
                  <a:pt x="1309537" y="573200"/>
                  <a:pt x="1862679" y="634117"/>
                </a:cubicBezTo>
                <a:cubicBezTo>
                  <a:pt x="2415888" y="573192"/>
                  <a:pt x="2259021" y="-2174"/>
                  <a:pt x="3080735" y="96"/>
                </a:cubicBezTo>
                <a:cubicBezTo>
                  <a:pt x="3608448" y="-9003"/>
                  <a:pt x="3767673" y="636991"/>
                  <a:pt x="3619822" y="921320"/>
                </a:cubicBezTo>
                <a:cubicBezTo>
                  <a:pt x="3590251" y="1010030"/>
                  <a:pt x="3519739" y="941793"/>
                  <a:pt x="3456049" y="955441"/>
                </a:cubicBezTo>
                <a:cubicBezTo>
                  <a:pt x="3416937" y="1011300"/>
                  <a:pt x="3385716" y="1096130"/>
                  <a:pt x="3370271" y="1159232"/>
                </a:cubicBezTo>
                <a:lnTo>
                  <a:pt x="3189917" y="1317105"/>
                </a:lnTo>
                <a:cubicBezTo>
                  <a:pt x="3271804" y="1426286"/>
                  <a:pt x="3258156" y="1555942"/>
                  <a:pt x="3155798" y="1596884"/>
                </a:cubicBezTo>
                <a:cubicBezTo>
                  <a:pt x="2973828" y="1651475"/>
                  <a:pt x="2866920" y="1726538"/>
                  <a:pt x="2848723" y="1842544"/>
                </a:cubicBezTo>
                <a:cubicBezTo>
                  <a:pt x="2830525" y="2001768"/>
                  <a:pt x="2832803" y="2481714"/>
                  <a:pt x="2650831" y="2518108"/>
                </a:cubicBezTo>
                <a:cubicBezTo>
                  <a:pt x="2498431" y="2522657"/>
                  <a:pt x="2373325" y="2513559"/>
                  <a:pt x="2193630" y="2531756"/>
                </a:cubicBezTo>
                <a:cubicBezTo>
                  <a:pt x="2088997" y="2522657"/>
                  <a:pt x="1998012" y="2349785"/>
                  <a:pt x="1941147" y="2211033"/>
                </a:cubicBezTo>
                <a:lnTo>
                  <a:pt x="1872908" y="2313392"/>
                </a:lnTo>
                <a:lnTo>
                  <a:pt x="1804669" y="2211033"/>
                </a:lnTo>
                <a:cubicBezTo>
                  <a:pt x="1747804" y="2349785"/>
                  <a:pt x="1656819" y="2522657"/>
                  <a:pt x="1552186" y="2531756"/>
                </a:cubicBezTo>
                <a:cubicBezTo>
                  <a:pt x="1372491" y="2513559"/>
                  <a:pt x="1247385" y="2522657"/>
                  <a:pt x="1094985" y="2518108"/>
                </a:cubicBezTo>
                <a:cubicBezTo>
                  <a:pt x="913013" y="2481714"/>
                  <a:pt x="915291" y="2001768"/>
                  <a:pt x="897093" y="1842544"/>
                </a:cubicBezTo>
                <a:cubicBezTo>
                  <a:pt x="878896" y="1726538"/>
                  <a:pt x="771988" y="1651475"/>
                  <a:pt x="590018" y="1596884"/>
                </a:cubicBezTo>
                <a:cubicBezTo>
                  <a:pt x="487660" y="1555942"/>
                  <a:pt x="474012" y="1426286"/>
                  <a:pt x="555899" y="1317105"/>
                </a:cubicBezTo>
                <a:cubicBezTo>
                  <a:pt x="497354" y="1247580"/>
                  <a:pt x="494034" y="1228756"/>
                  <a:pt x="380265" y="1173717"/>
                </a:cubicBezTo>
                <a:cubicBezTo>
                  <a:pt x="350099" y="1122687"/>
                  <a:pt x="319933" y="1057172"/>
                  <a:pt x="289767" y="1006142"/>
                </a:cubicBezTo>
                <a:cubicBezTo>
                  <a:pt x="226077" y="992494"/>
                  <a:pt x="155565" y="1010030"/>
                  <a:pt x="125994" y="921320"/>
                </a:cubicBezTo>
                <a:cubicBezTo>
                  <a:pt x="-21857" y="636991"/>
                  <a:pt x="137368" y="-9003"/>
                  <a:pt x="665081" y="96"/>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8" name="Rounded Rectangle 31">
            <a:extLst>
              <a:ext uri="{FF2B5EF4-FFF2-40B4-BE49-F238E27FC236}">
                <a16:creationId xmlns:a16="http://schemas.microsoft.com/office/drawing/2014/main" xmlns="" id="{1BD14C41-2381-4E1C-8BA9-23F9BAD76B27}"/>
              </a:ext>
            </a:extLst>
          </p:cNvPr>
          <p:cNvSpPr>
            <a:spLocks noChangeAspect="1"/>
          </p:cNvSpPr>
          <p:nvPr/>
        </p:nvSpPr>
        <p:spPr>
          <a:xfrm>
            <a:off x="3760469" y="2821406"/>
            <a:ext cx="253200" cy="360000"/>
          </a:xfrm>
          <a:custGeom>
            <a:avLst/>
            <a:gdLst/>
            <a:ahLst/>
            <a:cxnLst/>
            <a:rect l="l" t="t" r="r" b="b"/>
            <a:pathLst>
              <a:path w="2273269" h="3232141">
                <a:moveTo>
                  <a:pt x="1301358" y="1224998"/>
                </a:moveTo>
                <a:cubicBezTo>
                  <a:pt x="1288512" y="1224739"/>
                  <a:pt x="1275404" y="1226994"/>
                  <a:pt x="1262722" y="1232060"/>
                </a:cubicBezTo>
                <a:cubicBezTo>
                  <a:pt x="1224020" y="1247517"/>
                  <a:pt x="1200469" y="1284678"/>
                  <a:pt x="1200858" y="1323955"/>
                </a:cubicBezTo>
                <a:lnTo>
                  <a:pt x="1068969" y="1816173"/>
                </a:lnTo>
                <a:lnTo>
                  <a:pt x="975827" y="1468563"/>
                </a:lnTo>
                <a:cubicBezTo>
                  <a:pt x="965224" y="1428990"/>
                  <a:pt x="932065" y="1401484"/>
                  <a:pt x="893889" y="1396168"/>
                </a:cubicBezTo>
                <a:cubicBezTo>
                  <a:pt x="887581" y="1395290"/>
                  <a:pt x="881136" y="1395017"/>
                  <a:pt x="874749" y="1397368"/>
                </a:cubicBezTo>
                <a:lnTo>
                  <a:pt x="873048" y="1397069"/>
                </a:lnTo>
                <a:cubicBezTo>
                  <a:pt x="871822" y="1397102"/>
                  <a:pt x="870599" y="1397158"/>
                  <a:pt x="869409" y="1397702"/>
                </a:cubicBezTo>
                <a:lnTo>
                  <a:pt x="854690" y="1398625"/>
                </a:lnTo>
                <a:cubicBezTo>
                  <a:pt x="852870" y="1399112"/>
                  <a:pt x="851076" y="1399648"/>
                  <a:pt x="849610" y="1401148"/>
                </a:cubicBezTo>
                <a:cubicBezTo>
                  <a:pt x="820426" y="1408603"/>
                  <a:pt x="795399" y="1429720"/>
                  <a:pt x="783580" y="1459921"/>
                </a:cubicBezTo>
                <a:lnTo>
                  <a:pt x="576552" y="1988920"/>
                </a:lnTo>
                <a:lnTo>
                  <a:pt x="360960" y="1988920"/>
                </a:lnTo>
                <a:cubicBezTo>
                  <a:pt x="306335" y="1988920"/>
                  <a:pt x="262052" y="2033203"/>
                  <a:pt x="262052" y="2087828"/>
                </a:cubicBezTo>
                <a:cubicBezTo>
                  <a:pt x="262052" y="2142453"/>
                  <a:pt x="306335" y="2186736"/>
                  <a:pt x="360960" y="2186736"/>
                </a:cubicBezTo>
                <a:lnTo>
                  <a:pt x="624414" y="2186736"/>
                </a:lnTo>
                <a:cubicBezTo>
                  <a:pt x="655679" y="2194749"/>
                  <a:pt x="687884" y="2184847"/>
                  <a:pt x="710155" y="2162843"/>
                </a:cubicBezTo>
                <a:cubicBezTo>
                  <a:pt x="728043" y="2149675"/>
                  <a:pt x="740236" y="2129868"/>
                  <a:pt x="742804" y="2106901"/>
                </a:cubicBezTo>
                <a:lnTo>
                  <a:pt x="861090" y="1804659"/>
                </a:lnTo>
                <a:lnTo>
                  <a:pt x="967256" y="2200878"/>
                </a:lnTo>
                <a:cubicBezTo>
                  <a:pt x="956121" y="2251327"/>
                  <a:pt x="986997" y="2301788"/>
                  <a:pt x="1037612" y="2315350"/>
                </a:cubicBezTo>
                <a:cubicBezTo>
                  <a:pt x="1044252" y="2317129"/>
                  <a:pt x="1050915" y="2318189"/>
                  <a:pt x="1057633" y="2316605"/>
                </a:cubicBezTo>
                <a:cubicBezTo>
                  <a:pt x="1061264" y="2317900"/>
                  <a:pt x="1065062" y="2318350"/>
                  <a:pt x="1068971" y="2317315"/>
                </a:cubicBezTo>
                <a:cubicBezTo>
                  <a:pt x="1072878" y="2318349"/>
                  <a:pt x="1076674" y="2317900"/>
                  <a:pt x="1080303" y="2316605"/>
                </a:cubicBezTo>
                <a:lnTo>
                  <a:pt x="1100326" y="2315350"/>
                </a:lnTo>
                <a:cubicBezTo>
                  <a:pt x="1150941" y="2301788"/>
                  <a:pt x="1181817" y="2251327"/>
                  <a:pt x="1170682" y="2200878"/>
                </a:cubicBezTo>
                <a:lnTo>
                  <a:pt x="1320238" y="1642726"/>
                </a:lnTo>
                <a:lnTo>
                  <a:pt x="1513977" y="2127797"/>
                </a:lnTo>
                <a:cubicBezTo>
                  <a:pt x="1531567" y="2171838"/>
                  <a:pt x="1577262" y="2196260"/>
                  <a:pt x="1621871" y="2186737"/>
                </a:cubicBezTo>
                <a:lnTo>
                  <a:pt x="1878495" y="2186737"/>
                </a:lnTo>
                <a:cubicBezTo>
                  <a:pt x="1933120" y="2186737"/>
                  <a:pt x="1977403" y="2142454"/>
                  <a:pt x="1977403" y="2087829"/>
                </a:cubicBezTo>
                <a:cubicBezTo>
                  <a:pt x="1977403" y="2033204"/>
                  <a:pt x="1933120" y="1988921"/>
                  <a:pt x="1878495" y="1988921"/>
                </a:cubicBezTo>
                <a:lnTo>
                  <a:pt x="1671520" y="1988921"/>
                </a:lnTo>
                <a:lnTo>
                  <a:pt x="1391261" y="1287226"/>
                </a:lnTo>
                <a:cubicBezTo>
                  <a:pt x="1376065" y="1249180"/>
                  <a:pt x="1339894" y="1225775"/>
                  <a:pt x="1301358" y="1224998"/>
                </a:cubicBezTo>
                <a:close/>
                <a:moveTo>
                  <a:pt x="335892" y="524745"/>
                </a:moveTo>
                <a:lnTo>
                  <a:pt x="1937377" y="524745"/>
                </a:lnTo>
                <a:cubicBezTo>
                  <a:pt x="1996486" y="524745"/>
                  <a:pt x="2044403" y="572662"/>
                  <a:pt x="2044403" y="631771"/>
                </a:cubicBezTo>
                <a:lnTo>
                  <a:pt x="2044403" y="2898384"/>
                </a:lnTo>
                <a:cubicBezTo>
                  <a:pt x="2044403" y="2957493"/>
                  <a:pt x="1996486" y="3005410"/>
                  <a:pt x="1937377" y="3005410"/>
                </a:cubicBezTo>
                <a:lnTo>
                  <a:pt x="335892" y="3005410"/>
                </a:lnTo>
                <a:cubicBezTo>
                  <a:pt x="276783" y="3005410"/>
                  <a:pt x="228866" y="2957493"/>
                  <a:pt x="228866" y="2898384"/>
                </a:cubicBezTo>
                <a:lnTo>
                  <a:pt x="228866" y="631771"/>
                </a:lnTo>
                <a:cubicBezTo>
                  <a:pt x="228866" y="572662"/>
                  <a:pt x="276783" y="524745"/>
                  <a:pt x="335892" y="524745"/>
                </a:cubicBezTo>
                <a:close/>
                <a:moveTo>
                  <a:pt x="245659" y="437009"/>
                </a:moveTo>
                <a:cubicBezTo>
                  <a:pt x="179890" y="437009"/>
                  <a:pt x="126573" y="490326"/>
                  <a:pt x="126573" y="556095"/>
                </a:cubicBezTo>
                <a:lnTo>
                  <a:pt x="126573" y="2974061"/>
                </a:lnTo>
                <a:cubicBezTo>
                  <a:pt x="126573" y="3039830"/>
                  <a:pt x="179890" y="3093147"/>
                  <a:pt x="245659" y="3093147"/>
                </a:cubicBezTo>
                <a:lnTo>
                  <a:pt x="2027611" y="3093147"/>
                </a:lnTo>
                <a:cubicBezTo>
                  <a:pt x="2093380" y="3093147"/>
                  <a:pt x="2146697" y="3039830"/>
                  <a:pt x="2146697" y="2974061"/>
                </a:cubicBezTo>
                <a:lnTo>
                  <a:pt x="2146697" y="556095"/>
                </a:lnTo>
                <a:cubicBezTo>
                  <a:pt x="2146697" y="490326"/>
                  <a:pt x="2093380" y="437009"/>
                  <a:pt x="2027611" y="437009"/>
                </a:cubicBezTo>
                <a:close/>
                <a:moveTo>
                  <a:pt x="974181" y="0"/>
                </a:moveTo>
                <a:lnTo>
                  <a:pt x="1299087" y="0"/>
                </a:lnTo>
                <a:cubicBezTo>
                  <a:pt x="1327680" y="0"/>
                  <a:pt x="1350860" y="23180"/>
                  <a:pt x="1350860" y="51773"/>
                </a:cubicBezTo>
                <a:lnTo>
                  <a:pt x="1350860" y="155306"/>
                </a:lnTo>
                <a:lnTo>
                  <a:pt x="1381614" y="155306"/>
                </a:lnTo>
                <a:cubicBezTo>
                  <a:pt x="1410207" y="155306"/>
                  <a:pt x="1433387" y="178486"/>
                  <a:pt x="1433387" y="207079"/>
                </a:cubicBezTo>
                <a:lnTo>
                  <a:pt x="1433387" y="298015"/>
                </a:lnTo>
                <a:lnTo>
                  <a:pt x="2081269" y="298015"/>
                </a:lnTo>
                <a:cubicBezTo>
                  <a:pt x="2187308" y="298015"/>
                  <a:pt x="2273269" y="383976"/>
                  <a:pt x="2273269" y="490015"/>
                </a:cubicBezTo>
                <a:lnTo>
                  <a:pt x="2273269" y="3040141"/>
                </a:lnTo>
                <a:cubicBezTo>
                  <a:pt x="2273269" y="3146180"/>
                  <a:pt x="2187308" y="3232141"/>
                  <a:pt x="2081269" y="3232141"/>
                </a:cubicBezTo>
                <a:lnTo>
                  <a:pt x="192000" y="3232141"/>
                </a:lnTo>
                <a:cubicBezTo>
                  <a:pt x="85961" y="3232141"/>
                  <a:pt x="0" y="3146180"/>
                  <a:pt x="0" y="3040141"/>
                </a:cubicBezTo>
                <a:lnTo>
                  <a:pt x="0" y="490015"/>
                </a:lnTo>
                <a:cubicBezTo>
                  <a:pt x="0" y="383976"/>
                  <a:pt x="85961" y="298015"/>
                  <a:pt x="192000" y="298015"/>
                </a:cubicBezTo>
                <a:lnTo>
                  <a:pt x="839881" y="298015"/>
                </a:lnTo>
                <a:lnTo>
                  <a:pt x="839881" y="207079"/>
                </a:lnTo>
                <a:cubicBezTo>
                  <a:pt x="839881" y="178486"/>
                  <a:pt x="863061" y="155306"/>
                  <a:pt x="891654" y="155306"/>
                </a:cubicBezTo>
                <a:lnTo>
                  <a:pt x="922408" y="155306"/>
                </a:lnTo>
                <a:lnTo>
                  <a:pt x="922408" y="51773"/>
                </a:lnTo>
                <a:cubicBezTo>
                  <a:pt x="922408" y="23180"/>
                  <a:pt x="945588" y="0"/>
                  <a:pt x="974181"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29" name="Oval 47">
            <a:extLst>
              <a:ext uri="{FF2B5EF4-FFF2-40B4-BE49-F238E27FC236}">
                <a16:creationId xmlns:a16="http://schemas.microsoft.com/office/drawing/2014/main" xmlns="" id="{192370CA-4030-4D77-A0BD-BABCEE5381AF}"/>
              </a:ext>
            </a:extLst>
          </p:cNvPr>
          <p:cNvSpPr>
            <a:spLocks noChangeAspect="1"/>
          </p:cNvSpPr>
          <p:nvPr/>
        </p:nvSpPr>
        <p:spPr>
          <a:xfrm>
            <a:off x="8209997" y="2045497"/>
            <a:ext cx="360000" cy="360000"/>
          </a:xfrm>
          <a:custGeom>
            <a:avLst/>
            <a:gdLst/>
            <a:ahLst/>
            <a:cxnLst/>
            <a:rect l="l" t="t" r="r" b="b"/>
            <a:pathLst>
              <a:path w="3240000" h="3240000">
                <a:moveTo>
                  <a:pt x="1303187" y="480874"/>
                </a:moveTo>
                <a:lnTo>
                  <a:pt x="1303187" y="1303187"/>
                </a:lnTo>
                <a:lnTo>
                  <a:pt x="480874" y="1303187"/>
                </a:lnTo>
                <a:lnTo>
                  <a:pt x="480874" y="1936813"/>
                </a:lnTo>
                <a:lnTo>
                  <a:pt x="1303187" y="1936813"/>
                </a:lnTo>
                <a:lnTo>
                  <a:pt x="1303187" y="2759126"/>
                </a:lnTo>
                <a:lnTo>
                  <a:pt x="1936813" y="2759126"/>
                </a:lnTo>
                <a:lnTo>
                  <a:pt x="1936813" y="1936813"/>
                </a:lnTo>
                <a:lnTo>
                  <a:pt x="2759126" y="1936813"/>
                </a:lnTo>
                <a:lnTo>
                  <a:pt x="2759126" y="1303187"/>
                </a:lnTo>
                <a:lnTo>
                  <a:pt x="1936813" y="1303187"/>
                </a:lnTo>
                <a:lnTo>
                  <a:pt x="1936813" y="480874"/>
                </a:ln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0" name="Oval 50">
            <a:extLst>
              <a:ext uri="{FF2B5EF4-FFF2-40B4-BE49-F238E27FC236}">
                <a16:creationId xmlns:a16="http://schemas.microsoft.com/office/drawing/2014/main" xmlns="" id="{6ED1A0CE-2BCE-4D75-9F82-439936CE1D3C}"/>
              </a:ext>
            </a:extLst>
          </p:cNvPr>
          <p:cNvSpPr>
            <a:spLocks noChangeAspect="1"/>
          </p:cNvSpPr>
          <p:nvPr/>
        </p:nvSpPr>
        <p:spPr>
          <a:xfrm>
            <a:off x="4303211" y="2821406"/>
            <a:ext cx="318743" cy="360000"/>
          </a:xfrm>
          <a:custGeom>
            <a:avLst/>
            <a:gdLst/>
            <a:ahLst/>
            <a:cxnLst/>
            <a:rect l="l" t="t" r="r" b="b"/>
            <a:pathLst>
              <a:path w="2868687" h="3240000">
                <a:moveTo>
                  <a:pt x="1433799" y="2290728"/>
                </a:moveTo>
                <a:cubicBezTo>
                  <a:pt x="1317650" y="2346839"/>
                  <a:pt x="1203301" y="2394700"/>
                  <a:pt x="1093028" y="2434329"/>
                </a:cubicBezTo>
                <a:cubicBezTo>
                  <a:pt x="1167481" y="2812207"/>
                  <a:pt x="1292592" y="3060000"/>
                  <a:pt x="1434343" y="3060000"/>
                </a:cubicBezTo>
                <a:cubicBezTo>
                  <a:pt x="1576138" y="3060000"/>
                  <a:pt x="1701284" y="2812053"/>
                  <a:pt x="1774025" y="2433735"/>
                </a:cubicBezTo>
                <a:cubicBezTo>
                  <a:pt x="1663854" y="2394452"/>
                  <a:pt x="1549823" y="2346469"/>
                  <a:pt x="1433799" y="2290728"/>
                </a:cubicBezTo>
                <a:close/>
                <a:moveTo>
                  <a:pt x="1824954" y="2078037"/>
                </a:moveTo>
                <a:cubicBezTo>
                  <a:pt x="1794480" y="2097450"/>
                  <a:pt x="1763147" y="2116057"/>
                  <a:pt x="1731343" y="2134419"/>
                </a:cubicBezTo>
                <a:lnTo>
                  <a:pt x="1635415" y="2187161"/>
                </a:lnTo>
                <a:cubicBezTo>
                  <a:pt x="1691788" y="2215044"/>
                  <a:pt x="1747931" y="2239109"/>
                  <a:pt x="1803378" y="2259350"/>
                </a:cubicBezTo>
                <a:cubicBezTo>
                  <a:pt x="1812120" y="2201101"/>
                  <a:pt x="1819148" y="2140526"/>
                  <a:pt x="1824954" y="2078037"/>
                </a:cubicBezTo>
                <a:close/>
                <a:moveTo>
                  <a:pt x="1042306" y="2077178"/>
                </a:moveTo>
                <a:cubicBezTo>
                  <a:pt x="1047949" y="2140175"/>
                  <a:pt x="1055328" y="2201182"/>
                  <a:pt x="1063873" y="2259905"/>
                </a:cubicBezTo>
                <a:cubicBezTo>
                  <a:pt x="1119365" y="2238275"/>
                  <a:pt x="1176217" y="2214355"/>
                  <a:pt x="1233887" y="2187801"/>
                </a:cubicBezTo>
                <a:cubicBezTo>
                  <a:pt x="1201538" y="2170955"/>
                  <a:pt x="1169452" y="2152957"/>
                  <a:pt x="1137343" y="2134419"/>
                </a:cubicBezTo>
                <a:close/>
                <a:moveTo>
                  <a:pt x="559768" y="1732679"/>
                </a:moveTo>
                <a:cubicBezTo>
                  <a:pt x="268524" y="1984850"/>
                  <a:pt x="116369" y="2217202"/>
                  <a:pt x="187266" y="2340000"/>
                </a:cubicBezTo>
                <a:cubicBezTo>
                  <a:pt x="258144" y="2462764"/>
                  <a:pt x="535307" y="2447213"/>
                  <a:pt x="899736" y="2322555"/>
                </a:cubicBezTo>
                <a:cubicBezTo>
                  <a:pt x="878937" y="2207297"/>
                  <a:pt x="863223" y="2084405"/>
                  <a:pt x="853746" y="1955834"/>
                </a:cubicBezTo>
                <a:cubicBezTo>
                  <a:pt x="747454" y="1883220"/>
                  <a:pt x="648878" y="1808453"/>
                  <a:pt x="559768" y="1732679"/>
                </a:cubicBezTo>
                <a:close/>
                <a:moveTo>
                  <a:pt x="2309048" y="1730507"/>
                </a:moveTo>
                <a:cubicBezTo>
                  <a:pt x="2220666" y="1807660"/>
                  <a:pt x="2121792" y="1882664"/>
                  <a:pt x="2015235" y="1955625"/>
                </a:cubicBezTo>
                <a:cubicBezTo>
                  <a:pt x="2005364" y="2084180"/>
                  <a:pt x="1989894" y="2207119"/>
                  <a:pt x="1967330" y="2322070"/>
                </a:cubicBezTo>
                <a:lnTo>
                  <a:pt x="2081685" y="2358048"/>
                </a:lnTo>
                <a:cubicBezTo>
                  <a:pt x="2116015" y="2320492"/>
                  <a:pt x="2165526" y="2297468"/>
                  <a:pt x="2220415" y="2297468"/>
                </a:cubicBezTo>
                <a:cubicBezTo>
                  <a:pt x="2302230" y="2297468"/>
                  <a:pt x="2372097" y="2348622"/>
                  <a:pt x="2399287" y="2420880"/>
                </a:cubicBezTo>
                <a:cubicBezTo>
                  <a:pt x="2542053" y="2432945"/>
                  <a:pt x="2642630" y="2407186"/>
                  <a:pt x="2681420" y="2340000"/>
                </a:cubicBezTo>
                <a:cubicBezTo>
                  <a:pt x="2752393" y="2217071"/>
                  <a:pt x="2599836" y="1984353"/>
                  <a:pt x="2309048" y="1730507"/>
                </a:cubicBezTo>
                <a:close/>
                <a:moveTo>
                  <a:pt x="2026056" y="1510554"/>
                </a:moveTo>
                <a:cubicBezTo>
                  <a:pt x="2027893" y="1546708"/>
                  <a:pt x="2028343" y="1583211"/>
                  <a:pt x="2028343" y="1620000"/>
                </a:cubicBezTo>
                <a:lnTo>
                  <a:pt x="2024251" y="1730716"/>
                </a:lnTo>
                <a:lnTo>
                  <a:pt x="2173722" y="1619092"/>
                </a:lnTo>
                <a:cubicBezTo>
                  <a:pt x="2127526" y="1582190"/>
                  <a:pt x="2078507" y="1545517"/>
                  <a:pt x="2026056" y="1510554"/>
                </a:cubicBezTo>
                <a:close/>
                <a:moveTo>
                  <a:pt x="844436" y="1509285"/>
                </a:moveTo>
                <a:lnTo>
                  <a:pt x="694964" y="1620908"/>
                </a:lnTo>
                <a:cubicBezTo>
                  <a:pt x="741160" y="1657811"/>
                  <a:pt x="790179" y="1694484"/>
                  <a:pt x="842630" y="1729447"/>
                </a:cubicBezTo>
                <a:cubicBezTo>
                  <a:pt x="840793" y="1693293"/>
                  <a:pt x="840343" y="1656790"/>
                  <a:pt x="840343" y="1620000"/>
                </a:cubicBezTo>
                <a:close/>
                <a:moveTo>
                  <a:pt x="1434343" y="1361184"/>
                </a:moveTo>
                <a:cubicBezTo>
                  <a:pt x="1573534" y="1361184"/>
                  <a:pt x="1686371" y="1474021"/>
                  <a:pt x="1686371" y="1613212"/>
                </a:cubicBezTo>
                <a:cubicBezTo>
                  <a:pt x="1686371" y="1752403"/>
                  <a:pt x="1573534" y="1865240"/>
                  <a:pt x="1434343" y="1865240"/>
                </a:cubicBezTo>
                <a:cubicBezTo>
                  <a:pt x="1295152" y="1865240"/>
                  <a:pt x="1182315" y="1752403"/>
                  <a:pt x="1182315" y="1613212"/>
                </a:cubicBezTo>
                <a:cubicBezTo>
                  <a:pt x="1182315" y="1474021"/>
                  <a:pt x="1295152" y="1361184"/>
                  <a:pt x="1434343" y="1361184"/>
                </a:cubicBezTo>
                <a:close/>
                <a:moveTo>
                  <a:pt x="1433770" y="1149513"/>
                </a:moveTo>
                <a:cubicBezTo>
                  <a:pt x="1365445" y="1183896"/>
                  <a:pt x="1296585" y="1221489"/>
                  <a:pt x="1227343" y="1261466"/>
                </a:cubicBezTo>
                <a:lnTo>
                  <a:pt x="1027157" y="1384911"/>
                </a:lnTo>
                <a:cubicBezTo>
                  <a:pt x="1022222" y="1461370"/>
                  <a:pt x="1020343" y="1539922"/>
                  <a:pt x="1020343" y="1620000"/>
                </a:cubicBezTo>
                <a:lnTo>
                  <a:pt x="1028287" y="1855786"/>
                </a:lnTo>
                <a:cubicBezTo>
                  <a:pt x="1091680" y="1898065"/>
                  <a:pt x="1158394" y="1938727"/>
                  <a:pt x="1227343" y="1978535"/>
                </a:cubicBezTo>
                <a:lnTo>
                  <a:pt x="1434916" y="2090488"/>
                </a:lnTo>
                <a:cubicBezTo>
                  <a:pt x="1503241" y="2056105"/>
                  <a:pt x="1572101" y="2018511"/>
                  <a:pt x="1641343" y="1978535"/>
                </a:cubicBezTo>
                <a:lnTo>
                  <a:pt x="1841530" y="1855090"/>
                </a:lnTo>
                <a:cubicBezTo>
                  <a:pt x="1846464" y="1778631"/>
                  <a:pt x="1848343" y="1700079"/>
                  <a:pt x="1848343" y="1620000"/>
                </a:cubicBezTo>
                <a:lnTo>
                  <a:pt x="1840399" y="1384214"/>
                </a:lnTo>
                <a:cubicBezTo>
                  <a:pt x="1777006" y="1341936"/>
                  <a:pt x="1710293" y="1301274"/>
                  <a:pt x="1641343" y="1261466"/>
                </a:cubicBezTo>
                <a:close/>
                <a:moveTo>
                  <a:pt x="1065308" y="980650"/>
                </a:moveTo>
                <a:cubicBezTo>
                  <a:pt x="1056566" y="1038899"/>
                  <a:pt x="1049538" y="1099475"/>
                  <a:pt x="1043732" y="1161964"/>
                </a:cubicBezTo>
                <a:cubicBezTo>
                  <a:pt x="1074206" y="1142551"/>
                  <a:pt x="1105539" y="1123943"/>
                  <a:pt x="1137343" y="1105581"/>
                </a:cubicBezTo>
                <a:lnTo>
                  <a:pt x="1233271" y="1052839"/>
                </a:lnTo>
                <a:cubicBezTo>
                  <a:pt x="1176898" y="1024957"/>
                  <a:pt x="1120756" y="1000892"/>
                  <a:pt x="1065308" y="980650"/>
                </a:cubicBezTo>
                <a:close/>
                <a:moveTo>
                  <a:pt x="1804814" y="980095"/>
                </a:moveTo>
                <a:cubicBezTo>
                  <a:pt x="1749321" y="1001726"/>
                  <a:pt x="1692469" y="1025646"/>
                  <a:pt x="1634800" y="1052200"/>
                </a:cubicBezTo>
                <a:cubicBezTo>
                  <a:pt x="1667149" y="1069046"/>
                  <a:pt x="1699234" y="1087043"/>
                  <a:pt x="1731343" y="1105581"/>
                </a:cubicBezTo>
                <a:lnTo>
                  <a:pt x="1826380" y="1162822"/>
                </a:lnTo>
                <a:cubicBezTo>
                  <a:pt x="1820738" y="1099825"/>
                  <a:pt x="1813359" y="1038819"/>
                  <a:pt x="1804814" y="980095"/>
                </a:cubicBezTo>
                <a:close/>
                <a:moveTo>
                  <a:pt x="2432236" y="816002"/>
                </a:moveTo>
                <a:cubicBezTo>
                  <a:pt x="2308930" y="820546"/>
                  <a:pt x="2149627" y="855445"/>
                  <a:pt x="1968950" y="917446"/>
                </a:cubicBezTo>
                <a:cubicBezTo>
                  <a:pt x="1989749" y="1032703"/>
                  <a:pt x="2005463" y="1155596"/>
                  <a:pt x="2014941" y="1284167"/>
                </a:cubicBezTo>
                <a:cubicBezTo>
                  <a:pt x="2121232" y="1356780"/>
                  <a:pt x="2219808" y="1431548"/>
                  <a:pt x="2308918" y="1507322"/>
                </a:cubicBezTo>
                <a:cubicBezTo>
                  <a:pt x="2600162" y="1255150"/>
                  <a:pt x="2752317" y="1022798"/>
                  <a:pt x="2681420" y="900000"/>
                </a:cubicBezTo>
                <a:cubicBezTo>
                  <a:pt x="2645694" y="838121"/>
                  <a:pt x="2557557" y="811383"/>
                  <a:pt x="2432236" y="816002"/>
                </a:cubicBezTo>
                <a:close/>
                <a:moveTo>
                  <a:pt x="436450" y="816001"/>
                </a:moveTo>
                <a:cubicBezTo>
                  <a:pt x="311129" y="811383"/>
                  <a:pt x="222992" y="838121"/>
                  <a:pt x="187266" y="900000"/>
                </a:cubicBezTo>
                <a:cubicBezTo>
                  <a:pt x="158404" y="949991"/>
                  <a:pt x="166508" y="1018139"/>
                  <a:pt x="206887" y="1097970"/>
                </a:cubicBezTo>
                <a:cubicBezTo>
                  <a:pt x="213842" y="1096217"/>
                  <a:pt x="221021" y="1095812"/>
                  <a:pt x="228294" y="1095812"/>
                </a:cubicBezTo>
                <a:cubicBezTo>
                  <a:pt x="334372" y="1095812"/>
                  <a:pt x="420366" y="1181806"/>
                  <a:pt x="420366" y="1287884"/>
                </a:cubicBezTo>
                <a:cubicBezTo>
                  <a:pt x="420366" y="1314219"/>
                  <a:pt x="415066" y="1339317"/>
                  <a:pt x="405427" y="1362148"/>
                </a:cubicBezTo>
                <a:cubicBezTo>
                  <a:pt x="450585" y="1410442"/>
                  <a:pt x="502437" y="1459559"/>
                  <a:pt x="559639" y="1509493"/>
                </a:cubicBezTo>
                <a:cubicBezTo>
                  <a:pt x="648020" y="1432341"/>
                  <a:pt x="746894" y="1357336"/>
                  <a:pt x="853451" y="1284376"/>
                </a:cubicBezTo>
                <a:cubicBezTo>
                  <a:pt x="863322" y="1155820"/>
                  <a:pt x="878792" y="1032881"/>
                  <a:pt x="901357" y="917930"/>
                </a:cubicBezTo>
                <a:cubicBezTo>
                  <a:pt x="719999" y="855651"/>
                  <a:pt x="560119" y="820559"/>
                  <a:pt x="436450" y="816001"/>
                </a:cubicBezTo>
                <a:close/>
                <a:moveTo>
                  <a:pt x="1434343" y="180000"/>
                </a:moveTo>
                <a:cubicBezTo>
                  <a:pt x="1292548" y="180000"/>
                  <a:pt x="1167402" y="427948"/>
                  <a:pt x="1094661" y="806265"/>
                </a:cubicBezTo>
                <a:cubicBezTo>
                  <a:pt x="1204832" y="845548"/>
                  <a:pt x="1318864" y="893532"/>
                  <a:pt x="1434887" y="949272"/>
                </a:cubicBezTo>
                <a:cubicBezTo>
                  <a:pt x="1551037" y="893162"/>
                  <a:pt x="1665385" y="845301"/>
                  <a:pt x="1775658" y="805671"/>
                </a:cubicBezTo>
                <a:cubicBezTo>
                  <a:pt x="1751860" y="684885"/>
                  <a:pt x="1722886" y="577390"/>
                  <a:pt x="1688823" y="487405"/>
                </a:cubicBezTo>
                <a:cubicBezTo>
                  <a:pt x="1688009" y="487647"/>
                  <a:pt x="1687191" y="487652"/>
                  <a:pt x="1686371" y="487652"/>
                </a:cubicBezTo>
                <a:cubicBezTo>
                  <a:pt x="1580293" y="487652"/>
                  <a:pt x="1494299" y="401658"/>
                  <a:pt x="1494299" y="295580"/>
                </a:cubicBezTo>
                <a:cubicBezTo>
                  <a:pt x="1494299" y="264819"/>
                  <a:pt x="1501530" y="235747"/>
                  <a:pt x="1516122" y="210837"/>
                </a:cubicBezTo>
                <a:cubicBezTo>
                  <a:pt x="1490583" y="189985"/>
                  <a:pt x="1462798" y="180000"/>
                  <a:pt x="1434343" y="180000"/>
                </a:cubicBezTo>
                <a:close/>
                <a:moveTo>
                  <a:pt x="1434343" y="0"/>
                </a:moveTo>
                <a:cubicBezTo>
                  <a:pt x="1509303" y="0"/>
                  <a:pt x="1581019" y="37868"/>
                  <a:pt x="1646062" y="107907"/>
                </a:cubicBezTo>
                <a:cubicBezTo>
                  <a:pt x="1659037" y="104972"/>
                  <a:pt x="1672533" y="103508"/>
                  <a:pt x="1686371" y="103508"/>
                </a:cubicBezTo>
                <a:cubicBezTo>
                  <a:pt x="1792449" y="103508"/>
                  <a:pt x="1878443" y="189502"/>
                  <a:pt x="1878443" y="295580"/>
                </a:cubicBezTo>
                <a:cubicBezTo>
                  <a:pt x="1878443" y="342831"/>
                  <a:pt x="1861381" y="386097"/>
                  <a:pt x="1831228" y="417985"/>
                </a:cubicBezTo>
                <a:cubicBezTo>
                  <a:pt x="1871860" y="515668"/>
                  <a:pt x="1906636" y="628220"/>
                  <a:pt x="1935357" y="752219"/>
                </a:cubicBezTo>
                <a:cubicBezTo>
                  <a:pt x="2379384" y="616814"/>
                  <a:pt x="2731816" y="627289"/>
                  <a:pt x="2837304" y="810000"/>
                </a:cubicBezTo>
                <a:cubicBezTo>
                  <a:pt x="2942793" y="992711"/>
                  <a:pt x="2775650" y="1303161"/>
                  <a:pt x="2436521" y="1620139"/>
                </a:cubicBezTo>
                <a:cubicBezTo>
                  <a:pt x="2775698" y="1936928"/>
                  <a:pt x="2942777" y="2247316"/>
                  <a:pt x="2837304" y="2430000"/>
                </a:cubicBezTo>
                <a:cubicBezTo>
                  <a:pt x="2771439" y="2544083"/>
                  <a:pt x="2609300" y="2591017"/>
                  <a:pt x="2388706" y="2577188"/>
                </a:cubicBezTo>
                <a:cubicBezTo>
                  <a:pt x="2358753" y="2639691"/>
                  <a:pt x="2294480" y="2681612"/>
                  <a:pt x="2220415" y="2681612"/>
                </a:cubicBezTo>
                <a:cubicBezTo>
                  <a:pt x="2122541" y="2681612"/>
                  <a:pt x="2041764" y="2608405"/>
                  <a:pt x="2030773" y="2513644"/>
                </a:cubicBezTo>
                <a:cubicBezTo>
                  <a:pt x="1999304" y="2506661"/>
                  <a:pt x="1967635" y="2497623"/>
                  <a:pt x="1935485" y="2487821"/>
                </a:cubicBezTo>
                <a:cubicBezTo>
                  <a:pt x="1830610" y="2940018"/>
                  <a:pt x="1645322" y="3240000"/>
                  <a:pt x="1434343" y="3240000"/>
                </a:cubicBezTo>
                <a:cubicBezTo>
                  <a:pt x="1223366" y="3240000"/>
                  <a:pt x="1038079" y="2940023"/>
                  <a:pt x="933330" y="2487781"/>
                </a:cubicBezTo>
                <a:cubicBezTo>
                  <a:pt x="489302" y="2623186"/>
                  <a:pt x="136870" y="2612712"/>
                  <a:pt x="31382" y="2430000"/>
                </a:cubicBezTo>
                <a:cubicBezTo>
                  <a:pt x="-74106" y="2247290"/>
                  <a:pt x="93037" y="1936840"/>
                  <a:pt x="432165" y="1619862"/>
                </a:cubicBezTo>
                <a:cubicBezTo>
                  <a:pt x="378689" y="1569916"/>
                  <a:pt x="329491" y="1520128"/>
                  <a:pt x="285801" y="1470219"/>
                </a:cubicBezTo>
                <a:cubicBezTo>
                  <a:pt x="267844" y="1476857"/>
                  <a:pt x="248431" y="1479956"/>
                  <a:pt x="228294" y="1479956"/>
                </a:cubicBezTo>
                <a:cubicBezTo>
                  <a:pt x="122216" y="1479956"/>
                  <a:pt x="36222" y="1393962"/>
                  <a:pt x="36222" y="1287884"/>
                </a:cubicBezTo>
                <a:cubicBezTo>
                  <a:pt x="36222" y="1246866"/>
                  <a:pt x="49080" y="1208850"/>
                  <a:pt x="73868" y="1179672"/>
                </a:cubicBezTo>
                <a:cubicBezTo>
                  <a:pt x="-4733" y="1033688"/>
                  <a:pt x="-23287" y="904690"/>
                  <a:pt x="31382" y="810000"/>
                </a:cubicBezTo>
                <a:cubicBezTo>
                  <a:pt x="136860" y="627306"/>
                  <a:pt x="489234" y="616816"/>
                  <a:pt x="933201" y="752179"/>
                </a:cubicBezTo>
                <a:cubicBezTo>
                  <a:pt x="1038076" y="299982"/>
                  <a:pt x="1223365" y="0"/>
                  <a:pt x="1434343"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1" name="Heart 17">
            <a:extLst>
              <a:ext uri="{FF2B5EF4-FFF2-40B4-BE49-F238E27FC236}">
                <a16:creationId xmlns:a16="http://schemas.microsoft.com/office/drawing/2014/main" xmlns="" id="{CD040962-0E71-41D1-9FC4-F3376F99C753}"/>
              </a:ext>
            </a:extLst>
          </p:cNvPr>
          <p:cNvSpPr/>
          <p:nvPr/>
        </p:nvSpPr>
        <p:spPr>
          <a:xfrm>
            <a:off x="6027872" y="2833290"/>
            <a:ext cx="340626" cy="333972"/>
          </a:xfrm>
          <a:custGeom>
            <a:avLst/>
            <a:gdLst/>
            <a:ahLst/>
            <a:cxnLst/>
            <a:rect l="l" t="t" r="r" b="b"/>
            <a:pathLst>
              <a:path w="3263621" h="3199863">
                <a:moveTo>
                  <a:pt x="1896188" y="786599"/>
                </a:moveTo>
                <a:cubicBezTo>
                  <a:pt x="1878938" y="786251"/>
                  <a:pt x="1861335" y="789280"/>
                  <a:pt x="1844305" y="796082"/>
                </a:cubicBezTo>
                <a:cubicBezTo>
                  <a:pt x="1792333" y="816839"/>
                  <a:pt x="1760707" y="866742"/>
                  <a:pt x="1761231" y="919486"/>
                </a:cubicBezTo>
                <a:lnTo>
                  <a:pt x="1573886" y="1618665"/>
                </a:lnTo>
                <a:lnTo>
                  <a:pt x="1438574" y="1113672"/>
                </a:lnTo>
                <a:cubicBezTo>
                  <a:pt x="1424335" y="1060531"/>
                  <a:pt x="1379808" y="1023594"/>
                  <a:pt x="1328543" y="1016456"/>
                </a:cubicBezTo>
                <a:cubicBezTo>
                  <a:pt x="1320071" y="1015276"/>
                  <a:pt x="1311415" y="1014911"/>
                  <a:pt x="1302836" y="1018067"/>
                </a:cubicBezTo>
                <a:lnTo>
                  <a:pt x="1300556" y="1017667"/>
                </a:lnTo>
                <a:cubicBezTo>
                  <a:pt x="1298914" y="1017711"/>
                  <a:pt x="1297275" y="1017786"/>
                  <a:pt x="1295680" y="1018515"/>
                </a:cubicBezTo>
                <a:lnTo>
                  <a:pt x="1275904" y="1019755"/>
                </a:lnTo>
                <a:cubicBezTo>
                  <a:pt x="1273459" y="1020410"/>
                  <a:pt x="1271049" y="1021129"/>
                  <a:pt x="1269080" y="1023145"/>
                </a:cubicBezTo>
                <a:cubicBezTo>
                  <a:pt x="1229892" y="1033156"/>
                  <a:pt x="1196286" y="1061513"/>
                  <a:pt x="1180414" y="1102068"/>
                </a:cubicBezTo>
                <a:lnTo>
                  <a:pt x="902406" y="1812437"/>
                </a:lnTo>
                <a:lnTo>
                  <a:pt x="612897" y="1812437"/>
                </a:lnTo>
                <a:cubicBezTo>
                  <a:pt x="539543" y="1812437"/>
                  <a:pt x="480078" y="1871902"/>
                  <a:pt x="480078" y="1945256"/>
                </a:cubicBezTo>
                <a:cubicBezTo>
                  <a:pt x="480078" y="2018610"/>
                  <a:pt x="539543" y="2078075"/>
                  <a:pt x="612897" y="2078075"/>
                </a:cubicBezTo>
                <a:lnTo>
                  <a:pt x="966673" y="2078075"/>
                </a:lnTo>
                <a:cubicBezTo>
                  <a:pt x="1008666" y="2088839"/>
                  <a:pt x="1051924" y="2075535"/>
                  <a:pt x="1081835" y="2045978"/>
                </a:cubicBezTo>
                <a:cubicBezTo>
                  <a:pt x="1105846" y="2028294"/>
                  <a:pt x="1122213" y="2001701"/>
                  <a:pt x="1125659" y="1970866"/>
                </a:cubicBezTo>
                <a:lnTo>
                  <a:pt x="1284498" y="1565001"/>
                </a:lnTo>
                <a:lnTo>
                  <a:pt x="1443089" y="2156868"/>
                </a:lnTo>
                <a:cubicBezTo>
                  <a:pt x="1455914" y="2204733"/>
                  <a:pt x="1493311" y="2239452"/>
                  <a:pt x="1538593" y="2249086"/>
                </a:cubicBezTo>
                <a:lnTo>
                  <a:pt x="1542015" y="2250785"/>
                </a:lnTo>
                <a:cubicBezTo>
                  <a:pt x="1542604" y="2250943"/>
                  <a:pt x="1543193" y="2251097"/>
                  <a:pt x="1543870" y="2250902"/>
                </a:cubicBezTo>
                <a:cubicBezTo>
                  <a:pt x="1553422" y="2254514"/>
                  <a:pt x="1563610" y="2255524"/>
                  <a:pt x="1573886" y="2252783"/>
                </a:cubicBezTo>
                <a:cubicBezTo>
                  <a:pt x="1584162" y="2255524"/>
                  <a:pt x="1594351" y="2254515"/>
                  <a:pt x="1603903" y="2250901"/>
                </a:cubicBezTo>
                <a:lnTo>
                  <a:pt x="1605758" y="2250785"/>
                </a:lnTo>
                <a:cubicBezTo>
                  <a:pt x="1606974" y="2250459"/>
                  <a:pt x="1608181" y="2250118"/>
                  <a:pt x="1609178" y="2249086"/>
                </a:cubicBezTo>
                <a:cubicBezTo>
                  <a:pt x="1654461" y="2239453"/>
                  <a:pt x="1691859" y="2204734"/>
                  <a:pt x="1704684" y="2156868"/>
                </a:cubicBezTo>
                <a:lnTo>
                  <a:pt x="1921541" y="1347547"/>
                </a:lnTo>
                <a:lnTo>
                  <a:pt x="2181705" y="1998928"/>
                </a:lnTo>
                <a:cubicBezTo>
                  <a:pt x="2205326" y="2058070"/>
                  <a:pt x="2266689" y="2090865"/>
                  <a:pt x="2326593" y="2078075"/>
                </a:cubicBezTo>
                <a:lnTo>
                  <a:pt x="2671200" y="2078075"/>
                </a:lnTo>
                <a:cubicBezTo>
                  <a:pt x="2744554" y="2078075"/>
                  <a:pt x="2804019" y="2018610"/>
                  <a:pt x="2804019" y="1945256"/>
                </a:cubicBezTo>
                <a:cubicBezTo>
                  <a:pt x="2804019" y="1871902"/>
                  <a:pt x="2744554" y="1812437"/>
                  <a:pt x="2671200" y="1812437"/>
                </a:cubicBezTo>
                <a:lnTo>
                  <a:pt x="2393261" y="1812437"/>
                </a:lnTo>
                <a:lnTo>
                  <a:pt x="2016914" y="870162"/>
                </a:lnTo>
                <a:cubicBezTo>
                  <a:pt x="1996508" y="819071"/>
                  <a:pt x="1947937" y="787642"/>
                  <a:pt x="1896188" y="786599"/>
                </a:cubicBezTo>
                <a:close/>
                <a:moveTo>
                  <a:pt x="773454" y="106"/>
                </a:moveTo>
                <a:cubicBezTo>
                  <a:pt x="1097282" y="5742"/>
                  <a:pt x="1441967" y="238301"/>
                  <a:pt x="1631811" y="769863"/>
                </a:cubicBezTo>
                <a:cubicBezTo>
                  <a:pt x="2306811" y="-1120137"/>
                  <a:pt x="4939311" y="769863"/>
                  <a:pt x="1631811" y="3199863"/>
                </a:cubicBezTo>
                <a:cubicBezTo>
                  <a:pt x="-745455" y="1453301"/>
                  <a:pt x="-54107" y="-14297"/>
                  <a:pt x="773454" y="106"/>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2" name="Rounded Rectangle 25">
            <a:extLst>
              <a:ext uri="{FF2B5EF4-FFF2-40B4-BE49-F238E27FC236}">
                <a16:creationId xmlns:a16="http://schemas.microsoft.com/office/drawing/2014/main" xmlns="" id="{DE70F3DC-DA7A-4D0D-A958-98D5061B9FE8}"/>
              </a:ext>
            </a:extLst>
          </p:cNvPr>
          <p:cNvSpPr/>
          <p:nvPr/>
        </p:nvSpPr>
        <p:spPr>
          <a:xfrm>
            <a:off x="5440459" y="2858907"/>
            <a:ext cx="338160" cy="284999"/>
          </a:xfrm>
          <a:custGeom>
            <a:avLst/>
            <a:gdLst/>
            <a:ahLst/>
            <a:cxnLst/>
            <a:rect l="l" t="t" r="r" b="b"/>
            <a:pathLst>
              <a:path w="3240000" h="2730652">
                <a:moveTo>
                  <a:pt x="1452811" y="1541940"/>
                </a:moveTo>
                <a:lnTo>
                  <a:pt x="1452811" y="1831951"/>
                </a:lnTo>
                <a:lnTo>
                  <a:pt x="1162800" y="1831951"/>
                </a:lnTo>
                <a:lnTo>
                  <a:pt x="1162800" y="2166329"/>
                </a:lnTo>
                <a:lnTo>
                  <a:pt x="1452811" y="2166329"/>
                </a:lnTo>
                <a:lnTo>
                  <a:pt x="1452811" y="2456340"/>
                </a:lnTo>
                <a:lnTo>
                  <a:pt x="1787189" y="2456340"/>
                </a:lnTo>
                <a:lnTo>
                  <a:pt x="1787189" y="2166329"/>
                </a:lnTo>
                <a:lnTo>
                  <a:pt x="2077200" y="2166329"/>
                </a:lnTo>
                <a:lnTo>
                  <a:pt x="2077200" y="1831951"/>
                </a:lnTo>
                <a:lnTo>
                  <a:pt x="1787189" y="1831951"/>
                </a:lnTo>
                <a:lnTo>
                  <a:pt x="1787189" y="1541940"/>
                </a:lnTo>
                <a:close/>
                <a:moveTo>
                  <a:pt x="0" y="1278453"/>
                </a:moveTo>
                <a:lnTo>
                  <a:pt x="3240000" y="1278453"/>
                </a:lnTo>
                <a:lnTo>
                  <a:pt x="3240000" y="2376509"/>
                </a:lnTo>
                <a:cubicBezTo>
                  <a:pt x="3240000" y="2572097"/>
                  <a:pt x="3081445" y="2730652"/>
                  <a:pt x="2885857" y="2730652"/>
                </a:cubicBezTo>
                <a:lnTo>
                  <a:pt x="354143" y="2730652"/>
                </a:lnTo>
                <a:cubicBezTo>
                  <a:pt x="158555" y="2730652"/>
                  <a:pt x="0" y="2572097"/>
                  <a:pt x="0" y="2376509"/>
                </a:cubicBezTo>
                <a:close/>
                <a:moveTo>
                  <a:pt x="1001150" y="200505"/>
                </a:moveTo>
                <a:cubicBezTo>
                  <a:pt x="933045" y="200505"/>
                  <a:pt x="877834" y="255715"/>
                  <a:pt x="877834" y="323821"/>
                </a:cubicBezTo>
                <a:lnTo>
                  <a:pt x="877834" y="605836"/>
                </a:lnTo>
                <a:lnTo>
                  <a:pt x="2362163" y="605836"/>
                </a:lnTo>
                <a:lnTo>
                  <a:pt x="2362163" y="323821"/>
                </a:lnTo>
                <a:cubicBezTo>
                  <a:pt x="2362163" y="255715"/>
                  <a:pt x="2306952" y="200505"/>
                  <a:pt x="2238846" y="200505"/>
                </a:cubicBezTo>
                <a:close/>
                <a:moveTo>
                  <a:pt x="843301" y="0"/>
                </a:moveTo>
                <a:lnTo>
                  <a:pt x="2396696" y="0"/>
                </a:lnTo>
                <a:cubicBezTo>
                  <a:pt x="2488075" y="0"/>
                  <a:pt x="2562152" y="74077"/>
                  <a:pt x="2562152" y="165456"/>
                </a:cubicBezTo>
                <a:lnTo>
                  <a:pt x="2562152" y="605836"/>
                </a:lnTo>
                <a:lnTo>
                  <a:pt x="2885857" y="605836"/>
                </a:lnTo>
                <a:cubicBezTo>
                  <a:pt x="3081445" y="605836"/>
                  <a:pt x="3240000" y="764391"/>
                  <a:pt x="3240000" y="959979"/>
                </a:cubicBezTo>
                <a:lnTo>
                  <a:pt x="3240000" y="1134437"/>
                </a:lnTo>
                <a:lnTo>
                  <a:pt x="0" y="1134437"/>
                </a:lnTo>
                <a:lnTo>
                  <a:pt x="0" y="959979"/>
                </a:lnTo>
                <a:cubicBezTo>
                  <a:pt x="0" y="764391"/>
                  <a:pt x="158555" y="605836"/>
                  <a:pt x="354143" y="605836"/>
                </a:cubicBezTo>
                <a:lnTo>
                  <a:pt x="677845" y="605836"/>
                </a:lnTo>
                <a:lnTo>
                  <a:pt x="677845" y="165456"/>
                </a:lnTo>
                <a:cubicBezTo>
                  <a:pt x="677845" y="74077"/>
                  <a:pt x="751923" y="0"/>
                  <a:pt x="843301"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3" name="Chord 32">
            <a:extLst>
              <a:ext uri="{FF2B5EF4-FFF2-40B4-BE49-F238E27FC236}">
                <a16:creationId xmlns:a16="http://schemas.microsoft.com/office/drawing/2014/main" xmlns="" id="{104DD698-3EF2-4623-83A2-6CA72ED6CC18}"/>
              </a:ext>
            </a:extLst>
          </p:cNvPr>
          <p:cNvSpPr/>
          <p:nvPr/>
        </p:nvSpPr>
        <p:spPr>
          <a:xfrm>
            <a:off x="4862902" y="2833809"/>
            <a:ext cx="338160" cy="335194"/>
          </a:xfrm>
          <a:custGeom>
            <a:avLst/>
            <a:gdLst/>
            <a:ahLst/>
            <a:cxnLst/>
            <a:rect l="l" t="t" r="r" b="b"/>
            <a:pathLst>
              <a:path w="3240000" h="3211580">
                <a:moveTo>
                  <a:pt x="991906" y="2959580"/>
                </a:moveTo>
                <a:lnTo>
                  <a:pt x="2193254" y="2959580"/>
                </a:lnTo>
                <a:cubicBezTo>
                  <a:pt x="2215674" y="2959580"/>
                  <a:pt x="2233849" y="2977755"/>
                  <a:pt x="2233849" y="3000175"/>
                </a:cubicBezTo>
                <a:lnTo>
                  <a:pt x="2233849" y="3170985"/>
                </a:lnTo>
                <a:cubicBezTo>
                  <a:pt x="2233849" y="3193405"/>
                  <a:pt x="2215674" y="3211580"/>
                  <a:pt x="2193254" y="3211580"/>
                </a:cubicBezTo>
                <a:lnTo>
                  <a:pt x="991906" y="3211580"/>
                </a:lnTo>
                <a:cubicBezTo>
                  <a:pt x="969486" y="3211580"/>
                  <a:pt x="951311" y="3193405"/>
                  <a:pt x="951311" y="3170985"/>
                </a:cubicBezTo>
                <a:lnTo>
                  <a:pt x="951311" y="3000175"/>
                </a:lnTo>
                <a:cubicBezTo>
                  <a:pt x="951311" y="2977755"/>
                  <a:pt x="969486" y="2959580"/>
                  <a:pt x="991906" y="2959580"/>
                </a:cubicBezTo>
                <a:close/>
                <a:moveTo>
                  <a:pt x="1439043" y="1763796"/>
                </a:moveTo>
                <a:lnTo>
                  <a:pt x="1439043" y="2067459"/>
                </a:lnTo>
                <a:lnTo>
                  <a:pt x="1135380" y="2067459"/>
                </a:lnTo>
                <a:lnTo>
                  <a:pt x="1135380" y="2374533"/>
                </a:lnTo>
                <a:lnTo>
                  <a:pt x="1439043" y="2374533"/>
                </a:lnTo>
                <a:lnTo>
                  <a:pt x="1439043" y="2678196"/>
                </a:lnTo>
                <a:lnTo>
                  <a:pt x="1746117" y="2678196"/>
                </a:lnTo>
                <a:lnTo>
                  <a:pt x="1746117" y="2374533"/>
                </a:lnTo>
                <a:lnTo>
                  <a:pt x="2049780" y="2374533"/>
                </a:lnTo>
                <a:lnTo>
                  <a:pt x="2049780" y="2067459"/>
                </a:lnTo>
                <a:lnTo>
                  <a:pt x="1746117" y="2067459"/>
                </a:lnTo>
                <a:lnTo>
                  <a:pt x="1746117" y="1763796"/>
                </a:lnTo>
                <a:close/>
                <a:moveTo>
                  <a:pt x="128358" y="1541040"/>
                </a:moveTo>
                <a:lnTo>
                  <a:pt x="3056915" y="1550917"/>
                </a:lnTo>
                <a:cubicBezTo>
                  <a:pt x="3061111" y="2078028"/>
                  <a:pt x="2781683" y="2566719"/>
                  <a:pt x="2325284" y="2830467"/>
                </a:cubicBezTo>
                <a:lnTo>
                  <a:pt x="2182018" y="2900953"/>
                </a:lnTo>
                <a:lnTo>
                  <a:pt x="1002135" y="2900953"/>
                </a:lnTo>
                <a:cubicBezTo>
                  <a:pt x="950374" y="2879821"/>
                  <a:pt x="900231" y="2854191"/>
                  <a:pt x="851341" y="2825496"/>
                </a:cubicBezTo>
                <a:cubicBezTo>
                  <a:pt x="396732" y="2558675"/>
                  <a:pt x="120607" y="2068110"/>
                  <a:pt x="128358" y="1541040"/>
                </a:cubicBezTo>
                <a:close/>
                <a:moveTo>
                  <a:pt x="61067" y="1230414"/>
                </a:moveTo>
                <a:lnTo>
                  <a:pt x="3178933" y="1230414"/>
                </a:lnTo>
                <a:cubicBezTo>
                  <a:pt x="3212659" y="1230414"/>
                  <a:pt x="3240000" y="1257755"/>
                  <a:pt x="3240000" y="1291481"/>
                </a:cubicBezTo>
                <a:lnTo>
                  <a:pt x="3240000" y="1421347"/>
                </a:lnTo>
                <a:cubicBezTo>
                  <a:pt x="3240000" y="1455073"/>
                  <a:pt x="3212659" y="1482414"/>
                  <a:pt x="3178933" y="1482414"/>
                </a:cubicBezTo>
                <a:lnTo>
                  <a:pt x="61067" y="1482414"/>
                </a:lnTo>
                <a:cubicBezTo>
                  <a:pt x="27341" y="1482414"/>
                  <a:pt x="0" y="1455073"/>
                  <a:pt x="0" y="1421347"/>
                </a:cubicBezTo>
                <a:lnTo>
                  <a:pt x="0" y="1291481"/>
                </a:lnTo>
                <a:cubicBezTo>
                  <a:pt x="0" y="1257755"/>
                  <a:pt x="27341" y="1230414"/>
                  <a:pt x="61067" y="1230414"/>
                </a:cubicBezTo>
                <a:close/>
                <a:moveTo>
                  <a:pt x="2481726" y="315922"/>
                </a:moveTo>
                <a:lnTo>
                  <a:pt x="2862412" y="696608"/>
                </a:lnTo>
                <a:lnTo>
                  <a:pt x="2420437" y="1138584"/>
                </a:lnTo>
                <a:lnTo>
                  <a:pt x="1659064" y="1138584"/>
                </a:lnTo>
                <a:close/>
                <a:moveTo>
                  <a:pt x="2730827" y="0"/>
                </a:moveTo>
                <a:cubicBezTo>
                  <a:pt x="2765703" y="0"/>
                  <a:pt x="2800581" y="13305"/>
                  <a:pt x="2827191" y="39915"/>
                </a:cubicBezTo>
                <a:lnTo>
                  <a:pt x="3143636" y="356360"/>
                </a:lnTo>
                <a:cubicBezTo>
                  <a:pt x="3196857" y="409581"/>
                  <a:pt x="3196857" y="495868"/>
                  <a:pt x="3143636" y="549088"/>
                </a:cubicBezTo>
                <a:lnTo>
                  <a:pt x="3082882" y="609843"/>
                </a:lnTo>
                <a:cubicBezTo>
                  <a:pt x="3029661" y="663063"/>
                  <a:pt x="2943375" y="663064"/>
                  <a:pt x="2890155" y="609843"/>
                </a:cubicBezTo>
                <a:lnTo>
                  <a:pt x="2573708" y="293397"/>
                </a:lnTo>
                <a:cubicBezTo>
                  <a:pt x="2520488" y="240176"/>
                  <a:pt x="2520488" y="153889"/>
                  <a:pt x="2573708" y="100669"/>
                </a:cubicBezTo>
                <a:lnTo>
                  <a:pt x="2634463" y="39914"/>
                </a:lnTo>
                <a:cubicBezTo>
                  <a:pt x="2661073" y="13305"/>
                  <a:pt x="2695950" y="0"/>
                  <a:pt x="2730827"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4" name="Rounded Rectangle 40">
            <a:extLst>
              <a:ext uri="{FF2B5EF4-FFF2-40B4-BE49-F238E27FC236}">
                <a16:creationId xmlns:a16="http://schemas.microsoft.com/office/drawing/2014/main" xmlns="" id="{98CAB94B-B2F1-4FC5-AEB6-76674F828050}"/>
              </a:ext>
            </a:extLst>
          </p:cNvPr>
          <p:cNvSpPr/>
          <p:nvPr/>
        </p:nvSpPr>
        <p:spPr>
          <a:xfrm rot="2942052">
            <a:off x="6566376" y="2834205"/>
            <a:ext cx="314333" cy="334403"/>
          </a:xfrm>
          <a:custGeom>
            <a:avLst/>
            <a:gdLst/>
            <a:ahLst/>
            <a:cxnLst/>
            <a:rect l="l" t="t" r="r" b="b"/>
            <a:pathLst>
              <a:path w="3011706" h="3204001">
                <a:moveTo>
                  <a:pt x="2432249" y="1011942"/>
                </a:moveTo>
                <a:cubicBezTo>
                  <a:pt x="2423608" y="1019482"/>
                  <a:pt x="2416303" y="1028841"/>
                  <a:pt x="2410966" y="1039800"/>
                </a:cubicBezTo>
                <a:lnTo>
                  <a:pt x="1969837" y="1945620"/>
                </a:lnTo>
                <a:cubicBezTo>
                  <a:pt x="1948488" y="1989457"/>
                  <a:pt x="1966719" y="2042300"/>
                  <a:pt x="2010556" y="2063648"/>
                </a:cubicBezTo>
                <a:cubicBezTo>
                  <a:pt x="2054392" y="2084996"/>
                  <a:pt x="2107235" y="2066766"/>
                  <a:pt x="2128583" y="2022929"/>
                </a:cubicBezTo>
                <a:lnTo>
                  <a:pt x="2569712" y="1117109"/>
                </a:lnTo>
                <a:cubicBezTo>
                  <a:pt x="2591061" y="1073271"/>
                  <a:pt x="2572830" y="1020430"/>
                  <a:pt x="2528993" y="999081"/>
                </a:cubicBezTo>
                <a:cubicBezTo>
                  <a:pt x="2496115" y="983070"/>
                  <a:pt x="2458172" y="989322"/>
                  <a:pt x="2432249" y="1011942"/>
                </a:cubicBezTo>
                <a:close/>
                <a:moveTo>
                  <a:pt x="1709549" y="1044955"/>
                </a:moveTo>
                <a:cubicBezTo>
                  <a:pt x="1978186" y="735551"/>
                  <a:pt x="2446780" y="702502"/>
                  <a:pt x="2756184" y="971139"/>
                </a:cubicBezTo>
                <a:cubicBezTo>
                  <a:pt x="3065588" y="1239776"/>
                  <a:pt x="3098636" y="1708370"/>
                  <a:pt x="2830000" y="2017774"/>
                </a:cubicBezTo>
                <a:cubicBezTo>
                  <a:pt x="2561363" y="2327178"/>
                  <a:pt x="2092769" y="2360227"/>
                  <a:pt x="1783365" y="2091590"/>
                </a:cubicBezTo>
                <a:cubicBezTo>
                  <a:pt x="1473960" y="1822953"/>
                  <a:pt x="1440912" y="1354359"/>
                  <a:pt x="1709549" y="1044955"/>
                </a:cubicBezTo>
                <a:close/>
                <a:moveTo>
                  <a:pt x="208197" y="1872243"/>
                </a:moveTo>
                <a:cubicBezTo>
                  <a:pt x="195168" y="1885273"/>
                  <a:pt x="187109" y="1903273"/>
                  <a:pt x="187109" y="1923155"/>
                </a:cubicBezTo>
                <a:lnTo>
                  <a:pt x="187109" y="2715155"/>
                </a:lnTo>
                <a:cubicBezTo>
                  <a:pt x="187109" y="2754920"/>
                  <a:pt x="219344" y="2787155"/>
                  <a:pt x="259109" y="2787155"/>
                </a:cubicBezTo>
                <a:cubicBezTo>
                  <a:pt x="298874" y="2787155"/>
                  <a:pt x="331109" y="2754920"/>
                  <a:pt x="331109" y="2715155"/>
                </a:cubicBezTo>
                <a:lnTo>
                  <a:pt x="331109" y="1923155"/>
                </a:lnTo>
                <a:cubicBezTo>
                  <a:pt x="331109" y="1883390"/>
                  <a:pt x="298874" y="1851155"/>
                  <a:pt x="259109" y="1851155"/>
                </a:cubicBezTo>
                <a:cubicBezTo>
                  <a:pt x="239226" y="1851156"/>
                  <a:pt x="221226" y="1859214"/>
                  <a:pt x="208197" y="1872243"/>
                </a:cubicBezTo>
                <a:close/>
                <a:moveTo>
                  <a:pt x="0" y="1625202"/>
                </a:moveTo>
                <a:cubicBezTo>
                  <a:pt x="418057" y="1737228"/>
                  <a:pt x="858998" y="1737384"/>
                  <a:pt x="1277606" y="1625336"/>
                </a:cubicBezTo>
                <a:cubicBezTo>
                  <a:pt x="1277605" y="1938624"/>
                  <a:pt x="1277605" y="2251911"/>
                  <a:pt x="1277605" y="2565198"/>
                </a:cubicBezTo>
                <a:cubicBezTo>
                  <a:pt x="1277605" y="2917999"/>
                  <a:pt x="991603" y="3204001"/>
                  <a:pt x="638802" y="3204001"/>
                </a:cubicBezTo>
                <a:lnTo>
                  <a:pt x="638803" y="3204000"/>
                </a:lnTo>
                <a:cubicBezTo>
                  <a:pt x="286002" y="3204000"/>
                  <a:pt x="0" y="2917999"/>
                  <a:pt x="0" y="2565197"/>
                </a:cubicBezTo>
                <a:close/>
                <a:moveTo>
                  <a:pt x="208197" y="459897"/>
                </a:moveTo>
                <a:cubicBezTo>
                  <a:pt x="195167" y="472926"/>
                  <a:pt x="187109" y="490926"/>
                  <a:pt x="187109" y="510808"/>
                </a:cubicBezTo>
                <a:lnTo>
                  <a:pt x="187109" y="1302808"/>
                </a:lnTo>
                <a:cubicBezTo>
                  <a:pt x="187109" y="1342573"/>
                  <a:pt x="219344" y="1374808"/>
                  <a:pt x="259109" y="1374808"/>
                </a:cubicBezTo>
                <a:cubicBezTo>
                  <a:pt x="298874" y="1374808"/>
                  <a:pt x="331109" y="1342573"/>
                  <a:pt x="331109" y="1302808"/>
                </a:cubicBezTo>
                <a:lnTo>
                  <a:pt x="331109" y="510808"/>
                </a:lnTo>
                <a:cubicBezTo>
                  <a:pt x="331109" y="471043"/>
                  <a:pt x="298874" y="438808"/>
                  <a:pt x="259109" y="438808"/>
                </a:cubicBezTo>
                <a:cubicBezTo>
                  <a:pt x="239226" y="438808"/>
                  <a:pt x="221226" y="446867"/>
                  <a:pt x="208197" y="459897"/>
                </a:cubicBezTo>
                <a:close/>
                <a:moveTo>
                  <a:pt x="187101" y="187101"/>
                </a:moveTo>
                <a:cubicBezTo>
                  <a:pt x="302701" y="71501"/>
                  <a:pt x="462402" y="0"/>
                  <a:pt x="638803" y="0"/>
                </a:cubicBezTo>
                <a:cubicBezTo>
                  <a:pt x="991604" y="0"/>
                  <a:pt x="1277606" y="286002"/>
                  <a:pt x="1277606" y="638803"/>
                </a:cubicBezTo>
                <a:lnTo>
                  <a:pt x="1277606" y="1497764"/>
                </a:lnTo>
                <a:cubicBezTo>
                  <a:pt x="859958" y="1616355"/>
                  <a:pt x="417375" y="1616210"/>
                  <a:pt x="0" y="1498771"/>
                </a:cubicBezTo>
                <a:lnTo>
                  <a:pt x="0" y="638803"/>
                </a:lnTo>
                <a:cubicBezTo>
                  <a:pt x="0" y="462403"/>
                  <a:pt x="71500" y="302702"/>
                  <a:pt x="187101" y="187101"/>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5" name="Rounded Rectangle 7">
            <a:extLst>
              <a:ext uri="{FF2B5EF4-FFF2-40B4-BE49-F238E27FC236}">
                <a16:creationId xmlns:a16="http://schemas.microsoft.com/office/drawing/2014/main" xmlns="" id="{B798A181-935D-4945-8294-49EB07D4580A}"/>
              </a:ext>
            </a:extLst>
          </p:cNvPr>
          <p:cNvSpPr>
            <a:spLocks noChangeAspect="1"/>
          </p:cNvSpPr>
          <p:nvPr/>
        </p:nvSpPr>
        <p:spPr>
          <a:xfrm rot="18924894" flipH="1">
            <a:off x="4976755" y="3535534"/>
            <a:ext cx="110455" cy="432000"/>
          </a:xfrm>
          <a:custGeom>
            <a:avLst/>
            <a:gdLst/>
            <a:ahLst/>
            <a:cxnLst/>
            <a:rect l="l" t="t" r="r" b="b"/>
            <a:pathLst>
              <a:path w="1081111" h="4228323">
                <a:moveTo>
                  <a:pt x="335224" y="1867922"/>
                </a:moveTo>
                <a:cubicBezTo>
                  <a:pt x="355105" y="1839562"/>
                  <a:pt x="441066" y="1818228"/>
                  <a:pt x="544096" y="1818228"/>
                </a:cubicBezTo>
                <a:cubicBezTo>
                  <a:pt x="661845" y="1818228"/>
                  <a:pt x="757300" y="1846093"/>
                  <a:pt x="757300" y="1880465"/>
                </a:cubicBezTo>
                <a:lnTo>
                  <a:pt x="754850" y="1887560"/>
                </a:lnTo>
                <a:lnTo>
                  <a:pt x="757869" y="1887560"/>
                </a:lnTo>
                <a:lnTo>
                  <a:pt x="757869" y="2839818"/>
                </a:lnTo>
                <a:cubicBezTo>
                  <a:pt x="757869" y="2972331"/>
                  <a:pt x="662287" y="3079754"/>
                  <a:pt x="544381" y="3079754"/>
                </a:cubicBezTo>
                <a:cubicBezTo>
                  <a:pt x="426475" y="3079754"/>
                  <a:pt x="330892" y="2972330"/>
                  <a:pt x="330892" y="2839818"/>
                </a:cubicBezTo>
                <a:cubicBezTo>
                  <a:pt x="330892" y="2522399"/>
                  <a:pt x="330893" y="2204979"/>
                  <a:pt x="330893" y="1887560"/>
                </a:cubicBezTo>
                <a:lnTo>
                  <a:pt x="333343" y="1887560"/>
                </a:lnTo>
                <a:cubicBezTo>
                  <a:pt x="331423" y="1885549"/>
                  <a:pt x="330893" y="1883025"/>
                  <a:pt x="330893" y="1880465"/>
                </a:cubicBezTo>
                <a:cubicBezTo>
                  <a:pt x="330893" y="1876168"/>
                  <a:pt x="332384" y="1871973"/>
                  <a:pt x="335224" y="1867922"/>
                </a:cubicBezTo>
                <a:close/>
                <a:moveTo>
                  <a:pt x="40017" y="122059"/>
                </a:moveTo>
                <a:cubicBezTo>
                  <a:pt x="33211" y="132011"/>
                  <a:pt x="29637" y="142314"/>
                  <a:pt x="29637" y="152868"/>
                </a:cubicBezTo>
                <a:cubicBezTo>
                  <a:pt x="29637" y="201406"/>
                  <a:pt x="105246" y="244661"/>
                  <a:pt x="223474" y="271871"/>
                </a:cubicBezTo>
                <a:lnTo>
                  <a:pt x="259635" y="468058"/>
                </a:lnTo>
                <a:cubicBezTo>
                  <a:pt x="103865" y="495856"/>
                  <a:pt x="0" y="547115"/>
                  <a:pt x="0" y="605632"/>
                </a:cubicBezTo>
                <a:cubicBezTo>
                  <a:pt x="0" y="658669"/>
                  <a:pt x="85325" y="705745"/>
                  <a:pt x="217400" y="734580"/>
                </a:cubicBezTo>
                <a:lnTo>
                  <a:pt x="217063" y="737117"/>
                </a:lnTo>
                <a:lnTo>
                  <a:pt x="217063" y="2943282"/>
                </a:lnTo>
                <a:cubicBezTo>
                  <a:pt x="217063" y="3039089"/>
                  <a:pt x="294931" y="3121078"/>
                  <a:pt x="405721" y="3153265"/>
                </a:cubicBezTo>
                <a:cubicBezTo>
                  <a:pt x="400324" y="3160310"/>
                  <a:pt x="397646" y="3168520"/>
                  <a:pt x="397646" y="3177204"/>
                </a:cubicBezTo>
                <a:lnTo>
                  <a:pt x="397646" y="3194256"/>
                </a:lnTo>
                <a:cubicBezTo>
                  <a:pt x="397646" y="3224314"/>
                  <a:pt x="429716" y="3248680"/>
                  <a:pt x="469276" y="3248680"/>
                </a:cubicBezTo>
                <a:lnTo>
                  <a:pt x="496274" y="3248680"/>
                </a:lnTo>
                <a:cubicBezTo>
                  <a:pt x="503831" y="3569617"/>
                  <a:pt x="518631" y="3867052"/>
                  <a:pt x="514761" y="4228323"/>
                </a:cubicBezTo>
                <a:lnTo>
                  <a:pt x="577573" y="4091802"/>
                </a:lnTo>
                <a:cubicBezTo>
                  <a:pt x="580481" y="3794896"/>
                  <a:pt x="583388" y="3537508"/>
                  <a:pt x="586278" y="3248680"/>
                </a:cubicBezTo>
                <a:lnTo>
                  <a:pt x="611834" y="3248680"/>
                </a:lnTo>
                <a:cubicBezTo>
                  <a:pt x="651395" y="3248680"/>
                  <a:pt x="683465" y="3224314"/>
                  <a:pt x="683465" y="3194256"/>
                </a:cubicBezTo>
                <a:lnTo>
                  <a:pt x="683465" y="3177205"/>
                </a:lnTo>
                <a:cubicBezTo>
                  <a:pt x="683465" y="3168518"/>
                  <a:pt x="680787" y="3160307"/>
                  <a:pt x="675388" y="3153262"/>
                </a:cubicBezTo>
                <a:cubicBezTo>
                  <a:pt x="786180" y="3121079"/>
                  <a:pt x="864048" y="3039089"/>
                  <a:pt x="864048" y="2943282"/>
                </a:cubicBezTo>
                <a:lnTo>
                  <a:pt x="864048" y="737117"/>
                </a:lnTo>
                <a:cubicBezTo>
                  <a:pt x="864048" y="736269"/>
                  <a:pt x="864042" y="735422"/>
                  <a:pt x="863712" y="734579"/>
                </a:cubicBezTo>
                <a:cubicBezTo>
                  <a:pt x="995786" y="705744"/>
                  <a:pt x="1081111" y="658669"/>
                  <a:pt x="1081111" y="605632"/>
                </a:cubicBezTo>
                <a:cubicBezTo>
                  <a:pt x="1081111" y="547115"/>
                  <a:pt x="977246" y="495856"/>
                  <a:pt x="821477" y="468058"/>
                </a:cubicBezTo>
                <a:lnTo>
                  <a:pt x="857637" y="271871"/>
                </a:lnTo>
                <a:cubicBezTo>
                  <a:pt x="975865" y="244661"/>
                  <a:pt x="1051474" y="201406"/>
                  <a:pt x="1051474" y="152868"/>
                </a:cubicBezTo>
                <a:cubicBezTo>
                  <a:pt x="1051474" y="68441"/>
                  <a:pt x="822728" y="0"/>
                  <a:pt x="540555" y="0"/>
                </a:cubicBezTo>
                <a:cubicBezTo>
                  <a:pt x="293654" y="0"/>
                  <a:pt x="87658" y="52400"/>
                  <a:pt x="40017" y="122059"/>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36" name="Rounded Rectangle 17">
            <a:extLst>
              <a:ext uri="{FF2B5EF4-FFF2-40B4-BE49-F238E27FC236}">
                <a16:creationId xmlns:a16="http://schemas.microsoft.com/office/drawing/2014/main" xmlns="" id="{13889FD5-CD17-43C1-9271-77A1338AECA9}"/>
              </a:ext>
            </a:extLst>
          </p:cNvPr>
          <p:cNvSpPr>
            <a:spLocks noChangeAspect="1"/>
          </p:cNvSpPr>
          <p:nvPr/>
        </p:nvSpPr>
        <p:spPr>
          <a:xfrm>
            <a:off x="8276866" y="2821406"/>
            <a:ext cx="226262" cy="360000"/>
          </a:xfrm>
          <a:custGeom>
            <a:avLst/>
            <a:gdLst/>
            <a:ahLst/>
            <a:cxnLst/>
            <a:rect l="l" t="t" r="r" b="b"/>
            <a:pathLst>
              <a:path w="2016224" h="3207971">
                <a:moveTo>
                  <a:pt x="854575" y="1382799"/>
                </a:moveTo>
                <a:lnTo>
                  <a:pt x="854575" y="1686462"/>
                </a:lnTo>
                <a:lnTo>
                  <a:pt x="550912" y="1686462"/>
                </a:lnTo>
                <a:lnTo>
                  <a:pt x="550912" y="1993536"/>
                </a:lnTo>
                <a:lnTo>
                  <a:pt x="854575" y="1993536"/>
                </a:lnTo>
                <a:lnTo>
                  <a:pt x="854575" y="2297199"/>
                </a:lnTo>
                <a:lnTo>
                  <a:pt x="1161649" y="2297199"/>
                </a:lnTo>
                <a:lnTo>
                  <a:pt x="1161649" y="1993536"/>
                </a:lnTo>
                <a:lnTo>
                  <a:pt x="1465312" y="1993536"/>
                </a:lnTo>
                <a:lnTo>
                  <a:pt x="1465312" y="1686462"/>
                </a:lnTo>
                <a:lnTo>
                  <a:pt x="1161649" y="1686462"/>
                </a:lnTo>
                <a:lnTo>
                  <a:pt x="1161649" y="1382799"/>
                </a:lnTo>
                <a:close/>
                <a:moveTo>
                  <a:pt x="397285" y="941591"/>
                </a:moveTo>
                <a:lnTo>
                  <a:pt x="1618940" y="941591"/>
                </a:lnTo>
                <a:lnTo>
                  <a:pt x="1618940" y="2738407"/>
                </a:lnTo>
                <a:lnTo>
                  <a:pt x="397285" y="2738407"/>
                </a:lnTo>
                <a:close/>
                <a:moveTo>
                  <a:pt x="305673" y="849979"/>
                </a:moveTo>
                <a:lnTo>
                  <a:pt x="305673" y="2830019"/>
                </a:lnTo>
                <a:lnTo>
                  <a:pt x="1710552" y="2830019"/>
                </a:lnTo>
                <a:lnTo>
                  <a:pt x="1710552" y="849979"/>
                </a:lnTo>
                <a:close/>
                <a:moveTo>
                  <a:pt x="240515" y="472027"/>
                </a:moveTo>
                <a:lnTo>
                  <a:pt x="1775709" y="472027"/>
                </a:lnTo>
                <a:cubicBezTo>
                  <a:pt x="1908542" y="472027"/>
                  <a:pt x="2016224" y="579709"/>
                  <a:pt x="2016224" y="712542"/>
                </a:cubicBezTo>
                <a:lnTo>
                  <a:pt x="2016224" y="2967456"/>
                </a:lnTo>
                <a:cubicBezTo>
                  <a:pt x="2016224" y="3100289"/>
                  <a:pt x="1908542" y="3207971"/>
                  <a:pt x="1775709" y="3207971"/>
                </a:cubicBezTo>
                <a:lnTo>
                  <a:pt x="240515" y="3207971"/>
                </a:lnTo>
                <a:cubicBezTo>
                  <a:pt x="107682" y="3207971"/>
                  <a:pt x="0" y="3100289"/>
                  <a:pt x="0" y="2967456"/>
                </a:cubicBezTo>
                <a:lnTo>
                  <a:pt x="0" y="712542"/>
                </a:lnTo>
                <a:cubicBezTo>
                  <a:pt x="0" y="579709"/>
                  <a:pt x="107682" y="472027"/>
                  <a:pt x="240515" y="472027"/>
                </a:cubicBezTo>
                <a:close/>
                <a:moveTo>
                  <a:pt x="515787" y="0"/>
                </a:moveTo>
                <a:lnTo>
                  <a:pt x="1500437" y="0"/>
                </a:lnTo>
                <a:cubicBezTo>
                  <a:pt x="1541893" y="0"/>
                  <a:pt x="1575500" y="33607"/>
                  <a:pt x="1575500" y="75063"/>
                </a:cubicBezTo>
                <a:lnTo>
                  <a:pt x="1575500" y="367990"/>
                </a:lnTo>
                <a:lnTo>
                  <a:pt x="440724" y="367990"/>
                </a:lnTo>
                <a:lnTo>
                  <a:pt x="440724" y="75063"/>
                </a:lnTo>
                <a:cubicBezTo>
                  <a:pt x="440724" y="33607"/>
                  <a:pt x="474331" y="0"/>
                  <a:pt x="515787"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7" name="Oval 21">
            <a:extLst>
              <a:ext uri="{FF2B5EF4-FFF2-40B4-BE49-F238E27FC236}">
                <a16:creationId xmlns:a16="http://schemas.microsoft.com/office/drawing/2014/main" xmlns="" id="{BF92B84C-D568-49FE-B563-124F2189BA5F}"/>
              </a:ext>
            </a:extLst>
          </p:cNvPr>
          <p:cNvSpPr>
            <a:spLocks noChangeAspect="1"/>
          </p:cNvSpPr>
          <p:nvPr/>
        </p:nvSpPr>
        <p:spPr>
          <a:xfrm>
            <a:off x="7109736" y="2821406"/>
            <a:ext cx="360000" cy="360000"/>
          </a:xfrm>
          <a:custGeom>
            <a:avLst/>
            <a:gdLst/>
            <a:ahLst/>
            <a:cxnLst/>
            <a:rect l="l" t="t" r="r" b="b"/>
            <a:pathLst>
              <a:path w="3240000" h="3240000">
                <a:moveTo>
                  <a:pt x="1799999" y="306000"/>
                </a:moveTo>
                <a:lnTo>
                  <a:pt x="1440000" y="306000"/>
                </a:lnTo>
                <a:lnTo>
                  <a:pt x="1440000" y="1308231"/>
                </a:lnTo>
                <a:lnTo>
                  <a:pt x="572043" y="807116"/>
                </a:lnTo>
                <a:lnTo>
                  <a:pt x="392043" y="1118885"/>
                </a:lnTo>
                <a:lnTo>
                  <a:pt x="1260000" y="1620000"/>
                </a:lnTo>
                <a:lnTo>
                  <a:pt x="392043" y="2121116"/>
                </a:lnTo>
                <a:lnTo>
                  <a:pt x="572043" y="2432885"/>
                </a:lnTo>
                <a:lnTo>
                  <a:pt x="1440000" y="1931769"/>
                </a:lnTo>
                <a:lnTo>
                  <a:pt x="1440000" y="2934000"/>
                </a:lnTo>
                <a:lnTo>
                  <a:pt x="1800000" y="2934000"/>
                </a:lnTo>
                <a:lnTo>
                  <a:pt x="1800000" y="1931769"/>
                </a:lnTo>
                <a:lnTo>
                  <a:pt x="2667957" y="2432884"/>
                </a:lnTo>
                <a:lnTo>
                  <a:pt x="2847957" y="2121116"/>
                </a:lnTo>
                <a:lnTo>
                  <a:pt x="1980000" y="1620000"/>
                </a:lnTo>
                <a:lnTo>
                  <a:pt x="2847958" y="1118885"/>
                </a:lnTo>
                <a:lnTo>
                  <a:pt x="2667957" y="807116"/>
                </a:lnTo>
                <a:lnTo>
                  <a:pt x="1800000" y="1308231"/>
                </a:ln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8" name="Oval 25">
            <a:extLst>
              <a:ext uri="{FF2B5EF4-FFF2-40B4-BE49-F238E27FC236}">
                <a16:creationId xmlns:a16="http://schemas.microsoft.com/office/drawing/2014/main" xmlns="" id="{B726902F-8CD7-4917-8F2D-384AB7BFF7EE}"/>
              </a:ext>
            </a:extLst>
          </p:cNvPr>
          <p:cNvSpPr>
            <a:spLocks noChangeAspect="1"/>
          </p:cNvSpPr>
          <p:nvPr/>
        </p:nvSpPr>
        <p:spPr>
          <a:xfrm>
            <a:off x="7679872" y="2821406"/>
            <a:ext cx="359510" cy="360000"/>
          </a:xfrm>
          <a:custGeom>
            <a:avLst/>
            <a:gdLst/>
            <a:ahLst/>
            <a:cxnLst/>
            <a:rect l="l" t="t" r="r" b="b"/>
            <a:pathLst>
              <a:path w="3225370" h="3229762">
                <a:moveTo>
                  <a:pt x="1355872" y="0"/>
                </a:moveTo>
                <a:cubicBezTo>
                  <a:pt x="1564636" y="0"/>
                  <a:pt x="1733872" y="169236"/>
                  <a:pt x="1733872" y="378000"/>
                </a:cubicBezTo>
                <a:cubicBezTo>
                  <a:pt x="1733872" y="530834"/>
                  <a:pt x="1643169" y="662483"/>
                  <a:pt x="1512292" y="721255"/>
                </a:cubicBezTo>
                <a:lnTo>
                  <a:pt x="1607042" y="1169019"/>
                </a:lnTo>
                <a:cubicBezTo>
                  <a:pt x="1611319" y="1167786"/>
                  <a:pt x="1615651" y="1167712"/>
                  <a:pt x="1620000" y="1167712"/>
                </a:cubicBezTo>
                <a:cubicBezTo>
                  <a:pt x="1828764" y="1167712"/>
                  <a:pt x="1998000" y="1336948"/>
                  <a:pt x="1998000" y="1545712"/>
                </a:cubicBezTo>
                <a:lnTo>
                  <a:pt x="1996362" y="1567711"/>
                </a:lnTo>
                <a:lnTo>
                  <a:pt x="2525816" y="1711728"/>
                </a:lnTo>
                <a:cubicBezTo>
                  <a:pt x="2591164" y="1602543"/>
                  <a:pt x="2710810" y="1530128"/>
                  <a:pt x="2847370" y="1530128"/>
                </a:cubicBezTo>
                <a:cubicBezTo>
                  <a:pt x="3056134" y="1530128"/>
                  <a:pt x="3225370" y="1699364"/>
                  <a:pt x="3225370" y="1908128"/>
                </a:cubicBezTo>
                <a:cubicBezTo>
                  <a:pt x="3225370" y="2116892"/>
                  <a:pt x="3056134" y="2286128"/>
                  <a:pt x="2847370" y="2286128"/>
                </a:cubicBezTo>
                <a:cubicBezTo>
                  <a:pt x="2638606" y="2286128"/>
                  <a:pt x="2469370" y="2116892"/>
                  <a:pt x="2469370" y="1908128"/>
                </a:cubicBezTo>
                <a:lnTo>
                  <a:pt x="2475505" y="1847275"/>
                </a:lnTo>
                <a:lnTo>
                  <a:pt x="1957861" y="1706471"/>
                </a:lnTo>
                <a:cubicBezTo>
                  <a:pt x="1922674" y="1789256"/>
                  <a:pt x="1855841" y="1854310"/>
                  <a:pt x="1773397" y="1890608"/>
                </a:cubicBezTo>
                <a:lnTo>
                  <a:pt x="1908290" y="2478637"/>
                </a:lnTo>
                <a:cubicBezTo>
                  <a:pt x="2094333" y="2500701"/>
                  <a:pt x="2237929" y="2659462"/>
                  <a:pt x="2237929" y="2851762"/>
                </a:cubicBezTo>
                <a:cubicBezTo>
                  <a:pt x="2237929" y="3060526"/>
                  <a:pt x="2068693" y="3229762"/>
                  <a:pt x="1859929" y="3229762"/>
                </a:cubicBezTo>
                <a:cubicBezTo>
                  <a:pt x="1651165" y="3229762"/>
                  <a:pt x="1481929" y="3060526"/>
                  <a:pt x="1481929" y="2851762"/>
                </a:cubicBezTo>
                <a:cubicBezTo>
                  <a:pt x="1481929" y="2676759"/>
                  <a:pt x="1600854" y="2529533"/>
                  <a:pt x="1762693" y="2487978"/>
                </a:cubicBezTo>
                <a:lnTo>
                  <a:pt x="1632951" y="1922407"/>
                </a:lnTo>
                <a:cubicBezTo>
                  <a:pt x="1628677" y="1923639"/>
                  <a:pt x="1624347" y="1923712"/>
                  <a:pt x="1620000" y="1923712"/>
                </a:cubicBezTo>
                <a:cubicBezTo>
                  <a:pt x="1474614" y="1923712"/>
                  <a:pt x="1348399" y="1841634"/>
                  <a:pt x="1286703" y="1720478"/>
                </a:cubicBezTo>
                <a:lnTo>
                  <a:pt x="726463" y="1950491"/>
                </a:lnTo>
                <a:cubicBezTo>
                  <a:pt x="745503" y="1995553"/>
                  <a:pt x="756000" y="2045092"/>
                  <a:pt x="756000" y="2097083"/>
                </a:cubicBezTo>
                <a:cubicBezTo>
                  <a:pt x="756000" y="2305847"/>
                  <a:pt x="586764" y="2475083"/>
                  <a:pt x="378000" y="2475083"/>
                </a:cubicBezTo>
                <a:cubicBezTo>
                  <a:pt x="169236" y="2475083"/>
                  <a:pt x="0" y="2305847"/>
                  <a:pt x="0" y="2097083"/>
                </a:cubicBezTo>
                <a:cubicBezTo>
                  <a:pt x="0" y="1888319"/>
                  <a:pt x="169236" y="1719083"/>
                  <a:pt x="378000" y="1719083"/>
                </a:cubicBezTo>
                <a:cubicBezTo>
                  <a:pt x="481765" y="1719083"/>
                  <a:pt x="575764" y="1760894"/>
                  <a:pt x="643957" y="1828700"/>
                </a:cubicBezTo>
                <a:lnTo>
                  <a:pt x="1245626" y="1581679"/>
                </a:lnTo>
                <a:cubicBezTo>
                  <a:pt x="1242578" y="1569964"/>
                  <a:pt x="1242000" y="1557905"/>
                  <a:pt x="1242000" y="1545712"/>
                </a:cubicBezTo>
                <a:cubicBezTo>
                  <a:pt x="1242000" y="1391666"/>
                  <a:pt x="1334148" y="1259142"/>
                  <a:pt x="1466584" y="1200827"/>
                </a:cubicBezTo>
                <a:lnTo>
                  <a:pt x="1372109" y="754363"/>
                </a:lnTo>
                <a:cubicBezTo>
                  <a:pt x="1366762" y="755885"/>
                  <a:pt x="1361331" y="756000"/>
                  <a:pt x="1355872" y="756000"/>
                </a:cubicBezTo>
                <a:cubicBezTo>
                  <a:pt x="1147108" y="756000"/>
                  <a:pt x="977872" y="586764"/>
                  <a:pt x="977872" y="378000"/>
                </a:cubicBezTo>
                <a:cubicBezTo>
                  <a:pt x="977872" y="169236"/>
                  <a:pt x="1147108" y="0"/>
                  <a:pt x="135587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9" name="Block Arc 20">
            <a:extLst>
              <a:ext uri="{FF2B5EF4-FFF2-40B4-BE49-F238E27FC236}">
                <a16:creationId xmlns:a16="http://schemas.microsoft.com/office/drawing/2014/main" xmlns="" id="{DE47E03B-4171-452B-A78D-28FD9DECB8EA}"/>
              </a:ext>
            </a:extLst>
          </p:cNvPr>
          <p:cNvSpPr>
            <a:spLocks noChangeAspect="1"/>
          </p:cNvSpPr>
          <p:nvPr/>
        </p:nvSpPr>
        <p:spPr>
          <a:xfrm rot="10800000">
            <a:off x="4296578" y="3571534"/>
            <a:ext cx="332010" cy="360000"/>
          </a:xfrm>
          <a:custGeom>
            <a:avLst/>
            <a:gdLst/>
            <a:ahLst/>
            <a:cxnLst/>
            <a:rect l="l" t="t" r="r" b="b"/>
            <a:pathLst>
              <a:path w="2958558" h="3207983">
                <a:moveTo>
                  <a:pt x="376920" y="2960896"/>
                </a:moveTo>
                <a:cubicBezTo>
                  <a:pt x="266613" y="2960896"/>
                  <a:pt x="177192" y="2871475"/>
                  <a:pt x="177192" y="2761168"/>
                </a:cubicBezTo>
                <a:cubicBezTo>
                  <a:pt x="177192" y="2650861"/>
                  <a:pt x="266613" y="2561440"/>
                  <a:pt x="376920" y="2561440"/>
                </a:cubicBezTo>
                <a:cubicBezTo>
                  <a:pt x="487227" y="2561440"/>
                  <a:pt x="576648" y="2650861"/>
                  <a:pt x="576648" y="2761168"/>
                </a:cubicBezTo>
                <a:cubicBezTo>
                  <a:pt x="576648" y="2871475"/>
                  <a:pt x="487227" y="2960896"/>
                  <a:pt x="376920" y="2960896"/>
                </a:cubicBezTo>
                <a:close/>
                <a:moveTo>
                  <a:pt x="376921" y="3072323"/>
                </a:moveTo>
                <a:cubicBezTo>
                  <a:pt x="539434" y="3072323"/>
                  <a:pt x="671176" y="2940581"/>
                  <a:pt x="671176" y="2778068"/>
                </a:cubicBezTo>
                <a:cubicBezTo>
                  <a:pt x="671176" y="2615555"/>
                  <a:pt x="539434" y="2483813"/>
                  <a:pt x="376921" y="2483813"/>
                </a:cubicBezTo>
                <a:cubicBezTo>
                  <a:pt x="214408" y="2483813"/>
                  <a:pt x="82666" y="2615555"/>
                  <a:pt x="82666" y="2778068"/>
                </a:cubicBezTo>
                <a:cubicBezTo>
                  <a:pt x="82666" y="2940581"/>
                  <a:pt x="214408" y="3072323"/>
                  <a:pt x="376921" y="3072323"/>
                </a:cubicBezTo>
                <a:close/>
                <a:moveTo>
                  <a:pt x="2379939" y="3207575"/>
                </a:moveTo>
                <a:cubicBezTo>
                  <a:pt x="2342159" y="3210380"/>
                  <a:pt x="2303308" y="3198772"/>
                  <a:pt x="2272342" y="3172087"/>
                </a:cubicBezTo>
                <a:cubicBezTo>
                  <a:pt x="2210411" y="3118717"/>
                  <a:pt x="2203469" y="3025247"/>
                  <a:pt x="2256839" y="2963315"/>
                </a:cubicBezTo>
                <a:cubicBezTo>
                  <a:pt x="2292137" y="2922355"/>
                  <a:pt x="2344975" y="2905450"/>
                  <a:pt x="2394194" y="2916618"/>
                </a:cubicBezTo>
                <a:lnTo>
                  <a:pt x="2482323" y="2842744"/>
                </a:lnTo>
                <a:lnTo>
                  <a:pt x="2486558" y="2847797"/>
                </a:lnTo>
                <a:cubicBezTo>
                  <a:pt x="2638916" y="2767056"/>
                  <a:pt x="2628462" y="2744879"/>
                  <a:pt x="2689889" y="2690172"/>
                </a:cubicBezTo>
                <a:cubicBezTo>
                  <a:pt x="2722819" y="2655246"/>
                  <a:pt x="2732363" y="2657367"/>
                  <a:pt x="2726376" y="2568558"/>
                </a:cubicBezTo>
                <a:lnTo>
                  <a:pt x="2730335" y="2568172"/>
                </a:lnTo>
                <a:lnTo>
                  <a:pt x="2726098" y="2568172"/>
                </a:lnTo>
                <a:lnTo>
                  <a:pt x="2726098" y="2140027"/>
                </a:lnTo>
                <a:lnTo>
                  <a:pt x="2686068" y="2140105"/>
                </a:lnTo>
                <a:cubicBezTo>
                  <a:pt x="2685662" y="1932305"/>
                  <a:pt x="2574529" y="1740506"/>
                  <a:pt x="2394530" y="1636956"/>
                </a:cubicBezTo>
                <a:cubicBezTo>
                  <a:pt x="2214320" y="1533284"/>
                  <a:pt x="1992511" y="1533845"/>
                  <a:pt x="1812826" y="1638426"/>
                </a:cubicBezTo>
                <a:cubicBezTo>
                  <a:pt x="1633353" y="1742884"/>
                  <a:pt x="1523189" y="1935240"/>
                  <a:pt x="1523830" y="2143038"/>
                </a:cubicBezTo>
                <a:lnTo>
                  <a:pt x="1483625" y="2143162"/>
                </a:lnTo>
                <a:lnTo>
                  <a:pt x="1483625" y="2568172"/>
                </a:lnTo>
                <a:lnTo>
                  <a:pt x="1479388" y="2568172"/>
                </a:lnTo>
                <a:lnTo>
                  <a:pt x="1483347" y="2568558"/>
                </a:lnTo>
                <a:cubicBezTo>
                  <a:pt x="1477359" y="2657367"/>
                  <a:pt x="1486903" y="2655246"/>
                  <a:pt x="1519833" y="2690172"/>
                </a:cubicBezTo>
                <a:cubicBezTo>
                  <a:pt x="1581261" y="2744879"/>
                  <a:pt x="1570806" y="2767057"/>
                  <a:pt x="1723166" y="2847797"/>
                </a:cubicBezTo>
                <a:lnTo>
                  <a:pt x="1727402" y="2842744"/>
                </a:lnTo>
                <a:lnTo>
                  <a:pt x="1815530" y="2916618"/>
                </a:lnTo>
                <a:cubicBezTo>
                  <a:pt x="1864749" y="2905450"/>
                  <a:pt x="1917587" y="2922356"/>
                  <a:pt x="1952884" y="2963315"/>
                </a:cubicBezTo>
                <a:cubicBezTo>
                  <a:pt x="2006254" y="3025247"/>
                  <a:pt x="1999313" y="3118717"/>
                  <a:pt x="1937381" y="3172087"/>
                </a:cubicBezTo>
                <a:cubicBezTo>
                  <a:pt x="1906416" y="3198772"/>
                  <a:pt x="1867565" y="3210380"/>
                  <a:pt x="1829785" y="3207575"/>
                </a:cubicBezTo>
                <a:cubicBezTo>
                  <a:pt x="1792004" y="3204769"/>
                  <a:pt x="1755294" y="3187551"/>
                  <a:pt x="1728609" y="3156586"/>
                </a:cubicBezTo>
                <a:cubicBezTo>
                  <a:pt x="1704170" y="3128225"/>
                  <a:pt x="1692377" y="3093251"/>
                  <a:pt x="1694258" y="3058558"/>
                </a:cubicBezTo>
                <a:lnTo>
                  <a:pt x="1607474" y="2985811"/>
                </a:lnTo>
                <a:lnTo>
                  <a:pt x="1609754" y="2983092"/>
                </a:lnTo>
                <a:cubicBezTo>
                  <a:pt x="1505378" y="2914609"/>
                  <a:pt x="1454899" y="2874388"/>
                  <a:pt x="1372959" y="2808609"/>
                </a:cubicBezTo>
                <a:cubicBezTo>
                  <a:pt x="1301402" y="2768123"/>
                  <a:pt x="1295976" y="2652344"/>
                  <a:pt x="1300245" y="2568172"/>
                </a:cubicBezTo>
                <a:lnTo>
                  <a:pt x="1296941" y="2568172"/>
                </a:lnTo>
                <a:lnTo>
                  <a:pt x="1296941" y="2143739"/>
                </a:lnTo>
                <a:lnTo>
                  <a:pt x="1251342" y="2143880"/>
                </a:lnTo>
                <a:cubicBezTo>
                  <a:pt x="1250400" y="1838694"/>
                  <a:pt x="1412261" y="1556194"/>
                  <a:pt x="1675942" y="1402813"/>
                </a:cubicBezTo>
                <a:cubicBezTo>
                  <a:pt x="1778114" y="1343381"/>
                  <a:pt x="1889554" y="1306836"/>
                  <a:pt x="2003205" y="1293823"/>
                </a:cubicBezTo>
                <a:lnTo>
                  <a:pt x="2003205" y="878785"/>
                </a:lnTo>
                <a:lnTo>
                  <a:pt x="1998176" y="878621"/>
                </a:lnTo>
                <a:cubicBezTo>
                  <a:pt x="2009560" y="630102"/>
                  <a:pt x="1847671" y="398939"/>
                  <a:pt x="1584243" y="287563"/>
                </a:cubicBezTo>
                <a:cubicBezTo>
                  <a:pt x="1373323" y="198386"/>
                  <a:pt x="1125012" y="198092"/>
                  <a:pt x="913796" y="286769"/>
                </a:cubicBezTo>
                <a:cubicBezTo>
                  <a:pt x="650203" y="397436"/>
                  <a:pt x="487575" y="627955"/>
                  <a:pt x="497878" y="876315"/>
                </a:cubicBezTo>
                <a:lnTo>
                  <a:pt x="492947" y="876461"/>
                </a:lnTo>
                <a:lnTo>
                  <a:pt x="492947" y="2424958"/>
                </a:lnTo>
                <a:cubicBezTo>
                  <a:pt x="646520" y="2471832"/>
                  <a:pt x="757382" y="2615059"/>
                  <a:pt x="757382" y="2784179"/>
                </a:cubicBezTo>
                <a:cubicBezTo>
                  <a:pt x="757382" y="2993324"/>
                  <a:pt x="587836" y="3162870"/>
                  <a:pt x="378691" y="3162870"/>
                </a:cubicBezTo>
                <a:cubicBezTo>
                  <a:pt x="169546" y="3162870"/>
                  <a:pt x="0" y="2993324"/>
                  <a:pt x="0" y="2784179"/>
                </a:cubicBezTo>
                <a:cubicBezTo>
                  <a:pt x="0" y="2610447"/>
                  <a:pt x="116991" y="2464039"/>
                  <a:pt x="276947" y="2421074"/>
                </a:cubicBezTo>
                <a:lnTo>
                  <a:pt x="276947" y="783746"/>
                </a:lnTo>
                <a:lnTo>
                  <a:pt x="281758" y="783746"/>
                </a:lnTo>
                <a:cubicBezTo>
                  <a:pt x="307533" y="493124"/>
                  <a:pt x="502412" y="231983"/>
                  <a:pt x="801266" y="95774"/>
                </a:cubicBezTo>
                <a:cubicBezTo>
                  <a:pt x="1082323" y="-32324"/>
                  <a:pt x="1416727" y="-31901"/>
                  <a:pt x="1697364" y="96907"/>
                </a:cubicBezTo>
                <a:cubicBezTo>
                  <a:pt x="1994951" y="233494"/>
                  <a:pt x="2188714" y="494056"/>
                  <a:pt x="2214549" y="783746"/>
                </a:cubicBezTo>
                <a:lnTo>
                  <a:pt x="2219205" y="783746"/>
                </a:lnTo>
                <a:lnTo>
                  <a:pt x="2219205" y="1295162"/>
                </a:lnTo>
                <a:cubicBezTo>
                  <a:pt x="2327099" y="1309357"/>
                  <a:pt x="2432799" y="1344641"/>
                  <a:pt x="2530224" y="1400656"/>
                </a:cubicBezTo>
                <a:cubicBezTo>
                  <a:pt x="2794677" y="1552703"/>
                  <a:pt x="2957961" y="1834385"/>
                  <a:pt x="2958558" y="2139573"/>
                </a:cubicBezTo>
                <a:lnTo>
                  <a:pt x="2912782" y="2139663"/>
                </a:lnTo>
                <a:lnTo>
                  <a:pt x="2912782" y="2568172"/>
                </a:lnTo>
                <a:lnTo>
                  <a:pt x="2909478" y="2568172"/>
                </a:lnTo>
                <a:cubicBezTo>
                  <a:pt x="2913747" y="2652344"/>
                  <a:pt x="2908320" y="2768123"/>
                  <a:pt x="2836763" y="2808609"/>
                </a:cubicBezTo>
                <a:cubicBezTo>
                  <a:pt x="2754824" y="2874388"/>
                  <a:pt x="2704345" y="2914609"/>
                  <a:pt x="2599970" y="2983091"/>
                </a:cubicBezTo>
                <a:lnTo>
                  <a:pt x="2602250" y="2985811"/>
                </a:lnTo>
                <a:lnTo>
                  <a:pt x="2515466" y="3058559"/>
                </a:lnTo>
                <a:cubicBezTo>
                  <a:pt x="2517346" y="3093252"/>
                  <a:pt x="2505554" y="3128225"/>
                  <a:pt x="2481114" y="3156586"/>
                </a:cubicBezTo>
                <a:cubicBezTo>
                  <a:pt x="2454429" y="3187551"/>
                  <a:pt x="2417719" y="3204769"/>
                  <a:pt x="2379939" y="320757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40" name="Block Arc 11">
            <a:extLst>
              <a:ext uri="{FF2B5EF4-FFF2-40B4-BE49-F238E27FC236}">
                <a16:creationId xmlns:a16="http://schemas.microsoft.com/office/drawing/2014/main" xmlns="" id="{C660EA91-3D5C-49F7-9E8B-1E81CF4C2FD4}"/>
              </a:ext>
            </a:extLst>
          </p:cNvPr>
          <p:cNvSpPr/>
          <p:nvPr/>
        </p:nvSpPr>
        <p:spPr>
          <a:xfrm rot="10800000">
            <a:off x="6614789" y="3560896"/>
            <a:ext cx="217507" cy="353911"/>
          </a:xfrm>
          <a:custGeom>
            <a:avLst/>
            <a:gdLst/>
            <a:ahLst/>
            <a:cxnLst/>
            <a:rect l="l" t="t" r="r" b="b"/>
            <a:pathLst>
              <a:path w="3636337" h="7138182">
                <a:moveTo>
                  <a:pt x="1563551" y="3029061"/>
                </a:moveTo>
                <a:lnTo>
                  <a:pt x="1563551" y="1171769"/>
                </a:lnTo>
                <a:cubicBezTo>
                  <a:pt x="1444523" y="1201084"/>
                  <a:pt x="1330799" y="1254073"/>
                  <a:pt x="1228219" y="1328453"/>
                </a:cubicBezTo>
                <a:cubicBezTo>
                  <a:pt x="927220" y="1546705"/>
                  <a:pt x="771440" y="1913395"/>
                  <a:pt x="823311" y="2281559"/>
                </a:cubicBezTo>
                <a:cubicBezTo>
                  <a:pt x="886035" y="2761950"/>
                  <a:pt x="1181988" y="2923981"/>
                  <a:pt x="1563551" y="3029061"/>
                </a:cubicBezTo>
                <a:close/>
                <a:moveTo>
                  <a:pt x="2056123" y="5971053"/>
                </a:moveTo>
                <a:cubicBezTo>
                  <a:pt x="2180706" y="5941789"/>
                  <a:pt x="2300029" y="5887431"/>
                  <a:pt x="2407191" y="5809729"/>
                </a:cubicBezTo>
                <a:cubicBezTo>
                  <a:pt x="2708190" y="5591477"/>
                  <a:pt x="2863970" y="5224787"/>
                  <a:pt x="2812099" y="4856623"/>
                </a:cubicBezTo>
                <a:cubicBezTo>
                  <a:pt x="2712300" y="4365494"/>
                  <a:pt x="2419393" y="4148018"/>
                  <a:pt x="2056123" y="4007016"/>
                </a:cubicBezTo>
                <a:close/>
                <a:moveTo>
                  <a:pt x="2056123" y="7138182"/>
                </a:moveTo>
                <a:lnTo>
                  <a:pt x="1563551" y="7138182"/>
                </a:lnTo>
                <a:lnTo>
                  <a:pt x="1563551" y="6796553"/>
                </a:lnTo>
                <a:cubicBezTo>
                  <a:pt x="1376287" y="6771102"/>
                  <a:pt x="1191751" y="6715291"/>
                  <a:pt x="1016794" y="6629471"/>
                </a:cubicBezTo>
                <a:cubicBezTo>
                  <a:pt x="412303" y="6332946"/>
                  <a:pt x="21102" y="5726704"/>
                  <a:pt x="0" y="5053734"/>
                </a:cubicBezTo>
                <a:lnTo>
                  <a:pt x="813973" y="5028205"/>
                </a:lnTo>
                <a:cubicBezTo>
                  <a:pt x="825624" y="5399818"/>
                  <a:pt x="1041643" y="5734588"/>
                  <a:pt x="1375441" y="5898325"/>
                </a:cubicBezTo>
                <a:cubicBezTo>
                  <a:pt x="1436179" y="5928119"/>
                  <a:pt x="1499008" y="5951362"/>
                  <a:pt x="1563551" y="5965918"/>
                </a:cubicBezTo>
                <a:lnTo>
                  <a:pt x="1563551" y="3847635"/>
                </a:lnTo>
                <a:cubicBezTo>
                  <a:pt x="920238" y="3662345"/>
                  <a:pt x="233045" y="3450393"/>
                  <a:pt x="16852" y="2382091"/>
                </a:cubicBezTo>
                <a:cubicBezTo>
                  <a:pt x="-73403" y="1719933"/>
                  <a:pt x="208577" y="1061859"/>
                  <a:pt x="750173" y="669157"/>
                </a:cubicBezTo>
                <a:cubicBezTo>
                  <a:pt x="994931" y="491686"/>
                  <a:pt x="1274723" y="381458"/>
                  <a:pt x="1563551" y="341319"/>
                </a:cubicBezTo>
                <a:lnTo>
                  <a:pt x="1563551" y="0"/>
                </a:lnTo>
                <a:lnTo>
                  <a:pt x="2056123" y="0"/>
                </a:lnTo>
                <a:lnTo>
                  <a:pt x="2056123" y="339268"/>
                </a:lnTo>
                <a:cubicBezTo>
                  <a:pt x="2248752" y="363969"/>
                  <a:pt x="2438747" y="420481"/>
                  <a:pt x="2618616" y="508711"/>
                </a:cubicBezTo>
                <a:cubicBezTo>
                  <a:pt x="3223107" y="805237"/>
                  <a:pt x="3614308" y="1411478"/>
                  <a:pt x="3635410" y="2084448"/>
                </a:cubicBezTo>
                <a:lnTo>
                  <a:pt x="2821437" y="2109978"/>
                </a:lnTo>
                <a:cubicBezTo>
                  <a:pt x="2809786" y="1738364"/>
                  <a:pt x="2593767" y="1403594"/>
                  <a:pt x="2259969" y="1239857"/>
                </a:cubicBezTo>
                <a:cubicBezTo>
                  <a:pt x="2194243" y="1207617"/>
                  <a:pt x="2126069" y="1183046"/>
                  <a:pt x="2056123" y="1168235"/>
                </a:cubicBezTo>
                <a:lnTo>
                  <a:pt x="2056123" y="3150890"/>
                </a:lnTo>
                <a:cubicBezTo>
                  <a:pt x="2675271" y="3303511"/>
                  <a:pt x="3347939" y="3564428"/>
                  <a:pt x="3618512" y="4743007"/>
                </a:cubicBezTo>
                <a:cubicBezTo>
                  <a:pt x="3712448" y="5409725"/>
                  <a:pt x="3430336" y="6073786"/>
                  <a:pt x="2885237" y="6469025"/>
                </a:cubicBezTo>
                <a:cubicBezTo>
                  <a:pt x="2636047" y="6649712"/>
                  <a:pt x="2350538" y="6760700"/>
                  <a:pt x="2056123" y="6798748"/>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41" name="Rectangle 21">
            <a:extLst>
              <a:ext uri="{FF2B5EF4-FFF2-40B4-BE49-F238E27FC236}">
                <a16:creationId xmlns:a16="http://schemas.microsoft.com/office/drawing/2014/main" xmlns="" id="{795B8BEC-E87E-4695-93C7-4D5F3166598B}"/>
              </a:ext>
            </a:extLst>
          </p:cNvPr>
          <p:cNvSpPr/>
          <p:nvPr/>
        </p:nvSpPr>
        <p:spPr>
          <a:xfrm>
            <a:off x="5437664" y="3655251"/>
            <a:ext cx="343751" cy="192566"/>
          </a:xfrm>
          <a:custGeom>
            <a:avLst/>
            <a:gdLst/>
            <a:ahLst/>
            <a:cxnLst/>
            <a:rect l="l" t="t" r="r" b="b"/>
            <a:pathLst>
              <a:path w="4560938" h="2554996">
                <a:moveTo>
                  <a:pt x="2315585" y="1351978"/>
                </a:moveTo>
                <a:lnTo>
                  <a:pt x="2315585" y="1608128"/>
                </a:lnTo>
                <a:cubicBezTo>
                  <a:pt x="2332000" y="1604085"/>
                  <a:pt x="2347685" y="1596777"/>
                  <a:pt x="2361832" y="1586519"/>
                </a:cubicBezTo>
                <a:cubicBezTo>
                  <a:pt x="2403345" y="1556419"/>
                  <a:pt x="2424829" y="1505846"/>
                  <a:pt x="2417675" y="1455070"/>
                </a:cubicBezTo>
                <a:cubicBezTo>
                  <a:pt x="2409025" y="1388817"/>
                  <a:pt x="2368208" y="1366470"/>
                  <a:pt x="2315585" y="1351978"/>
                </a:cubicBezTo>
                <a:close/>
                <a:moveTo>
                  <a:pt x="3612086" y="989467"/>
                </a:moveTo>
                <a:cubicBezTo>
                  <a:pt x="3453010" y="989467"/>
                  <a:pt x="3324054" y="1118423"/>
                  <a:pt x="3324054" y="1277499"/>
                </a:cubicBezTo>
                <a:cubicBezTo>
                  <a:pt x="3324054" y="1436575"/>
                  <a:pt x="3453010" y="1565531"/>
                  <a:pt x="3612086" y="1565531"/>
                </a:cubicBezTo>
                <a:cubicBezTo>
                  <a:pt x="3771162" y="1565531"/>
                  <a:pt x="3900118" y="1436575"/>
                  <a:pt x="3900118" y="1277499"/>
                </a:cubicBezTo>
                <a:cubicBezTo>
                  <a:pt x="3900118" y="1118423"/>
                  <a:pt x="3771162" y="989467"/>
                  <a:pt x="3612086" y="989467"/>
                </a:cubicBezTo>
                <a:close/>
                <a:moveTo>
                  <a:pt x="948854" y="989467"/>
                </a:moveTo>
                <a:cubicBezTo>
                  <a:pt x="789778" y="989467"/>
                  <a:pt x="660822" y="1118423"/>
                  <a:pt x="660822" y="1277499"/>
                </a:cubicBezTo>
                <a:cubicBezTo>
                  <a:pt x="660822" y="1436575"/>
                  <a:pt x="789778" y="1565531"/>
                  <a:pt x="948854" y="1565531"/>
                </a:cubicBezTo>
                <a:cubicBezTo>
                  <a:pt x="1107930" y="1565531"/>
                  <a:pt x="1236886" y="1436575"/>
                  <a:pt x="1236886" y="1277499"/>
                </a:cubicBezTo>
                <a:cubicBezTo>
                  <a:pt x="1236886" y="1118423"/>
                  <a:pt x="1107930" y="989467"/>
                  <a:pt x="948854" y="989467"/>
                </a:cubicBezTo>
                <a:close/>
                <a:moveTo>
                  <a:pt x="2247651" y="946230"/>
                </a:moveTo>
                <a:cubicBezTo>
                  <a:pt x="2230469" y="950266"/>
                  <a:pt x="2214012" y="957763"/>
                  <a:pt x="2199233" y="968479"/>
                </a:cubicBezTo>
                <a:cubicBezTo>
                  <a:pt x="2157721" y="998579"/>
                  <a:pt x="2136236" y="1049152"/>
                  <a:pt x="2143390" y="1099928"/>
                </a:cubicBezTo>
                <a:cubicBezTo>
                  <a:pt x="2157154" y="1167662"/>
                  <a:pt x="2197550" y="1197656"/>
                  <a:pt x="2247651" y="1217102"/>
                </a:cubicBezTo>
                <a:close/>
                <a:moveTo>
                  <a:pt x="2247651" y="785264"/>
                </a:moveTo>
                <a:lnTo>
                  <a:pt x="2315585" y="785264"/>
                </a:lnTo>
                <a:lnTo>
                  <a:pt x="2315585" y="832380"/>
                </a:lnTo>
                <a:cubicBezTo>
                  <a:pt x="2341411" y="835890"/>
                  <a:pt x="2366862" y="843587"/>
                  <a:pt x="2390991" y="855423"/>
                </a:cubicBezTo>
                <a:cubicBezTo>
                  <a:pt x="2474360" y="896319"/>
                  <a:pt x="2528313" y="979930"/>
                  <a:pt x="2531223" y="1072743"/>
                </a:cubicBezTo>
                <a:lnTo>
                  <a:pt x="2418963" y="1076264"/>
                </a:lnTo>
                <a:cubicBezTo>
                  <a:pt x="2417356" y="1025012"/>
                  <a:pt x="2387564" y="978842"/>
                  <a:pt x="2341528" y="956260"/>
                </a:cubicBezTo>
                <a:cubicBezTo>
                  <a:pt x="2333151" y="952151"/>
                  <a:pt x="2324486" y="948946"/>
                  <a:pt x="2315585" y="946938"/>
                </a:cubicBezTo>
                <a:lnTo>
                  <a:pt x="2315585" y="1239083"/>
                </a:lnTo>
                <a:cubicBezTo>
                  <a:pt x="2404308" y="1264638"/>
                  <a:pt x="2499083" y="1293869"/>
                  <a:pt x="2528899" y="1441205"/>
                </a:cubicBezTo>
                <a:cubicBezTo>
                  <a:pt x="2541347" y="1532528"/>
                  <a:pt x="2502457" y="1623287"/>
                  <a:pt x="2427762" y="1677447"/>
                </a:cubicBezTo>
                <a:cubicBezTo>
                  <a:pt x="2394006" y="1701923"/>
                  <a:pt x="2355419" y="1717125"/>
                  <a:pt x="2315585" y="1722661"/>
                </a:cubicBezTo>
                <a:lnTo>
                  <a:pt x="2315585" y="1769734"/>
                </a:lnTo>
                <a:lnTo>
                  <a:pt x="2247651" y="1769734"/>
                </a:lnTo>
                <a:lnTo>
                  <a:pt x="2247651" y="1722944"/>
                </a:lnTo>
                <a:cubicBezTo>
                  <a:pt x="2221084" y="1719537"/>
                  <a:pt x="2194881" y="1711743"/>
                  <a:pt x="2170074" y="1699575"/>
                </a:cubicBezTo>
                <a:cubicBezTo>
                  <a:pt x="2086705" y="1658679"/>
                  <a:pt x="2032752" y="1575069"/>
                  <a:pt x="2029842" y="1482255"/>
                </a:cubicBezTo>
                <a:lnTo>
                  <a:pt x="2142102" y="1478734"/>
                </a:lnTo>
                <a:cubicBezTo>
                  <a:pt x="2143709" y="1529986"/>
                  <a:pt x="2173501" y="1576156"/>
                  <a:pt x="2219537" y="1598738"/>
                </a:cubicBezTo>
                <a:cubicBezTo>
                  <a:pt x="2228602" y="1603184"/>
                  <a:pt x="2238004" y="1606573"/>
                  <a:pt x="2247651" y="1608616"/>
                </a:cubicBezTo>
                <a:lnTo>
                  <a:pt x="2247651" y="1335176"/>
                </a:lnTo>
                <a:cubicBezTo>
                  <a:pt x="2162261" y="1314127"/>
                  <a:pt x="2069489" y="1278142"/>
                  <a:pt x="2032173" y="1115597"/>
                </a:cubicBezTo>
                <a:cubicBezTo>
                  <a:pt x="2019217" y="1023646"/>
                  <a:pt x="2058125" y="932061"/>
                  <a:pt x="2133303" y="877552"/>
                </a:cubicBezTo>
                <a:cubicBezTo>
                  <a:pt x="2167670" y="852632"/>
                  <a:pt x="2207046" y="837325"/>
                  <a:pt x="2247651" y="832077"/>
                </a:cubicBezTo>
                <a:close/>
                <a:moveTo>
                  <a:pt x="2280470" y="617534"/>
                </a:moveTo>
                <a:cubicBezTo>
                  <a:pt x="1915981" y="617534"/>
                  <a:pt x="1620504" y="913011"/>
                  <a:pt x="1620504" y="1277500"/>
                </a:cubicBezTo>
                <a:cubicBezTo>
                  <a:pt x="1620504" y="1641989"/>
                  <a:pt x="1915981" y="1937466"/>
                  <a:pt x="2280470" y="1937466"/>
                </a:cubicBezTo>
                <a:cubicBezTo>
                  <a:pt x="2644959" y="1937466"/>
                  <a:pt x="2940436" y="1641989"/>
                  <a:pt x="2940436" y="1277500"/>
                </a:cubicBezTo>
                <a:cubicBezTo>
                  <a:pt x="2940436" y="913011"/>
                  <a:pt x="2644959" y="617534"/>
                  <a:pt x="2280470" y="617534"/>
                </a:cubicBezTo>
                <a:close/>
                <a:moveTo>
                  <a:pt x="284505" y="265281"/>
                </a:moveTo>
                <a:lnTo>
                  <a:pt x="4276434" y="265281"/>
                </a:lnTo>
                <a:lnTo>
                  <a:pt x="4276434" y="2289716"/>
                </a:lnTo>
                <a:lnTo>
                  <a:pt x="284505" y="2289716"/>
                </a:lnTo>
                <a:close/>
                <a:moveTo>
                  <a:pt x="180344" y="148161"/>
                </a:moveTo>
                <a:lnTo>
                  <a:pt x="180344" y="2406836"/>
                </a:lnTo>
                <a:lnTo>
                  <a:pt x="4380595" y="2406836"/>
                </a:lnTo>
                <a:lnTo>
                  <a:pt x="4380595" y="148161"/>
                </a:lnTo>
                <a:close/>
                <a:moveTo>
                  <a:pt x="0" y="0"/>
                </a:moveTo>
                <a:lnTo>
                  <a:pt x="4560938" y="0"/>
                </a:lnTo>
                <a:lnTo>
                  <a:pt x="4560938" y="2554996"/>
                </a:lnTo>
                <a:lnTo>
                  <a:pt x="0" y="255499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2" name="Round Same Side Corner Rectangle 8">
            <a:extLst>
              <a:ext uri="{FF2B5EF4-FFF2-40B4-BE49-F238E27FC236}">
                <a16:creationId xmlns:a16="http://schemas.microsoft.com/office/drawing/2014/main" xmlns="" id="{5F6800AB-84C3-4BA6-8C67-1AF6A4E7D31D}"/>
              </a:ext>
            </a:extLst>
          </p:cNvPr>
          <p:cNvSpPr/>
          <p:nvPr/>
        </p:nvSpPr>
        <p:spPr>
          <a:xfrm>
            <a:off x="8212501" y="3588603"/>
            <a:ext cx="354992" cy="355536"/>
          </a:xfrm>
          <a:custGeom>
            <a:avLst/>
            <a:gdLst/>
            <a:ahLst/>
            <a:cxnLst/>
            <a:rect l="l" t="t" r="r" b="b"/>
            <a:pathLst>
              <a:path w="3197597" h="3202496">
                <a:moveTo>
                  <a:pt x="601421" y="1611393"/>
                </a:moveTo>
                <a:lnTo>
                  <a:pt x="2596176" y="1611393"/>
                </a:lnTo>
                <a:cubicBezTo>
                  <a:pt x="2928331" y="1611393"/>
                  <a:pt x="3197594" y="1880656"/>
                  <a:pt x="3197594" y="2212811"/>
                </a:cubicBezTo>
                <a:lnTo>
                  <a:pt x="3197594" y="2776360"/>
                </a:lnTo>
                <a:lnTo>
                  <a:pt x="3197597" y="2776360"/>
                </a:lnTo>
                <a:lnTo>
                  <a:pt x="3197597" y="2914824"/>
                </a:lnTo>
                <a:lnTo>
                  <a:pt x="3197198" y="2914824"/>
                </a:lnTo>
                <a:lnTo>
                  <a:pt x="3197198" y="3202496"/>
                </a:lnTo>
                <a:lnTo>
                  <a:pt x="398" y="3202496"/>
                </a:lnTo>
                <a:lnTo>
                  <a:pt x="398" y="2914824"/>
                </a:lnTo>
                <a:lnTo>
                  <a:pt x="0" y="2914824"/>
                </a:lnTo>
                <a:lnTo>
                  <a:pt x="0" y="2212811"/>
                </a:lnTo>
                <a:cubicBezTo>
                  <a:pt x="0" y="1880656"/>
                  <a:pt x="269266" y="1611393"/>
                  <a:pt x="601421" y="1611393"/>
                </a:cubicBezTo>
                <a:close/>
                <a:moveTo>
                  <a:pt x="1598801" y="0"/>
                </a:moveTo>
                <a:cubicBezTo>
                  <a:pt x="1998649" y="0"/>
                  <a:pt x="2322791" y="324142"/>
                  <a:pt x="2322791" y="723993"/>
                </a:cubicBezTo>
                <a:cubicBezTo>
                  <a:pt x="2322791" y="1123843"/>
                  <a:pt x="1998649" y="1447985"/>
                  <a:pt x="1598801" y="1447985"/>
                </a:cubicBezTo>
                <a:cubicBezTo>
                  <a:pt x="1198951" y="1447985"/>
                  <a:pt x="874809" y="1123843"/>
                  <a:pt x="874809" y="723993"/>
                </a:cubicBezTo>
                <a:cubicBezTo>
                  <a:pt x="874809" y="324142"/>
                  <a:pt x="1198951" y="0"/>
                  <a:pt x="1598801"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3" name="Rounded Rectangle 51">
            <a:extLst>
              <a:ext uri="{FF2B5EF4-FFF2-40B4-BE49-F238E27FC236}">
                <a16:creationId xmlns:a16="http://schemas.microsoft.com/office/drawing/2014/main" xmlns="" id="{A0F85B75-1FBE-4236-A8C6-4319AF4EFA3E}"/>
              </a:ext>
            </a:extLst>
          </p:cNvPr>
          <p:cNvSpPr/>
          <p:nvPr/>
        </p:nvSpPr>
        <p:spPr>
          <a:xfrm rot="16200000" flipH="1">
            <a:off x="7112464" y="4219259"/>
            <a:ext cx="367987" cy="346556"/>
          </a:xfrm>
          <a:custGeom>
            <a:avLst/>
            <a:gdLst/>
            <a:ahLst/>
            <a:cxnLst/>
            <a:rect l="l" t="t" r="r" b="b"/>
            <a:pathLst>
              <a:path w="2928608" h="2758049">
                <a:moveTo>
                  <a:pt x="2797052" y="1199936"/>
                </a:moveTo>
                <a:lnTo>
                  <a:pt x="2797052" y="1541978"/>
                </a:lnTo>
                <a:cubicBezTo>
                  <a:pt x="2797052" y="1578306"/>
                  <a:pt x="2826502" y="1607756"/>
                  <a:pt x="2862830" y="1607756"/>
                </a:cubicBezTo>
                <a:lnTo>
                  <a:pt x="2862830" y="1607755"/>
                </a:lnTo>
                <a:cubicBezTo>
                  <a:pt x="2899158" y="1607755"/>
                  <a:pt x="2928608" y="1578305"/>
                  <a:pt x="2928608" y="1541977"/>
                </a:cubicBezTo>
                <a:lnTo>
                  <a:pt x="2928607" y="1199936"/>
                </a:lnTo>
                <a:cubicBezTo>
                  <a:pt x="2928607" y="1163608"/>
                  <a:pt x="2899158" y="1134159"/>
                  <a:pt x="2862830" y="1134158"/>
                </a:cubicBezTo>
                <a:cubicBezTo>
                  <a:pt x="2826502" y="1134159"/>
                  <a:pt x="2797052" y="1163608"/>
                  <a:pt x="2797052" y="1199936"/>
                </a:cubicBezTo>
                <a:close/>
                <a:moveTo>
                  <a:pt x="2593193" y="1147315"/>
                </a:moveTo>
                <a:lnTo>
                  <a:pt x="2593193" y="1594601"/>
                </a:lnTo>
                <a:cubicBezTo>
                  <a:pt x="2593193" y="1630929"/>
                  <a:pt x="2622643" y="1660379"/>
                  <a:pt x="2658971" y="1660379"/>
                </a:cubicBezTo>
                <a:lnTo>
                  <a:pt x="2658971" y="1660378"/>
                </a:lnTo>
                <a:cubicBezTo>
                  <a:pt x="2695299" y="1660378"/>
                  <a:pt x="2724749" y="1630928"/>
                  <a:pt x="2724749" y="1594600"/>
                </a:cubicBezTo>
                <a:lnTo>
                  <a:pt x="2724748" y="1147315"/>
                </a:lnTo>
                <a:cubicBezTo>
                  <a:pt x="2724748" y="1110987"/>
                  <a:pt x="2695299" y="1081538"/>
                  <a:pt x="2658971" y="1081537"/>
                </a:cubicBezTo>
                <a:cubicBezTo>
                  <a:pt x="2622643" y="1081538"/>
                  <a:pt x="2593193" y="1110987"/>
                  <a:pt x="2593193" y="1147315"/>
                </a:cubicBezTo>
                <a:close/>
                <a:moveTo>
                  <a:pt x="2389334" y="1121004"/>
                </a:moveTo>
                <a:lnTo>
                  <a:pt x="2389334" y="1620912"/>
                </a:lnTo>
                <a:cubicBezTo>
                  <a:pt x="2389334" y="1657240"/>
                  <a:pt x="2418784" y="1686690"/>
                  <a:pt x="2455112" y="1686690"/>
                </a:cubicBezTo>
                <a:lnTo>
                  <a:pt x="2455112" y="1686689"/>
                </a:lnTo>
                <a:cubicBezTo>
                  <a:pt x="2491440" y="1686689"/>
                  <a:pt x="2520890" y="1657239"/>
                  <a:pt x="2520890" y="1620911"/>
                </a:cubicBezTo>
                <a:lnTo>
                  <a:pt x="2520889" y="1121004"/>
                </a:lnTo>
                <a:cubicBezTo>
                  <a:pt x="2520889" y="1084676"/>
                  <a:pt x="2491440" y="1055227"/>
                  <a:pt x="2455112" y="1055226"/>
                </a:cubicBezTo>
                <a:cubicBezTo>
                  <a:pt x="2418784" y="1055227"/>
                  <a:pt x="2389334" y="1084676"/>
                  <a:pt x="2389334" y="1121004"/>
                </a:cubicBezTo>
                <a:close/>
                <a:moveTo>
                  <a:pt x="1314382" y="1247024"/>
                </a:moveTo>
                <a:cubicBezTo>
                  <a:pt x="1314381" y="1225915"/>
                  <a:pt x="1331494" y="1208803"/>
                  <a:pt x="1352603" y="1208803"/>
                </a:cubicBezTo>
                <a:lnTo>
                  <a:pt x="1410313" y="1208803"/>
                </a:lnTo>
                <a:lnTo>
                  <a:pt x="1410313" y="1146778"/>
                </a:lnTo>
                <a:cubicBezTo>
                  <a:pt x="1410313" y="1145599"/>
                  <a:pt x="1410393" y="1144438"/>
                  <a:pt x="1411688" y="1143457"/>
                </a:cubicBezTo>
                <a:lnTo>
                  <a:pt x="1408531" y="1133444"/>
                </a:lnTo>
                <a:cubicBezTo>
                  <a:pt x="1410371" y="1112415"/>
                  <a:pt x="1428909" y="1096860"/>
                  <a:pt x="1449938" y="1098699"/>
                </a:cubicBezTo>
                <a:lnTo>
                  <a:pt x="2236821" y="1167543"/>
                </a:lnTo>
                <a:cubicBezTo>
                  <a:pt x="2257849" y="1169383"/>
                  <a:pt x="2273405" y="1187920"/>
                  <a:pt x="2271565" y="1208950"/>
                </a:cubicBezTo>
                <a:cubicBezTo>
                  <a:pt x="2269725" y="1229978"/>
                  <a:pt x="2251187" y="1245533"/>
                  <a:pt x="2230159" y="1243693"/>
                </a:cubicBezTo>
                <a:cubicBezTo>
                  <a:pt x="1973864" y="1221271"/>
                  <a:pt x="1717570" y="1198849"/>
                  <a:pt x="1461275" y="1176426"/>
                </a:cubicBezTo>
                <a:lnTo>
                  <a:pt x="1461274" y="1208803"/>
                </a:lnTo>
                <a:lnTo>
                  <a:pt x="1518985" y="1208803"/>
                </a:lnTo>
                <a:cubicBezTo>
                  <a:pt x="1540095" y="1208802"/>
                  <a:pt x="1557205" y="1225915"/>
                  <a:pt x="1557206" y="1247025"/>
                </a:cubicBezTo>
                <a:lnTo>
                  <a:pt x="1557207" y="1247023"/>
                </a:lnTo>
                <a:cubicBezTo>
                  <a:pt x="1557207" y="1268132"/>
                  <a:pt x="1540095" y="1285244"/>
                  <a:pt x="1518986" y="1285244"/>
                </a:cubicBezTo>
                <a:cubicBezTo>
                  <a:pt x="1499749" y="1285244"/>
                  <a:pt x="1480511" y="1285243"/>
                  <a:pt x="1461275" y="1285244"/>
                </a:cubicBezTo>
                <a:lnTo>
                  <a:pt x="1461275" y="1337600"/>
                </a:lnTo>
                <a:lnTo>
                  <a:pt x="1518985" y="1337600"/>
                </a:lnTo>
                <a:cubicBezTo>
                  <a:pt x="1540095" y="1337600"/>
                  <a:pt x="1557206" y="1354713"/>
                  <a:pt x="1557206" y="1375821"/>
                </a:cubicBezTo>
                <a:lnTo>
                  <a:pt x="1557207" y="1375820"/>
                </a:lnTo>
                <a:cubicBezTo>
                  <a:pt x="1557206" y="1396928"/>
                  <a:pt x="1540095" y="1414041"/>
                  <a:pt x="1518986" y="1414041"/>
                </a:cubicBezTo>
                <a:cubicBezTo>
                  <a:pt x="1499750" y="1414041"/>
                  <a:pt x="1480511" y="1414041"/>
                  <a:pt x="1461275" y="1414042"/>
                </a:cubicBezTo>
                <a:lnTo>
                  <a:pt x="1461275" y="1466398"/>
                </a:lnTo>
                <a:lnTo>
                  <a:pt x="1518985" y="1466398"/>
                </a:lnTo>
                <a:cubicBezTo>
                  <a:pt x="1540095" y="1466398"/>
                  <a:pt x="1557206" y="1483509"/>
                  <a:pt x="1557206" y="1504618"/>
                </a:cubicBezTo>
                <a:lnTo>
                  <a:pt x="1557207" y="1504619"/>
                </a:lnTo>
                <a:cubicBezTo>
                  <a:pt x="1557207" y="1525727"/>
                  <a:pt x="1540094" y="1542838"/>
                  <a:pt x="1518986" y="1542839"/>
                </a:cubicBezTo>
                <a:cubicBezTo>
                  <a:pt x="1499749" y="1542839"/>
                  <a:pt x="1480511" y="1542838"/>
                  <a:pt x="1461275" y="1542839"/>
                </a:cubicBezTo>
                <a:lnTo>
                  <a:pt x="1461274" y="1575412"/>
                </a:lnTo>
                <a:lnTo>
                  <a:pt x="2226550" y="1494978"/>
                </a:lnTo>
                <a:cubicBezTo>
                  <a:pt x="2247542" y="1492772"/>
                  <a:pt x="2266350" y="1508001"/>
                  <a:pt x="2268556" y="1528995"/>
                </a:cubicBezTo>
                <a:cubicBezTo>
                  <a:pt x="2270763" y="1549988"/>
                  <a:pt x="2255534" y="1568794"/>
                  <a:pt x="2234542" y="1571000"/>
                </a:cubicBezTo>
                <a:cubicBezTo>
                  <a:pt x="1972686" y="1598522"/>
                  <a:pt x="1710833" y="1626046"/>
                  <a:pt x="1448978" y="1653567"/>
                </a:cubicBezTo>
                <a:cubicBezTo>
                  <a:pt x="1427984" y="1655774"/>
                  <a:pt x="1409178" y="1640544"/>
                  <a:pt x="1406971" y="1619551"/>
                </a:cubicBezTo>
                <a:cubicBezTo>
                  <a:pt x="1406474" y="1614827"/>
                  <a:pt x="1406862" y="1610214"/>
                  <a:pt x="1410805" y="1606610"/>
                </a:cubicBezTo>
                <a:lnTo>
                  <a:pt x="1410312" y="1605422"/>
                </a:lnTo>
                <a:lnTo>
                  <a:pt x="1410312" y="1542839"/>
                </a:lnTo>
                <a:lnTo>
                  <a:pt x="1352603" y="1542841"/>
                </a:lnTo>
                <a:cubicBezTo>
                  <a:pt x="1331494" y="1542841"/>
                  <a:pt x="1314382" y="1525729"/>
                  <a:pt x="1314382" y="1504619"/>
                </a:cubicBezTo>
                <a:cubicBezTo>
                  <a:pt x="1314382" y="1483510"/>
                  <a:pt x="1331493" y="1466397"/>
                  <a:pt x="1352603" y="1466398"/>
                </a:cubicBezTo>
                <a:lnTo>
                  <a:pt x="1410312" y="1466398"/>
                </a:lnTo>
                <a:lnTo>
                  <a:pt x="1410313" y="1414042"/>
                </a:lnTo>
                <a:lnTo>
                  <a:pt x="1352603" y="1414042"/>
                </a:lnTo>
                <a:cubicBezTo>
                  <a:pt x="1331494" y="1414041"/>
                  <a:pt x="1314383" y="1396930"/>
                  <a:pt x="1314382" y="1375820"/>
                </a:cubicBezTo>
                <a:cubicBezTo>
                  <a:pt x="1314383" y="1354713"/>
                  <a:pt x="1331494" y="1337600"/>
                  <a:pt x="1352603" y="1337601"/>
                </a:cubicBezTo>
                <a:lnTo>
                  <a:pt x="1410312" y="1337600"/>
                </a:lnTo>
                <a:lnTo>
                  <a:pt x="1410312" y="1285244"/>
                </a:lnTo>
                <a:lnTo>
                  <a:pt x="1352603" y="1285244"/>
                </a:lnTo>
                <a:cubicBezTo>
                  <a:pt x="1331494" y="1285244"/>
                  <a:pt x="1314381" y="1268133"/>
                  <a:pt x="1314382" y="1247024"/>
                </a:cubicBezTo>
                <a:close/>
                <a:moveTo>
                  <a:pt x="1171967" y="72000"/>
                </a:moveTo>
                <a:lnTo>
                  <a:pt x="1171967" y="288000"/>
                </a:lnTo>
                <a:cubicBezTo>
                  <a:pt x="1171967" y="327765"/>
                  <a:pt x="1204202" y="360000"/>
                  <a:pt x="1243967" y="360000"/>
                </a:cubicBezTo>
                <a:cubicBezTo>
                  <a:pt x="1283732" y="360000"/>
                  <a:pt x="1315967" y="327765"/>
                  <a:pt x="1315967" y="288000"/>
                </a:cubicBezTo>
                <a:lnTo>
                  <a:pt x="1315967" y="72000"/>
                </a:lnTo>
                <a:cubicBezTo>
                  <a:pt x="1315967" y="32235"/>
                  <a:pt x="1283732" y="0"/>
                  <a:pt x="1243967" y="0"/>
                </a:cubicBezTo>
                <a:cubicBezTo>
                  <a:pt x="1204202" y="0"/>
                  <a:pt x="1171967" y="32235"/>
                  <a:pt x="1171967" y="72000"/>
                </a:cubicBezTo>
                <a:close/>
                <a:moveTo>
                  <a:pt x="1171966" y="2470049"/>
                </a:moveTo>
                <a:lnTo>
                  <a:pt x="1171966" y="2686049"/>
                </a:lnTo>
                <a:cubicBezTo>
                  <a:pt x="1171966" y="2725814"/>
                  <a:pt x="1204201" y="2758049"/>
                  <a:pt x="1243966" y="2758049"/>
                </a:cubicBezTo>
                <a:cubicBezTo>
                  <a:pt x="1283731" y="2758049"/>
                  <a:pt x="1315966" y="2725814"/>
                  <a:pt x="1315966" y="2686049"/>
                </a:cubicBezTo>
                <a:lnTo>
                  <a:pt x="1315966" y="2470049"/>
                </a:lnTo>
                <a:cubicBezTo>
                  <a:pt x="1315966" y="2430284"/>
                  <a:pt x="1283731" y="2398049"/>
                  <a:pt x="1243966" y="2398049"/>
                </a:cubicBezTo>
                <a:cubicBezTo>
                  <a:pt x="1204201" y="2398049"/>
                  <a:pt x="1171966" y="2430284"/>
                  <a:pt x="1171966" y="2470049"/>
                </a:cubicBezTo>
                <a:close/>
                <a:moveTo>
                  <a:pt x="515345" y="1370958"/>
                </a:moveTo>
                <a:cubicBezTo>
                  <a:pt x="515344" y="1558300"/>
                  <a:pt x="586814" y="1745642"/>
                  <a:pt x="729750" y="1888579"/>
                </a:cubicBezTo>
                <a:cubicBezTo>
                  <a:pt x="1015625" y="2174454"/>
                  <a:pt x="1479119" y="2174454"/>
                  <a:pt x="1764994" y="1888580"/>
                </a:cubicBezTo>
                <a:lnTo>
                  <a:pt x="1940572" y="1713001"/>
                </a:lnTo>
                <a:lnTo>
                  <a:pt x="2136413" y="1713002"/>
                </a:lnTo>
                <a:cubicBezTo>
                  <a:pt x="2215124" y="1713001"/>
                  <a:pt x="2278929" y="1649195"/>
                  <a:pt x="2278929" y="1570486"/>
                </a:cubicBezTo>
                <a:lnTo>
                  <a:pt x="2278929" y="1374645"/>
                </a:lnTo>
                <a:lnTo>
                  <a:pt x="2282614" y="1370959"/>
                </a:lnTo>
                <a:lnTo>
                  <a:pt x="2278929" y="1367272"/>
                </a:lnTo>
                <a:lnTo>
                  <a:pt x="2278929" y="1171432"/>
                </a:lnTo>
                <a:cubicBezTo>
                  <a:pt x="2278929" y="1092722"/>
                  <a:pt x="2215123" y="1028916"/>
                  <a:pt x="2136413" y="1028916"/>
                </a:cubicBezTo>
                <a:lnTo>
                  <a:pt x="1940571" y="1028916"/>
                </a:lnTo>
                <a:cubicBezTo>
                  <a:pt x="1882045" y="970390"/>
                  <a:pt x="1823519" y="911862"/>
                  <a:pt x="1764993" y="853336"/>
                </a:cubicBezTo>
                <a:cubicBezTo>
                  <a:pt x="1479118" y="567461"/>
                  <a:pt x="1015625" y="567462"/>
                  <a:pt x="729750" y="853336"/>
                </a:cubicBezTo>
                <a:cubicBezTo>
                  <a:pt x="586813" y="996273"/>
                  <a:pt x="515344" y="1183616"/>
                  <a:pt x="515345" y="1370958"/>
                </a:cubicBezTo>
                <a:close/>
                <a:moveTo>
                  <a:pt x="388776" y="2386770"/>
                </a:moveTo>
                <a:cubicBezTo>
                  <a:pt x="388776" y="2405196"/>
                  <a:pt x="395805" y="2423622"/>
                  <a:pt x="409865" y="2437681"/>
                </a:cubicBezTo>
                <a:cubicBezTo>
                  <a:pt x="437983" y="2465800"/>
                  <a:pt x="483570" y="2465800"/>
                  <a:pt x="511688" y="2437681"/>
                </a:cubicBezTo>
                <a:lnTo>
                  <a:pt x="664423" y="2284946"/>
                </a:lnTo>
                <a:cubicBezTo>
                  <a:pt x="692541" y="2256828"/>
                  <a:pt x="692541" y="2211241"/>
                  <a:pt x="664423" y="2183123"/>
                </a:cubicBezTo>
                <a:cubicBezTo>
                  <a:pt x="636305" y="2155005"/>
                  <a:pt x="590718" y="2155005"/>
                  <a:pt x="562599" y="2183123"/>
                </a:cubicBezTo>
                <a:lnTo>
                  <a:pt x="409865" y="2335858"/>
                </a:lnTo>
                <a:cubicBezTo>
                  <a:pt x="395805" y="2349917"/>
                  <a:pt x="388776" y="2368343"/>
                  <a:pt x="388776" y="2386770"/>
                </a:cubicBezTo>
                <a:close/>
                <a:moveTo>
                  <a:pt x="388776" y="365689"/>
                </a:moveTo>
                <a:cubicBezTo>
                  <a:pt x="388776" y="384115"/>
                  <a:pt x="395805" y="402541"/>
                  <a:pt x="409865" y="416600"/>
                </a:cubicBezTo>
                <a:lnTo>
                  <a:pt x="562599" y="569335"/>
                </a:lnTo>
                <a:cubicBezTo>
                  <a:pt x="590718" y="597454"/>
                  <a:pt x="636305" y="597454"/>
                  <a:pt x="664423" y="569335"/>
                </a:cubicBezTo>
                <a:cubicBezTo>
                  <a:pt x="692541" y="541217"/>
                  <a:pt x="692541" y="495630"/>
                  <a:pt x="664423" y="467512"/>
                </a:cubicBezTo>
                <a:lnTo>
                  <a:pt x="511688" y="314777"/>
                </a:lnTo>
                <a:cubicBezTo>
                  <a:pt x="483570" y="286659"/>
                  <a:pt x="437983" y="286659"/>
                  <a:pt x="409865" y="314777"/>
                </a:cubicBezTo>
                <a:cubicBezTo>
                  <a:pt x="395805" y="328836"/>
                  <a:pt x="388776" y="347262"/>
                  <a:pt x="388776" y="365689"/>
                </a:cubicBezTo>
                <a:close/>
                <a:moveTo>
                  <a:pt x="0" y="1379024"/>
                </a:moveTo>
                <a:cubicBezTo>
                  <a:pt x="0" y="1418789"/>
                  <a:pt x="32235" y="1451024"/>
                  <a:pt x="72000" y="1451024"/>
                </a:cubicBezTo>
                <a:lnTo>
                  <a:pt x="288000" y="1451024"/>
                </a:lnTo>
                <a:cubicBezTo>
                  <a:pt x="327765" y="1451024"/>
                  <a:pt x="360000" y="1418789"/>
                  <a:pt x="360000" y="1379024"/>
                </a:cubicBezTo>
                <a:cubicBezTo>
                  <a:pt x="360000" y="1339259"/>
                  <a:pt x="327765" y="1307024"/>
                  <a:pt x="288000" y="1307024"/>
                </a:cubicBezTo>
                <a:lnTo>
                  <a:pt x="72000" y="1307024"/>
                </a:lnTo>
                <a:cubicBezTo>
                  <a:pt x="32235" y="1307024"/>
                  <a:pt x="0" y="1339259"/>
                  <a:pt x="0" y="137902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44" name="Isosceles Triangle 5">
            <a:extLst>
              <a:ext uri="{FF2B5EF4-FFF2-40B4-BE49-F238E27FC236}">
                <a16:creationId xmlns:a16="http://schemas.microsoft.com/office/drawing/2014/main" xmlns="" id="{B2BDDF8C-8D2C-4698-9A6D-DBB60BD48C3A}"/>
              </a:ext>
            </a:extLst>
          </p:cNvPr>
          <p:cNvSpPr>
            <a:spLocks noChangeAspect="1"/>
          </p:cNvSpPr>
          <p:nvPr/>
        </p:nvSpPr>
        <p:spPr>
          <a:xfrm>
            <a:off x="6060854" y="3614352"/>
            <a:ext cx="274662" cy="274365"/>
          </a:xfrm>
          <a:custGeom>
            <a:avLst/>
            <a:gdLst/>
            <a:ahLst/>
            <a:cxnLst/>
            <a:rect l="l" t="t" r="r" b="b"/>
            <a:pathLst>
              <a:path w="3229104" h="3225610">
                <a:moveTo>
                  <a:pt x="2311104" y="907633"/>
                </a:moveTo>
                <a:lnTo>
                  <a:pt x="3229104" y="907633"/>
                </a:lnTo>
                <a:lnTo>
                  <a:pt x="1769979" y="3097491"/>
                </a:lnTo>
                <a:close/>
                <a:moveTo>
                  <a:pt x="823" y="907633"/>
                </a:moveTo>
                <a:lnTo>
                  <a:pt x="918823" y="907633"/>
                </a:lnTo>
                <a:lnTo>
                  <a:pt x="1498048" y="3135591"/>
                </a:lnTo>
                <a:close/>
                <a:moveTo>
                  <a:pt x="1036980" y="907632"/>
                </a:moveTo>
                <a:lnTo>
                  <a:pt x="2192122" y="907632"/>
                </a:lnTo>
                <a:lnTo>
                  <a:pt x="1614551" y="3225610"/>
                </a:lnTo>
                <a:close/>
                <a:moveTo>
                  <a:pt x="2769693" y="0"/>
                </a:moveTo>
                <a:lnTo>
                  <a:pt x="3229104" y="792088"/>
                </a:lnTo>
                <a:lnTo>
                  <a:pt x="2310282" y="792088"/>
                </a:lnTo>
                <a:close/>
                <a:moveTo>
                  <a:pt x="1732713" y="0"/>
                </a:moveTo>
                <a:lnTo>
                  <a:pt x="2651535" y="0"/>
                </a:lnTo>
                <a:lnTo>
                  <a:pt x="2192124" y="792088"/>
                </a:lnTo>
                <a:close/>
                <a:moveTo>
                  <a:pt x="1614553" y="0"/>
                </a:moveTo>
                <a:lnTo>
                  <a:pt x="2073964" y="792088"/>
                </a:lnTo>
                <a:lnTo>
                  <a:pt x="1155142" y="792088"/>
                </a:lnTo>
                <a:close/>
                <a:moveTo>
                  <a:pt x="577571" y="0"/>
                </a:moveTo>
                <a:lnTo>
                  <a:pt x="1496393" y="0"/>
                </a:lnTo>
                <a:lnTo>
                  <a:pt x="1036982" y="792088"/>
                </a:lnTo>
                <a:close/>
                <a:moveTo>
                  <a:pt x="459411" y="0"/>
                </a:moveTo>
                <a:lnTo>
                  <a:pt x="918822" y="792088"/>
                </a:lnTo>
                <a:lnTo>
                  <a:pt x="0" y="79208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5" name="Trapezoid 22">
            <a:extLst>
              <a:ext uri="{FF2B5EF4-FFF2-40B4-BE49-F238E27FC236}">
                <a16:creationId xmlns:a16="http://schemas.microsoft.com/office/drawing/2014/main" xmlns="" id="{B72F6059-47CD-4610-8CA9-44C11749EE3A}"/>
              </a:ext>
            </a:extLst>
          </p:cNvPr>
          <p:cNvSpPr>
            <a:spLocks noChangeAspect="1"/>
          </p:cNvSpPr>
          <p:nvPr/>
        </p:nvSpPr>
        <p:spPr>
          <a:xfrm>
            <a:off x="7109736" y="3659965"/>
            <a:ext cx="360000" cy="183139"/>
          </a:xfrm>
          <a:custGeom>
            <a:avLst/>
            <a:gdLst/>
            <a:ahLst/>
            <a:cxnLst/>
            <a:rect l="l" t="t" r="r" b="b"/>
            <a:pathLst>
              <a:path w="3261500" h="1659188">
                <a:moveTo>
                  <a:pt x="121102" y="1436888"/>
                </a:moveTo>
                <a:lnTo>
                  <a:pt x="3045452" y="1436888"/>
                </a:lnTo>
                <a:cubicBezTo>
                  <a:pt x="3001437" y="1508238"/>
                  <a:pt x="2956882" y="1580993"/>
                  <a:pt x="2918729" y="1659188"/>
                </a:cubicBezTo>
                <a:lnTo>
                  <a:pt x="202648" y="1659188"/>
                </a:lnTo>
                <a:cubicBezTo>
                  <a:pt x="188127" y="1585004"/>
                  <a:pt x="156049" y="1510828"/>
                  <a:pt x="121102" y="1436888"/>
                </a:cubicBezTo>
                <a:close/>
                <a:moveTo>
                  <a:pt x="2814967" y="1119413"/>
                </a:moveTo>
                <a:lnTo>
                  <a:pt x="2814967" y="1227413"/>
                </a:lnTo>
                <a:lnTo>
                  <a:pt x="2922967" y="1227413"/>
                </a:lnTo>
                <a:lnTo>
                  <a:pt x="2922967" y="1119413"/>
                </a:lnTo>
                <a:close/>
                <a:moveTo>
                  <a:pt x="2600074" y="1119413"/>
                </a:moveTo>
                <a:lnTo>
                  <a:pt x="2600074" y="1227413"/>
                </a:lnTo>
                <a:lnTo>
                  <a:pt x="2708074" y="1227413"/>
                </a:lnTo>
                <a:lnTo>
                  <a:pt x="2708074" y="1119413"/>
                </a:lnTo>
                <a:close/>
                <a:moveTo>
                  <a:pt x="2385182" y="1119413"/>
                </a:moveTo>
                <a:lnTo>
                  <a:pt x="2385182" y="1227413"/>
                </a:lnTo>
                <a:lnTo>
                  <a:pt x="2493182" y="1227413"/>
                </a:lnTo>
                <a:lnTo>
                  <a:pt x="2493182" y="1119413"/>
                </a:lnTo>
                <a:close/>
                <a:moveTo>
                  <a:pt x="1716569" y="1119413"/>
                </a:moveTo>
                <a:lnTo>
                  <a:pt x="1716569" y="1227413"/>
                </a:lnTo>
                <a:lnTo>
                  <a:pt x="1824569" y="1227413"/>
                </a:lnTo>
                <a:lnTo>
                  <a:pt x="1824569" y="1119413"/>
                </a:lnTo>
                <a:close/>
                <a:moveTo>
                  <a:pt x="1501676" y="1119413"/>
                </a:moveTo>
                <a:lnTo>
                  <a:pt x="1501676" y="1227413"/>
                </a:lnTo>
                <a:lnTo>
                  <a:pt x="1609676" y="1227413"/>
                </a:lnTo>
                <a:lnTo>
                  <a:pt x="1609676" y="1119413"/>
                </a:lnTo>
                <a:close/>
                <a:moveTo>
                  <a:pt x="1286784" y="1119413"/>
                </a:moveTo>
                <a:lnTo>
                  <a:pt x="1286784" y="1227413"/>
                </a:lnTo>
                <a:lnTo>
                  <a:pt x="1394784" y="1227413"/>
                </a:lnTo>
                <a:lnTo>
                  <a:pt x="1394784" y="1119413"/>
                </a:lnTo>
                <a:close/>
                <a:moveTo>
                  <a:pt x="1071892" y="1119413"/>
                </a:moveTo>
                <a:lnTo>
                  <a:pt x="1071892" y="1227413"/>
                </a:lnTo>
                <a:lnTo>
                  <a:pt x="1179892" y="1227413"/>
                </a:lnTo>
                <a:lnTo>
                  <a:pt x="1179892" y="1119413"/>
                </a:lnTo>
                <a:close/>
                <a:moveTo>
                  <a:pt x="857000" y="1119413"/>
                </a:moveTo>
                <a:lnTo>
                  <a:pt x="857000" y="1227413"/>
                </a:lnTo>
                <a:lnTo>
                  <a:pt x="965000" y="1227413"/>
                </a:lnTo>
                <a:lnTo>
                  <a:pt x="965000" y="1119413"/>
                </a:lnTo>
                <a:close/>
                <a:moveTo>
                  <a:pt x="642108" y="1119413"/>
                </a:moveTo>
                <a:lnTo>
                  <a:pt x="642108" y="1227413"/>
                </a:lnTo>
                <a:lnTo>
                  <a:pt x="750108" y="1227413"/>
                </a:lnTo>
                <a:lnTo>
                  <a:pt x="750108" y="1119413"/>
                </a:lnTo>
                <a:close/>
                <a:moveTo>
                  <a:pt x="427216" y="1119413"/>
                </a:moveTo>
                <a:lnTo>
                  <a:pt x="427216" y="1227413"/>
                </a:lnTo>
                <a:lnTo>
                  <a:pt x="535216" y="1227413"/>
                </a:lnTo>
                <a:lnTo>
                  <a:pt x="535216" y="1119413"/>
                </a:lnTo>
                <a:close/>
                <a:moveTo>
                  <a:pt x="356387" y="794045"/>
                </a:moveTo>
                <a:lnTo>
                  <a:pt x="310667" y="896924"/>
                </a:lnTo>
                <a:lnTo>
                  <a:pt x="2620886" y="908354"/>
                </a:lnTo>
                <a:lnTo>
                  <a:pt x="2540130" y="801665"/>
                </a:lnTo>
                <a:close/>
                <a:moveTo>
                  <a:pt x="382676" y="631248"/>
                </a:moveTo>
                <a:lnTo>
                  <a:pt x="363625" y="730317"/>
                </a:lnTo>
                <a:lnTo>
                  <a:pt x="2492522" y="737937"/>
                </a:lnTo>
                <a:lnTo>
                  <a:pt x="2418771" y="631248"/>
                </a:lnTo>
                <a:close/>
                <a:moveTo>
                  <a:pt x="1756650" y="318899"/>
                </a:moveTo>
                <a:lnTo>
                  <a:pt x="1756650" y="477608"/>
                </a:lnTo>
                <a:lnTo>
                  <a:pt x="1900650" y="477608"/>
                </a:lnTo>
                <a:lnTo>
                  <a:pt x="1900650" y="318899"/>
                </a:lnTo>
                <a:close/>
                <a:moveTo>
                  <a:pt x="1470038" y="318899"/>
                </a:moveTo>
                <a:lnTo>
                  <a:pt x="1470038" y="477608"/>
                </a:lnTo>
                <a:lnTo>
                  <a:pt x="1614038" y="477608"/>
                </a:lnTo>
                <a:lnTo>
                  <a:pt x="1614038" y="318899"/>
                </a:lnTo>
                <a:close/>
                <a:moveTo>
                  <a:pt x="1183427" y="318899"/>
                </a:moveTo>
                <a:lnTo>
                  <a:pt x="1183427" y="477608"/>
                </a:lnTo>
                <a:lnTo>
                  <a:pt x="1327427" y="477608"/>
                </a:lnTo>
                <a:lnTo>
                  <a:pt x="1327427" y="318899"/>
                </a:lnTo>
                <a:close/>
                <a:moveTo>
                  <a:pt x="896816" y="318899"/>
                </a:moveTo>
                <a:lnTo>
                  <a:pt x="896816" y="477608"/>
                </a:lnTo>
                <a:lnTo>
                  <a:pt x="1040816" y="477608"/>
                </a:lnTo>
                <a:lnTo>
                  <a:pt x="1040816" y="318899"/>
                </a:lnTo>
                <a:close/>
                <a:moveTo>
                  <a:pt x="1190618" y="0"/>
                </a:moveTo>
                <a:lnTo>
                  <a:pt x="1271830" y="0"/>
                </a:lnTo>
                <a:lnTo>
                  <a:pt x="1308266" y="193836"/>
                </a:lnTo>
                <a:lnTo>
                  <a:pt x="1977660" y="193836"/>
                </a:lnTo>
                <a:lnTo>
                  <a:pt x="2138144" y="525639"/>
                </a:lnTo>
                <a:lnTo>
                  <a:pt x="2421400" y="525639"/>
                </a:lnTo>
                <a:lnTo>
                  <a:pt x="2750195" y="950920"/>
                </a:lnTo>
                <a:lnTo>
                  <a:pt x="3261500" y="937238"/>
                </a:lnTo>
                <a:cubicBezTo>
                  <a:pt x="3244841" y="1097170"/>
                  <a:pt x="3172191" y="1230845"/>
                  <a:pt x="3089450" y="1364888"/>
                </a:cubicBezTo>
                <a:lnTo>
                  <a:pt x="88044" y="1364888"/>
                </a:lnTo>
                <a:cubicBezTo>
                  <a:pt x="35437" y="1251413"/>
                  <a:pt x="-11245" y="1137942"/>
                  <a:pt x="2399" y="1024450"/>
                </a:cubicBezTo>
                <a:lnTo>
                  <a:pt x="197767" y="1019222"/>
                </a:lnTo>
                <a:lnTo>
                  <a:pt x="321162" y="525639"/>
                </a:lnTo>
                <a:lnTo>
                  <a:pt x="681951" y="525639"/>
                </a:lnTo>
                <a:lnTo>
                  <a:pt x="764901" y="193836"/>
                </a:lnTo>
                <a:lnTo>
                  <a:pt x="930048" y="193836"/>
                </a:lnTo>
                <a:lnTo>
                  <a:pt x="966373" y="588"/>
                </a:lnTo>
                <a:lnTo>
                  <a:pt x="1047585" y="588"/>
                </a:lnTo>
                <a:lnTo>
                  <a:pt x="1083910" y="193836"/>
                </a:lnTo>
                <a:lnTo>
                  <a:pt x="1154183" y="193836"/>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6" name="Rounded Rectangle 20">
            <a:extLst>
              <a:ext uri="{FF2B5EF4-FFF2-40B4-BE49-F238E27FC236}">
                <a16:creationId xmlns:a16="http://schemas.microsoft.com/office/drawing/2014/main" xmlns="" id="{954152D4-CF9D-4011-A0D5-37B0CF1C4B4A}"/>
              </a:ext>
            </a:extLst>
          </p:cNvPr>
          <p:cNvSpPr>
            <a:spLocks noChangeAspect="1"/>
          </p:cNvSpPr>
          <p:nvPr/>
        </p:nvSpPr>
        <p:spPr>
          <a:xfrm rot="2160000">
            <a:off x="7692804" y="3571534"/>
            <a:ext cx="333647" cy="360000"/>
          </a:xfrm>
          <a:custGeom>
            <a:avLst/>
            <a:gdLst/>
            <a:ahLst/>
            <a:cxnLst/>
            <a:rect l="l" t="t" r="r" b="b"/>
            <a:pathLst>
              <a:path w="2735240" h="2951283">
                <a:moveTo>
                  <a:pt x="945240" y="943134"/>
                </a:moveTo>
                <a:cubicBezTo>
                  <a:pt x="504657" y="1263236"/>
                  <a:pt x="406988" y="1879894"/>
                  <a:pt x="727090" y="2320477"/>
                </a:cubicBezTo>
                <a:cubicBezTo>
                  <a:pt x="1047193" y="2761060"/>
                  <a:pt x="1663850" y="2858729"/>
                  <a:pt x="2104434" y="2538627"/>
                </a:cubicBezTo>
                <a:cubicBezTo>
                  <a:pt x="2545017" y="2218524"/>
                  <a:pt x="2642686" y="1601867"/>
                  <a:pt x="2322584" y="1161283"/>
                </a:cubicBezTo>
                <a:cubicBezTo>
                  <a:pt x="2003839" y="722570"/>
                  <a:pt x="1391052" y="623866"/>
                  <a:pt x="951049" y="939346"/>
                </a:cubicBezTo>
                <a:lnTo>
                  <a:pt x="1557721" y="1618250"/>
                </a:lnTo>
                <a:cubicBezTo>
                  <a:pt x="1596798" y="1621348"/>
                  <a:pt x="1633874" y="1641400"/>
                  <a:pt x="1658719" y="1675596"/>
                </a:cubicBezTo>
                <a:cubicBezTo>
                  <a:pt x="1705470" y="1739944"/>
                  <a:pt x="1691206" y="1830007"/>
                  <a:pt x="1626858" y="1876758"/>
                </a:cubicBezTo>
                <a:cubicBezTo>
                  <a:pt x="1562511" y="1923509"/>
                  <a:pt x="1472448" y="1909245"/>
                  <a:pt x="1425696" y="1844897"/>
                </a:cubicBezTo>
                <a:cubicBezTo>
                  <a:pt x="1398776" y="1807844"/>
                  <a:pt x="1392087" y="1762265"/>
                  <a:pt x="1405709" y="1721944"/>
                </a:cubicBezTo>
                <a:lnTo>
                  <a:pt x="950242" y="939871"/>
                </a:lnTo>
                <a:cubicBezTo>
                  <a:pt x="948462" y="940800"/>
                  <a:pt x="946850" y="941964"/>
                  <a:pt x="945240" y="943134"/>
                </a:cubicBezTo>
                <a:close/>
                <a:moveTo>
                  <a:pt x="390013" y="178929"/>
                </a:moveTo>
                <a:cubicBezTo>
                  <a:pt x="223423" y="299964"/>
                  <a:pt x="186493" y="533130"/>
                  <a:pt x="307528" y="699721"/>
                </a:cubicBezTo>
                <a:cubicBezTo>
                  <a:pt x="392822" y="817118"/>
                  <a:pt x="533802" y="870124"/>
                  <a:pt x="667672" y="847235"/>
                </a:cubicBezTo>
                <a:lnTo>
                  <a:pt x="556452" y="694153"/>
                </a:lnTo>
                <a:lnTo>
                  <a:pt x="528500" y="714461"/>
                </a:lnTo>
                <a:cubicBezTo>
                  <a:pt x="498835" y="736014"/>
                  <a:pt x="457314" y="729437"/>
                  <a:pt x="435761" y="699772"/>
                </a:cubicBezTo>
                <a:lnTo>
                  <a:pt x="341779" y="570418"/>
                </a:lnTo>
                <a:cubicBezTo>
                  <a:pt x="320226" y="540753"/>
                  <a:pt x="326803" y="499231"/>
                  <a:pt x="356468" y="477679"/>
                </a:cubicBezTo>
                <a:lnTo>
                  <a:pt x="684509" y="239343"/>
                </a:lnTo>
                <a:cubicBezTo>
                  <a:pt x="714174" y="217790"/>
                  <a:pt x="755695" y="224366"/>
                  <a:pt x="777248" y="254031"/>
                </a:cubicBezTo>
                <a:lnTo>
                  <a:pt x="871230" y="383386"/>
                </a:lnTo>
                <a:cubicBezTo>
                  <a:pt x="892782" y="413051"/>
                  <a:pt x="886206" y="454572"/>
                  <a:pt x="856541" y="476125"/>
                </a:cubicBezTo>
                <a:lnTo>
                  <a:pt x="828590" y="496433"/>
                </a:lnTo>
                <a:lnTo>
                  <a:pt x="939810" y="649514"/>
                </a:lnTo>
                <a:cubicBezTo>
                  <a:pt x="1002947" y="529270"/>
                  <a:pt x="996100" y="378811"/>
                  <a:pt x="910806" y="261414"/>
                </a:cubicBezTo>
                <a:cubicBezTo>
                  <a:pt x="789771" y="94824"/>
                  <a:pt x="556604" y="57894"/>
                  <a:pt x="390013" y="178929"/>
                </a:cubicBezTo>
                <a:close/>
                <a:moveTo>
                  <a:pt x="326716" y="91807"/>
                </a:moveTo>
                <a:cubicBezTo>
                  <a:pt x="541423" y="-64186"/>
                  <a:pt x="841934" y="-16590"/>
                  <a:pt x="997927" y="198117"/>
                </a:cubicBezTo>
                <a:cubicBezTo>
                  <a:pt x="1090326" y="325293"/>
                  <a:pt x="1111296" y="482575"/>
                  <a:pt x="1067359" y="621566"/>
                </a:cubicBezTo>
                <a:cubicBezTo>
                  <a:pt x="1125087" y="596400"/>
                  <a:pt x="1184605" y="577365"/>
                  <a:pt x="1244892" y="563339"/>
                </a:cubicBezTo>
                <a:lnTo>
                  <a:pt x="1244892" y="425809"/>
                </a:lnTo>
                <a:lnTo>
                  <a:pt x="1238396" y="425809"/>
                </a:lnTo>
                <a:cubicBezTo>
                  <a:pt x="1203300" y="425809"/>
                  <a:pt x="1174849" y="397358"/>
                  <a:pt x="1174849" y="362262"/>
                </a:cubicBezTo>
                <a:lnTo>
                  <a:pt x="1174849" y="209229"/>
                </a:lnTo>
                <a:cubicBezTo>
                  <a:pt x="1174849" y="191681"/>
                  <a:pt x="1181962" y="175794"/>
                  <a:pt x="1193462" y="164294"/>
                </a:cubicBezTo>
                <a:cubicBezTo>
                  <a:pt x="1204961" y="152795"/>
                  <a:pt x="1220848" y="145682"/>
                  <a:pt x="1238396" y="145682"/>
                </a:cubicBezTo>
                <a:lnTo>
                  <a:pt x="1484804" y="145682"/>
                </a:lnTo>
                <a:cubicBezTo>
                  <a:pt x="1519900" y="145682"/>
                  <a:pt x="1548351" y="174133"/>
                  <a:pt x="1548351" y="209229"/>
                </a:cubicBezTo>
                <a:lnTo>
                  <a:pt x="1548351" y="362262"/>
                </a:lnTo>
                <a:cubicBezTo>
                  <a:pt x="1548351" y="397358"/>
                  <a:pt x="1519900" y="425809"/>
                  <a:pt x="1484804" y="425809"/>
                </a:cubicBezTo>
                <a:lnTo>
                  <a:pt x="1478305" y="425809"/>
                </a:lnTo>
                <a:lnTo>
                  <a:pt x="1478305" y="531522"/>
                </a:lnTo>
                <a:cubicBezTo>
                  <a:pt x="1867969" y="516696"/>
                  <a:pt x="2257580" y="690299"/>
                  <a:pt x="2504004" y="1029474"/>
                </a:cubicBezTo>
                <a:cubicBezTo>
                  <a:pt x="2896903" y="1570253"/>
                  <a:pt x="2777023" y="2327148"/>
                  <a:pt x="2236244" y="2720047"/>
                </a:cubicBezTo>
                <a:cubicBezTo>
                  <a:pt x="1695464" y="3112946"/>
                  <a:pt x="938569" y="2993066"/>
                  <a:pt x="545670" y="2452287"/>
                </a:cubicBezTo>
                <a:cubicBezTo>
                  <a:pt x="302842" y="2118063"/>
                  <a:pt x="255883" y="1701289"/>
                  <a:pt x="383624" y="1339097"/>
                </a:cubicBezTo>
                <a:lnTo>
                  <a:pt x="271337" y="1301981"/>
                </a:lnTo>
                <a:lnTo>
                  <a:pt x="269200" y="1308446"/>
                </a:lnTo>
                <a:cubicBezTo>
                  <a:pt x="258184" y="1341768"/>
                  <a:pt x="222242" y="1359852"/>
                  <a:pt x="188919" y="1348836"/>
                </a:cubicBezTo>
                <a:lnTo>
                  <a:pt x="43619" y="1300805"/>
                </a:lnTo>
                <a:cubicBezTo>
                  <a:pt x="10297" y="1289790"/>
                  <a:pt x="-7787" y="1253847"/>
                  <a:pt x="3228" y="1220525"/>
                </a:cubicBezTo>
                <a:lnTo>
                  <a:pt x="80565" y="986568"/>
                </a:lnTo>
                <a:cubicBezTo>
                  <a:pt x="86073" y="969906"/>
                  <a:pt x="97812" y="957056"/>
                  <a:pt x="112340" y="949746"/>
                </a:cubicBezTo>
                <a:cubicBezTo>
                  <a:pt x="126869" y="942436"/>
                  <a:pt x="144185" y="940669"/>
                  <a:pt x="160847" y="946177"/>
                </a:cubicBezTo>
                <a:lnTo>
                  <a:pt x="306147" y="994208"/>
                </a:lnTo>
                <a:cubicBezTo>
                  <a:pt x="339468" y="1005223"/>
                  <a:pt x="357552" y="1041166"/>
                  <a:pt x="346537" y="1074488"/>
                </a:cubicBezTo>
                <a:lnTo>
                  <a:pt x="344596" y="1080361"/>
                </a:lnTo>
                <a:lnTo>
                  <a:pt x="482601" y="1125980"/>
                </a:lnTo>
                <a:cubicBezTo>
                  <a:pt x="516519" y="1067404"/>
                  <a:pt x="556040" y="1011588"/>
                  <a:pt x="601675" y="959905"/>
                </a:cubicBezTo>
                <a:cubicBezTo>
                  <a:pt x="455910" y="958740"/>
                  <a:pt x="312806" y="890195"/>
                  <a:pt x="220407" y="763018"/>
                </a:cubicBezTo>
                <a:cubicBezTo>
                  <a:pt x="64413" y="548311"/>
                  <a:pt x="112009" y="247801"/>
                  <a:pt x="326716" y="91807"/>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7" name="Trapezoid 28">
            <a:extLst>
              <a:ext uri="{FF2B5EF4-FFF2-40B4-BE49-F238E27FC236}">
                <a16:creationId xmlns:a16="http://schemas.microsoft.com/office/drawing/2014/main" xmlns="" id="{F2FAF78A-A0D8-4BC1-81D5-A5D84EDC2DC7}"/>
              </a:ext>
            </a:extLst>
          </p:cNvPr>
          <p:cNvSpPr>
            <a:spLocks noChangeAspect="1"/>
          </p:cNvSpPr>
          <p:nvPr/>
        </p:nvSpPr>
        <p:spPr>
          <a:xfrm>
            <a:off x="3738542" y="3571534"/>
            <a:ext cx="297055" cy="360000"/>
          </a:xfrm>
          <a:custGeom>
            <a:avLst/>
            <a:gdLst/>
            <a:ahLst/>
            <a:cxnLst/>
            <a:rect l="l" t="t" r="r" b="b"/>
            <a:pathLst>
              <a:path w="2664297" h="3228846">
                <a:moveTo>
                  <a:pt x="2006233" y="1910002"/>
                </a:moveTo>
                <a:cubicBezTo>
                  <a:pt x="2195393" y="2270441"/>
                  <a:pt x="2396463" y="2592453"/>
                  <a:pt x="2218318" y="2693318"/>
                </a:cubicBezTo>
                <a:cubicBezTo>
                  <a:pt x="1760490" y="2959655"/>
                  <a:pt x="875097" y="3011972"/>
                  <a:pt x="413381" y="2693318"/>
                </a:cubicBezTo>
                <a:cubicBezTo>
                  <a:pt x="278026" y="2578660"/>
                  <a:pt x="448417" y="2270210"/>
                  <a:pt x="622358" y="1918652"/>
                </a:cubicBezTo>
                <a:close/>
                <a:moveTo>
                  <a:pt x="998355" y="318176"/>
                </a:moveTo>
                <a:lnTo>
                  <a:pt x="1054483" y="938365"/>
                </a:lnTo>
                <a:cubicBezTo>
                  <a:pt x="1073419" y="1202005"/>
                  <a:pt x="-94533" y="2544942"/>
                  <a:pt x="263185" y="2803859"/>
                </a:cubicBezTo>
                <a:cubicBezTo>
                  <a:pt x="799752" y="3120272"/>
                  <a:pt x="1828684" y="3068324"/>
                  <a:pt x="2360732" y="2803859"/>
                </a:cubicBezTo>
                <a:cubicBezTo>
                  <a:pt x="2817826" y="2582721"/>
                  <a:pt x="1567592" y="1249230"/>
                  <a:pt x="1559424" y="938364"/>
                </a:cubicBezTo>
                <a:lnTo>
                  <a:pt x="1635785" y="320808"/>
                </a:lnTo>
                <a:lnTo>
                  <a:pt x="1616510" y="323841"/>
                </a:lnTo>
                <a:cubicBezTo>
                  <a:pt x="1541035" y="362546"/>
                  <a:pt x="1432716" y="386340"/>
                  <a:pt x="1312455" y="386340"/>
                </a:cubicBezTo>
                <a:cubicBezTo>
                  <a:pt x="1186664" y="386340"/>
                  <a:pt x="1073940" y="360308"/>
                  <a:pt x="998355" y="318176"/>
                </a:cubicBezTo>
                <a:close/>
                <a:moveTo>
                  <a:pt x="1312455" y="60748"/>
                </a:moveTo>
                <a:cubicBezTo>
                  <a:pt x="1155275" y="60748"/>
                  <a:pt x="1027857" y="120035"/>
                  <a:pt x="1027857" y="193171"/>
                </a:cubicBezTo>
                <a:cubicBezTo>
                  <a:pt x="1027857" y="266307"/>
                  <a:pt x="1155275" y="325594"/>
                  <a:pt x="1312455" y="325594"/>
                </a:cubicBezTo>
                <a:cubicBezTo>
                  <a:pt x="1469634" y="325594"/>
                  <a:pt x="1597052" y="266307"/>
                  <a:pt x="1597052" y="193171"/>
                </a:cubicBezTo>
                <a:cubicBezTo>
                  <a:pt x="1597052" y="120035"/>
                  <a:pt x="1469634" y="60748"/>
                  <a:pt x="1312455" y="60748"/>
                </a:cubicBezTo>
                <a:close/>
                <a:moveTo>
                  <a:pt x="1312455" y="0"/>
                </a:moveTo>
                <a:cubicBezTo>
                  <a:pt x="1537130" y="0"/>
                  <a:pt x="1720121" y="83046"/>
                  <a:pt x="1726235" y="186847"/>
                </a:cubicBezTo>
                <a:cubicBezTo>
                  <a:pt x="1726742" y="186524"/>
                  <a:pt x="1727174" y="186120"/>
                  <a:pt x="1727606" y="185717"/>
                </a:cubicBezTo>
                <a:lnTo>
                  <a:pt x="1727102" y="190850"/>
                </a:lnTo>
                <a:cubicBezTo>
                  <a:pt x="1727595" y="191614"/>
                  <a:pt x="1727605" y="192391"/>
                  <a:pt x="1727605" y="193170"/>
                </a:cubicBezTo>
                <a:lnTo>
                  <a:pt x="1726271" y="199326"/>
                </a:lnTo>
                <a:lnTo>
                  <a:pt x="1655630" y="919826"/>
                </a:lnTo>
                <a:cubicBezTo>
                  <a:pt x="1665213" y="1268678"/>
                  <a:pt x="3079202" y="2735754"/>
                  <a:pt x="2542920" y="2983914"/>
                </a:cubicBezTo>
                <a:cubicBezTo>
                  <a:pt x="1918698" y="3280693"/>
                  <a:pt x="711513" y="3338989"/>
                  <a:pt x="81991" y="2983914"/>
                </a:cubicBezTo>
                <a:cubicBezTo>
                  <a:pt x="-337699" y="2693358"/>
                  <a:pt x="991496" y="1215684"/>
                  <a:pt x="969280" y="919828"/>
                </a:cubicBezTo>
                <a:lnTo>
                  <a:pt x="898640" y="199335"/>
                </a:lnTo>
                <a:cubicBezTo>
                  <a:pt x="897375" y="197339"/>
                  <a:pt x="897304" y="195258"/>
                  <a:pt x="897304" y="193170"/>
                </a:cubicBezTo>
                <a:lnTo>
                  <a:pt x="897808" y="190847"/>
                </a:lnTo>
                <a:lnTo>
                  <a:pt x="897305" y="185717"/>
                </a:lnTo>
                <a:lnTo>
                  <a:pt x="898687" y="186789"/>
                </a:lnTo>
                <a:cubicBezTo>
                  <a:pt x="904857" y="83015"/>
                  <a:pt x="1087821" y="0"/>
                  <a:pt x="1312455" y="0"/>
                </a:cubicBezTo>
                <a:close/>
              </a:path>
            </a:pathLst>
          </a:cu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p>
        </p:txBody>
      </p:sp>
      <p:sp>
        <p:nvSpPr>
          <p:cNvPr id="148" name="Rounded Rectangle 2">
            <a:extLst>
              <a:ext uri="{FF2B5EF4-FFF2-40B4-BE49-F238E27FC236}">
                <a16:creationId xmlns:a16="http://schemas.microsoft.com/office/drawing/2014/main" xmlns="" id="{E0ECC5EB-AEFA-4F5B-A5BB-2D0A844B5A38}"/>
              </a:ext>
            </a:extLst>
          </p:cNvPr>
          <p:cNvSpPr/>
          <p:nvPr/>
        </p:nvSpPr>
        <p:spPr>
          <a:xfrm>
            <a:off x="4286165" y="4223696"/>
            <a:ext cx="352834" cy="352834"/>
          </a:xfrm>
          <a:custGeom>
            <a:avLst/>
            <a:gdLst>
              <a:gd name="connsiteX0" fmla="*/ 1979373 w 3960440"/>
              <a:gd name="connsiteY0" fmla="*/ 472350 h 3960000"/>
              <a:gd name="connsiteX1" fmla="*/ 813783 w 3960440"/>
              <a:gd name="connsiteY1" fmla="*/ 1434034 h 3960000"/>
              <a:gd name="connsiteX2" fmla="*/ 1171732 w 3960440"/>
              <a:gd name="connsiteY2" fmla="*/ 2285845 h 3960000"/>
              <a:gd name="connsiteX3" fmla="*/ 1338560 w 3960440"/>
              <a:gd name="connsiteY3" fmla="*/ 1981614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71732 w 3960440"/>
              <a:gd name="connsiteY2" fmla="*/ 2285845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796414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182276 w 3960440"/>
              <a:gd name="connsiteY4" fmla="*/ 1442314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873721 w 3960440"/>
              <a:gd name="connsiteY10" fmla="*/ 1156628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915898 w 3960440"/>
              <a:gd name="connsiteY10" fmla="*/ 1219889 h 3960000"/>
              <a:gd name="connsiteX11" fmla="*/ 1525929 w 3960440"/>
              <a:gd name="connsiteY11" fmla="*/ 1392629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915898 w 3960440"/>
              <a:gd name="connsiteY10" fmla="*/ 1219889 h 3960000"/>
              <a:gd name="connsiteX11" fmla="*/ 1589196 w 3960440"/>
              <a:gd name="connsiteY11" fmla="*/ 1434803 h 3960000"/>
              <a:gd name="connsiteX12" fmla="*/ 1521788 w 3960440"/>
              <a:gd name="connsiteY12" fmla="*/ 1897758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03335 w 3960440"/>
              <a:gd name="connsiteY14" fmla="*/ 2485692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10984 w 3960440"/>
              <a:gd name="connsiteY8" fmla="*/ 2071653 h 3960000"/>
              <a:gd name="connsiteX9" fmla="*/ 2072459 w 3960440"/>
              <a:gd name="connsiteY9" fmla="*/ 1512703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95341 w 3960440"/>
              <a:gd name="connsiteY8" fmla="*/ 2082197 h 3960000"/>
              <a:gd name="connsiteX9" fmla="*/ 2072459 w 3960440"/>
              <a:gd name="connsiteY9" fmla="*/ 1512703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38586 h 3960000"/>
              <a:gd name="connsiteX6" fmla="*/ 2730780 w 3960440"/>
              <a:gd name="connsiteY6" fmla="*/ 1554106 h 3960000"/>
              <a:gd name="connsiteX7" fmla="*/ 2424394 w 3960440"/>
              <a:gd name="connsiteY7" fmla="*/ 2278672 h 3960000"/>
              <a:gd name="connsiteX8" fmla="*/ 1995341 w 3960440"/>
              <a:gd name="connsiteY8" fmla="*/ 2082197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30780 w 3960440"/>
              <a:gd name="connsiteY6" fmla="*/ 1554106 h 3960000"/>
              <a:gd name="connsiteX7" fmla="*/ 2424394 w 3960440"/>
              <a:gd name="connsiteY7" fmla="*/ 2278672 h 3960000"/>
              <a:gd name="connsiteX8" fmla="*/ 1995341 w 3960440"/>
              <a:gd name="connsiteY8" fmla="*/ 2082197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24394 w 3960440"/>
              <a:gd name="connsiteY7" fmla="*/ 2278672 h 3960000"/>
              <a:gd name="connsiteX8" fmla="*/ 1995341 w 3960440"/>
              <a:gd name="connsiteY8" fmla="*/ 2082197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1995341 w 3960440"/>
              <a:gd name="connsiteY8" fmla="*/ 2082197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66603 w 3960440"/>
              <a:gd name="connsiteY14" fmla="*/ 2506778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283619 w 3960440"/>
              <a:gd name="connsiteY15" fmla="*/ 2688571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44820 w 3960440"/>
              <a:gd name="connsiteY16" fmla="*/ 1595509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2134565 w 3960440"/>
              <a:gd name="connsiteY17" fmla="*/ 477605 h 3960000"/>
              <a:gd name="connsiteX18" fmla="*/ 1979373 w 3960440"/>
              <a:gd name="connsiteY18" fmla="*/ 472350 h 3960000"/>
              <a:gd name="connsiteX19" fmla="*/ 436907 w 3960440"/>
              <a:gd name="connsiteY19" fmla="*/ 0 h 3960000"/>
              <a:gd name="connsiteX20" fmla="*/ 3523533 w 3960440"/>
              <a:gd name="connsiteY20" fmla="*/ 0 h 3960000"/>
              <a:gd name="connsiteX21" fmla="*/ 3960440 w 3960440"/>
              <a:gd name="connsiteY21" fmla="*/ 436907 h 3960000"/>
              <a:gd name="connsiteX22" fmla="*/ 3960440 w 3960440"/>
              <a:gd name="connsiteY22" fmla="*/ 3523093 h 3960000"/>
              <a:gd name="connsiteX23" fmla="*/ 3523533 w 3960440"/>
              <a:gd name="connsiteY23" fmla="*/ 3960000 h 3960000"/>
              <a:gd name="connsiteX24" fmla="*/ 436907 w 3960440"/>
              <a:gd name="connsiteY24" fmla="*/ 3960000 h 3960000"/>
              <a:gd name="connsiteX25" fmla="*/ 0 w 3960440"/>
              <a:gd name="connsiteY25" fmla="*/ 3523093 h 3960000"/>
              <a:gd name="connsiteX26" fmla="*/ 0 w 3960440"/>
              <a:gd name="connsiteY26" fmla="*/ 436907 h 3960000"/>
              <a:gd name="connsiteX27" fmla="*/ 436907 w 3960440"/>
              <a:gd name="connsiteY27"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296382 w 3960440"/>
              <a:gd name="connsiteY3" fmla="*/ 1907811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328015 w 3960440"/>
              <a:gd name="connsiteY3" fmla="*/ 1812920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 name="connsiteX0" fmla="*/ 1979373 w 3960440"/>
              <a:gd name="connsiteY0" fmla="*/ 472350 h 3960000"/>
              <a:gd name="connsiteX1" fmla="*/ 813783 w 3960440"/>
              <a:gd name="connsiteY1" fmla="*/ 1434034 h 3960000"/>
              <a:gd name="connsiteX2" fmla="*/ 1119009 w 3960440"/>
              <a:gd name="connsiteY2" fmla="*/ 2222584 h 3960000"/>
              <a:gd name="connsiteX3" fmla="*/ 1328015 w 3960440"/>
              <a:gd name="connsiteY3" fmla="*/ 1812920 h 3960000"/>
              <a:gd name="connsiteX4" fmla="*/ 1234998 w 3960440"/>
              <a:gd name="connsiteY4" fmla="*/ 1431771 h 3960000"/>
              <a:gd name="connsiteX5" fmla="*/ 2217373 w 3960440"/>
              <a:gd name="connsiteY5" fmla="*/ 891303 h 3960000"/>
              <a:gd name="connsiteX6" fmla="*/ 2783502 w 3960440"/>
              <a:gd name="connsiteY6" fmla="*/ 1606823 h 3960000"/>
              <a:gd name="connsiteX7" fmla="*/ 2456028 w 3960440"/>
              <a:gd name="connsiteY7" fmla="*/ 2225955 h 3960000"/>
              <a:gd name="connsiteX8" fmla="*/ 2026974 w 3960440"/>
              <a:gd name="connsiteY8" fmla="*/ 2018938 h 3960000"/>
              <a:gd name="connsiteX9" fmla="*/ 2135727 w 3960440"/>
              <a:gd name="connsiteY9" fmla="*/ 1554876 h 3960000"/>
              <a:gd name="connsiteX10" fmla="*/ 1915898 w 3960440"/>
              <a:gd name="connsiteY10" fmla="*/ 1219889 h 3960000"/>
              <a:gd name="connsiteX11" fmla="*/ 1589196 w 3960440"/>
              <a:gd name="connsiteY11" fmla="*/ 1434803 h 3960000"/>
              <a:gd name="connsiteX12" fmla="*/ 1574511 w 3960440"/>
              <a:gd name="connsiteY12" fmla="*/ 1939931 h 3960000"/>
              <a:gd name="connsiteX13" fmla="*/ 1339611 w 3960440"/>
              <a:gd name="connsiteY13" fmla="*/ 3487664 h 3960000"/>
              <a:gd name="connsiteX14" fmla="*/ 1887692 w 3960440"/>
              <a:gd name="connsiteY14" fmla="*/ 2422431 h 3960000"/>
              <a:gd name="connsiteX15" fmla="*/ 2336342 w 3960440"/>
              <a:gd name="connsiteY15" fmla="*/ 2720202 h 3960000"/>
              <a:gd name="connsiteX16" fmla="*/ 3176454 w 3960440"/>
              <a:gd name="connsiteY16" fmla="*/ 1627140 h 3960000"/>
              <a:gd name="connsiteX17" fmla="*/ 1979373 w 3960440"/>
              <a:gd name="connsiteY17" fmla="*/ 472350 h 3960000"/>
              <a:gd name="connsiteX18" fmla="*/ 436907 w 3960440"/>
              <a:gd name="connsiteY18" fmla="*/ 0 h 3960000"/>
              <a:gd name="connsiteX19" fmla="*/ 3523533 w 3960440"/>
              <a:gd name="connsiteY19" fmla="*/ 0 h 3960000"/>
              <a:gd name="connsiteX20" fmla="*/ 3960440 w 3960440"/>
              <a:gd name="connsiteY20" fmla="*/ 436907 h 3960000"/>
              <a:gd name="connsiteX21" fmla="*/ 3960440 w 3960440"/>
              <a:gd name="connsiteY21" fmla="*/ 3523093 h 3960000"/>
              <a:gd name="connsiteX22" fmla="*/ 3523533 w 3960440"/>
              <a:gd name="connsiteY22" fmla="*/ 3960000 h 3960000"/>
              <a:gd name="connsiteX23" fmla="*/ 436907 w 3960440"/>
              <a:gd name="connsiteY23" fmla="*/ 3960000 h 3960000"/>
              <a:gd name="connsiteX24" fmla="*/ 0 w 3960440"/>
              <a:gd name="connsiteY24" fmla="*/ 3523093 h 3960000"/>
              <a:gd name="connsiteX25" fmla="*/ 0 w 3960440"/>
              <a:gd name="connsiteY25" fmla="*/ 436907 h 3960000"/>
              <a:gd name="connsiteX26" fmla="*/ 436907 w 3960440"/>
              <a:gd name="connsiteY26" fmla="*/ 0 h 39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960440" h="3960000">
                <a:moveTo>
                  <a:pt x="1979373" y="472350"/>
                </a:moveTo>
                <a:cubicBezTo>
                  <a:pt x="1228307" y="485871"/>
                  <a:pt x="850011" y="1078219"/>
                  <a:pt x="813783" y="1434034"/>
                </a:cubicBezTo>
                <a:cubicBezTo>
                  <a:pt x="787561" y="1781828"/>
                  <a:pt x="889690" y="2005359"/>
                  <a:pt x="1119009" y="2222584"/>
                </a:cubicBezTo>
                <a:cubicBezTo>
                  <a:pt x="1178964" y="2123026"/>
                  <a:pt x="1260199" y="1908547"/>
                  <a:pt x="1328015" y="1812920"/>
                </a:cubicBezTo>
                <a:cubicBezTo>
                  <a:pt x="1222115" y="1647651"/>
                  <a:pt x="1255483" y="1756375"/>
                  <a:pt x="1234998" y="1431771"/>
                </a:cubicBezTo>
                <a:cubicBezTo>
                  <a:pt x="1331609" y="922504"/>
                  <a:pt x="1719145" y="812633"/>
                  <a:pt x="2217373" y="891303"/>
                </a:cubicBezTo>
                <a:cubicBezTo>
                  <a:pt x="2693518" y="1016895"/>
                  <a:pt x="2787642" y="1344599"/>
                  <a:pt x="2783502" y="1606823"/>
                </a:cubicBezTo>
                <a:cubicBezTo>
                  <a:pt x="2771081" y="1743454"/>
                  <a:pt x="2679609" y="2064482"/>
                  <a:pt x="2456028" y="2225955"/>
                </a:cubicBezTo>
                <a:cubicBezTo>
                  <a:pt x="2192422" y="2399851"/>
                  <a:pt x="2004893" y="2209395"/>
                  <a:pt x="2026974" y="2018938"/>
                </a:cubicBezTo>
                <a:cubicBezTo>
                  <a:pt x="2072519" y="1810540"/>
                  <a:pt x="2086043" y="1754994"/>
                  <a:pt x="2135727" y="1554876"/>
                </a:cubicBezTo>
                <a:cubicBezTo>
                  <a:pt x="2195073" y="1382360"/>
                  <a:pt x="2084273" y="1259912"/>
                  <a:pt x="1915898" y="1219889"/>
                </a:cubicBezTo>
                <a:cubicBezTo>
                  <a:pt x="1750283" y="1186766"/>
                  <a:pt x="1626460" y="1331294"/>
                  <a:pt x="1589196" y="1434803"/>
                </a:cubicBezTo>
                <a:cubicBezTo>
                  <a:pt x="1499489" y="1732912"/>
                  <a:pt x="1614533" y="1824000"/>
                  <a:pt x="1574511" y="1939931"/>
                </a:cubicBezTo>
                <a:cubicBezTo>
                  <a:pt x="1332991" y="2671400"/>
                  <a:pt x="1220920" y="3468343"/>
                  <a:pt x="1339611" y="3487664"/>
                </a:cubicBezTo>
                <a:cubicBezTo>
                  <a:pt x="1434840" y="3497327"/>
                  <a:pt x="1730357" y="3129057"/>
                  <a:pt x="1887692" y="2422431"/>
                </a:cubicBezTo>
                <a:cubicBezTo>
                  <a:pt x="1985681" y="2531460"/>
                  <a:pt x="2093439" y="2747804"/>
                  <a:pt x="2336342" y="2720202"/>
                </a:cubicBezTo>
                <a:cubicBezTo>
                  <a:pt x="2693796" y="2666377"/>
                  <a:pt x="3092265" y="2401394"/>
                  <a:pt x="3176454" y="1627140"/>
                </a:cubicBezTo>
                <a:cubicBezTo>
                  <a:pt x="3254038" y="999456"/>
                  <a:pt x="2816023" y="430731"/>
                  <a:pt x="1979373" y="472350"/>
                </a:cubicBezTo>
                <a:close/>
                <a:moveTo>
                  <a:pt x="436907" y="0"/>
                </a:moveTo>
                <a:lnTo>
                  <a:pt x="3523533" y="0"/>
                </a:lnTo>
                <a:cubicBezTo>
                  <a:pt x="3764830" y="0"/>
                  <a:pt x="3960440" y="195610"/>
                  <a:pt x="3960440" y="436907"/>
                </a:cubicBezTo>
                <a:lnTo>
                  <a:pt x="3960440" y="3523093"/>
                </a:lnTo>
                <a:cubicBezTo>
                  <a:pt x="3960440" y="3764390"/>
                  <a:pt x="3764830" y="3960000"/>
                  <a:pt x="3523533" y="3960000"/>
                </a:cubicBezTo>
                <a:lnTo>
                  <a:pt x="436907" y="3960000"/>
                </a:lnTo>
                <a:cubicBezTo>
                  <a:pt x="195610" y="3960000"/>
                  <a:pt x="0" y="3764390"/>
                  <a:pt x="0" y="3523093"/>
                </a:cubicBezTo>
                <a:lnTo>
                  <a:pt x="0" y="436907"/>
                </a:lnTo>
                <a:cubicBezTo>
                  <a:pt x="0" y="195610"/>
                  <a:pt x="195610" y="0"/>
                  <a:pt x="436907"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49" name="Rounded Rectangle 8">
            <a:extLst>
              <a:ext uri="{FF2B5EF4-FFF2-40B4-BE49-F238E27FC236}">
                <a16:creationId xmlns:a16="http://schemas.microsoft.com/office/drawing/2014/main" xmlns="" id="{DB54947B-BB4A-4BD1-A7FC-AE08E998C9F5}"/>
              </a:ext>
            </a:extLst>
          </p:cNvPr>
          <p:cNvSpPr/>
          <p:nvPr/>
        </p:nvSpPr>
        <p:spPr>
          <a:xfrm>
            <a:off x="3710633" y="4223696"/>
            <a:ext cx="352873" cy="352834"/>
          </a:xfrm>
          <a:custGeom>
            <a:avLst/>
            <a:gdLst>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688485 w 3888432"/>
              <a:gd name="connsiteY5" fmla="*/ 147563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2688485 w 3888432"/>
              <a:gd name="connsiteY17" fmla="*/ 1475633 h 3960440"/>
              <a:gd name="connsiteX18" fmla="*/ 878058 w 3888432"/>
              <a:gd name="connsiteY18" fmla="*/ 648072 h 3960440"/>
              <a:gd name="connsiteX19" fmla="*/ 554477 w 3888432"/>
              <a:gd name="connsiteY19" fmla="*/ 971653 h 3960440"/>
              <a:gd name="connsiteX20" fmla="*/ 878058 w 3888432"/>
              <a:gd name="connsiteY20" fmla="*/ 1295234 h 3960440"/>
              <a:gd name="connsiteX21" fmla="*/ 1201639 w 3888432"/>
              <a:gd name="connsiteY21" fmla="*/ 971653 h 3960440"/>
              <a:gd name="connsiteX22" fmla="*/ 878058 w 3888432"/>
              <a:gd name="connsiteY22" fmla="*/ 648072 h 3960440"/>
              <a:gd name="connsiteX23" fmla="*/ 333511 w 3888432"/>
              <a:gd name="connsiteY23" fmla="*/ 0 h 3960440"/>
              <a:gd name="connsiteX24" fmla="*/ 3554921 w 3888432"/>
              <a:gd name="connsiteY24" fmla="*/ 0 h 3960440"/>
              <a:gd name="connsiteX25" fmla="*/ 3888432 w 3888432"/>
              <a:gd name="connsiteY25" fmla="*/ 333511 h 3960440"/>
              <a:gd name="connsiteX26" fmla="*/ 3888432 w 3888432"/>
              <a:gd name="connsiteY26" fmla="*/ 3626929 h 3960440"/>
              <a:gd name="connsiteX27" fmla="*/ 3554921 w 3888432"/>
              <a:gd name="connsiteY27" fmla="*/ 3960440 h 3960440"/>
              <a:gd name="connsiteX28" fmla="*/ 333511 w 3888432"/>
              <a:gd name="connsiteY28" fmla="*/ 3960440 h 3960440"/>
              <a:gd name="connsiteX29" fmla="*/ 0 w 3888432"/>
              <a:gd name="connsiteY29" fmla="*/ 3626929 h 3960440"/>
              <a:gd name="connsiteX30" fmla="*/ 0 w 3888432"/>
              <a:gd name="connsiteY30" fmla="*/ 333511 h 3960440"/>
              <a:gd name="connsiteX31" fmla="*/ 333511 w 3888432"/>
              <a:gd name="connsiteY31"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36833 w 3888432"/>
              <a:gd name="connsiteY11" fmla="*/ 2084121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47184 w 3888432"/>
              <a:gd name="connsiteY11" fmla="*/ 2155564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47184 w 3888432"/>
              <a:gd name="connsiteY11" fmla="*/ 2155564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 name="connsiteX0" fmla="*/ 554477 w 3888432"/>
              <a:gd name="connsiteY0" fmla="*/ 1512168 h 3960440"/>
              <a:gd name="connsiteX1" fmla="*/ 554477 w 3888432"/>
              <a:gd name="connsiteY1" fmla="*/ 3312368 h 3960440"/>
              <a:gd name="connsiteX2" fmla="*/ 1201638 w 3888432"/>
              <a:gd name="connsiteY2" fmla="*/ 3312368 h 3960440"/>
              <a:gd name="connsiteX3" fmla="*/ 1201638 w 3888432"/>
              <a:gd name="connsiteY3" fmla="*/ 1512168 h 3960440"/>
              <a:gd name="connsiteX4" fmla="*/ 554477 w 3888432"/>
              <a:gd name="connsiteY4" fmla="*/ 1512168 h 3960440"/>
              <a:gd name="connsiteX5" fmla="*/ 2840340 w 3888432"/>
              <a:gd name="connsiteY5" fmla="*/ 1479943 h 3960440"/>
              <a:gd name="connsiteX6" fmla="*/ 2136833 w 3888432"/>
              <a:gd name="connsiteY6" fmla="*/ 1785510 h 3960440"/>
              <a:gd name="connsiteX7" fmla="*/ 2136833 w 3888432"/>
              <a:gd name="connsiteY7" fmla="*/ 1510185 h 3960440"/>
              <a:gd name="connsiteX8" fmla="*/ 1489672 w 3888432"/>
              <a:gd name="connsiteY8" fmla="*/ 1510185 h 3960440"/>
              <a:gd name="connsiteX9" fmla="*/ 1489672 w 3888432"/>
              <a:gd name="connsiteY9" fmla="*/ 3310385 h 3960440"/>
              <a:gd name="connsiteX10" fmla="*/ 2136833 w 3888432"/>
              <a:gd name="connsiteY10" fmla="*/ 3310385 h 3960440"/>
              <a:gd name="connsiteX11" fmla="*/ 2147184 w 3888432"/>
              <a:gd name="connsiteY11" fmla="*/ 2155564 h 3960440"/>
              <a:gd name="connsiteX12" fmla="*/ 2673919 w 3888432"/>
              <a:gd name="connsiteY12" fmla="*/ 2138897 h 3960440"/>
              <a:gd name="connsiteX13" fmla="*/ 2679688 w 3888432"/>
              <a:gd name="connsiteY13" fmla="*/ 3312366 h 3960440"/>
              <a:gd name="connsiteX14" fmla="*/ 3326849 w 3888432"/>
              <a:gd name="connsiteY14" fmla="*/ 3312366 h 3960440"/>
              <a:gd name="connsiteX15" fmla="*/ 3333768 w 3888432"/>
              <a:gd name="connsiteY15" fmla="*/ 2128613 h 3960440"/>
              <a:gd name="connsiteX16" fmla="*/ 2840340 w 3888432"/>
              <a:gd name="connsiteY16" fmla="*/ 1479943 h 3960440"/>
              <a:gd name="connsiteX17" fmla="*/ 878058 w 3888432"/>
              <a:gd name="connsiteY17" fmla="*/ 648072 h 3960440"/>
              <a:gd name="connsiteX18" fmla="*/ 554477 w 3888432"/>
              <a:gd name="connsiteY18" fmla="*/ 971653 h 3960440"/>
              <a:gd name="connsiteX19" fmla="*/ 878058 w 3888432"/>
              <a:gd name="connsiteY19" fmla="*/ 1295234 h 3960440"/>
              <a:gd name="connsiteX20" fmla="*/ 1201639 w 3888432"/>
              <a:gd name="connsiteY20" fmla="*/ 971653 h 3960440"/>
              <a:gd name="connsiteX21" fmla="*/ 878058 w 3888432"/>
              <a:gd name="connsiteY21" fmla="*/ 648072 h 3960440"/>
              <a:gd name="connsiteX22" fmla="*/ 333511 w 3888432"/>
              <a:gd name="connsiteY22" fmla="*/ 0 h 3960440"/>
              <a:gd name="connsiteX23" fmla="*/ 3554921 w 3888432"/>
              <a:gd name="connsiteY23" fmla="*/ 0 h 3960440"/>
              <a:gd name="connsiteX24" fmla="*/ 3888432 w 3888432"/>
              <a:gd name="connsiteY24" fmla="*/ 333511 h 3960440"/>
              <a:gd name="connsiteX25" fmla="*/ 3888432 w 3888432"/>
              <a:gd name="connsiteY25" fmla="*/ 3626929 h 3960440"/>
              <a:gd name="connsiteX26" fmla="*/ 3554921 w 3888432"/>
              <a:gd name="connsiteY26" fmla="*/ 3960440 h 3960440"/>
              <a:gd name="connsiteX27" fmla="*/ 333511 w 3888432"/>
              <a:gd name="connsiteY27" fmla="*/ 3960440 h 3960440"/>
              <a:gd name="connsiteX28" fmla="*/ 0 w 3888432"/>
              <a:gd name="connsiteY28" fmla="*/ 3626929 h 3960440"/>
              <a:gd name="connsiteX29" fmla="*/ 0 w 3888432"/>
              <a:gd name="connsiteY29" fmla="*/ 333511 h 3960440"/>
              <a:gd name="connsiteX30" fmla="*/ 333511 w 3888432"/>
              <a:gd name="connsiteY30" fmla="*/ 0 h 3960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88432" h="3960440">
                <a:moveTo>
                  <a:pt x="554477" y="1512168"/>
                </a:moveTo>
                <a:lnTo>
                  <a:pt x="554477" y="3312368"/>
                </a:lnTo>
                <a:lnTo>
                  <a:pt x="1201638" y="3312368"/>
                </a:lnTo>
                <a:lnTo>
                  <a:pt x="1201638" y="1512168"/>
                </a:lnTo>
                <a:lnTo>
                  <a:pt x="554477" y="1512168"/>
                </a:lnTo>
                <a:close/>
                <a:moveTo>
                  <a:pt x="2840340" y="1479943"/>
                </a:moveTo>
                <a:cubicBezTo>
                  <a:pt x="2293254" y="1484797"/>
                  <a:pt x="2254084" y="1780470"/>
                  <a:pt x="2136833" y="1785510"/>
                </a:cubicBezTo>
                <a:lnTo>
                  <a:pt x="2136833" y="1510185"/>
                </a:lnTo>
                <a:lnTo>
                  <a:pt x="1489672" y="1510185"/>
                </a:lnTo>
                <a:lnTo>
                  <a:pt x="1489672" y="3310385"/>
                </a:lnTo>
                <a:lnTo>
                  <a:pt x="2136833" y="3310385"/>
                </a:lnTo>
                <a:cubicBezTo>
                  <a:pt x="2140283" y="2925445"/>
                  <a:pt x="2133383" y="2560917"/>
                  <a:pt x="2147184" y="2155564"/>
                </a:cubicBezTo>
                <a:cubicBezTo>
                  <a:pt x="2187272" y="1842063"/>
                  <a:pt x="2668986" y="1938990"/>
                  <a:pt x="2673919" y="2138897"/>
                </a:cubicBezTo>
                <a:lnTo>
                  <a:pt x="2679688" y="3312366"/>
                </a:lnTo>
                <a:lnTo>
                  <a:pt x="3326849" y="3312366"/>
                </a:lnTo>
                <a:cubicBezTo>
                  <a:pt x="3329155" y="2917782"/>
                  <a:pt x="3331462" y="2523197"/>
                  <a:pt x="3333768" y="2128613"/>
                </a:cubicBezTo>
                <a:cubicBezTo>
                  <a:pt x="3339026" y="1942962"/>
                  <a:pt x="3184753" y="1475890"/>
                  <a:pt x="2840340" y="1479943"/>
                </a:cubicBezTo>
                <a:close/>
                <a:moveTo>
                  <a:pt x="878058" y="648072"/>
                </a:moveTo>
                <a:cubicBezTo>
                  <a:pt x="699349" y="648072"/>
                  <a:pt x="554477" y="792944"/>
                  <a:pt x="554477" y="971653"/>
                </a:cubicBezTo>
                <a:cubicBezTo>
                  <a:pt x="554477" y="1150362"/>
                  <a:pt x="699349" y="1295234"/>
                  <a:pt x="878058" y="1295234"/>
                </a:cubicBezTo>
                <a:cubicBezTo>
                  <a:pt x="1056767" y="1295234"/>
                  <a:pt x="1201639" y="1150362"/>
                  <a:pt x="1201639" y="971653"/>
                </a:cubicBezTo>
                <a:cubicBezTo>
                  <a:pt x="1201639" y="792944"/>
                  <a:pt x="1056767" y="648072"/>
                  <a:pt x="878058" y="648072"/>
                </a:cubicBezTo>
                <a:close/>
                <a:moveTo>
                  <a:pt x="333511" y="0"/>
                </a:moveTo>
                <a:lnTo>
                  <a:pt x="3554921" y="0"/>
                </a:lnTo>
                <a:cubicBezTo>
                  <a:pt x="3739114" y="0"/>
                  <a:pt x="3888432" y="149318"/>
                  <a:pt x="3888432" y="333511"/>
                </a:cubicBezTo>
                <a:lnTo>
                  <a:pt x="3888432" y="3626929"/>
                </a:lnTo>
                <a:cubicBezTo>
                  <a:pt x="3888432" y="3811122"/>
                  <a:pt x="3739114" y="3960440"/>
                  <a:pt x="3554921" y="3960440"/>
                </a:cubicBezTo>
                <a:lnTo>
                  <a:pt x="333511" y="3960440"/>
                </a:lnTo>
                <a:cubicBezTo>
                  <a:pt x="149318" y="3960440"/>
                  <a:pt x="0" y="3811122"/>
                  <a:pt x="0" y="3626929"/>
                </a:cubicBezTo>
                <a:lnTo>
                  <a:pt x="0" y="333511"/>
                </a:lnTo>
                <a:cubicBezTo>
                  <a:pt x="0" y="149318"/>
                  <a:pt x="149318" y="0"/>
                  <a:pt x="333511"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50" name="Rounded Rectangle 2">
            <a:extLst>
              <a:ext uri="{FF2B5EF4-FFF2-40B4-BE49-F238E27FC236}">
                <a16:creationId xmlns:a16="http://schemas.microsoft.com/office/drawing/2014/main" xmlns="" id="{E1CD6667-3E01-4B86-8A61-5ED461FBBEF1}"/>
              </a:ext>
            </a:extLst>
          </p:cNvPr>
          <p:cNvSpPr/>
          <p:nvPr/>
        </p:nvSpPr>
        <p:spPr>
          <a:xfrm>
            <a:off x="5433122" y="4223696"/>
            <a:ext cx="352834" cy="352834"/>
          </a:xfrm>
          <a:custGeom>
            <a:avLst/>
            <a:gdLst>
              <a:gd name="connsiteX0" fmla="*/ 3160999 w 3960000"/>
              <a:gd name="connsiteY0" fmla="*/ 1374274 h 3960000"/>
              <a:gd name="connsiteX1" fmla="*/ 3155132 w 3960000"/>
              <a:gd name="connsiteY1" fmla="*/ 1419362 h 3960000"/>
              <a:gd name="connsiteX2" fmla="*/ 3155131 w 3960000"/>
              <a:gd name="connsiteY2" fmla="*/ 1419362 h 3960000"/>
              <a:gd name="connsiteX3" fmla="*/ 3160999 w 3960000"/>
              <a:gd name="connsiteY3" fmla="*/ 1374274 h 3960000"/>
              <a:gd name="connsiteX4" fmla="*/ 2538382 w 3960000"/>
              <a:gd name="connsiteY4" fmla="*/ 802616 h 3960000"/>
              <a:gd name="connsiteX5" fmla="*/ 1921633 w 3960000"/>
              <a:gd name="connsiteY5" fmla="*/ 1419365 h 3960000"/>
              <a:gd name="connsiteX6" fmla="*/ 1942445 w 3960000"/>
              <a:gd name="connsiteY6" fmla="*/ 1570340 h 3960000"/>
              <a:gd name="connsiteX7" fmla="*/ 752016 w 3960000"/>
              <a:gd name="connsiteY7" fmla="*/ 931012 h 3960000"/>
              <a:gd name="connsiteX8" fmla="*/ 934030 w 3960000"/>
              <a:gd name="connsiteY8" fmla="*/ 1745738 h 3960000"/>
              <a:gd name="connsiteX9" fmla="*/ 665343 w 3960000"/>
              <a:gd name="connsiteY9" fmla="*/ 1650397 h 3960000"/>
              <a:gd name="connsiteX10" fmla="*/ 1111709 w 3960000"/>
              <a:gd name="connsiteY10" fmla="*/ 2257108 h 3960000"/>
              <a:gd name="connsiteX11" fmla="*/ 856023 w 3960000"/>
              <a:gd name="connsiteY11" fmla="*/ 2244108 h 3960000"/>
              <a:gd name="connsiteX12" fmla="*/ 1402064 w 3960000"/>
              <a:gd name="connsiteY12" fmla="*/ 2660137 h 3960000"/>
              <a:gd name="connsiteX13" fmla="*/ 552668 w 3960000"/>
              <a:gd name="connsiteY13" fmla="*/ 2902822 h 3960000"/>
              <a:gd name="connsiteX14" fmla="*/ 1978439 w 3960000"/>
              <a:gd name="connsiteY14" fmla="*/ 3093502 h 3960000"/>
              <a:gd name="connsiteX15" fmla="*/ 3053184 w 3960000"/>
              <a:gd name="connsiteY15" fmla="*/ 2031759 h 3960000"/>
              <a:gd name="connsiteX16" fmla="*/ 3155131 w 3960000"/>
              <a:gd name="connsiteY16" fmla="*/ 1419365 h 3960000"/>
              <a:gd name="connsiteX17" fmla="*/ 3207849 w 3960000"/>
              <a:gd name="connsiteY17" fmla="*/ 1493166 h 3960000"/>
              <a:gd name="connsiteX18" fmla="*/ 3407333 w 3960000"/>
              <a:gd name="connsiteY18" fmla="*/ 1117847 h 3960000"/>
              <a:gd name="connsiteX19" fmla="*/ 3108461 w 3960000"/>
              <a:gd name="connsiteY19" fmla="*/ 1185086 h 3960000"/>
              <a:gd name="connsiteX20" fmla="*/ 3334650 w 3960000"/>
              <a:gd name="connsiteY20" fmla="*/ 883134 h 3960000"/>
              <a:gd name="connsiteX21" fmla="*/ 2995677 w 3960000"/>
              <a:gd name="connsiteY21" fmla="*/ 1008938 h 3960000"/>
              <a:gd name="connsiteX22" fmla="*/ 2538382 w 3960000"/>
              <a:gd name="connsiteY22" fmla="*/ 802616 h 3960000"/>
              <a:gd name="connsiteX23" fmla="*/ 308009 w 3960000"/>
              <a:gd name="connsiteY23" fmla="*/ 0 h 3960000"/>
              <a:gd name="connsiteX24" fmla="*/ 3651991 w 3960000"/>
              <a:gd name="connsiteY24" fmla="*/ 0 h 3960000"/>
              <a:gd name="connsiteX25" fmla="*/ 3960000 w 3960000"/>
              <a:gd name="connsiteY25" fmla="*/ 308009 h 3960000"/>
              <a:gd name="connsiteX26" fmla="*/ 3960000 w 3960000"/>
              <a:gd name="connsiteY26" fmla="*/ 3651991 h 3960000"/>
              <a:gd name="connsiteX27" fmla="*/ 3651991 w 3960000"/>
              <a:gd name="connsiteY27" fmla="*/ 3960000 h 3960000"/>
              <a:gd name="connsiteX28" fmla="*/ 308009 w 3960000"/>
              <a:gd name="connsiteY28" fmla="*/ 3960000 h 3960000"/>
              <a:gd name="connsiteX29" fmla="*/ 0 w 3960000"/>
              <a:gd name="connsiteY29" fmla="*/ 3651991 h 3960000"/>
              <a:gd name="connsiteX30" fmla="*/ 0 w 3960000"/>
              <a:gd name="connsiteY30" fmla="*/ 308009 h 3960000"/>
              <a:gd name="connsiteX31" fmla="*/ 308009 w 3960000"/>
              <a:gd name="connsiteY31" fmla="*/ 0 h 3960000"/>
              <a:gd name="connsiteX0" fmla="*/ 3160999 w 3960000"/>
              <a:gd name="connsiteY0" fmla="*/ 1374274 h 3960000"/>
              <a:gd name="connsiteX1" fmla="*/ 3155132 w 3960000"/>
              <a:gd name="connsiteY1" fmla="*/ 1419362 h 3960000"/>
              <a:gd name="connsiteX2" fmla="*/ 3155131 w 3960000"/>
              <a:gd name="connsiteY2" fmla="*/ 1419362 h 3960000"/>
              <a:gd name="connsiteX3" fmla="*/ 3160999 w 3960000"/>
              <a:gd name="connsiteY3" fmla="*/ 1374274 h 3960000"/>
              <a:gd name="connsiteX4" fmla="*/ 2538382 w 3960000"/>
              <a:gd name="connsiteY4" fmla="*/ 802616 h 3960000"/>
              <a:gd name="connsiteX5" fmla="*/ 1921633 w 3960000"/>
              <a:gd name="connsiteY5" fmla="*/ 1419365 h 3960000"/>
              <a:gd name="connsiteX6" fmla="*/ 1942445 w 3960000"/>
              <a:gd name="connsiteY6" fmla="*/ 1570340 h 3960000"/>
              <a:gd name="connsiteX7" fmla="*/ 752016 w 3960000"/>
              <a:gd name="connsiteY7" fmla="*/ 931012 h 3960000"/>
              <a:gd name="connsiteX8" fmla="*/ 934030 w 3960000"/>
              <a:gd name="connsiteY8" fmla="*/ 1745738 h 3960000"/>
              <a:gd name="connsiteX9" fmla="*/ 665343 w 3960000"/>
              <a:gd name="connsiteY9" fmla="*/ 1650397 h 3960000"/>
              <a:gd name="connsiteX10" fmla="*/ 1111709 w 3960000"/>
              <a:gd name="connsiteY10" fmla="*/ 2257108 h 3960000"/>
              <a:gd name="connsiteX11" fmla="*/ 856023 w 3960000"/>
              <a:gd name="connsiteY11" fmla="*/ 2244108 h 3960000"/>
              <a:gd name="connsiteX12" fmla="*/ 1402064 w 3960000"/>
              <a:gd name="connsiteY12" fmla="*/ 2660137 h 3960000"/>
              <a:gd name="connsiteX13" fmla="*/ 552668 w 3960000"/>
              <a:gd name="connsiteY13" fmla="*/ 2902822 h 3960000"/>
              <a:gd name="connsiteX14" fmla="*/ 1978439 w 3960000"/>
              <a:gd name="connsiteY14" fmla="*/ 3093502 h 3960000"/>
              <a:gd name="connsiteX15" fmla="*/ 3053184 w 3960000"/>
              <a:gd name="connsiteY15" fmla="*/ 2031759 h 3960000"/>
              <a:gd name="connsiteX16" fmla="*/ 3207849 w 3960000"/>
              <a:gd name="connsiteY16" fmla="*/ 1493166 h 3960000"/>
              <a:gd name="connsiteX17" fmla="*/ 3407333 w 3960000"/>
              <a:gd name="connsiteY17" fmla="*/ 1117847 h 3960000"/>
              <a:gd name="connsiteX18" fmla="*/ 3108461 w 3960000"/>
              <a:gd name="connsiteY18" fmla="*/ 1185086 h 3960000"/>
              <a:gd name="connsiteX19" fmla="*/ 3334650 w 3960000"/>
              <a:gd name="connsiteY19" fmla="*/ 883134 h 3960000"/>
              <a:gd name="connsiteX20" fmla="*/ 2995677 w 3960000"/>
              <a:gd name="connsiteY20" fmla="*/ 1008938 h 3960000"/>
              <a:gd name="connsiteX21" fmla="*/ 2538382 w 3960000"/>
              <a:gd name="connsiteY21" fmla="*/ 802616 h 3960000"/>
              <a:gd name="connsiteX22" fmla="*/ 308009 w 3960000"/>
              <a:gd name="connsiteY22" fmla="*/ 0 h 3960000"/>
              <a:gd name="connsiteX23" fmla="*/ 3651991 w 3960000"/>
              <a:gd name="connsiteY23" fmla="*/ 0 h 3960000"/>
              <a:gd name="connsiteX24" fmla="*/ 3960000 w 3960000"/>
              <a:gd name="connsiteY24" fmla="*/ 308009 h 3960000"/>
              <a:gd name="connsiteX25" fmla="*/ 3960000 w 3960000"/>
              <a:gd name="connsiteY25" fmla="*/ 3651991 h 3960000"/>
              <a:gd name="connsiteX26" fmla="*/ 3651991 w 3960000"/>
              <a:gd name="connsiteY26" fmla="*/ 3960000 h 3960000"/>
              <a:gd name="connsiteX27" fmla="*/ 308009 w 3960000"/>
              <a:gd name="connsiteY27" fmla="*/ 3960000 h 3960000"/>
              <a:gd name="connsiteX28" fmla="*/ 0 w 3960000"/>
              <a:gd name="connsiteY28" fmla="*/ 3651991 h 3960000"/>
              <a:gd name="connsiteX29" fmla="*/ 0 w 3960000"/>
              <a:gd name="connsiteY29" fmla="*/ 308009 h 3960000"/>
              <a:gd name="connsiteX30" fmla="*/ 308009 w 3960000"/>
              <a:gd name="connsiteY30"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41936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07333 w 3960000"/>
              <a:gd name="connsiteY16" fmla="*/ 1117847 h 3960000"/>
              <a:gd name="connsiteX17" fmla="*/ 3108461 w 3960000"/>
              <a:gd name="connsiteY17" fmla="*/ 1185086 h 3960000"/>
              <a:gd name="connsiteX18" fmla="*/ 3334650 w 3960000"/>
              <a:gd name="connsiteY18" fmla="*/ 88313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41936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07333 w 3960000"/>
              <a:gd name="connsiteY16" fmla="*/ 1117847 h 3960000"/>
              <a:gd name="connsiteX17" fmla="*/ 3140091 w 3960000"/>
              <a:gd name="connsiteY17" fmla="*/ 1227260 h 3960000"/>
              <a:gd name="connsiteX18" fmla="*/ 3334650 w 3960000"/>
              <a:gd name="connsiteY18" fmla="*/ 88313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41936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34650 w 3960000"/>
              <a:gd name="connsiteY18" fmla="*/ 88313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41936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538382 w 3960000"/>
              <a:gd name="connsiteY3" fmla="*/ 802616 h 3960000"/>
              <a:gd name="connsiteX4" fmla="*/ 1921633 w 3960000"/>
              <a:gd name="connsiteY4" fmla="*/ 129284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538382 w 3960000"/>
              <a:gd name="connsiteY20" fmla="*/ 80261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752016 w 3960000"/>
              <a:gd name="connsiteY6" fmla="*/ 931012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34030 w 3960000"/>
              <a:gd name="connsiteY7" fmla="*/ 1745738 h 3960000"/>
              <a:gd name="connsiteX8" fmla="*/ 665343 w 3960000"/>
              <a:gd name="connsiteY8" fmla="*/ 1650397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34030 w 3960000"/>
              <a:gd name="connsiteY7" fmla="*/ 1745738 h 3960000"/>
              <a:gd name="connsiteX8" fmla="*/ 644257 w 3960000"/>
              <a:gd name="connsiteY8" fmla="*/ 1555506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644257 w 3960000"/>
              <a:gd name="connsiteY8" fmla="*/ 1555506 h 3960000"/>
              <a:gd name="connsiteX9" fmla="*/ 1111709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644257 w 3960000"/>
              <a:gd name="connsiteY8" fmla="*/ 1555506 h 3960000"/>
              <a:gd name="connsiteX9" fmla="*/ 1196057 w 3960000"/>
              <a:gd name="connsiteY9" fmla="*/ 2257108 h 3960000"/>
              <a:gd name="connsiteX10" fmla="*/ 856023 w 3960000"/>
              <a:gd name="connsiteY10" fmla="*/ 2244108 h 3960000"/>
              <a:gd name="connsiteX11" fmla="*/ 1402064 w 3960000"/>
              <a:gd name="connsiteY11" fmla="*/ 2660137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644257 w 3960000"/>
              <a:gd name="connsiteY8" fmla="*/ 1555506 h 3960000"/>
              <a:gd name="connsiteX9" fmla="*/ 1196057 w 3960000"/>
              <a:gd name="connsiteY9" fmla="*/ 2257108 h 3960000"/>
              <a:gd name="connsiteX10" fmla="*/ 856023 w 3960000"/>
              <a:gd name="connsiteY10" fmla="*/ 2244108 h 3960000"/>
              <a:gd name="connsiteX11" fmla="*/ 1486410 w 3960000"/>
              <a:gd name="connsiteY11" fmla="*/ 2607420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644257 w 3960000"/>
              <a:gd name="connsiteY8" fmla="*/ 1555506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552668 w 3960000"/>
              <a:gd name="connsiteY12" fmla="*/ 2902822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1978439 w 3960000"/>
              <a:gd name="connsiteY13" fmla="*/ 3093502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2062787 w 3960000"/>
              <a:gd name="connsiteY13" fmla="*/ 3146219 h 3960000"/>
              <a:gd name="connsiteX14" fmla="*/ 3053184 w 3960000"/>
              <a:gd name="connsiteY14" fmla="*/ 2031759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2062787 w 3960000"/>
              <a:gd name="connsiteY13" fmla="*/ 3146219 h 3960000"/>
              <a:gd name="connsiteX14" fmla="*/ 3074271 w 3960000"/>
              <a:gd name="connsiteY14" fmla="*/ 2105563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2062787 w 3960000"/>
              <a:gd name="connsiteY13" fmla="*/ 3146219 h 3960000"/>
              <a:gd name="connsiteX14" fmla="*/ 3074271 w 3960000"/>
              <a:gd name="connsiteY14" fmla="*/ 2105563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 name="connsiteX0" fmla="*/ 3160999 w 3960000"/>
              <a:gd name="connsiteY0" fmla="*/ 1374274 h 3960000"/>
              <a:gd name="connsiteX1" fmla="*/ 3155132 w 3960000"/>
              <a:gd name="connsiteY1" fmla="*/ 1419362 h 3960000"/>
              <a:gd name="connsiteX2" fmla="*/ 3160999 w 3960000"/>
              <a:gd name="connsiteY2" fmla="*/ 1374274 h 3960000"/>
              <a:gd name="connsiteX3" fmla="*/ 2496208 w 3960000"/>
              <a:gd name="connsiteY3" fmla="*/ 770986 h 3960000"/>
              <a:gd name="connsiteX4" fmla="*/ 1921633 w 3960000"/>
              <a:gd name="connsiteY4" fmla="*/ 1292845 h 3960000"/>
              <a:gd name="connsiteX5" fmla="*/ 1942445 w 3960000"/>
              <a:gd name="connsiteY5" fmla="*/ 1570340 h 3960000"/>
              <a:gd name="connsiteX6" fmla="*/ 815277 w 3960000"/>
              <a:gd name="connsiteY6" fmla="*/ 836121 h 3960000"/>
              <a:gd name="connsiteX7" fmla="*/ 965659 w 3960000"/>
              <a:gd name="connsiteY7" fmla="*/ 1735195 h 3960000"/>
              <a:gd name="connsiteX8" fmla="*/ 570453 w 3960000"/>
              <a:gd name="connsiteY8" fmla="*/ 1629310 h 3960000"/>
              <a:gd name="connsiteX9" fmla="*/ 1196057 w 3960000"/>
              <a:gd name="connsiteY9" fmla="*/ 2257108 h 3960000"/>
              <a:gd name="connsiteX10" fmla="*/ 813848 w 3960000"/>
              <a:gd name="connsiteY10" fmla="*/ 2296824 h 3960000"/>
              <a:gd name="connsiteX11" fmla="*/ 1486410 w 3960000"/>
              <a:gd name="connsiteY11" fmla="*/ 2607420 h 3960000"/>
              <a:gd name="connsiteX12" fmla="*/ 489408 w 3960000"/>
              <a:gd name="connsiteY12" fmla="*/ 2829018 h 3960000"/>
              <a:gd name="connsiteX13" fmla="*/ 2062787 w 3960000"/>
              <a:gd name="connsiteY13" fmla="*/ 3146219 h 3960000"/>
              <a:gd name="connsiteX14" fmla="*/ 3074271 w 3960000"/>
              <a:gd name="connsiteY14" fmla="*/ 2105563 h 3960000"/>
              <a:gd name="connsiteX15" fmla="*/ 3207849 w 3960000"/>
              <a:gd name="connsiteY15" fmla="*/ 1493166 h 3960000"/>
              <a:gd name="connsiteX16" fmla="*/ 3449507 w 3960000"/>
              <a:gd name="connsiteY16" fmla="*/ 1170564 h 3960000"/>
              <a:gd name="connsiteX17" fmla="*/ 3140091 w 3960000"/>
              <a:gd name="connsiteY17" fmla="*/ 1227260 h 3960000"/>
              <a:gd name="connsiteX18" fmla="*/ 3324107 w 3960000"/>
              <a:gd name="connsiteY18" fmla="*/ 851504 h 3960000"/>
              <a:gd name="connsiteX19" fmla="*/ 2995677 w 3960000"/>
              <a:gd name="connsiteY19" fmla="*/ 1008938 h 3960000"/>
              <a:gd name="connsiteX20" fmla="*/ 2496208 w 3960000"/>
              <a:gd name="connsiteY20" fmla="*/ 770986 h 3960000"/>
              <a:gd name="connsiteX21" fmla="*/ 308009 w 3960000"/>
              <a:gd name="connsiteY21" fmla="*/ 0 h 3960000"/>
              <a:gd name="connsiteX22" fmla="*/ 3651991 w 3960000"/>
              <a:gd name="connsiteY22" fmla="*/ 0 h 3960000"/>
              <a:gd name="connsiteX23" fmla="*/ 3960000 w 3960000"/>
              <a:gd name="connsiteY23" fmla="*/ 308009 h 3960000"/>
              <a:gd name="connsiteX24" fmla="*/ 3960000 w 3960000"/>
              <a:gd name="connsiteY24" fmla="*/ 3651991 h 3960000"/>
              <a:gd name="connsiteX25" fmla="*/ 3651991 w 3960000"/>
              <a:gd name="connsiteY25" fmla="*/ 3960000 h 3960000"/>
              <a:gd name="connsiteX26" fmla="*/ 308009 w 3960000"/>
              <a:gd name="connsiteY26" fmla="*/ 3960000 h 3960000"/>
              <a:gd name="connsiteX27" fmla="*/ 0 w 3960000"/>
              <a:gd name="connsiteY27" fmla="*/ 3651991 h 3960000"/>
              <a:gd name="connsiteX28" fmla="*/ 0 w 3960000"/>
              <a:gd name="connsiteY28" fmla="*/ 308009 h 3960000"/>
              <a:gd name="connsiteX29" fmla="*/ 308009 w 3960000"/>
              <a:gd name="connsiteY29" fmla="*/ 0 h 39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60000" h="3960000">
                <a:moveTo>
                  <a:pt x="3160999" y="1374274"/>
                </a:moveTo>
                <a:lnTo>
                  <a:pt x="3155132" y="1419362"/>
                </a:lnTo>
                <a:lnTo>
                  <a:pt x="3160999" y="1374274"/>
                </a:lnTo>
                <a:close/>
                <a:moveTo>
                  <a:pt x="2496208" y="770986"/>
                </a:moveTo>
                <a:cubicBezTo>
                  <a:pt x="2113414" y="770986"/>
                  <a:pt x="1929581" y="1106902"/>
                  <a:pt x="1921633" y="1292845"/>
                </a:cubicBezTo>
                <a:cubicBezTo>
                  <a:pt x="1914712" y="1454769"/>
                  <a:pt x="1928136" y="1522392"/>
                  <a:pt x="1942445" y="1570340"/>
                </a:cubicBezTo>
                <a:cubicBezTo>
                  <a:pt x="1547199" y="1510736"/>
                  <a:pt x="1237189" y="1330681"/>
                  <a:pt x="815277" y="836121"/>
                </a:cubicBezTo>
                <a:cubicBezTo>
                  <a:pt x="618819" y="1229038"/>
                  <a:pt x="733086" y="1558961"/>
                  <a:pt x="965659" y="1735195"/>
                </a:cubicBezTo>
                <a:cubicBezTo>
                  <a:pt x="864541" y="1716416"/>
                  <a:pt x="662904" y="1695759"/>
                  <a:pt x="570453" y="1629310"/>
                </a:cubicBezTo>
                <a:cubicBezTo>
                  <a:pt x="597898" y="2016450"/>
                  <a:pt x="990931" y="2177657"/>
                  <a:pt x="1196057" y="2257108"/>
                </a:cubicBezTo>
                <a:cubicBezTo>
                  <a:pt x="1113718" y="2275887"/>
                  <a:pt x="943857" y="2321380"/>
                  <a:pt x="813848" y="2296824"/>
                </a:cubicBezTo>
                <a:cubicBezTo>
                  <a:pt x="926523" y="2634848"/>
                  <a:pt x="1326064" y="2611755"/>
                  <a:pt x="1486410" y="2607420"/>
                </a:cubicBezTo>
                <a:cubicBezTo>
                  <a:pt x="1297174" y="2749708"/>
                  <a:pt x="1000058" y="2795794"/>
                  <a:pt x="489408" y="2829018"/>
                </a:cubicBezTo>
                <a:cubicBezTo>
                  <a:pt x="914827" y="3139596"/>
                  <a:pt x="1734874" y="3242281"/>
                  <a:pt x="2062787" y="3146219"/>
                </a:cubicBezTo>
                <a:cubicBezTo>
                  <a:pt x="2763394" y="2903535"/>
                  <a:pt x="2915370" y="2621267"/>
                  <a:pt x="3074271" y="2105563"/>
                </a:cubicBezTo>
                <a:cubicBezTo>
                  <a:pt x="3173740" y="1733406"/>
                  <a:pt x="3145310" y="1648999"/>
                  <a:pt x="3207849" y="1493166"/>
                </a:cubicBezTo>
                <a:cubicBezTo>
                  <a:pt x="3270388" y="1337333"/>
                  <a:pt x="3414210" y="1276468"/>
                  <a:pt x="3449507" y="1170564"/>
                </a:cubicBezTo>
                <a:cubicBezTo>
                  <a:pt x="3349883" y="1192977"/>
                  <a:pt x="3252716" y="1239516"/>
                  <a:pt x="3140091" y="1227260"/>
                </a:cubicBezTo>
                <a:cubicBezTo>
                  <a:pt x="3219995" y="1183499"/>
                  <a:pt x="3274317" y="996523"/>
                  <a:pt x="3324107" y="851504"/>
                </a:cubicBezTo>
                <a:cubicBezTo>
                  <a:pt x="3215037" y="921165"/>
                  <a:pt x="3152155" y="998691"/>
                  <a:pt x="2995677" y="1008938"/>
                </a:cubicBezTo>
                <a:cubicBezTo>
                  <a:pt x="2884471" y="881691"/>
                  <a:pt x="2678487" y="770986"/>
                  <a:pt x="2496208" y="770986"/>
                </a:cubicBezTo>
                <a:close/>
                <a:moveTo>
                  <a:pt x="308009" y="0"/>
                </a:moveTo>
                <a:lnTo>
                  <a:pt x="3651991" y="0"/>
                </a:lnTo>
                <a:cubicBezTo>
                  <a:pt x="3822100" y="0"/>
                  <a:pt x="3960000" y="137900"/>
                  <a:pt x="3960000" y="308009"/>
                </a:cubicBezTo>
                <a:lnTo>
                  <a:pt x="3960000" y="3651991"/>
                </a:lnTo>
                <a:cubicBezTo>
                  <a:pt x="3960000" y="3822100"/>
                  <a:pt x="3822100" y="3960000"/>
                  <a:pt x="3651991" y="3960000"/>
                </a:cubicBezTo>
                <a:lnTo>
                  <a:pt x="308009" y="3960000"/>
                </a:lnTo>
                <a:cubicBezTo>
                  <a:pt x="137900" y="3960000"/>
                  <a:pt x="0" y="3822100"/>
                  <a:pt x="0" y="3651991"/>
                </a:cubicBezTo>
                <a:lnTo>
                  <a:pt x="0" y="308009"/>
                </a:lnTo>
                <a:cubicBezTo>
                  <a:pt x="0" y="137900"/>
                  <a:pt x="137900" y="0"/>
                  <a:pt x="308009"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51" name="Rounded Rectangle 3">
            <a:extLst>
              <a:ext uri="{FF2B5EF4-FFF2-40B4-BE49-F238E27FC236}">
                <a16:creationId xmlns:a16="http://schemas.microsoft.com/office/drawing/2014/main" xmlns="" id="{366D3E0D-828B-4BF7-A55B-CE118EB0E4F0}"/>
              </a:ext>
            </a:extLst>
          </p:cNvPr>
          <p:cNvSpPr>
            <a:spLocks noChangeAspect="1"/>
          </p:cNvSpPr>
          <p:nvPr/>
        </p:nvSpPr>
        <p:spPr>
          <a:xfrm>
            <a:off x="4855565" y="4223696"/>
            <a:ext cx="352834" cy="352834"/>
          </a:xfrm>
          <a:custGeom>
            <a:avLst/>
            <a:gdLst>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59137 h 3960000"/>
              <a:gd name="connsiteX15" fmla="*/ 3432095 w 3960000"/>
              <a:gd name="connsiteY15" fmla="*/ 238945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32095 w 3960000"/>
              <a:gd name="connsiteY15" fmla="*/ 238945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32095 w 3960000"/>
              <a:gd name="connsiteY15" fmla="*/ 238945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10216 w 3960000"/>
              <a:gd name="connsiteY15" fmla="*/ 195189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10216 w 3960000"/>
              <a:gd name="connsiteY15" fmla="*/ 195189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 name="connsiteX0" fmla="*/ 2841893 w 3960000"/>
              <a:gd name="connsiteY0" fmla="*/ 181064 h 3960000"/>
              <a:gd name="connsiteX1" fmla="*/ 2105790 w 3960000"/>
              <a:gd name="connsiteY1" fmla="*/ 859562 h 3960000"/>
              <a:gd name="connsiteX2" fmla="*/ 2106860 w 3960000"/>
              <a:gd name="connsiteY2" fmla="*/ 863292 h 3960000"/>
              <a:gd name="connsiteX3" fmla="*/ 2106860 w 3960000"/>
              <a:gd name="connsiteY3" fmla="*/ 1248172 h 3960000"/>
              <a:gd name="connsiteX4" fmla="*/ 1691968 w 3960000"/>
              <a:gd name="connsiteY4" fmla="*/ 1248172 h 3960000"/>
              <a:gd name="connsiteX5" fmla="*/ 1691968 w 3960000"/>
              <a:gd name="connsiteY5" fmla="*/ 1824236 h 3960000"/>
              <a:gd name="connsiteX6" fmla="*/ 2106860 w 3960000"/>
              <a:gd name="connsiteY6" fmla="*/ 1824236 h 3960000"/>
              <a:gd name="connsiteX7" fmla="*/ 2106860 w 3960000"/>
              <a:gd name="connsiteY7" fmla="*/ 3779396 h 3960000"/>
              <a:gd name="connsiteX8" fmla="*/ 2754932 w 3960000"/>
              <a:gd name="connsiteY8" fmla="*/ 3779396 h 3960000"/>
              <a:gd name="connsiteX9" fmla="*/ 2754932 w 3960000"/>
              <a:gd name="connsiteY9" fmla="*/ 1824236 h 3960000"/>
              <a:gd name="connsiteX10" fmla="*/ 3305869 w 3960000"/>
              <a:gd name="connsiteY10" fmla="*/ 1813665 h 3960000"/>
              <a:gd name="connsiteX11" fmla="*/ 3348152 w 3960000"/>
              <a:gd name="connsiteY11" fmla="*/ 1248172 h 3960000"/>
              <a:gd name="connsiteX12" fmla="*/ 2754932 w 3960000"/>
              <a:gd name="connsiteY12" fmla="*/ 1248172 h 3960000"/>
              <a:gd name="connsiteX13" fmla="*/ 2754932 w 3960000"/>
              <a:gd name="connsiteY13" fmla="*/ 907124 h 3960000"/>
              <a:gd name="connsiteX14" fmla="*/ 3369037 w 3960000"/>
              <a:gd name="connsiteY14" fmla="*/ 704441 h 3960000"/>
              <a:gd name="connsiteX15" fmla="*/ 3410216 w 3960000"/>
              <a:gd name="connsiteY15" fmla="*/ 195189 h 3960000"/>
              <a:gd name="connsiteX16" fmla="*/ 2841893 w 3960000"/>
              <a:gd name="connsiteY16" fmla="*/ 181064 h 3960000"/>
              <a:gd name="connsiteX17" fmla="*/ 308009 w 3960000"/>
              <a:gd name="connsiteY17" fmla="*/ 0 h 3960000"/>
              <a:gd name="connsiteX18" fmla="*/ 3651991 w 3960000"/>
              <a:gd name="connsiteY18" fmla="*/ 0 h 3960000"/>
              <a:gd name="connsiteX19" fmla="*/ 3960000 w 3960000"/>
              <a:gd name="connsiteY19" fmla="*/ 308009 h 3960000"/>
              <a:gd name="connsiteX20" fmla="*/ 3960000 w 3960000"/>
              <a:gd name="connsiteY20" fmla="*/ 3651991 h 3960000"/>
              <a:gd name="connsiteX21" fmla="*/ 3651991 w 3960000"/>
              <a:gd name="connsiteY21" fmla="*/ 3960000 h 3960000"/>
              <a:gd name="connsiteX22" fmla="*/ 308009 w 3960000"/>
              <a:gd name="connsiteY22" fmla="*/ 3960000 h 3960000"/>
              <a:gd name="connsiteX23" fmla="*/ 0 w 3960000"/>
              <a:gd name="connsiteY23" fmla="*/ 3651991 h 3960000"/>
              <a:gd name="connsiteX24" fmla="*/ 0 w 3960000"/>
              <a:gd name="connsiteY24" fmla="*/ 308009 h 3960000"/>
              <a:gd name="connsiteX25" fmla="*/ 308009 w 3960000"/>
              <a:gd name="connsiteY25" fmla="*/ 0 h 39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60000" h="3960000">
                <a:moveTo>
                  <a:pt x="2841893" y="181064"/>
                </a:moveTo>
                <a:cubicBezTo>
                  <a:pt x="2485731" y="190239"/>
                  <a:pt x="2106781" y="339266"/>
                  <a:pt x="2105790" y="859562"/>
                </a:cubicBezTo>
                <a:lnTo>
                  <a:pt x="2106860" y="863292"/>
                </a:lnTo>
                <a:lnTo>
                  <a:pt x="2106860" y="1248172"/>
                </a:lnTo>
                <a:lnTo>
                  <a:pt x="1691968" y="1248172"/>
                </a:lnTo>
                <a:lnTo>
                  <a:pt x="1691968" y="1824236"/>
                </a:lnTo>
                <a:lnTo>
                  <a:pt x="2106860" y="1824236"/>
                </a:lnTo>
                <a:lnTo>
                  <a:pt x="2106860" y="3779396"/>
                </a:lnTo>
                <a:lnTo>
                  <a:pt x="2754932" y="3779396"/>
                </a:lnTo>
                <a:lnTo>
                  <a:pt x="2754932" y="1824236"/>
                </a:lnTo>
                <a:lnTo>
                  <a:pt x="3305869" y="1813665"/>
                </a:lnTo>
                <a:lnTo>
                  <a:pt x="3348152" y="1248172"/>
                </a:lnTo>
                <a:lnTo>
                  <a:pt x="2754932" y="1248172"/>
                </a:lnTo>
                <a:lnTo>
                  <a:pt x="2754932" y="907124"/>
                </a:lnTo>
                <a:cubicBezTo>
                  <a:pt x="2746287" y="682909"/>
                  <a:pt x="3126764" y="685506"/>
                  <a:pt x="3369037" y="704441"/>
                </a:cubicBezTo>
                <a:cubicBezTo>
                  <a:pt x="3391941" y="556446"/>
                  <a:pt x="3409927" y="381656"/>
                  <a:pt x="3410216" y="195189"/>
                </a:cubicBezTo>
                <a:cubicBezTo>
                  <a:pt x="3239930" y="163882"/>
                  <a:pt x="3118909" y="173928"/>
                  <a:pt x="2841893" y="181064"/>
                </a:cubicBezTo>
                <a:close/>
                <a:moveTo>
                  <a:pt x="308009" y="0"/>
                </a:moveTo>
                <a:lnTo>
                  <a:pt x="3651991" y="0"/>
                </a:lnTo>
                <a:cubicBezTo>
                  <a:pt x="3822100" y="0"/>
                  <a:pt x="3960000" y="137900"/>
                  <a:pt x="3960000" y="308009"/>
                </a:cubicBezTo>
                <a:lnTo>
                  <a:pt x="3960000" y="3651991"/>
                </a:lnTo>
                <a:cubicBezTo>
                  <a:pt x="3960000" y="3822100"/>
                  <a:pt x="3822100" y="3960000"/>
                  <a:pt x="3651991" y="3960000"/>
                </a:cubicBezTo>
                <a:lnTo>
                  <a:pt x="308009" y="3960000"/>
                </a:lnTo>
                <a:cubicBezTo>
                  <a:pt x="137900" y="3960000"/>
                  <a:pt x="0" y="3822100"/>
                  <a:pt x="0" y="3651991"/>
                </a:cubicBezTo>
                <a:lnTo>
                  <a:pt x="0" y="308009"/>
                </a:lnTo>
                <a:cubicBezTo>
                  <a:pt x="0" y="137900"/>
                  <a:pt x="137900" y="0"/>
                  <a:pt x="308009"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dirty="0">
              <a:solidFill>
                <a:schemeClr val="tx1"/>
              </a:solidFill>
            </a:endParaRPr>
          </a:p>
        </p:txBody>
      </p:sp>
      <p:sp>
        <p:nvSpPr>
          <p:cNvPr id="152" name="Rounded Rectangle 10">
            <a:extLst>
              <a:ext uri="{FF2B5EF4-FFF2-40B4-BE49-F238E27FC236}">
                <a16:creationId xmlns:a16="http://schemas.microsoft.com/office/drawing/2014/main" xmlns="" id="{E402C988-DF19-4E53-802F-AB7351B80413}"/>
              </a:ext>
            </a:extLst>
          </p:cNvPr>
          <p:cNvSpPr>
            <a:spLocks noChangeAspect="1"/>
          </p:cNvSpPr>
          <p:nvPr/>
        </p:nvSpPr>
        <p:spPr>
          <a:xfrm>
            <a:off x="6021140" y="4216530"/>
            <a:ext cx="354091" cy="360000"/>
          </a:xfrm>
          <a:custGeom>
            <a:avLst/>
            <a:gdLst/>
            <a:ahLst/>
            <a:cxnLst/>
            <a:rect l="l" t="t" r="r" b="b"/>
            <a:pathLst>
              <a:path w="3186824" h="3240000">
                <a:moveTo>
                  <a:pt x="2141174" y="1384899"/>
                </a:moveTo>
                <a:lnTo>
                  <a:pt x="2141174" y="1528887"/>
                </a:lnTo>
                <a:lnTo>
                  <a:pt x="1997174" y="1528887"/>
                </a:lnTo>
                <a:lnTo>
                  <a:pt x="1997174" y="1744911"/>
                </a:lnTo>
                <a:lnTo>
                  <a:pt x="2141174" y="1744911"/>
                </a:lnTo>
                <a:lnTo>
                  <a:pt x="2141174" y="1888899"/>
                </a:lnTo>
                <a:lnTo>
                  <a:pt x="2357174" y="1888899"/>
                </a:lnTo>
                <a:lnTo>
                  <a:pt x="2357174" y="1744911"/>
                </a:lnTo>
                <a:lnTo>
                  <a:pt x="2501174" y="1744911"/>
                </a:lnTo>
                <a:lnTo>
                  <a:pt x="2501174" y="1528887"/>
                </a:lnTo>
                <a:lnTo>
                  <a:pt x="2357174" y="1528887"/>
                </a:lnTo>
                <a:lnTo>
                  <a:pt x="2357174" y="1384899"/>
                </a:lnTo>
                <a:close/>
                <a:moveTo>
                  <a:pt x="1286582" y="1008157"/>
                </a:moveTo>
                <a:cubicBezTo>
                  <a:pt x="1148208" y="1006486"/>
                  <a:pt x="1009270" y="1051569"/>
                  <a:pt x="894997" y="1143711"/>
                </a:cubicBezTo>
                <a:cubicBezTo>
                  <a:pt x="666451" y="1327995"/>
                  <a:pt x="600947" y="1648602"/>
                  <a:pt x="738892" y="1907765"/>
                </a:cubicBezTo>
                <a:cubicBezTo>
                  <a:pt x="876837" y="2166928"/>
                  <a:pt x="1179371" y="2291639"/>
                  <a:pt x="1459875" y="2204971"/>
                </a:cubicBezTo>
                <a:cubicBezTo>
                  <a:pt x="1676459" y="2138053"/>
                  <a:pt x="1832801" y="1959669"/>
                  <a:pt x="1876637" y="1747242"/>
                </a:cubicBezTo>
                <a:lnTo>
                  <a:pt x="1879565" y="1747242"/>
                </a:lnTo>
                <a:lnTo>
                  <a:pt x="1879565" y="1728291"/>
                </a:lnTo>
                <a:cubicBezTo>
                  <a:pt x="1891883" y="1671800"/>
                  <a:pt x="1894168" y="1612713"/>
                  <a:pt x="1887545" y="1552862"/>
                </a:cubicBezTo>
                <a:lnTo>
                  <a:pt x="1879565" y="1553745"/>
                </a:lnTo>
                <a:lnTo>
                  <a:pt x="1879565" y="1531218"/>
                </a:lnTo>
                <a:lnTo>
                  <a:pt x="1231565" y="1531218"/>
                </a:lnTo>
                <a:lnTo>
                  <a:pt x="1231565" y="1747242"/>
                </a:lnTo>
                <a:lnTo>
                  <a:pt x="1565835" y="1747242"/>
                </a:lnTo>
                <a:cubicBezTo>
                  <a:pt x="1530201" y="1827940"/>
                  <a:pt x="1460959" y="1892348"/>
                  <a:pt x="1371795" y="1919897"/>
                </a:cubicBezTo>
                <a:cubicBezTo>
                  <a:pt x="1228031" y="1964316"/>
                  <a:pt x="1072976" y="1900399"/>
                  <a:pt x="1002277" y="1767573"/>
                </a:cubicBezTo>
                <a:cubicBezTo>
                  <a:pt x="931578" y="1634747"/>
                  <a:pt x="965150" y="1470429"/>
                  <a:pt x="1082284" y="1375980"/>
                </a:cubicBezTo>
                <a:cubicBezTo>
                  <a:pt x="1199418" y="1281531"/>
                  <a:pt x="1367118" y="1283556"/>
                  <a:pt x="1481937" y="1380807"/>
                </a:cubicBezTo>
                <a:lnTo>
                  <a:pt x="1674778" y="1153129"/>
                </a:lnTo>
                <a:cubicBezTo>
                  <a:pt x="1562764" y="1058254"/>
                  <a:pt x="1424955" y="1009828"/>
                  <a:pt x="1286582" y="1008157"/>
                </a:cubicBezTo>
                <a:close/>
                <a:moveTo>
                  <a:pt x="293028" y="0"/>
                </a:moveTo>
                <a:lnTo>
                  <a:pt x="2893796" y="0"/>
                </a:lnTo>
                <a:cubicBezTo>
                  <a:pt x="3055631" y="0"/>
                  <a:pt x="3186824" y="131193"/>
                  <a:pt x="3186824" y="293028"/>
                </a:cubicBezTo>
                <a:lnTo>
                  <a:pt x="3186824" y="2946972"/>
                </a:lnTo>
                <a:cubicBezTo>
                  <a:pt x="3186824" y="3108807"/>
                  <a:pt x="3055631" y="3240000"/>
                  <a:pt x="2893796" y="3240000"/>
                </a:cubicBezTo>
                <a:lnTo>
                  <a:pt x="293028" y="3240000"/>
                </a:lnTo>
                <a:cubicBezTo>
                  <a:pt x="131193" y="3240000"/>
                  <a:pt x="0" y="3108807"/>
                  <a:pt x="0" y="2946972"/>
                </a:cubicBezTo>
                <a:lnTo>
                  <a:pt x="0" y="293028"/>
                </a:lnTo>
                <a:cubicBezTo>
                  <a:pt x="0" y="131193"/>
                  <a:pt x="131193" y="0"/>
                  <a:pt x="293028"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53" name="Block Arc 6">
            <a:extLst>
              <a:ext uri="{FF2B5EF4-FFF2-40B4-BE49-F238E27FC236}">
                <a16:creationId xmlns:a16="http://schemas.microsoft.com/office/drawing/2014/main" xmlns="" id="{F5A1208A-D753-4CA7-A72D-45C7084D5034}"/>
              </a:ext>
            </a:extLst>
          </p:cNvPr>
          <p:cNvSpPr/>
          <p:nvPr/>
        </p:nvSpPr>
        <p:spPr>
          <a:xfrm>
            <a:off x="6557572" y="4241324"/>
            <a:ext cx="331940" cy="335206"/>
          </a:xfrm>
          <a:custGeom>
            <a:avLst/>
            <a:gdLst>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91651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3004976 w 3221102"/>
              <a:gd name="connsiteY13" fmla="*/ 2356675 h 3221116"/>
              <a:gd name="connsiteX14" fmla="*/ 2585849 w 3221102"/>
              <a:gd name="connsiteY14" fmla="*/ 2588887 h 3221116"/>
              <a:gd name="connsiteX15" fmla="*/ 1973374 w 3221102"/>
              <a:gd name="connsiteY15" fmla="*/ 2195096 h 3221116"/>
              <a:gd name="connsiteX16" fmla="*/ 1390827 w 3221102"/>
              <a:gd name="connsiteY16" fmla="*/ 2527630 h 3221116"/>
              <a:gd name="connsiteX17" fmla="*/ 783896 w 3221102"/>
              <a:gd name="connsiteY17" fmla="*/ 1665044 h 3221116"/>
              <a:gd name="connsiteX18" fmla="*/ 1268509 w 3221102"/>
              <a:gd name="connsiteY18" fmla="*/ 819983 h 3221116"/>
              <a:gd name="connsiteX19" fmla="*/ 1328805 w 3221102"/>
              <a:gd name="connsiteY19" fmla="*/ 807930 h 3221116"/>
              <a:gd name="connsiteX20" fmla="*/ 1390827 w 3221102"/>
              <a:gd name="connsiteY20" fmla="*/ 802457 h 3221116"/>
              <a:gd name="connsiteX21" fmla="*/ 1462242 w 3221102"/>
              <a:gd name="connsiteY21" fmla="*/ 801708 h 3221116"/>
              <a:gd name="connsiteX22" fmla="*/ 1734726 w 3221102"/>
              <a:gd name="connsiteY22" fmla="*/ 869255 h 3221116"/>
              <a:gd name="connsiteX23" fmla="*/ 1956122 w 3221102"/>
              <a:gd name="connsiteY23" fmla="*/ 1110076 h 3221116"/>
              <a:gd name="connsiteX24" fmla="*/ 1973374 w 3221102"/>
              <a:gd name="connsiteY24" fmla="*/ 875315 h 3221116"/>
              <a:gd name="connsiteX25" fmla="*/ 2333414 w 3221102"/>
              <a:gd name="connsiteY25" fmla="*/ 875315 h 3221116"/>
              <a:gd name="connsiteX26" fmla="*/ 2324788 w 3221102"/>
              <a:gd name="connsiteY26" fmla="*/ 2054049 h 3221116"/>
              <a:gd name="connsiteX27" fmla="*/ 2661746 w 3221102"/>
              <a:gd name="connsiteY27" fmla="*/ 2179658 h 3221116"/>
              <a:gd name="connsiteX28" fmla="*/ 2691046 w 3221102"/>
              <a:gd name="connsiteY28" fmla="*/ 2188689 h 3221116"/>
              <a:gd name="connsiteX29" fmla="*/ 2667011 w 3221102"/>
              <a:gd name="connsiteY29" fmla="*/ 2175828 h 3221116"/>
              <a:gd name="connsiteX30" fmla="*/ 2332141 w 3221102"/>
              <a:gd name="connsiteY30" fmla="*/ 653899 h 3221116"/>
              <a:gd name="connsiteX31" fmla="*/ 776764 w 3221102"/>
              <a:gd name="connsiteY31" fmla="*/ 749845 h 3221116"/>
              <a:gd name="connsiteX32" fmla="*/ 631487 w 3221102"/>
              <a:gd name="connsiteY32" fmla="*/ 2301392 h 3221116"/>
              <a:gd name="connsiteX33" fmla="*/ 2142017 w 3221102"/>
              <a:gd name="connsiteY33" fmla="*/ 2684410 h 3221116"/>
              <a:gd name="connsiteX34" fmla="*/ 2324866 w 3221102"/>
              <a:gd name="connsiteY34" fmla="*/ 3053856 h 3221116"/>
              <a:gd name="connsiteX35" fmla="*/ 294693 w 3221102"/>
              <a:gd name="connsiteY35" fmla="*/ 2539075 h 3221116"/>
              <a:gd name="connsiteX36" fmla="*/ 489947 w 3221102"/>
              <a:gd name="connsiteY36" fmla="*/ 453774 h 3221116"/>
              <a:gd name="connsiteX37" fmla="*/ 1651152 w 3221102"/>
              <a:gd name="connsiteY37"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91651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3004976 w 3221102"/>
              <a:gd name="connsiteY13" fmla="*/ 2356675 h 3221116"/>
              <a:gd name="connsiteX14" fmla="*/ 2585849 w 3221102"/>
              <a:gd name="connsiteY14" fmla="*/ 2588887 h 3221116"/>
              <a:gd name="connsiteX15" fmla="*/ 1973374 w 3221102"/>
              <a:gd name="connsiteY15" fmla="*/ 2195096 h 3221116"/>
              <a:gd name="connsiteX16" fmla="*/ 1390827 w 3221102"/>
              <a:gd name="connsiteY16" fmla="*/ 2527630 h 3221116"/>
              <a:gd name="connsiteX17" fmla="*/ 783896 w 3221102"/>
              <a:gd name="connsiteY17" fmla="*/ 1665044 h 3221116"/>
              <a:gd name="connsiteX18" fmla="*/ 1268509 w 3221102"/>
              <a:gd name="connsiteY18" fmla="*/ 819983 h 3221116"/>
              <a:gd name="connsiteX19" fmla="*/ 1328805 w 3221102"/>
              <a:gd name="connsiteY19" fmla="*/ 807930 h 3221116"/>
              <a:gd name="connsiteX20" fmla="*/ 1390827 w 3221102"/>
              <a:gd name="connsiteY20" fmla="*/ 802457 h 3221116"/>
              <a:gd name="connsiteX21" fmla="*/ 1462242 w 3221102"/>
              <a:gd name="connsiteY21" fmla="*/ 801708 h 3221116"/>
              <a:gd name="connsiteX22" fmla="*/ 1734726 w 3221102"/>
              <a:gd name="connsiteY22" fmla="*/ 869255 h 3221116"/>
              <a:gd name="connsiteX23" fmla="*/ 1956122 w 3221102"/>
              <a:gd name="connsiteY23" fmla="*/ 1110076 h 3221116"/>
              <a:gd name="connsiteX24" fmla="*/ 1973374 w 3221102"/>
              <a:gd name="connsiteY24" fmla="*/ 875315 h 3221116"/>
              <a:gd name="connsiteX25" fmla="*/ 2333414 w 3221102"/>
              <a:gd name="connsiteY25" fmla="*/ 875315 h 3221116"/>
              <a:gd name="connsiteX26" fmla="*/ 2324788 w 3221102"/>
              <a:gd name="connsiteY26" fmla="*/ 2054049 h 3221116"/>
              <a:gd name="connsiteX27" fmla="*/ 2661746 w 3221102"/>
              <a:gd name="connsiteY27" fmla="*/ 2179658 h 3221116"/>
              <a:gd name="connsiteX28" fmla="*/ 2691046 w 3221102"/>
              <a:gd name="connsiteY28" fmla="*/ 2188689 h 3221116"/>
              <a:gd name="connsiteX29" fmla="*/ 2667011 w 3221102"/>
              <a:gd name="connsiteY29" fmla="*/ 2175828 h 3221116"/>
              <a:gd name="connsiteX30" fmla="*/ 2332141 w 3221102"/>
              <a:gd name="connsiteY30" fmla="*/ 653899 h 3221116"/>
              <a:gd name="connsiteX31" fmla="*/ 776764 w 3221102"/>
              <a:gd name="connsiteY31" fmla="*/ 749845 h 3221116"/>
              <a:gd name="connsiteX32" fmla="*/ 631487 w 3221102"/>
              <a:gd name="connsiteY32" fmla="*/ 2301392 h 3221116"/>
              <a:gd name="connsiteX33" fmla="*/ 2142017 w 3221102"/>
              <a:gd name="connsiteY33" fmla="*/ 2684410 h 3221116"/>
              <a:gd name="connsiteX34" fmla="*/ 2324866 w 3221102"/>
              <a:gd name="connsiteY34" fmla="*/ 3053856 h 3221116"/>
              <a:gd name="connsiteX35" fmla="*/ 294693 w 3221102"/>
              <a:gd name="connsiteY35" fmla="*/ 2539075 h 3221116"/>
              <a:gd name="connsiteX36" fmla="*/ 489947 w 3221102"/>
              <a:gd name="connsiteY36" fmla="*/ 453774 h 3221116"/>
              <a:gd name="connsiteX37" fmla="*/ 1651152 w 3221102"/>
              <a:gd name="connsiteY37"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91651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3004976 w 3221102"/>
              <a:gd name="connsiteY13" fmla="*/ 2356675 h 3221116"/>
              <a:gd name="connsiteX14" fmla="*/ 2585849 w 3221102"/>
              <a:gd name="connsiteY14" fmla="*/ 2588887 h 3221116"/>
              <a:gd name="connsiteX15" fmla="*/ 1973374 w 3221102"/>
              <a:gd name="connsiteY15" fmla="*/ 2195096 h 3221116"/>
              <a:gd name="connsiteX16" fmla="*/ 1390827 w 3221102"/>
              <a:gd name="connsiteY16" fmla="*/ 2527630 h 3221116"/>
              <a:gd name="connsiteX17" fmla="*/ 783896 w 3221102"/>
              <a:gd name="connsiteY17" fmla="*/ 1665044 h 3221116"/>
              <a:gd name="connsiteX18" fmla="*/ 1268509 w 3221102"/>
              <a:gd name="connsiteY18" fmla="*/ 819983 h 3221116"/>
              <a:gd name="connsiteX19" fmla="*/ 1328805 w 3221102"/>
              <a:gd name="connsiteY19" fmla="*/ 807930 h 3221116"/>
              <a:gd name="connsiteX20" fmla="*/ 1390827 w 3221102"/>
              <a:gd name="connsiteY20" fmla="*/ 802457 h 3221116"/>
              <a:gd name="connsiteX21" fmla="*/ 1462242 w 3221102"/>
              <a:gd name="connsiteY21" fmla="*/ 801708 h 3221116"/>
              <a:gd name="connsiteX22" fmla="*/ 1956122 w 3221102"/>
              <a:gd name="connsiteY22" fmla="*/ 1110076 h 3221116"/>
              <a:gd name="connsiteX23" fmla="*/ 1973374 w 3221102"/>
              <a:gd name="connsiteY23" fmla="*/ 875315 h 3221116"/>
              <a:gd name="connsiteX24" fmla="*/ 2333414 w 3221102"/>
              <a:gd name="connsiteY24" fmla="*/ 875315 h 3221116"/>
              <a:gd name="connsiteX25" fmla="*/ 2324788 w 3221102"/>
              <a:gd name="connsiteY25" fmla="*/ 2054049 h 3221116"/>
              <a:gd name="connsiteX26" fmla="*/ 2661746 w 3221102"/>
              <a:gd name="connsiteY26" fmla="*/ 2179658 h 3221116"/>
              <a:gd name="connsiteX27" fmla="*/ 2691046 w 3221102"/>
              <a:gd name="connsiteY27" fmla="*/ 2188689 h 3221116"/>
              <a:gd name="connsiteX28" fmla="*/ 2667011 w 3221102"/>
              <a:gd name="connsiteY28" fmla="*/ 2175828 h 3221116"/>
              <a:gd name="connsiteX29" fmla="*/ 2332141 w 3221102"/>
              <a:gd name="connsiteY29" fmla="*/ 653899 h 3221116"/>
              <a:gd name="connsiteX30" fmla="*/ 776764 w 3221102"/>
              <a:gd name="connsiteY30" fmla="*/ 749845 h 3221116"/>
              <a:gd name="connsiteX31" fmla="*/ 631487 w 3221102"/>
              <a:gd name="connsiteY31" fmla="*/ 2301392 h 3221116"/>
              <a:gd name="connsiteX32" fmla="*/ 2142017 w 3221102"/>
              <a:gd name="connsiteY32" fmla="*/ 2684410 h 3221116"/>
              <a:gd name="connsiteX33" fmla="*/ 2324866 w 3221102"/>
              <a:gd name="connsiteY33" fmla="*/ 3053856 h 3221116"/>
              <a:gd name="connsiteX34" fmla="*/ 294693 w 3221102"/>
              <a:gd name="connsiteY34" fmla="*/ 2539075 h 3221116"/>
              <a:gd name="connsiteX35" fmla="*/ 489947 w 3221102"/>
              <a:gd name="connsiteY35" fmla="*/ 453774 h 3221116"/>
              <a:gd name="connsiteX36" fmla="*/ 1651152 w 3221102"/>
              <a:gd name="connsiteY36"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91651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3004976 w 3221102"/>
              <a:gd name="connsiteY13" fmla="*/ 2356675 h 3221116"/>
              <a:gd name="connsiteX14" fmla="*/ 2585849 w 3221102"/>
              <a:gd name="connsiteY14" fmla="*/ 2588887 h 3221116"/>
              <a:gd name="connsiteX15" fmla="*/ 1973374 w 3221102"/>
              <a:gd name="connsiteY15" fmla="*/ 2195096 h 3221116"/>
              <a:gd name="connsiteX16" fmla="*/ 1390827 w 3221102"/>
              <a:gd name="connsiteY16" fmla="*/ 2527630 h 3221116"/>
              <a:gd name="connsiteX17" fmla="*/ 783896 w 3221102"/>
              <a:gd name="connsiteY17" fmla="*/ 1665044 h 3221116"/>
              <a:gd name="connsiteX18" fmla="*/ 1268509 w 3221102"/>
              <a:gd name="connsiteY18" fmla="*/ 819983 h 3221116"/>
              <a:gd name="connsiteX19" fmla="*/ 1328805 w 3221102"/>
              <a:gd name="connsiteY19" fmla="*/ 807930 h 3221116"/>
              <a:gd name="connsiteX20" fmla="*/ 1390827 w 3221102"/>
              <a:gd name="connsiteY20" fmla="*/ 802457 h 3221116"/>
              <a:gd name="connsiteX21" fmla="*/ 1462242 w 3221102"/>
              <a:gd name="connsiteY21" fmla="*/ 801708 h 3221116"/>
              <a:gd name="connsiteX22" fmla="*/ 1956122 w 3221102"/>
              <a:gd name="connsiteY22" fmla="*/ 1110076 h 3221116"/>
              <a:gd name="connsiteX23" fmla="*/ 1973374 w 3221102"/>
              <a:gd name="connsiteY23" fmla="*/ 875315 h 3221116"/>
              <a:gd name="connsiteX24" fmla="*/ 2333414 w 3221102"/>
              <a:gd name="connsiteY24" fmla="*/ 875315 h 3221116"/>
              <a:gd name="connsiteX25" fmla="*/ 2324788 w 3221102"/>
              <a:gd name="connsiteY25" fmla="*/ 2054049 h 3221116"/>
              <a:gd name="connsiteX26" fmla="*/ 2661746 w 3221102"/>
              <a:gd name="connsiteY26" fmla="*/ 2179658 h 3221116"/>
              <a:gd name="connsiteX27" fmla="*/ 2691046 w 3221102"/>
              <a:gd name="connsiteY27" fmla="*/ 2188689 h 3221116"/>
              <a:gd name="connsiteX28" fmla="*/ 2667011 w 3221102"/>
              <a:gd name="connsiteY28" fmla="*/ 2175828 h 3221116"/>
              <a:gd name="connsiteX29" fmla="*/ 2332141 w 3221102"/>
              <a:gd name="connsiteY29" fmla="*/ 653899 h 3221116"/>
              <a:gd name="connsiteX30" fmla="*/ 776764 w 3221102"/>
              <a:gd name="connsiteY30" fmla="*/ 749845 h 3221116"/>
              <a:gd name="connsiteX31" fmla="*/ 631487 w 3221102"/>
              <a:gd name="connsiteY31" fmla="*/ 2301392 h 3221116"/>
              <a:gd name="connsiteX32" fmla="*/ 2142017 w 3221102"/>
              <a:gd name="connsiteY32" fmla="*/ 2684410 h 3221116"/>
              <a:gd name="connsiteX33" fmla="*/ 2324866 w 3221102"/>
              <a:gd name="connsiteY33" fmla="*/ 3053856 h 3221116"/>
              <a:gd name="connsiteX34" fmla="*/ 294693 w 3221102"/>
              <a:gd name="connsiteY34" fmla="*/ 2539075 h 3221116"/>
              <a:gd name="connsiteX35" fmla="*/ 489947 w 3221102"/>
              <a:gd name="connsiteY35" fmla="*/ 453774 h 3221116"/>
              <a:gd name="connsiteX36" fmla="*/ 1651152 w 3221102"/>
              <a:gd name="connsiteY36"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91651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3004976 w 3221102"/>
              <a:gd name="connsiteY13" fmla="*/ 2356675 h 3221116"/>
              <a:gd name="connsiteX14" fmla="*/ 2585849 w 3221102"/>
              <a:gd name="connsiteY14" fmla="*/ 2588887 h 3221116"/>
              <a:gd name="connsiteX15" fmla="*/ 1973374 w 3221102"/>
              <a:gd name="connsiteY15" fmla="*/ 2195096 h 3221116"/>
              <a:gd name="connsiteX16" fmla="*/ 1390827 w 3221102"/>
              <a:gd name="connsiteY16" fmla="*/ 2527630 h 3221116"/>
              <a:gd name="connsiteX17" fmla="*/ 783896 w 3221102"/>
              <a:gd name="connsiteY17" fmla="*/ 1665044 h 3221116"/>
              <a:gd name="connsiteX18" fmla="*/ 1268509 w 3221102"/>
              <a:gd name="connsiteY18" fmla="*/ 819983 h 3221116"/>
              <a:gd name="connsiteX19" fmla="*/ 1328805 w 3221102"/>
              <a:gd name="connsiteY19" fmla="*/ 807930 h 3221116"/>
              <a:gd name="connsiteX20" fmla="*/ 1390827 w 3221102"/>
              <a:gd name="connsiteY20" fmla="*/ 802457 h 3221116"/>
              <a:gd name="connsiteX21" fmla="*/ 1462242 w 3221102"/>
              <a:gd name="connsiteY21" fmla="*/ 801708 h 3221116"/>
              <a:gd name="connsiteX22" fmla="*/ 1956122 w 3221102"/>
              <a:gd name="connsiteY22" fmla="*/ 1110076 h 3221116"/>
              <a:gd name="connsiteX23" fmla="*/ 1973374 w 3221102"/>
              <a:gd name="connsiteY23" fmla="*/ 875315 h 3221116"/>
              <a:gd name="connsiteX24" fmla="*/ 2333414 w 3221102"/>
              <a:gd name="connsiteY24" fmla="*/ 875315 h 3221116"/>
              <a:gd name="connsiteX25" fmla="*/ 2324788 w 3221102"/>
              <a:gd name="connsiteY25" fmla="*/ 2054049 h 3221116"/>
              <a:gd name="connsiteX26" fmla="*/ 2661746 w 3221102"/>
              <a:gd name="connsiteY26" fmla="*/ 2179658 h 3221116"/>
              <a:gd name="connsiteX27" fmla="*/ 2691046 w 3221102"/>
              <a:gd name="connsiteY27" fmla="*/ 2188689 h 3221116"/>
              <a:gd name="connsiteX28" fmla="*/ 2667011 w 3221102"/>
              <a:gd name="connsiteY28" fmla="*/ 2175828 h 3221116"/>
              <a:gd name="connsiteX29" fmla="*/ 2332141 w 3221102"/>
              <a:gd name="connsiteY29" fmla="*/ 653899 h 3221116"/>
              <a:gd name="connsiteX30" fmla="*/ 776764 w 3221102"/>
              <a:gd name="connsiteY30" fmla="*/ 749845 h 3221116"/>
              <a:gd name="connsiteX31" fmla="*/ 631487 w 3221102"/>
              <a:gd name="connsiteY31" fmla="*/ 2301392 h 3221116"/>
              <a:gd name="connsiteX32" fmla="*/ 2142017 w 3221102"/>
              <a:gd name="connsiteY32" fmla="*/ 2684410 h 3221116"/>
              <a:gd name="connsiteX33" fmla="*/ 2324866 w 3221102"/>
              <a:gd name="connsiteY33" fmla="*/ 3053856 h 3221116"/>
              <a:gd name="connsiteX34" fmla="*/ 294693 w 3221102"/>
              <a:gd name="connsiteY34" fmla="*/ 2539075 h 3221116"/>
              <a:gd name="connsiteX35" fmla="*/ 489947 w 3221102"/>
              <a:gd name="connsiteY35" fmla="*/ 453774 h 3221116"/>
              <a:gd name="connsiteX36" fmla="*/ 1651152 w 3221102"/>
              <a:gd name="connsiteY36"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14013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3004976 w 3221102"/>
              <a:gd name="connsiteY13" fmla="*/ 2356675 h 3221116"/>
              <a:gd name="connsiteX14" fmla="*/ 2585849 w 3221102"/>
              <a:gd name="connsiteY14" fmla="*/ 2588887 h 3221116"/>
              <a:gd name="connsiteX15" fmla="*/ 1973374 w 3221102"/>
              <a:gd name="connsiteY15" fmla="*/ 2195096 h 3221116"/>
              <a:gd name="connsiteX16" fmla="*/ 1390827 w 3221102"/>
              <a:gd name="connsiteY16" fmla="*/ 2527630 h 3221116"/>
              <a:gd name="connsiteX17" fmla="*/ 783896 w 3221102"/>
              <a:gd name="connsiteY17" fmla="*/ 1665044 h 3221116"/>
              <a:gd name="connsiteX18" fmla="*/ 1268509 w 3221102"/>
              <a:gd name="connsiteY18" fmla="*/ 819983 h 3221116"/>
              <a:gd name="connsiteX19" fmla="*/ 1328805 w 3221102"/>
              <a:gd name="connsiteY19" fmla="*/ 807930 h 3221116"/>
              <a:gd name="connsiteX20" fmla="*/ 1390827 w 3221102"/>
              <a:gd name="connsiteY20" fmla="*/ 802457 h 3221116"/>
              <a:gd name="connsiteX21" fmla="*/ 1462242 w 3221102"/>
              <a:gd name="connsiteY21" fmla="*/ 801708 h 3221116"/>
              <a:gd name="connsiteX22" fmla="*/ 1956122 w 3221102"/>
              <a:gd name="connsiteY22" fmla="*/ 1110076 h 3221116"/>
              <a:gd name="connsiteX23" fmla="*/ 1973374 w 3221102"/>
              <a:gd name="connsiteY23" fmla="*/ 875315 h 3221116"/>
              <a:gd name="connsiteX24" fmla="*/ 2333414 w 3221102"/>
              <a:gd name="connsiteY24" fmla="*/ 875315 h 3221116"/>
              <a:gd name="connsiteX25" fmla="*/ 2324788 w 3221102"/>
              <a:gd name="connsiteY25" fmla="*/ 2054049 h 3221116"/>
              <a:gd name="connsiteX26" fmla="*/ 2661746 w 3221102"/>
              <a:gd name="connsiteY26" fmla="*/ 2179658 h 3221116"/>
              <a:gd name="connsiteX27" fmla="*/ 2691046 w 3221102"/>
              <a:gd name="connsiteY27" fmla="*/ 2188689 h 3221116"/>
              <a:gd name="connsiteX28" fmla="*/ 2667011 w 3221102"/>
              <a:gd name="connsiteY28" fmla="*/ 2175828 h 3221116"/>
              <a:gd name="connsiteX29" fmla="*/ 2332141 w 3221102"/>
              <a:gd name="connsiteY29" fmla="*/ 653899 h 3221116"/>
              <a:gd name="connsiteX30" fmla="*/ 776764 w 3221102"/>
              <a:gd name="connsiteY30" fmla="*/ 749845 h 3221116"/>
              <a:gd name="connsiteX31" fmla="*/ 631487 w 3221102"/>
              <a:gd name="connsiteY31" fmla="*/ 2301392 h 3221116"/>
              <a:gd name="connsiteX32" fmla="*/ 2142017 w 3221102"/>
              <a:gd name="connsiteY32" fmla="*/ 2684410 h 3221116"/>
              <a:gd name="connsiteX33" fmla="*/ 2324866 w 3221102"/>
              <a:gd name="connsiteY33" fmla="*/ 3053856 h 3221116"/>
              <a:gd name="connsiteX34" fmla="*/ 294693 w 3221102"/>
              <a:gd name="connsiteY34" fmla="*/ 2539075 h 3221116"/>
              <a:gd name="connsiteX35" fmla="*/ 489947 w 3221102"/>
              <a:gd name="connsiteY35" fmla="*/ 453774 h 3221116"/>
              <a:gd name="connsiteX36" fmla="*/ 1651152 w 3221102"/>
              <a:gd name="connsiteY36"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14013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3004976 w 3221102"/>
              <a:gd name="connsiteY13" fmla="*/ 2356675 h 3221116"/>
              <a:gd name="connsiteX14" fmla="*/ 2585849 w 3221102"/>
              <a:gd name="connsiteY14" fmla="*/ 2588887 h 3221116"/>
              <a:gd name="connsiteX15" fmla="*/ 1973374 w 3221102"/>
              <a:gd name="connsiteY15" fmla="*/ 2195096 h 3221116"/>
              <a:gd name="connsiteX16" fmla="*/ 1390827 w 3221102"/>
              <a:gd name="connsiteY16" fmla="*/ 2527630 h 3221116"/>
              <a:gd name="connsiteX17" fmla="*/ 783896 w 3221102"/>
              <a:gd name="connsiteY17" fmla="*/ 1665044 h 3221116"/>
              <a:gd name="connsiteX18" fmla="*/ 1268509 w 3221102"/>
              <a:gd name="connsiteY18" fmla="*/ 819983 h 3221116"/>
              <a:gd name="connsiteX19" fmla="*/ 1328805 w 3221102"/>
              <a:gd name="connsiteY19" fmla="*/ 807930 h 3221116"/>
              <a:gd name="connsiteX20" fmla="*/ 1390827 w 3221102"/>
              <a:gd name="connsiteY20" fmla="*/ 802457 h 3221116"/>
              <a:gd name="connsiteX21" fmla="*/ 1462242 w 3221102"/>
              <a:gd name="connsiteY21" fmla="*/ 801708 h 3221116"/>
              <a:gd name="connsiteX22" fmla="*/ 1956122 w 3221102"/>
              <a:gd name="connsiteY22" fmla="*/ 1110076 h 3221116"/>
              <a:gd name="connsiteX23" fmla="*/ 1973374 w 3221102"/>
              <a:gd name="connsiteY23" fmla="*/ 875315 h 3221116"/>
              <a:gd name="connsiteX24" fmla="*/ 2333414 w 3221102"/>
              <a:gd name="connsiteY24" fmla="*/ 875315 h 3221116"/>
              <a:gd name="connsiteX25" fmla="*/ 2324788 w 3221102"/>
              <a:gd name="connsiteY25" fmla="*/ 2054049 h 3221116"/>
              <a:gd name="connsiteX26" fmla="*/ 2661746 w 3221102"/>
              <a:gd name="connsiteY26" fmla="*/ 2179658 h 3221116"/>
              <a:gd name="connsiteX27" fmla="*/ 2691046 w 3221102"/>
              <a:gd name="connsiteY27" fmla="*/ 2188689 h 3221116"/>
              <a:gd name="connsiteX28" fmla="*/ 2667011 w 3221102"/>
              <a:gd name="connsiteY28" fmla="*/ 2175828 h 3221116"/>
              <a:gd name="connsiteX29" fmla="*/ 2332141 w 3221102"/>
              <a:gd name="connsiteY29" fmla="*/ 653899 h 3221116"/>
              <a:gd name="connsiteX30" fmla="*/ 776764 w 3221102"/>
              <a:gd name="connsiteY30" fmla="*/ 749845 h 3221116"/>
              <a:gd name="connsiteX31" fmla="*/ 631487 w 3221102"/>
              <a:gd name="connsiteY31" fmla="*/ 2301392 h 3221116"/>
              <a:gd name="connsiteX32" fmla="*/ 2142017 w 3221102"/>
              <a:gd name="connsiteY32" fmla="*/ 2684410 h 3221116"/>
              <a:gd name="connsiteX33" fmla="*/ 2324866 w 3221102"/>
              <a:gd name="connsiteY33" fmla="*/ 3053856 h 3221116"/>
              <a:gd name="connsiteX34" fmla="*/ 294693 w 3221102"/>
              <a:gd name="connsiteY34" fmla="*/ 2539075 h 3221116"/>
              <a:gd name="connsiteX35" fmla="*/ 489947 w 3221102"/>
              <a:gd name="connsiteY35" fmla="*/ 453774 h 3221116"/>
              <a:gd name="connsiteX36" fmla="*/ 1651152 w 3221102"/>
              <a:gd name="connsiteY36"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14013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2585849 w 3221102"/>
              <a:gd name="connsiteY13" fmla="*/ 2588887 h 3221116"/>
              <a:gd name="connsiteX14" fmla="*/ 1973374 w 3221102"/>
              <a:gd name="connsiteY14" fmla="*/ 2195096 h 3221116"/>
              <a:gd name="connsiteX15" fmla="*/ 1390827 w 3221102"/>
              <a:gd name="connsiteY15" fmla="*/ 2527630 h 3221116"/>
              <a:gd name="connsiteX16" fmla="*/ 783896 w 3221102"/>
              <a:gd name="connsiteY16" fmla="*/ 1665044 h 3221116"/>
              <a:gd name="connsiteX17" fmla="*/ 1268509 w 3221102"/>
              <a:gd name="connsiteY17" fmla="*/ 819983 h 3221116"/>
              <a:gd name="connsiteX18" fmla="*/ 1328805 w 3221102"/>
              <a:gd name="connsiteY18" fmla="*/ 807930 h 3221116"/>
              <a:gd name="connsiteX19" fmla="*/ 1390827 w 3221102"/>
              <a:gd name="connsiteY19" fmla="*/ 802457 h 3221116"/>
              <a:gd name="connsiteX20" fmla="*/ 1462242 w 3221102"/>
              <a:gd name="connsiteY20" fmla="*/ 801708 h 3221116"/>
              <a:gd name="connsiteX21" fmla="*/ 1956122 w 3221102"/>
              <a:gd name="connsiteY21" fmla="*/ 1110076 h 3221116"/>
              <a:gd name="connsiteX22" fmla="*/ 1973374 w 3221102"/>
              <a:gd name="connsiteY22" fmla="*/ 875315 h 3221116"/>
              <a:gd name="connsiteX23" fmla="*/ 2333414 w 3221102"/>
              <a:gd name="connsiteY23" fmla="*/ 875315 h 3221116"/>
              <a:gd name="connsiteX24" fmla="*/ 2324788 w 3221102"/>
              <a:gd name="connsiteY24" fmla="*/ 2054049 h 3221116"/>
              <a:gd name="connsiteX25" fmla="*/ 2661746 w 3221102"/>
              <a:gd name="connsiteY25" fmla="*/ 2179658 h 3221116"/>
              <a:gd name="connsiteX26" fmla="*/ 2691046 w 3221102"/>
              <a:gd name="connsiteY26" fmla="*/ 2188689 h 3221116"/>
              <a:gd name="connsiteX27" fmla="*/ 2667011 w 3221102"/>
              <a:gd name="connsiteY27" fmla="*/ 2175828 h 3221116"/>
              <a:gd name="connsiteX28" fmla="*/ 2332141 w 3221102"/>
              <a:gd name="connsiteY28" fmla="*/ 653899 h 3221116"/>
              <a:gd name="connsiteX29" fmla="*/ 776764 w 3221102"/>
              <a:gd name="connsiteY29" fmla="*/ 749845 h 3221116"/>
              <a:gd name="connsiteX30" fmla="*/ 631487 w 3221102"/>
              <a:gd name="connsiteY30" fmla="*/ 2301392 h 3221116"/>
              <a:gd name="connsiteX31" fmla="*/ 2142017 w 3221102"/>
              <a:gd name="connsiteY31" fmla="*/ 2684410 h 3221116"/>
              <a:gd name="connsiteX32" fmla="*/ 2324866 w 3221102"/>
              <a:gd name="connsiteY32" fmla="*/ 3053856 h 3221116"/>
              <a:gd name="connsiteX33" fmla="*/ 294693 w 3221102"/>
              <a:gd name="connsiteY33" fmla="*/ 2539075 h 3221116"/>
              <a:gd name="connsiteX34" fmla="*/ 489947 w 3221102"/>
              <a:gd name="connsiteY34" fmla="*/ 453774 h 3221116"/>
              <a:gd name="connsiteX35" fmla="*/ 1651152 w 3221102"/>
              <a:gd name="connsiteY35"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14013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2585849 w 3221102"/>
              <a:gd name="connsiteY13" fmla="*/ 2588887 h 3221116"/>
              <a:gd name="connsiteX14" fmla="*/ 1973374 w 3221102"/>
              <a:gd name="connsiteY14" fmla="*/ 2195096 h 3221116"/>
              <a:gd name="connsiteX15" fmla="*/ 1390827 w 3221102"/>
              <a:gd name="connsiteY15" fmla="*/ 2527630 h 3221116"/>
              <a:gd name="connsiteX16" fmla="*/ 783896 w 3221102"/>
              <a:gd name="connsiteY16" fmla="*/ 1665044 h 3221116"/>
              <a:gd name="connsiteX17" fmla="*/ 1268509 w 3221102"/>
              <a:gd name="connsiteY17" fmla="*/ 819983 h 3221116"/>
              <a:gd name="connsiteX18" fmla="*/ 1328805 w 3221102"/>
              <a:gd name="connsiteY18" fmla="*/ 807930 h 3221116"/>
              <a:gd name="connsiteX19" fmla="*/ 1390827 w 3221102"/>
              <a:gd name="connsiteY19" fmla="*/ 802457 h 3221116"/>
              <a:gd name="connsiteX20" fmla="*/ 1462242 w 3221102"/>
              <a:gd name="connsiteY20" fmla="*/ 801708 h 3221116"/>
              <a:gd name="connsiteX21" fmla="*/ 1956122 w 3221102"/>
              <a:gd name="connsiteY21" fmla="*/ 1110076 h 3221116"/>
              <a:gd name="connsiteX22" fmla="*/ 1973374 w 3221102"/>
              <a:gd name="connsiteY22" fmla="*/ 875315 h 3221116"/>
              <a:gd name="connsiteX23" fmla="*/ 2333414 w 3221102"/>
              <a:gd name="connsiteY23" fmla="*/ 875315 h 3221116"/>
              <a:gd name="connsiteX24" fmla="*/ 2324788 w 3221102"/>
              <a:gd name="connsiteY24" fmla="*/ 2054049 h 3221116"/>
              <a:gd name="connsiteX25" fmla="*/ 2661746 w 3221102"/>
              <a:gd name="connsiteY25" fmla="*/ 2179658 h 3221116"/>
              <a:gd name="connsiteX26" fmla="*/ 2691046 w 3221102"/>
              <a:gd name="connsiteY26" fmla="*/ 2188689 h 3221116"/>
              <a:gd name="connsiteX27" fmla="*/ 2667011 w 3221102"/>
              <a:gd name="connsiteY27" fmla="*/ 2175828 h 3221116"/>
              <a:gd name="connsiteX28" fmla="*/ 2332141 w 3221102"/>
              <a:gd name="connsiteY28" fmla="*/ 653899 h 3221116"/>
              <a:gd name="connsiteX29" fmla="*/ 776764 w 3221102"/>
              <a:gd name="connsiteY29" fmla="*/ 749845 h 3221116"/>
              <a:gd name="connsiteX30" fmla="*/ 631487 w 3221102"/>
              <a:gd name="connsiteY30" fmla="*/ 2301392 h 3221116"/>
              <a:gd name="connsiteX31" fmla="*/ 2142017 w 3221102"/>
              <a:gd name="connsiteY31" fmla="*/ 2684410 h 3221116"/>
              <a:gd name="connsiteX32" fmla="*/ 2324866 w 3221102"/>
              <a:gd name="connsiteY32" fmla="*/ 3053856 h 3221116"/>
              <a:gd name="connsiteX33" fmla="*/ 294693 w 3221102"/>
              <a:gd name="connsiteY33" fmla="*/ 2539075 h 3221116"/>
              <a:gd name="connsiteX34" fmla="*/ 489947 w 3221102"/>
              <a:gd name="connsiteY34" fmla="*/ 453774 h 3221116"/>
              <a:gd name="connsiteX35" fmla="*/ 1651152 w 3221102"/>
              <a:gd name="connsiteY35"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14013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2585849 w 3221102"/>
              <a:gd name="connsiteY13" fmla="*/ 2588887 h 3221116"/>
              <a:gd name="connsiteX14" fmla="*/ 1973374 w 3221102"/>
              <a:gd name="connsiteY14" fmla="*/ 2195096 h 3221116"/>
              <a:gd name="connsiteX15" fmla="*/ 1390827 w 3221102"/>
              <a:gd name="connsiteY15" fmla="*/ 2527630 h 3221116"/>
              <a:gd name="connsiteX16" fmla="*/ 783896 w 3221102"/>
              <a:gd name="connsiteY16" fmla="*/ 1665044 h 3221116"/>
              <a:gd name="connsiteX17" fmla="*/ 1268509 w 3221102"/>
              <a:gd name="connsiteY17" fmla="*/ 819983 h 3221116"/>
              <a:gd name="connsiteX18" fmla="*/ 1328805 w 3221102"/>
              <a:gd name="connsiteY18" fmla="*/ 807930 h 3221116"/>
              <a:gd name="connsiteX19" fmla="*/ 1390827 w 3221102"/>
              <a:gd name="connsiteY19" fmla="*/ 802457 h 3221116"/>
              <a:gd name="connsiteX20" fmla="*/ 1462242 w 3221102"/>
              <a:gd name="connsiteY20" fmla="*/ 801708 h 3221116"/>
              <a:gd name="connsiteX21" fmla="*/ 1956122 w 3221102"/>
              <a:gd name="connsiteY21" fmla="*/ 1110076 h 3221116"/>
              <a:gd name="connsiteX22" fmla="*/ 1973374 w 3221102"/>
              <a:gd name="connsiteY22" fmla="*/ 875315 h 3221116"/>
              <a:gd name="connsiteX23" fmla="*/ 2333414 w 3221102"/>
              <a:gd name="connsiteY23" fmla="*/ 875315 h 3221116"/>
              <a:gd name="connsiteX24" fmla="*/ 2324788 w 3221102"/>
              <a:gd name="connsiteY24" fmla="*/ 2054049 h 3221116"/>
              <a:gd name="connsiteX25" fmla="*/ 2661746 w 3221102"/>
              <a:gd name="connsiteY25" fmla="*/ 2179658 h 3221116"/>
              <a:gd name="connsiteX26" fmla="*/ 2691046 w 3221102"/>
              <a:gd name="connsiteY26" fmla="*/ 2188689 h 3221116"/>
              <a:gd name="connsiteX27" fmla="*/ 2667011 w 3221102"/>
              <a:gd name="connsiteY27" fmla="*/ 2175828 h 3221116"/>
              <a:gd name="connsiteX28" fmla="*/ 2332141 w 3221102"/>
              <a:gd name="connsiteY28" fmla="*/ 653899 h 3221116"/>
              <a:gd name="connsiteX29" fmla="*/ 776764 w 3221102"/>
              <a:gd name="connsiteY29" fmla="*/ 749845 h 3221116"/>
              <a:gd name="connsiteX30" fmla="*/ 631487 w 3221102"/>
              <a:gd name="connsiteY30" fmla="*/ 2301392 h 3221116"/>
              <a:gd name="connsiteX31" fmla="*/ 2142017 w 3221102"/>
              <a:gd name="connsiteY31" fmla="*/ 2684410 h 3221116"/>
              <a:gd name="connsiteX32" fmla="*/ 2324866 w 3221102"/>
              <a:gd name="connsiteY32" fmla="*/ 3053856 h 3221116"/>
              <a:gd name="connsiteX33" fmla="*/ 294693 w 3221102"/>
              <a:gd name="connsiteY33" fmla="*/ 2539075 h 3221116"/>
              <a:gd name="connsiteX34" fmla="*/ 489947 w 3221102"/>
              <a:gd name="connsiteY34" fmla="*/ 453774 h 3221116"/>
              <a:gd name="connsiteX35" fmla="*/ 1651152 w 3221102"/>
              <a:gd name="connsiteY35"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14013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2585849 w 3221102"/>
              <a:gd name="connsiteY13" fmla="*/ 2588887 h 3221116"/>
              <a:gd name="connsiteX14" fmla="*/ 1973374 w 3221102"/>
              <a:gd name="connsiteY14" fmla="*/ 2195096 h 3221116"/>
              <a:gd name="connsiteX15" fmla="*/ 1390827 w 3221102"/>
              <a:gd name="connsiteY15" fmla="*/ 2527630 h 3221116"/>
              <a:gd name="connsiteX16" fmla="*/ 783896 w 3221102"/>
              <a:gd name="connsiteY16" fmla="*/ 1665044 h 3221116"/>
              <a:gd name="connsiteX17" fmla="*/ 1268509 w 3221102"/>
              <a:gd name="connsiteY17" fmla="*/ 819983 h 3221116"/>
              <a:gd name="connsiteX18" fmla="*/ 1328805 w 3221102"/>
              <a:gd name="connsiteY18" fmla="*/ 807930 h 3221116"/>
              <a:gd name="connsiteX19" fmla="*/ 1390827 w 3221102"/>
              <a:gd name="connsiteY19" fmla="*/ 802457 h 3221116"/>
              <a:gd name="connsiteX20" fmla="*/ 1462242 w 3221102"/>
              <a:gd name="connsiteY20" fmla="*/ 801708 h 3221116"/>
              <a:gd name="connsiteX21" fmla="*/ 1956122 w 3221102"/>
              <a:gd name="connsiteY21" fmla="*/ 1110076 h 3221116"/>
              <a:gd name="connsiteX22" fmla="*/ 1973374 w 3221102"/>
              <a:gd name="connsiteY22" fmla="*/ 875315 h 3221116"/>
              <a:gd name="connsiteX23" fmla="*/ 2333414 w 3221102"/>
              <a:gd name="connsiteY23" fmla="*/ 875315 h 3221116"/>
              <a:gd name="connsiteX24" fmla="*/ 2324788 w 3221102"/>
              <a:gd name="connsiteY24" fmla="*/ 2054049 h 3221116"/>
              <a:gd name="connsiteX25" fmla="*/ 2661746 w 3221102"/>
              <a:gd name="connsiteY25" fmla="*/ 2179658 h 3221116"/>
              <a:gd name="connsiteX26" fmla="*/ 2691046 w 3221102"/>
              <a:gd name="connsiteY26" fmla="*/ 2188689 h 3221116"/>
              <a:gd name="connsiteX27" fmla="*/ 2667011 w 3221102"/>
              <a:gd name="connsiteY27" fmla="*/ 2175828 h 3221116"/>
              <a:gd name="connsiteX28" fmla="*/ 2332141 w 3221102"/>
              <a:gd name="connsiteY28" fmla="*/ 653899 h 3221116"/>
              <a:gd name="connsiteX29" fmla="*/ 776764 w 3221102"/>
              <a:gd name="connsiteY29" fmla="*/ 749845 h 3221116"/>
              <a:gd name="connsiteX30" fmla="*/ 631487 w 3221102"/>
              <a:gd name="connsiteY30" fmla="*/ 2301392 h 3221116"/>
              <a:gd name="connsiteX31" fmla="*/ 2142017 w 3221102"/>
              <a:gd name="connsiteY31" fmla="*/ 2684410 h 3221116"/>
              <a:gd name="connsiteX32" fmla="*/ 2324866 w 3221102"/>
              <a:gd name="connsiteY32" fmla="*/ 3053856 h 3221116"/>
              <a:gd name="connsiteX33" fmla="*/ 294693 w 3221102"/>
              <a:gd name="connsiteY33" fmla="*/ 2539075 h 3221116"/>
              <a:gd name="connsiteX34" fmla="*/ 489947 w 3221102"/>
              <a:gd name="connsiteY34" fmla="*/ 453774 h 3221116"/>
              <a:gd name="connsiteX35" fmla="*/ 1651152 w 3221102"/>
              <a:gd name="connsiteY35" fmla="*/ 501 h 3221116"/>
              <a:gd name="connsiteX0" fmla="*/ 2664630 w 3221102"/>
              <a:gd name="connsiteY0" fmla="*/ 2175617 h 3221116"/>
              <a:gd name="connsiteX1" fmla="*/ 2658205 w 3221102"/>
              <a:gd name="connsiteY1" fmla="*/ 2178566 h 3221116"/>
              <a:gd name="connsiteX2" fmla="*/ 2664630 w 3221102"/>
              <a:gd name="connsiteY2" fmla="*/ 2175617 h 3221116"/>
              <a:gd name="connsiteX3" fmla="*/ 1477043 w 3221102"/>
              <a:gd name="connsiteY3" fmla="*/ 1144372 h 3221116"/>
              <a:gd name="connsiteX4" fmla="*/ 1409070 w 3221102"/>
              <a:gd name="connsiteY4" fmla="*/ 1159393 h 3221116"/>
              <a:gd name="connsiteX5" fmla="*/ 1152384 w 3221102"/>
              <a:gd name="connsiteY5" fmla="*/ 1703728 h 3221116"/>
              <a:gd name="connsiteX6" fmla="*/ 1514013 w 3221102"/>
              <a:gd name="connsiteY6" fmla="*/ 2152290 h 3221116"/>
              <a:gd name="connsiteX7" fmla="*/ 1850815 w 3221102"/>
              <a:gd name="connsiteY7" fmla="*/ 1654259 h 3221116"/>
              <a:gd name="connsiteX8" fmla="*/ 1830467 w 3221102"/>
              <a:gd name="connsiteY8" fmla="*/ 1515986 h 3221116"/>
              <a:gd name="connsiteX9" fmla="*/ 1477043 w 3221102"/>
              <a:gd name="connsiteY9" fmla="*/ 1144372 h 3221116"/>
              <a:gd name="connsiteX10" fmla="*/ 1651152 w 3221102"/>
              <a:gd name="connsiteY10" fmla="*/ 501 h 3221116"/>
              <a:gd name="connsiteX11" fmla="*/ 2580395 w 3221102"/>
              <a:gd name="connsiteY11" fmla="*/ 324821 h 3221116"/>
              <a:gd name="connsiteX12" fmla="*/ 3030464 w 3221102"/>
              <a:gd name="connsiteY12" fmla="*/ 2370314 h 3221116"/>
              <a:gd name="connsiteX13" fmla="*/ 2585849 w 3221102"/>
              <a:gd name="connsiteY13" fmla="*/ 2588887 h 3221116"/>
              <a:gd name="connsiteX14" fmla="*/ 1973374 w 3221102"/>
              <a:gd name="connsiteY14" fmla="*/ 2195096 h 3221116"/>
              <a:gd name="connsiteX15" fmla="*/ 1390827 w 3221102"/>
              <a:gd name="connsiteY15" fmla="*/ 2527630 h 3221116"/>
              <a:gd name="connsiteX16" fmla="*/ 783896 w 3221102"/>
              <a:gd name="connsiteY16" fmla="*/ 1665044 h 3221116"/>
              <a:gd name="connsiteX17" fmla="*/ 1268509 w 3221102"/>
              <a:gd name="connsiteY17" fmla="*/ 819983 h 3221116"/>
              <a:gd name="connsiteX18" fmla="*/ 1328805 w 3221102"/>
              <a:gd name="connsiteY18" fmla="*/ 807930 h 3221116"/>
              <a:gd name="connsiteX19" fmla="*/ 1390827 w 3221102"/>
              <a:gd name="connsiteY19" fmla="*/ 802457 h 3221116"/>
              <a:gd name="connsiteX20" fmla="*/ 1462242 w 3221102"/>
              <a:gd name="connsiteY20" fmla="*/ 801708 h 3221116"/>
              <a:gd name="connsiteX21" fmla="*/ 1956122 w 3221102"/>
              <a:gd name="connsiteY21" fmla="*/ 1110076 h 3221116"/>
              <a:gd name="connsiteX22" fmla="*/ 1973374 w 3221102"/>
              <a:gd name="connsiteY22" fmla="*/ 875315 h 3221116"/>
              <a:gd name="connsiteX23" fmla="*/ 2333414 w 3221102"/>
              <a:gd name="connsiteY23" fmla="*/ 875315 h 3221116"/>
              <a:gd name="connsiteX24" fmla="*/ 2324788 w 3221102"/>
              <a:gd name="connsiteY24" fmla="*/ 2054049 h 3221116"/>
              <a:gd name="connsiteX25" fmla="*/ 2661746 w 3221102"/>
              <a:gd name="connsiteY25" fmla="*/ 2179658 h 3221116"/>
              <a:gd name="connsiteX26" fmla="*/ 2691046 w 3221102"/>
              <a:gd name="connsiteY26" fmla="*/ 2188689 h 3221116"/>
              <a:gd name="connsiteX27" fmla="*/ 2667011 w 3221102"/>
              <a:gd name="connsiteY27" fmla="*/ 2175828 h 3221116"/>
              <a:gd name="connsiteX28" fmla="*/ 2332141 w 3221102"/>
              <a:gd name="connsiteY28" fmla="*/ 653899 h 3221116"/>
              <a:gd name="connsiteX29" fmla="*/ 776764 w 3221102"/>
              <a:gd name="connsiteY29" fmla="*/ 749845 h 3221116"/>
              <a:gd name="connsiteX30" fmla="*/ 631487 w 3221102"/>
              <a:gd name="connsiteY30" fmla="*/ 2301392 h 3221116"/>
              <a:gd name="connsiteX31" fmla="*/ 2142017 w 3221102"/>
              <a:gd name="connsiteY31" fmla="*/ 2684410 h 3221116"/>
              <a:gd name="connsiteX32" fmla="*/ 2324866 w 3221102"/>
              <a:gd name="connsiteY32" fmla="*/ 3053856 h 3221116"/>
              <a:gd name="connsiteX33" fmla="*/ 294693 w 3221102"/>
              <a:gd name="connsiteY33" fmla="*/ 2539075 h 3221116"/>
              <a:gd name="connsiteX34" fmla="*/ 489947 w 3221102"/>
              <a:gd name="connsiteY34" fmla="*/ 453774 h 3221116"/>
              <a:gd name="connsiteX35" fmla="*/ 1651152 w 3221102"/>
              <a:gd name="connsiteY35" fmla="*/ 501 h 3221116"/>
              <a:gd name="connsiteX0" fmla="*/ 2664630 w 3151233"/>
              <a:gd name="connsiteY0" fmla="*/ 2175617 h 3221116"/>
              <a:gd name="connsiteX1" fmla="*/ 2658205 w 3151233"/>
              <a:gd name="connsiteY1" fmla="*/ 2178566 h 3221116"/>
              <a:gd name="connsiteX2" fmla="*/ 2664630 w 3151233"/>
              <a:gd name="connsiteY2" fmla="*/ 2175617 h 3221116"/>
              <a:gd name="connsiteX3" fmla="*/ 1477043 w 3151233"/>
              <a:gd name="connsiteY3" fmla="*/ 1144372 h 3221116"/>
              <a:gd name="connsiteX4" fmla="*/ 1409070 w 3151233"/>
              <a:gd name="connsiteY4" fmla="*/ 1159393 h 3221116"/>
              <a:gd name="connsiteX5" fmla="*/ 1152384 w 3151233"/>
              <a:gd name="connsiteY5" fmla="*/ 1703728 h 3221116"/>
              <a:gd name="connsiteX6" fmla="*/ 1514013 w 3151233"/>
              <a:gd name="connsiteY6" fmla="*/ 2152290 h 3221116"/>
              <a:gd name="connsiteX7" fmla="*/ 1850815 w 3151233"/>
              <a:gd name="connsiteY7" fmla="*/ 1654259 h 3221116"/>
              <a:gd name="connsiteX8" fmla="*/ 1830467 w 3151233"/>
              <a:gd name="connsiteY8" fmla="*/ 1515986 h 3221116"/>
              <a:gd name="connsiteX9" fmla="*/ 1477043 w 3151233"/>
              <a:gd name="connsiteY9" fmla="*/ 1144372 h 3221116"/>
              <a:gd name="connsiteX10" fmla="*/ 1651152 w 3151233"/>
              <a:gd name="connsiteY10" fmla="*/ 501 h 3221116"/>
              <a:gd name="connsiteX11" fmla="*/ 2580395 w 3151233"/>
              <a:gd name="connsiteY11" fmla="*/ 324821 h 3221116"/>
              <a:gd name="connsiteX12" fmla="*/ 3030464 w 3151233"/>
              <a:gd name="connsiteY12" fmla="*/ 2249544 h 3221116"/>
              <a:gd name="connsiteX13" fmla="*/ 2585849 w 3151233"/>
              <a:gd name="connsiteY13" fmla="*/ 2588887 h 3221116"/>
              <a:gd name="connsiteX14" fmla="*/ 1973374 w 3151233"/>
              <a:gd name="connsiteY14" fmla="*/ 2195096 h 3221116"/>
              <a:gd name="connsiteX15" fmla="*/ 1390827 w 3151233"/>
              <a:gd name="connsiteY15" fmla="*/ 2527630 h 3221116"/>
              <a:gd name="connsiteX16" fmla="*/ 783896 w 3151233"/>
              <a:gd name="connsiteY16" fmla="*/ 1665044 h 3221116"/>
              <a:gd name="connsiteX17" fmla="*/ 1268509 w 3151233"/>
              <a:gd name="connsiteY17" fmla="*/ 819983 h 3221116"/>
              <a:gd name="connsiteX18" fmla="*/ 1328805 w 3151233"/>
              <a:gd name="connsiteY18" fmla="*/ 807930 h 3221116"/>
              <a:gd name="connsiteX19" fmla="*/ 1390827 w 3151233"/>
              <a:gd name="connsiteY19" fmla="*/ 802457 h 3221116"/>
              <a:gd name="connsiteX20" fmla="*/ 1462242 w 3151233"/>
              <a:gd name="connsiteY20" fmla="*/ 801708 h 3221116"/>
              <a:gd name="connsiteX21" fmla="*/ 1956122 w 3151233"/>
              <a:gd name="connsiteY21" fmla="*/ 1110076 h 3221116"/>
              <a:gd name="connsiteX22" fmla="*/ 1973374 w 3151233"/>
              <a:gd name="connsiteY22" fmla="*/ 875315 h 3221116"/>
              <a:gd name="connsiteX23" fmla="*/ 2333414 w 3151233"/>
              <a:gd name="connsiteY23" fmla="*/ 875315 h 3221116"/>
              <a:gd name="connsiteX24" fmla="*/ 2324788 w 3151233"/>
              <a:gd name="connsiteY24" fmla="*/ 2054049 h 3221116"/>
              <a:gd name="connsiteX25" fmla="*/ 2661746 w 3151233"/>
              <a:gd name="connsiteY25" fmla="*/ 2179658 h 3221116"/>
              <a:gd name="connsiteX26" fmla="*/ 2691046 w 3151233"/>
              <a:gd name="connsiteY26" fmla="*/ 2188689 h 3221116"/>
              <a:gd name="connsiteX27" fmla="*/ 2667011 w 3151233"/>
              <a:gd name="connsiteY27" fmla="*/ 2175828 h 3221116"/>
              <a:gd name="connsiteX28" fmla="*/ 2332141 w 3151233"/>
              <a:gd name="connsiteY28" fmla="*/ 653899 h 3221116"/>
              <a:gd name="connsiteX29" fmla="*/ 776764 w 3151233"/>
              <a:gd name="connsiteY29" fmla="*/ 749845 h 3221116"/>
              <a:gd name="connsiteX30" fmla="*/ 631487 w 3151233"/>
              <a:gd name="connsiteY30" fmla="*/ 2301392 h 3221116"/>
              <a:gd name="connsiteX31" fmla="*/ 2142017 w 3151233"/>
              <a:gd name="connsiteY31" fmla="*/ 2684410 h 3221116"/>
              <a:gd name="connsiteX32" fmla="*/ 2324866 w 3151233"/>
              <a:gd name="connsiteY32" fmla="*/ 3053856 h 3221116"/>
              <a:gd name="connsiteX33" fmla="*/ 294693 w 3151233"/>
              <a:gd name="connsiteY33" fmla="*/ 2539075 h 3221116"/>
              <a:gd name="connsiteX34" fmla="*/ 489947 w 3151233"/>
              <a:gd name="connsiteY34" fmla="*/ 453774 h 3221116"/>
              <a:gd name="connsiteX35" fmla="*/ 1651152 w 3151233"/>
              <a:gd name="connsiteY35" fmla="*/ 501 h 3221116"/>
              <a:gd name="connsiteX0" fmla="*/ 2664630 w 3161851"/>
              <a:gd name="connsiteY0" fmla="*/ 2175617 h 3221116"/>
              <a:gd name="connsiteX1" fmla="*/ 2658205 w 3161851"/>
              <a:gd name="connsiteY1" fmla="*/ 2178566 h 3221116"/>
              <a:gd name="connsiteX2" fmla="*/ 2664630 w 3161851"/>
              <a:gd name="connsiteY2" fmla="*/ 2175617 h 3221116"/>
              <a:gd name="connsiteX3" fmla="*/ 1477043 w 3161851"/>
              <a:gd name="connsiteY3" fmla="*/ 1144372 h 3221116"/>
              <a:gd name="connsiteX4" fmla="*/ 1409070 w 3161851"/>
              <a:gd name="connsiteY4" fmla="*/ 1159393 h 3221116"/>
              <a:gd name="connsiteX5" fmla="*/ 1152384 w 3161851"/>
              <a:gd name="connsiteY5" fmla="*/ 1703728 h 3221116"/>
              <a:gd name="connsiteX6" fmla="*/ 1514013 w 3161851"/>
              <a:gd name="connsiteY6" fmla="*/ 2152290 h 3221116"/>
              <a:gd name="connsiteX7" fmla="*/ 1850815 w 3161851"/>
              <a:gd name="connsiteY7" fmla="*/ 1654259 h 3221116"/>
              <a:gd name="connsiteX8" fmla="*/ 1830467 w 3161851"/>
              <a:gd name="connsiteY8" fmla="*/ 1515986 h 3221116"/>
              <a:gd name="connsiteX9" fmla="*/ 1477043 w 3161851"/>
              <a:gd name="connsiteY9" fmla="*/ 1144372 h 3221116"/>
              <a:gd name="connsiteX10" fmla="*/ 1651152 w 3161851"/>
              <a:gd name="connsiteY10" fmla="*/ 501 h 3221116"/>
              <a:gd name="connsiteX11" fmla="*/ 2580395 w 3161851"/>
              <a:gd name="connsiteY11" fmla="*/ 324821 h 3221116"/>
              <a:gd name="connsiteX12" fmla="*/ 3030464 w 3161851"/>
              <a:gd name="connsiteY12" fmla="*/ 2249544 h 3221116"/>
              <a:gd name="connsiteX13" fmla="*/ 2585849 w 3161851"/>
              <a:gd name="connsiteY13" fmla="*/ 2588887 h 3221116"/>
              <a:gd name="connsiteX14" fmla="*/ 1973374 w 3161851"/>
              <a:gd name="connsiteY14" fmla="*/ 2195096 h 3221116"/>
              <a:gd name="connsiteX15" fmla="*/ 1390827 w 3161851"/>
              <a:gd name="connsiteY15" fmla="*/ 2527630 h 3221116"/>
              <a:gd name="connsiteX16" fmla="*/ 783896 w 3161851"/>
              <a:gd name="connsiteY16" fmla="*/ 1665044 h 3221116"/>
              <a:gd name="connsiteX17" fmla="*/ 1268509 w 3161851"/>
              <a:gd name="connsiteY17" fmla="*/ 819983 h 3221116"/>
              <a:gd name="connsiteX18" fmla="*/ 1328805 w 3161851"/>
              <a:gd name="connsiteY18" fmla="*/ 807930 h 3221116"/>
              <a:gd name="connsiteX19" fmla="*/ 1390827 w 3161851"/>
              <a:gd name="connsiteY19" fmla="*/ 802457 h 3221116"/>
              <a:gd name="connsiteX20" fmla="*/ 1462242 w 3161851"/>
              <a:gd name="connsiteY20" fmla="*/ 801708 h 3221116"/>
              <a:gd name="connsiteX21" fmla="*/ 1956122 w 3161851"/>
              <a:gd name="connsiteY21" fmla="*/ 1110076 h 3221116"/>
              <a:gd name="connsiteX22" fmla="*/ 1973374 w 3161851"/>
              <a:gd name="connsiteY22" fmla="*/ 875315 h 3221116"/>
              <a:gd name="connsiteX23" fmla="*/ 2333414 w 3161851"/>
              <a:gd name="connsiteY23" fmla="*/ 875315 h 3221116"/>
              <a:gd name="connsiteX24" fmla="*/ 2324788 w 3161851"/>
              <a:gd name="connsiteY24" fmla="*/ 2054049 h 3221116"/>
              <a:gd name="connsiteX25" fmla="*/ 2661746 w 3161851"/>
              <a:gd name="connsiteY25" fmla="*/ 2179658 h 3221116"/>
              <a:gd name="connsiteX26" fmla="*/ 2691046 w 3161851"/>
              <a:gd name="connsiteY26" fmla="*/ 2188689 h 3221116"/>
              <a:gd name="connsiteX27" fmla="*/ 2667011 w 3161851"/>
              <a:gd name="connsiteY27" fmla="*/ 2175828 h 3221116"/>
              <a:gd name="connsiteX28" fmla="*/ 2332141 w 3161851"/>
              <a:gd name="connsiteY28" fmla="*/ 653899 h 3221116"/>
              <a:gd name="connsiteX29" fmla="*/ 776764 w 3161851"/>
              <a:gd name="connsiteY29" fmla="*/ 749845 h 3221116"/>
              <a:gd name="connsiteX30" fmla="*/ 631487 w 3161851"/>
              <a:gd name="connsiteY30" fmla="*/ 2301392 h 3221116"/>
              <a:gd name="connsiteX31" fmla="*/ 2142017 w 3161851"/>
              <a:gd name="connsiteY31" fmla="*/ 2684410 h 3221116"/>
              <a:gd name="connsiteX32" fmla="*/ 2324866 w 3161851"/>
              <a:gd name="connsiteY32" fmla="*/ 3053856 h 3221116"/>
              <a:gd name="connsiteX33" fmla="*/ 294693 w 3161851"/>
              <a:gd name="connsiteY33" fmla="*/ 2539075 h 3221116"/>
              <a:gd name="connsiteX34" fmla="*/ 489947 w 3161851"/>
              <a:gd name="connsiteY34" fmla="*/ 453774 h 3221116"/>
              <a:gd name="connsiteX35" fmla="*/ 1651152 w 3161851"/>
              <a:gd name="connsiteY35" fmla="*/ 501 h 3221116"/>
              <a:gd name="connsiteX0" fmla="*/ 2664630 w 3182629"/>
              <a:gd name="connsiteY0" fmla="*/ 2175617 h 3221116"/>
              <a:gd name="connsiteX1" fmla="*/ 2658205 w 3182629"/>
              <a:gd name="connsiteY1" fmla="*/ 2178566 h 3221116"/>
              <a:gd name="connsiteX2" fmla="*/ 2664630 w 3182629"/>
              <a:gd name="connsiteY2" fmla="*/ 2175617 h 3221116"/>
              <a:gd name="connsiteX3" fmla="*/ 1477043 w 3182629"/>
              <a:gd name="connsiteY3" fmla="*/ 1144372 h 3221116"/>
              <a:gd name="connsiteX4" fmla="*/ 1409070 w 3182629"/>
              <a:gd name="connsiteY4" fmla="*/ 1159393 h 3221116"/>
              <a:gd name="connsiteX5" fmla="*/ 1152384 w 3182629"/>
              <a:gd name="connsiteY5" fmla="*/ 1703728 h 3221116"/>
              <a:gd name="connsiteX6" fmla="*/ 1514013 w 3182629"/>
              <a:gd name="connsiteY6" fmla="*/ 2152290 h 3221116"/>
              <a:gd name="connsiteX7" fmla="*/ 1850815 w 3182629"/>
              <a:gd name="connsiteY7" fmla="*/ 1654259 h 3221116"/>
              <a:gd name="connsiteX8" fmla="*/ 1830467 w 3182629"/>
              <a:gd name="connsiteY8" fmla="*/ 1515986 h 3221116"/>
              <a:gd name="connsiteX9" fmla="*/ 1477043 w 3182629"/>
              <a:gd name="connsiteY9" fmla="*/ 1144372 h 3221116"/>
              <a:gd name="connsiteX10" fmla="*/ 1651152 w 3182629"/>
              <a:gd name="connsiteY10" fmla="*/ 501 h 3221116"/>
              <a:gd name="connsiteX11" fmla="*/ 2580395 w 3182629"/>
              <a:gd name="connsiteY11" fmla="*/ 324821 h 3221116"/>
              <a:gd name="connsiteX12" fmla="*/ 3030464 w 3182629"/>
              <a:gd name="connsiteY12" fmla="*/ 2249544 h 3221116"/>
              <a:gd name="connsiteX13" fmla="*/ 2585849 w 3182629"/>
              <a:gd name="connsiteY13" fmla="*/ 2588887 h 3221116"/>
              <a:gd name="connsiteX14" fmla="*/ 1973374 w 3182629"/>
              <a:gd name="connsiteY14" fmla="*/ 2195096 h 3221116"/>
              <a:gd name="connsiteX15" fmla="*/ 1390827 w 3182629"/>
              <a:gd name="connsiteY15" fmla="*/ 2527630 h 3221116"/>
              <a:gd name="connsiteX16" fmla="*/ 783896 w 3182629"/>
              <a:gd name="connsiteY16" fmla="*/ 1665044 h 3221116"/>
              <a:gd name="connsiteX17" fmla="*/ 1268509 w 3182629"/>
              <a:gd name="connsiteY17" fmla="*/ 819983 h 3221116"/>
              <a:gd name="connsiteX18" fmla="*/ 1328805 w 3182629"/>
              <a:gd name="connsiteY18" fmla="*/ 807930 h 3221116"/>
              <a:gd name="connsiteX19" fmla="*/ 1390827 w 3182629"/>
              <a:gd name="connsiteY19" fmla="*/ 802457 h 3221116"/>
              <a:gd name="connsiteX20" fmla="*/ 1462242 w 3182629"/>
              <a:gd name="connsiteY20" fmla="*/ 801708 h 3221116"/>
              <a:gd name="connsiteX21" fmla="*/ 1956122 w 3182629"/>
              <a:gd name="connsiteY21" fmla="*/ 1110076 h 3221116"/>
              <a:gd name="connsiteX22" fmla="*/ 1973374 w 3182629"/>
              <a:gd name="connsiteY22" fmla="*/ 875315 h 3221116"/>
              <a:gd name="connsiteX23" fmla="*/ 2333414 w 3182629"/>
              <a:gd name="connsiteY23" fmla="*/ 875315 h 3221116"/>
              <a:gd name="connsiteX24" fmla="*/ 2324788 w 3182629"/>
              <a:gd name="connsiteY24" fmla="*/ 2054049 h 3221116"/>
              <a:gd name="connsiteX25" fmla="*/ 2661746 w 3182629"/>
              <a:gd name="connsiteY25" fmla="*/ 2179658 h 3221116"/>
              <a:gd name="connsiteX26" fmla="*/ 2691046 w 3182629"/>
              <a:gd name="connsiteY26" fmla="*/ 2188689 h 3221116"/>
              <a:gd name="connsiteX27" fmla="*/ 2667011 w 3182629"/>
              <a:gd name="connsiteY27" fmla="*/ 2175828 h 3221116"/>
              <a:gd name="connsiteX28" fmla="*/ 2332141 w 3182629"/>
              <a:gd name="connsiteY28" fmla="*/ 653899 h 3221116"/>
              <a:gd name="connsiteX29" fmla="*/ 776764 w 3182629"/>
              <a:gd name="connsiteY29" fmla="*/ 749845 h 3221116"/>
              <a:gd name="connsiteX30" fmla="*/ 631487 w 3182629"/>
              <a:gd name="connsiteY30" fmla="*/ 2301392 h 3221116"/>
              <a:gd name="connsiteX31" fmla="*/ 2142017 w 3182629"/>
              <a:gd name="connsiteY31" fmla="*/ 2684410 h 3221116"/>
              <a:gd name="connsiteX32" fmla="*/ 2324866 w 3182629"/>
              <a:gd name="connsiteY32" fmla="*/ 3053856 h 3221116"/>
              <a:gd name="connsiteX33" fmla="*/ 294693 w 3182629"/>
              <a:gd name="connsiteY33" fmla="*/ 2539075 h 3221116"/>
              <a:gd name="connsiteX34" fmla="*/ 489947 w 3182629"/>
              <a:gd name="connsiteY34" fmla="*/ 453774 h 3221116"/>
              <a:gd name="connsiteX35" fmla="*/ 1651152 w 3182629"/>
              <a:gd name="connsiteY35" fmla="*/ 501 h 3221116"/>
              <a:gd name="connsiteX0" fmla="*/ 2664630 w 3189723"/>
              <a:gd name="connsiteY0" fmla="*/ 2175617 h 3221116"/>
              <a:gd name="connsiteX1" fmla="*/ 2658205 w 3189723"/>
              <a:gd name="connsiteY1" fmla="*/ 2178566 h 3221116"/>
              <a:gd name="connsiteX2" fmla="*/ 2664630 w 3189723"/>
              <a:gd name="connsiteY2" fmla="*/ 2175617 h 3221116"/>
              <a:gd name="connsiteX3" fmla="*/ 1477043 w 3189723"/>
              <a:gd name="connsiteY3" fmla="*/ 1144372 h 3221116"/>
              <a:gd name="connsiteX4" fmla="*/ 1409070 w 3189723"/>
              <a:gd name="connsiteY4" fmla="*/ 1159393 h 3221116"/>
              <a:gd name="connsiteX5" fmla="*/ 1152384 w 3189723"/>
              <a:gd name="connsiteY5" fmla="*/ 1703728 h 3221116"/>
              <a:gd name="connsiteX6" fmla="*/ 1514013 w 3189723"/>
              <a:gd name="connsiteY6" fmla="*/ 2152290 h 3221116"/>
              <a:gd name="connsiteX7" fmla="*/ 1850815 w 3189723"/>
              <a:gd name="connsiteY7" fmla="*/ 1654259 h 3221116"/>
              <a:gd name="connsiteX8" fmla="*/ 1830467 w 3189723"/>
              <a:gd name="connsiteY8" fmla="*/ 1515986 h 3221116"/>
              <a:gd name="connsiteX9" fmla="*/ 1477043 w 3189723"/>
              <a:gd name="connsiteY9" fmla="*/ 1144372 h 3221116"/>
              <a:gd name="connsiteX10" fmla="*/ 1651152 w 3189723"/>
              <a:gd name="connsiteY10" fmla="*/ 501 h 3221116"/>
              <a:gd name="connsiteX11" fmla="*/ 2580395 w 3189723"/>
              <a:gd name="connsiteY11" fmla="*/ 324821 h 3221116"/>
              <a:gd name="connsiteX12" fmla="*/ 3030464 w 3189723"/>
              <a:gd name="connsiteY12" fmla="*/ 2249544 h 3221116"/>
              <a:gd name="connsiteX13" fmla="*/ 2585849 w 3189723"/>
              <a:gd name="connsiteY13" fmla="*/ 2588887 h 3221116"/>
              <a:gd name="connsiteX14" fmla="*/ 1973374 w 3189723"/>
              <a:gd name="connsiteY14" fmla="*/ 2195096 h 3221116"/>
              <a:gd name="connsiteX15" fmla="*/ 1390827 w 3189723"/>
              <a:gd name="connsiteY15" fmla="*/ 2527630 h 3221116"/>
              <a:gd name="connsiteX16" fmla="*/ 783896 w 3189723"/>
              <a:gd name="connsiteY16" fmla="*/ 1665044 h 3221116"/>
              <a:gd name="connsiteX17" fmla="*/ 1268509 w 3189723"/>
              <a:gd name="connsiteY17" fmla="*/ 819983 h 3221116"/>
              <a:gd name="connsiteX18" fmla="*/ 1328805 w 3189723"/>
              <a:gd name="connsiteY18" fmla="*/ 807930 h 3221116"/>
              <a:gd name="connsiteX19" fmla="*/ 1390827 w 3189723"/>
              <a:gd name="connsiteY19" fmla="*/ 802457 h 3221116"/>
              <a:gd name="connsiteX20" fmla="*/ 1462242 w 3189723"/>
              <a:gd name="connsiteY20" fmla="*/ 801708 h 3221116"/>
              <a:gd name="connsiteX21" fmla="*/ 1956122 w 3189723"/>
              <a:gd name="connsiteY21" fmla="*/ 1110076 h 3221116"/>
              <a:gd name="connsiteX22" fmla="*/ 1973374 w 3189723"/>
              <a:gd name="connsiteY22" fmla="*/ 875315 h 3221116"/>
              <a:gd name="connsiteX23" fmla="*/ 2333414 w 3189723"/>
              <a:gd name="connsiteY23" fmla="*/ 875315 h 3221116"/>
              <a:gd name="connsiteX24" fmla="*/ 2324788 w 3189723"/>
              <a:gd name="connsiteY24" fmla="*/ 2054049 h 3221116"/>
              <a:gd name="connsiteX25" fmla="*/ 2661746 w 3189723"/>
              <a:gd name="connsiteY25" fmla="*/ 2179658 h 3221116"/>
              <a:gd name="connsiteX26" fmla="*/ 2691046 w 3189723"/>
              <a:gd name="connsiteY26" fmla="*/ 2188689 h 3221116"/>
              <a:gd name="connsiteX27" fmla="*/ 2667011 w 3189723"/>
              <a:gd name="connsiteY27" fmla="*/ 2175828 h 3221116"/>
              <a:gd name="connsiteX28" fmla="*/ 2332141 w 3189723"/>
              <a:gd name="connsiteY28" fmla="*/ 653899 h 3221116"/>
              <a:gd name="connsiteX29" fmla="*/ 776764 w 3189723"/>
              <a:gd name="connsiteY29" fmla="*/ 749845 h 3221116"/>
              <a:gd name="connsiteX30" fmla="*/ 631487 w 3189723"/>
              <a:gd name="connsiteY30" fmla="*/ 2301392 h 3221116"/>
              <a:gd name="connsiteX31" fmla="*/ 2142017 w 3189723"/>
              <a:gd name="connsiteY31" fmla="*/ 2684410 h 3221116"/>
              <a:gd name="connsiteX32" fmla="*/ 2324866 w 3189723"/>
              <a:gd name="connsiteY32" fmla="*/ 3053856 h 3221116"/>
              <a:gd name="connsiteX33" fmla="*/ 294693 w 3189723"/>
              <a:gd name="connsiteY33" fmla="*/ 2539075 h 3221116"/>
              <a:gd name="connsiteX34" fmla="*/ 489947 w 3189723"/>
              <a:gd name="connsiteY34" fmla="*/ 453774 h 3221116"/>
              <a:gd name="connsiteX35" fmla="*/ 1651152 w 3189723"/>
              <a:gd name="connsiteY35" fmla="*/ 501 h 3221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189723" h="3221116">
                <a:moveTo>
                  <a:pt x="2664630" y="2175617"/>
                </a:moveTo>
                <a:lnTo>
                  <a:pt x="2658205" y="2178566"/>
                </a:lnTo>
                <a:cubicBezTo>
                  <a:pt x="2662222" y="2175972"/>
                  <a:pt x="2664284" y="2175096"/>
                  <a:pt x="2664630" y="2175617"/>
                </a:cubicBezTo>
                <a:close/>
                <a:moveTo>
                  <a:pt x="1477043" y="1144372"/>
                </a:moveTo>
                <a:lnTo>
                  <a:pt x="1409070" y="1159393"/>
                </a:lnTo>
                <a:cubicBezTo>
                  <a:pt x="1167974" y="1216277"/>
                  <a:pt x="1134894" y="1538245"/>
                  <a:pt x="1152384" y="1703728"/>
                </a:cubicBezTo>
                <a:cubicBezTo>
                  <a:pt x="1169874" y="1869211"/>
                  <a:pt x="1272747" y="2156947"/>
                  <a:pt x="1514013" y="2152290"/>
                </a:cubicBezTo>
                <a:cubicBezTo>
                  <a:pt x="1680659" y="2149073"/>
                  <a:pt x="1865876" y="1940767"/>
                  <a:pt x="1850815" y="1654259"/>
                </a:cubicBezTo>
                <a:cubicBezTo>
                  <a:pt x="1844015" y="1608142"/>
                  <a:pt x="1837162" y="1561942"/>
                  <a:pt x="1830467" y="1515986"/>
                </a:cubicBezTo>
                <a:cubicBezTo>
                  <a:pt x="1779361" y="1292438"/>
                  <a:pt x="1635542" y="1134285"/>
                  <a:pt x="1477043" y="1144372"/>
                </a:cubicBezTo>
                <a:close/>
                <a:moveTo>
                  <a:pt x="1651152" y="501"/>
                </a:moveTo>
                <a:cubicBezTo>
                  <a:pt x="1977584" y="8635"/>
                  <a:pt x="2235425" y="52153"/>
                  <a:pt x="2580395" y="324821"/>
                </a:cubicBezTo>
                <a:cubicBezTo>
                  <a:pt x="3000061" y="656529"/>
                  <a:pt x="3430704" y="1549940"/>
                  <a:pt x="3030464" y="2249544"/>
                </a:cubicBezTo>
                <a:cubicBezTo>
                  <a:pt x="2882259" y="2451798"/>
                  <a:pt x="2785813" y="2507403"/>
                  <a:pt x="2585849" y="2588887"/>
                </a:cubicBezTo>
                <a:cubicBezTo>
                  <a:pt x="2194785" y="2615774"/>
                  <a:pt x="1984876" y="2478759"/>
                  <a:pt x="1973374" y="2195096"/>
                </a:cubicBezTo>
                <a:cubicBezTo>
                  <a:pt x="1841986" y="2496540"/>
                  <a:pt x="1610941" y="2555551"/>
                  <a:pt x="1390827" y="2527630"/>
                </a:cubicBezTo>
                <a:cubicBezTo>
                  <a:pt x="1131071" y="2494680"/>
                  <a:pt x="853863" y="2136270"/>
                  <a:pt x="783896" y="1665044"/>
                </a:cubicBezTo>
                <a:cubicBezTo>
                  <a:pt x="715204" y="1202409"/>
                  <a:pt x="991941" y="900416"/>
                  <a:pt x="1268509" y="819983"/>
                </a:cubicBezTo>
                <a:cubicBezTo>
                  <a:pt x="1288264" y="814237"/>
                  <a:pt x="1308391" y="810536"/>
                  <a:pt x="1328805" y="807930"/>
                </a:cubicBezTo>
                <a:cubicBezTo>
                  <a:pt x="1349219" y="805325"/>
                  <a:pt x="1369921" y="803817"/>
                  <a:pt x="1390827" y="802457"/>
                </a:cubicBezTo>
                <a:cubicBezTo>
                  <a:pt x="1416795" y="800769"/>
                  <a:pt x="1355770" y="788713"/>
                  <a:pt x="1462242" y="801708"/>
                </a:cubicBezTo>
                <a:cubicBezTo>
                  <a:pt x="1599590" y="818472"/>
                  <a:pt x="1776043" y="890774"/>
                  <a:pt x="1956122" y="1110076"/>
                </a:cubicBezTo>
                <a:lnTo>
                  <a:pt x="1973374" y="875315"/>
                </a:lnTo>
                <a:lnTo>
                  <a:pt x="2333414" y="875315"/>
                </a:lnTo>
                <a:cubicBezTo>
                  <a:pt x="2330539" y="1325736"/>
                  <a:pt x="2327663" y="1603628"/>
                  <a:pt x="2324788" y="2054049"/>
                </a:cubicBezTo>
                <a:cubicBezTo>
                  <a:pt x="2290850" y="2479718"/>
                  <a:pt x="2627788" y="2217580"/>
                  <a:pt x="2661746" y="2179658"/>
                </a:cubicBezTo>
                <a:lnTo>
                  <a:pt x="2691046" y="2188689"/>
                </a:lnTo>
                <a:lnTo>
                  <a:pt x="2667011" y="2175828"/>
                </a:lnTo>
                <a:cubicBezTo>
                  <a:pt x="2945550" y="1655295"/>
                  <a:pt x="2803444" y="1009445"/>
                  <a:pt x="2332141" y="653899"/>
                </a:cubicBezTo>
                <a:cubicBezTo>
                  <a:pt x="1860838" y="298353"/>
                  <a:pt x="1200794" y="339069"/>
                  <a:pt x="776764" y="749845"/>
                </a:cubicBezTo>
                <a:cubicBezTo>
                  <a:pt x="352733" y="1160621"/>
                  <a:pt x="291083" y="1819040"/>
                  <a:pt x="631487" y="2301392"/>
                </a:cubicBezTo>
                <a:cubicBezTo>
                  <a:pt x="971891" y="2783745"/>
                  <a:pt x="1612904" y="2946283"/>
                  <a:pt x="2142017" y="2684410"/>
                </a:cubicBezTo>
                <a:lnTo>
                  <a:pt x="2324866" y="3053856"/>
                </a:lnTo>
                <a:cubicBezTo>
                  <a:pt x="1613730" y="3405817"/>
                  <a:pt x="752200" y="3187363"/>
                  <a:pt x="294693" y="2539075"/>
                </a:cubicBezTo>
                <a:cubicBezTo>
                  <a:pt x="-162814" y="1890787"/>
                  <a:pt x="-79956" y="1005863"/>
                  <a:pt x="489947" y="453774"/>
                </a:cubicBezTo>
                <a:cubicBezTo>
                  <a:pt x="810518" y="143225"/>
                  <a:pt x="1231454" y="-9956"/>
                  <a:pt x="1651152" y="501"/>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solidFill>
            </a:endParaRPr>
          </a:p>
        </p:txBody>
      </p:sp>
      <p:sp>
        <p:nvSpPr>
          <p:cNvPr id="154" name="Left Arrow 1">
            <a:extLst>
              <a:ext uri="{FF2B5EF4-FFF2-40B4-BE49-F238E27FC236}">
                <a16:creationId xmlns:a16="http://schemas.microsoft.com/office/drawing/2014/main" xmlns="" id="{C16CBBCC-FEF7-403F-A92E-27BEBA1D59A9}"/>
              </a:ext>
            </a:extLst>
          </p:cNvPr>
          <p:cNvSpPr>
            <a:spLocks noChangeAspect="1"/>
          </p:cNvSpPr>
          <p:nvPr/>
        </p:nvSpPr>
        <p:spPr>
          <a:xfrm>
            <a:off x="8231065" y="4216530"/>
            <a:ext cx="369872" cy="360000"/>
          </a:xfrm>
          <a:custGeom>
            <a:avLst/>
            <a:gdLst/>
            <a:ahLst/>
            <a:cxnLst/>
            <a:rect l="l" t="t" r="r" b="b"/>
            <a:pathLst>
              <a:path w="3306630" h="3218379">
                <a:moveTo>
                  <a:pt x="0" y="2085651"/>
                </a:moveTo>
                <a:cubicBezTo>
                  <a:pt x="253919" y="2342528"/>
                  <a:pt x="881542" y="2297196"/>
                  <a:pt x="1388167" y="2271654"/>
                </a:cubicBezTo>
                <a:lnTo>
                  <a:pt x="1417952" y="2988872"/>
                </a:lnTo>
                <a:lnTo>
                  <a:pt x="717647" y="2950294"/>
                </a:lnTo>
                <a:cubicBezTo>
                  <a:pt x="467617" y="2928101"/>
                  <a:pt x="217417" y="2555860"/>
                  <a:pt x="0" y="2085651"/>
                </a:cubicBezTo>
                <a:close/>
                <a:moveTo>
                  <a:pt x="1969797" y="2019847"/>
                </a:moveTo>
                <a:lnTo>
                  <a:pt x="1969797" y="2274913"/>
                </a:lnTo>
                <a:lnTo>
                  <a:pt x="2657809" y="2274913"/>
                </a:lnTo>
                <a:cubicBezTo>
                  <a:pt x="2787205" y="2599270"/>
                  <a:pt x="2968360" y="2923626"/>
                  <a:pt x="2675062" y="2954686"/>
                </a:cubicBezTo>
                <a:lnTo>
                  <a:pt x="1969797" y="2963313"/>
                </a:lnTo>
                <a:lnTo>
                  <a:pt x="1969797" y="3218379"/>
                </a:lnTo>
                <a:lnTo>
                  <a:pt x="1429598" y="2619113"/>
                </a:lnTo>
                <a:close/>
                <a:moveTo>
                  <a:pt x="2961009" y="1275432"/>
                </a:moveTo>
                <a:lnTo>
                  <a:pt x="3277752" y="1901203"/>
                </a:lnTo>
                <a:cubicBezTo>
                  <a:pt x="3383548" y="2128832"/>
                  <a:pt x="3186278" y="2531632"/>
                  <a:pt x="2887773" y="2955026"/>
                </a:cubicBezTo>
                <a:cubicBezTo>
                  <a:pt x="2983276" y="2606687"/>
                  <a:pt x="2630206" y="2085815"/>
                  <a:pt x="2354773" y="1659836"/>
                </a:cubicBezTo>
                <a:close/>
                <a:moveTo>
                  <a:pt x="1019997" y="990789"/>
                </a:moveTo>
                <a:lnTo>
                  <a:pt x="1268877" y="1758248"/>
                </a:lnTo>
                <a:lnTo>
                  <a:pt x="1047983" y="1630715"/>
                </a:lnTo>
                <a:lnTo>
                  <a:pt x="703977" y="2226552"/>
                </a:lnTo>
                <a:cubicBezTo>
                  <a:pt x="358378" y="2176433"/>
                  <a:pt x="-13100" y="2171140"/>
                  <a:pt x="106650" y="1901606"/>
                </a:cubicBezTo>
                <a:lnTo>
                  <a:pt x="451811" y="1286515"/>
                </a:lnTo>
                <a:lnTo>
                  <a:pt x="230918" y="1158982"/>
                </a:lnTo>
                <a:close/>
                <a:moveTo>
                  <a:pt x="2174825" y="119764"/>
                </a:moveTo>
                <a:cubicBezTo>
                  <a:pt x="2220451" y="119103"/>
                  <a:pt x="2264887" y="143875"/>
                  <a:pt x="2308274" y="203493"/>
                </a:cubicBezTo>
                <a:lnTo>
                  <a:pt x="2668377" y="809957"/>
                </a:lnTo>
                <a:lnTo>
                  <a:pt x="2889271" y="682424"/>
                </a:lnTo>
                <a:lnTo>
                  <a:pt x="2640391" y="1449883"/>
                </a:lnTo>
                <a:lnTo>
                  <a:pt x="1851312" y="1281690"/>
                </a:lnTo>
                <a:lnTo>
                  <a:pt x="2072206" y="1154157"/>
                </a:lnTo>
                <a:lnTo>
                  <a:pt x="1728200" y="558321"/>
                </a:lnTo>
                <a:cubicBezTo>
                  <a:pt x="1890352" y="352642"/>
                  <a:pt x="2037947" y="121750"/>
                  <a:pt x="2174825" y="119764"/>
                </a:cubicBezTo>
                <a:close/>
                <a:moveTo>
                  <a:pt x="1831774" y="30"/>
                </a:moveTo>
                <a:cubicBezTo>
                  <a:pt x="1948530" y="539"/>
                  <a:pt x="2073232" y="7407"/>
                  <a:pt x="2202212" y="19111"/>
                </a:cubicBezTo>
                <a:cubicBezTo>
                  <a:pt x="1852790" y="110572"/>
                  <a:pt x="1578238" y="676776"/>
                  <a:pt x="1347045" y="1128297"/>
                </a:cubicBezTo>
                <a:lnTo>
                  <a:pt x="711024" y="795483"/>
                </a:lnTo>
                <a:lnTo>
                  <a:pt x="1094586" y="208291"/>
                </a:lnTo>
                <a:cubicBezTo>
                  <a:pt x="1202761" y="54213"/>
                  <a:pt x="1481508" y="-1496"/>
                  <a:pt x="1831774" y="3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55" name="Oval 35">
            <a:extLst>
              <a:ext uri="{FF2B5EF4-FFF2-40B4-BE49-F238E27FC236}">
                <a16:creationId xmlns:a16="http://schemas.microsoft.com/office/drawing/2014/main" xmlns="" id="{97660676-8DB8-41F5-9DB2-49881CD0B2D6}"/>
              </a:ext>
            </a:extLst>
          </p:cNvPr>
          <p:cNvSpPr/>
          <p:nvPr/>
        </p:nvSpPr>
        <p:spPr>
          <a:xfrm>
            <a:off x="7735185" y="4217255"/>
            <a:ext cx="289606" cy="365156"/>
          </a:xfrm>
          <a:custGeom>
            <a:avLst/>
            <a:gdLst/>
            <a:ahLst/>
            <a:cxnLst/>
            <a:rect l="l" t="t" r="r" b="b"/>
            <a:pathLst>
              <a:path w="2548531" h="3213371">
                <a:moveTo>
                  <a:pt x="792000" y="2498954"/>
                </a:moveTo>
                <a:lnTo>
                  <a:pt x="792000" y="2641726"/>
                </a:lnTo>
                <a:cubicBezTo>
                  <a:pt x="463357" y="2661706"/>
                  <a:pt x="216000" y="2748872"/>
                  <a:pt x="216000" y="2853371"/>
                </a:cubicBezTo>
                <a:cubicBezTo>
                  <a:pt x="216000" y="2972665"/>
                  <a:pt x="538355" y="3069371"/>
                  <a:pt x="936000" y="3069371"/>
                </a:cubicBezTo>
                <a:cubicBezTo>
                  <a:pt x="1333645" y="3069371"/>
                  <a:pt x="1656000" y="2972665"/>
                  <a:pt x="1656000" y="2853371"/>
                </a:cubicBezTo>
                <a:cubicBezTo>
                  <a:pt x="1656000" y="2748872"/>
                  <a:pt x="1408644" y="2661706"/>
                  <a:pt x="1080000" y="2641726"/>
                </a:cubicBezTo>
                <a:lnTo>
                  <a:pt x="1080000" y="2498954"/>
                </a:lnTo>
                <a:cubicBezTo>
                  <a:pt x="1528614" y="2524263"/>
                  <a:pt x="1872000" y="2673393"/>
                  <a:pt x="1872000" y="2853371"/>
                </a:cubicBezTo>
                <a:cubicBezTo>
                  <a:pt x="1872000" y="3052194"/>
                  <a:pt x="1452939" y="3213371"/>
                  <a:pt x="936000" y="3213371"/>
                </a:cubicBezTo>
                <a:cubicBezTo>
                  <a:pt x="419061" y="3213371"/>
                  <a:pt x="0" y="3052194"/>
                  <a:pt x="0" y="2853371"/>
                </a:cubicBezTo>
                <a:cubicBezTo>
                  <a:pt x="0" y="2673393"/>
                  <a:pt x="343386" y="2524263"/>
                  <a:pt x="792000" y="2498954"/>
                </a:cubicBezTo>
                <a:close/>
                <a:moveTo>
                  <a:pt x="2190403" y="180020"/>
                </a:moveTo>
                <a:cubicBezTo>
                  <a:pt x="2388233" y="180020"/>
                  <a:pt x="2548531" y="236495"/>
                  <a:pt x="2548531" y="306081"/>
                </a:cubicBezTo>
                <a:lnTo>
                  <a:pt x="2548531" y="1314569"/>
                </a:lnTo>
                <a:cubicBezTo>
                  <a:pt x="2548531" y="1244983"/>
                  <a:pt x="2388233" y="1188508"/>
                  <a:pt x="2190403" y="1188508"/>
                </a:cubicBezTo>
                <a:cubicBezTo>
                  <a:pt x="1992574" y="1188508"/>
                  <a:pt x="1832276" y="1244983"/>
                  <a:pt x="1832276" y="1314569"/>
                </a:cubicBezTo>
                <a:cubicBezTo>
                  <a:pt x="1832276" y="1384155"/>
                  <a:pt x="1671978" y="1440630"/>
                  <a:pt x="1474148" y="1440630"/>
                </a:cubicBezTo>
                <a:cubicBezTo>
                  <a:pt x="1276318" y="1440630"/>
                  <a:pt x="1116020" y="1384155"/>
                  <a:pt x="1116020" y="1314569"/>
                </a:cubicBezTo>
                <a:lnTo>
                  <a:pt x="1116020" y="306081"/>
                </a:lnTo>
                <a:cubicBezTo>
                  <a:pt x="1116020" y="375667"/>
                  <a:pt x="1276318" y="432142"/>
                  <a:pt x="1474148" y="432142"/>
                </a:cubicBezTo>
                <a:cubicBezTo>
                  <a:pt x="1671978" y="432142"/>
                  <a:pt x="1832276" y="375667"/>
                  <a:pt x="1832276" y="306081"/>
                </a:cubicBezTo>
                <a:cubicBezTo>
                  <a:pt x="1832276" y="236495"/>
                  <a:pt x="1992574" y="180020"/>
                  <a:pt x="2190403" y="180020"/>
                </a:cubicBezTo>
                <a:close/>
                <a:moveTo>
                  <a:pt x="936000" y="0"/>
                </a:moveTo>
                <a:cubicBezTo>
                  <a:pt x="1035422" y="0"/>
                  <a:pt x="1116020" y="80598"/>
                  <a:pt x="1116020" y="180020"/>
                </a:cubicBezTo>
                <a:cubicBezTo>
                  <a:pt x="1116020" y="246019"/>
                  <a:pt x="1080504" y="303723"/>
                  <a:pt x="1026000" y="332457"/>
                </a:cubicBezTo>
                <a:lnTo>
                  <a:pt x="1026000" y="2887874"/>
                </a:lnTo>
                <a:lnTo>
                  <a:pt x="846000" y="2887874"/>
                </a:lnTo>
                <a:lnTo>
                  <a:pt x="846000" y="332457"/>
                </a:lnTo>
                <a:cubicBezTo>
                  <a:pt x="791497" y="303723"/>
                  <a:pt x="755980" y="246019"/>
                  <a:pt x="755980" y="180020"/>
                </a:cubicBezTo>
                <a:cubicBezTo>
                  <a:pt x="755980" y="80598"/>
                  <a:pt x="836578" y="0"/>
                  <a:pt x="936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56" name="TextBox 155">
            <a:extLst>
              <a:ext uri="{FF2B5EF4-FFF2-40B4-BE49-F238E27FC236}">
                <a16:creationId xmlns:a16="http://schemas.microsoft.com/office/drawing/2014/main" xmlns="" id="{B13D8C3E-0563-4A5C-A06E-E56CCCE044C5}"/>
              </a:ext>
            </a:extLst>
          </p:cNvPr>
          <p:cNvSpPr txBox="1"/>
          <p:nvPr/>
        </p:nvSpPr>
        <p:spPr>
          <a:xfrm>
            <a:off x="711704" y="1420339"/>
            <a:ext cx="2232248" cy="461665"/>
          </a:xfrm>
          <a:prstGeom prst="rect">
            <a:avLst/>
          </a:prstGeom>
          <a:noFill/>
        </p:spPr>
        <p:txBody>
          <a:bodyPr wrap="square" rtlCol="0" anchor="ctr">
            <a:spAutoFit/>
          </a:bodyPr>
          <a:lstStyle/>
          <a:p>
            <a:r>
              <a:rPr lang="en-US" altLang="ko-KR" sz="1200" b="1" dirty="0">
                <a:solidFill>
                  <a:schemeClr val="bg1"/>
                </a:solidFill>
                <a:latin typeface="Arial" pitchFamily="34" charset="0"/>
                <a:cs typeface="Arial" pitchFamily="34" charset="0"/>
              </a:rPr>
              <a:t>You can Resize without losing quality</a:t>
            </a:r>
            <a:endParaRPr lang="ko-KR" altLang="en-US" sz="1200" b="1" dirty="0">
              <a:solidFill>
                <a:schemeClr val="bg1"/>
              </a:solidFill>
              <a:latin typeface="Arial" pitchFamily="34" charset="0"/>
              <a:cs typeface="Arial" pitchFamily="34" charset="0"/>
            </a:endParaRPr>
          </a:p>
        </p:txBody>
      </p:sp>
      <p:sp>
        <p:nvSpPr>
          <p:cNvPr id="157" name="TextBox 156">
            <a:extLst>
              <a:ext uri="{FF2B5EF4-FFF2-40B4-BE49-F238E27FC236}">
                <a16:creationId xmlns:a16="http://schemas.microsoft.com/office/drawing/2014/main" xmlns="" id="{D07CD772-E4D3-4697-BF0C-35712E4A1D6F}"/>
              </a:ext>
            </a:extLst>
          </p:cNvPr>
          <p:cNvSpPr txBox="1"/>
          <p:nvPr/>
        </p:nvSpPr>
        <p:spPr>
          <a:xfrm>
            <a:off x="711704" y="1932586"/>
            <a:ext cx="2232248" cy="461665"/>
          </a:xfrm>
          <a:prstGeom prst="rect">
            <a:avLst/>
          </a:prstGeom>
          <a:noFill/>
        </p:spPr>
        <p:txBody>
          <a:bodyPr wrap="square" rtlCol="0" anchor="ctr">
            <a:spAutoFit/>
          </a:bodyPr>
          <a:lstStyle/>
          <a:p>
            <a:r>
              <a:rPr lang="en-US" altLang="ko-KR" sz="1200" b="1" dirty="0">
                <a:solidFill>
                  <a:schemeClr val="bg1"/>
                </a:solidFill>
                <a:latin typeface="Arial" pitchFamily="34" charset="0"/>
                <a:cs typeface="Arial" pitchFamily="34" charset="0"/>
              </a:rPr>
              <a:t>You can Change Fill Color &amp;</a:t>
            </a:r>
          </a:p>
          <a:p>
            <a:r>
              <a:rPr lang="en-US" altLang="ko-KR" sz="1200" b="1" dirty="0">
                <a:solidFill>
                  <a:schemeClr val="bg1"/>
                </a:solidFill>
                <a:latin typeface="Arial" pitchFamily="34" charset="0"/>
                <a:cs typeface="Arial" pitchFamily="34" charset="0"/>
              </a:rPr>
              <a:t>Line Color</a:t>
            </a:r>
            <a:endParaRPr lang="ko-KR" altLang="en-US" sz="1200" b="1" dirty="0">
              <a:solidFill>
                <a:schemeClr val="bg1"/>
              </a:solidFill>
              <a:latin typeface="Arial" pitchFamily="34" charset="0"/>
              <a:cs typeface="Arial" pitchFamily="34" charset="0"/>
            </a:endParaRPr>
          </a:p>
        </p:txBody>
      </p:sp>
      <p:sp>
        <p:nvSpPr>
          <p:cNvPr id="158" name="TextBox 157">
            <a:extLst>
              <a:ext uri="{FF2B5EF4-FFF2-40B4-BE49-F238E27FC236}">
                <a16:creationId xmlns:a16="http://schemas.microsoft.com/office/drawing/2014/main" xmlns="" id="{A5EB9714-04F2-4818-AC94-A0D27B2F44C2}"/>
              </a:ext>
            </a:extLst>
          </p:cNvPr>
          <p:cNvSpPr txBox="1"/>
          <p:nvPr/>
        </p:nvSpPr>
        <p:spPr>
          <a:xfrm>
            <a:off x="711704" y="4248539"/>
            <a:ext cx="2232000" cy="246221"/>
          </a:xfrm>
          <a:prstGeom prst="rect">
            <a:avLst/>
          </a:prstGeom>
          <a:noFill/>
        </p:spPr>
        <p:txBody>
          <a:bodyPr wrap="square" rtlCol="0" anchor="ctr">
            <a:spAutoFit/>
          </a:bodyPr>
          <a:lstStyle/>
          <a:p>
            <a:r>
              <a:rPr lang="en-US" altLang="ko-KR" sz="1000" dirty="0">
                <a:solidFill>
                  <a:schemeClr val="bg1"/>
                </a:solidFill>
                <a:latin typeface="Arial" pitchFamily="34" charset="0"/>
                <a:cs typeface="Arial" pitchFamily="34" charset="0"/>
              </a:rPr>
              <a:t>www.allppt.com</a:t>
            </a:r>
            <a:endParaRPr lang="ko-KR" altLang="en-US" sz="1000" dirty="0">
              <a:solidFill>
                <a:schemeClr val="bg1"/>
              </a:solidFill>
              <a:latin typeface="Arial" pitchFamily="34" charset="0"/>
              <a:cs typeface="Arial" pitchFamily="34" charset="0"/>
            </a:endParaRPr>
          </a:p>
        </p:txBody>
      </p:sp>
      <p:sp>
        <p:nvSpPr>
          <p:cNvPr id="159" name="TextBox 158">
            <a:extLst>
              <a:ext uri="{FF2B5EF4-FFF2-40B4-BE49-F238E27FC236}">
                <a16:creationId xmlns:a16="http://schemas.microsoft.com/office/drawing/2014/main" xmlns="" id="{6363D10C-0FF3-407A-B041-76F84D562933}"/>
              </a:ext>
            </a:extLst>
          </p:cNvPr>
          <p:cNvSpPr txBox="1"/>
          <p:nvPr/>
        </p:nvSpPr>
        <p:spPr>
          <a:xfrm>
            <a:off x="711704" y="3075806"/>
            <a:ext cx="2232000" cy="1200329"/>
          </a:xfrm>
          <a:prstGeom prst="rect">
            <a:avLst/>
          </a:prstGeom>
          <a:noFill/>
        </p:spPr>
        <p:txBody>
          <a:bodyPr wrap="square" rtlCol="0" anchor="ctr">
            <a:spAutoFit/>
          </a:bodyPr>
          <a:lstStyle/>
          <a:p>
            <a:r>
              <a:rPr lang="en-US" altLang="ko-KR" sz="2400" b="1" dirty="0">
                <a:solidFill>
                  <a:schemeClr val="bg1"/>
                </a:solidFill>
                <a:latin typeface="+mn-lt"/>
                <a:ea typeface="+mn-ea"/>
                <a:cs typeface="Arial" pitchFamily="34" charset="0"/>
              </a:rPr>
              <a:t>FREE </a:t>
            </a:r>
          </a:p>
          <a:p>
            <a:r>
              <a:rPr lang="en-US" altLang="ko-KR" sz="24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871981005"/>
      </p:ext>
    </p:extLst>
  </p:cSld>
  <p:clrMapOvr>
    <a:masterClrMapping/>
  </p:clrMapOvr>
</p:sld>
</file>

<file path=ppt/theme/theme1.xml><?xml version="1.0" encoding="utf-8"?>
<a:theme xmlns:a="http://schemas.openxmlformats.org/drawingml/2006/main" name="Cover and End Slide Master">
  <a:themeElements>
    <a:clrScheme name="ALLPPT-COLOR-A06">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s Slide Master">
  <a:themeElements>
    <a:clrScheme name="ALLPPT-COLOR-A06">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3.xml><?xml version="1.0" encoding="utf-8"?>
<a:theme xmlns:a="http://schemas.openxmlformats.org/drawingml/2006/main" name="Section Break Slide Master">
  <a:themeElements>
    <a:clrScheme name="ALLPPT-COLOR-A06">
      <a:dk1>
        <a:sysClr val="windowText" lastClr="000000"/>
      </a:dk1>
      <a:lt1>
        <a:sysClr val="window" lastClr="FFFFFF"/>
      </a:lt1>
      <a:dk2>
        <a:srgbClr val="1F497D"/>
      </a:dk2>
      <a:lt2>
        <a:srgbClr val="EEECE1"/>
      </a:lt2>
      <a:accent1>
        <a:srgbClr val="E62949"/>
      </a:accent1>
      <a:accent2>
        <a:srgbClr val="F07624"/>
      </a:accent2>
      <a:accent3>
        <a:srgbClr val="F4BD2D"/>
      </a:accent3>
      <a:accent4>
        <a:srgbClr val="1ED4DE"/>
      </a:accent4>
      <a:accent5>
        <a:srgbClr val="1C7DE1"/>
      </a:accent5>
      <a:accent6>
        <a:srgbClr val="CBCBCB"/>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dirty="0" smtClean="0"/>
        </a:defPPr>
      </a:lstStyle>
    </a:txDef>
  </a:objectDefaults>
  <a:extraClrSchemeLst/>
</a:theme>
</file>

<file path=ppt/theme/theme4.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1437</TotalTime>
  <Words>3696</Words>
  <Application>Microsoft Office PowerPoint</Application>
  <PresentationFormat>如螢幕大小 (16:9)</PresentationFormat>
  <Paragraphs>532</Paragraphs>
  <Slides>57</Slides>
  <Notes>12</Notes>
  <HiddenSlides>0</HiddenSlides>
  <MMClips>0</MMClips>
  <ScaleCrop>false</ScaleCrop>
  <HeadingPairs>
    <vt:vector size="4" baseType="variant">
      <vt:variant>
        <vt:lpstr>佈景主題</vt:lpstr>
      </vt:variant>
      <vt:variant>
        <vt:i4>3</vt:i4>
      </vt:variant>
      <vt:variant>
        <vt:lpstr>投影片標題</vt:lpstr>
      </vt:variant>
      <vt:variant>
        <vt:i4>57</vt:i4>
      </vt:variant>
    </vt:vector>
  </HeadingPairs>
  <TitlesOfParts>
    <vt:vector size="60" baseType="lpstr">
      <vt:lpstr>Cover and End Slide Master</vt:lpstr>
      <vt:lpstr>Contents Slide Master</vt:lpstr>
      <vt:lpstr>Section Break Slide Master</vt:lpstr>
      <vt:lpstr>HKBM7000 Approaches to Research and  Academic Communication</vt:lpstr>
      <vt:lpstr>PowerPoint 簡報</vt:lpstr>
      <vt:lpstr>Topic/Subject Area under  ABS Journal List of Business and Management</vt:lpstr>
      <vt:lpstr>PowerPoint 簡報</vt:lpstr>
      <vt:lpstr>PowerPoint 簡報</vt:lpstr>
      <vt:lpstr>Key Theory/Concept of Insurance: “Risk Pooling”</vt:lpstr>
      <vt:lpstr>Key Theory/Concept of Insurance: “Risk Pooling”</vt:lpstr>
      <vt:lpstr>Topic: Insurance Mortality Protection Gap</vt:lpstr>
      <vt:lpstr>Topic: Insurance Mortality Protection Gap</vt:lpstr>
      <vt:lpstr>Key Issue: The Gap Has Doubled in Asia</vt:lpstr>
      <vt:lpstr>Key Issue: The Gap is Big in Hong Kong</vt:lpstr>
      <vt:lpstr>Key Issue: The Gap is Big in Hong Kong</vt:lpstr>
      <vt:lpstr>PowerPoint 簡報</vt:lpstr>
      <vt:lpstr>The Importance of Closing the Gap</vt:lpstr>
      <vt:lpstr>How We Can Close the Gap</vt:lpstr>
      <vt:lpstr>InsurTech  -  Solution for Hong Kong? </vt:lpstr>
      <vt:lpstr>Bowtie – Hong Kong Case Study</vt:lpstr>
      <vt:lpstr>Bowtie – Hong Kong Case Study</vt:lpstr>
      <vt:lpstr>The Importance of the HK Case Study</vt:lpstr>
      <vt:lpstr>Reference</vt:lpstr>
      <vt:lpstr>History of Life Insurance </vt:lpstr>
      <vt:lpstr>Key Issue: The Gap is Widening…. </vt:lpstr>
      <vt:lpstr>Agenda Layout</vt:lpstr>
      <vt:lpstr>PowerPoint 簡報</vt:lpstr>
      <vt:lpstr>PowerPoint 簡報</vt:lpstr>
      <vt:lpstr>Our Services</vt:lpstr>
      <vt:lpstr>Our Team Layout</vt:lpstr>
      <vt:lpstr>TimeLine Layout</vt:lpstr>
      <vt:lpstr>PowerPoint 簡報</vt:lpstr>
      <vt:lpstr>PowerPoint 簡報</vt:lpstr>
      <vt:lpstr>Infographic Layout</vt:lpstr>
      <vt:lpstr>Infographic Layout</vt:lpstr>
      <vt:lpstr>PowerPoint 簡報</vt:lpstr>
      <vt:lpstr>Infographic Layout</vt:lpstr>
      <vt:lpstr>Chart Style</vt:lpstr>
      <vt:lpstr>PowerPoint 簡報</vt:lpstr>
      <vt:lpstr>Infographic Layout</vt:lpstr>
      <vt:lpstr>Table Layout</vt:lpstr>
      <vt:lpstr>Infographic Layout</vt:lpstr>
      <vt:lpstr>PowerPoint 簡報</vt:lpstr>
      <vt:lpstr>Infographic Layout</vt:lpstr>
      <vt:lpstr>Chart Layout</vt:lpstr>
      <vt:lpstr>PowerPoint 簡報</vt:lpstr>
      <vt:lpstr>Infographic Layout</vt:lpstr>
      <vt:lpstr>Chart Layout</vt:lpstr>
      <vt:lpstr>Table Layout</vt:lpstr>
      <vt:lpstr>PowerPoint 簡報</vt:lpstr>
      <vt:lpstr>Table Layout</vt:lpstr>
      <vt:lpstr>Worldmap Layout</vt:lpstr>
      <vt:lpstr>Worldmap Layout</vt:lpstr>
      <vt:lpstr>Columns Layout</vt:lpstr>
      <vt:lpstr>Columns Layout</vt:lpstr>
      <vt:lpstr>PowerPoint 簡報</vt:lpstr>
      <vt:lpstr>PowerPoint 簡報</vt:lpstr>
      <vt:lpstr>PowerPoint 簡報</vt:lpstr>
      <vt:lpstr>PowerPoint 簡報</vt:lpstr>
      <vt:lpstr>PowerPoint 簡報</vt:lpstr>
    </vt:vector>
  </TitlesOfParts>
  <Company>Microsoft Corporation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googleslidesppt.com;allppt.com</dc:creator>
  <cp:lastModifiedBy>User</cp:lastModifiedBy>
  <cp:revision>453</cp:revision>
  <dcterms:created xsi:type="dcterms:W3CDTF">2016-12-01T00:32:25Z</dcterms:created>
  <dcterms:modified xsi:type="dcterms:W3CDTF">2023-08-10T18:19:01Z</dcterms:modified>
</cp:coreProperties>
</file>