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303AE-CFD5-4063-8CE0-13FF83C91F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D8CA2C-580C-4D0E-B2D5-627DE9E33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9BC56-8165-49BF-8E4A-465F44871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195B3-EECA-4A9E-A29D-800B36C72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A8A54E-8DC0-4FBB-BAD7-593AC0B4B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399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23DC8-78A1-4DFF-879E-A79F71DBE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374B3-1C17-41E7-A199-F501E32F7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9384E-C23A-404F-B5FF-D8CD4FBA2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946ED5-DF47-49AF-9899-C9BB702AE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7F83D-4673-46FD-B2C4-71F99649F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47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75AF8-4AF5-4A8B-9D20-FF8279D0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D71488-6DF9-4281-81CD-DEBE92FEF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78EB3-F1F7-4A71-A42C-0445FA095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21D191-B636-4F8F-B39F-E3D2A6030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0DBE4-EB21-4C5B-A133-E72CE160C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288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B12AF-28CE-4328-A54E-70B0AE3F3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36D7B-E4C7-4858-B812-C5CAB0E912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B3D34D-F613-4F6B-A369-50DDD4AEB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E9C5E-F5AC-4762-A684-D6751BE44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8E2CF-D322-43D6-9756-91A1DE06E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19B198-0243-44F2-8B5D-7692030AC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88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AC754-05F3-4D0E-9AE0-02A58EAA5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3D5290-9291-46E7-A1ED-A66FFC109B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B08DC0-B8A4-4603-9B65-120CD99B66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EE9E5C-E1CE-4CC5-87A7-14E264EECB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DBEF29-6DE4-4704-9910-2760E62901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6FEE70-3B96-4490-B447-0C372E357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751E8B-8674-45FC-A7F9-31DC691A3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5DC556-EEFB-46F1-BB41-952068BFC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19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C5789-069C-4740-B1AF-B1126E388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DFF550-3E30-46CC-8BBC-4176DE2C9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B1DB5-A5CF-484F-96E5-30C679DB6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9F07F7-9D91-4D75-991C-3B9E4F06A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472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200EBC-CEDD-4DF8-9F14-11D5263D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1DE344-568F-4B5B-B9E3-9CA9A1A46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997A60-0CC6-4926-9585-878387B81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622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E398E-2690-43F7-81EA-6D30C6A5B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904C9-FCFC-4160-BFA1-E08F6E0B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2C3B8A-7F79-41F3-81B2-063FA16C52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7DFF8-BCD1-4BD1-B589-9F3BB74A2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5C9F9-F924-4B8C-81F6-2C1D823ED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4F307-FB88-44BA-A0AE-EB3859CB5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977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FD6EA-E976-4E8B-B5BB-49FD99420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4DB49-D3F2-4D37-BF28-17770DCBB3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3DF0D8-6341-4340-86BA-943DDCD512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81DA44-FCA6-4054-83F9-8A560A1F5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AC1A9A-ADC1-4345-95A3-800353C71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5C8635-A796-4062-9CD2-1115AE1DC4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97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A495B-E1E9-4CC9-94CC-5C4E244A1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9AC2A2-E1CD-4D27-B9A4-18CC369102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64DE4-57E8-44E6-BA7D-9F80396C2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12FB6-4793-4DDB-A1C2-94E97B4CF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67B3-F4F8-4506-94DB-58647E588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2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F4FB88-9032-44C2-A122-96E2B4D406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509542-3060-4037-BCBC-4BE96BB113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A8261-F770-4FC8-ADA8-BEE53E903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0BB07-3EF9-4CB9-8313-F6BA87AF6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3F45EA-8DAB-433A-AC3A-44130AA09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66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6BB309-8869-44F1-8436-2575BD1E9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D6D51F-9159-4C57-9878-C92315F273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C654-7354-4000-BD8B-80BBF733B7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60179-8DE2-4EEC-8D6C-A9841263803C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CC74A-55A9-4107-A8BF-01D1F40E52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B599B-AA4E-4E3A-A35A-126CBAA75D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B5628-9356-4FC0-84A4-F18AEE637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52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fif"/><Relationship Id="rId3" Type="http://schemas.openxmlformats.org/officeDocument/2006/relationships/hyperlink" Target="https://curiosidadesgastronomicas.com/2012/10/415-anos-de-casa-madero/" TargetMode="External"/><Relationship Id="rId7" Type="http://schemas.openxmlformats.org/officeDocument/2006/relationships/image" Target="../media/image4.jf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fif"/><Relationship Id="rId5" Type="http://schemas.openxmlformats.org/officeDocument/2006/relationships/hyperlink" Target="http://en.wikipedia.org/wiki/File:StarIconBronze.png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://www.casa-madero.mx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3DF751F-F054-4FD9-9BC8-0F07BEB7AA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38687" y="-4185"/>
            <a:ext cx="2714625" cy="20689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9AE2A1-C762-4BDD-B217-877CBBAE8E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767502" y="1412184"/>
            <a:ext cx="321175" cy="30809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1844DCA-711F-4380-82B7-9401908F931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88677" y="1419111"/>
            <a:ext cx="321175" cy="3080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0F352EA-92CA-46F4-8BCC-EC72063949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46327" y="1418131"/>
            <a:ext cx="321175" cy="3080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DC57B27-67D9-4557-BFB2-E798A02E44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87129" y="1412184"/>
            <a:ext cx="321175" cy="3080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64ED01F-129C-40DF-B4F5-09F1A951195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049" y="1805696"/>
            <a:ext cx="2681493" cy="178441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B5BF83A-5EF3-401E-86EB-DF5F83EF68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818" y="1803432"/>
            <a:ext cx="2681493" cy="17790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34DAB89-0361-416C-89F6-4DA3C6D41B9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524" y="1815574"/>
            <a:ext cx="2697387" cy="1766908"/>
          </a:xfrm>
          <a:prstGeom prst="rect">
            <a:avLst/>
          </a:prstGeom>
        </p:spPr>
      </p:pic>
      <p:graphicFrame>
        <p:nvGraphicFramePr>
          <p:cNvPr id="21" name="Table 21">
            <a:extLst>
              <a:ext uri="{FF2B5EF4-FFF2-40B4-BE49-F238E27FC236}">
                <a16:creationId xmlns:a16="http://schemas.microsoft.com/office/drawing/2014/main" id="{877CB6E5-D575-416D-BF9F-A494F5C6C5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059030"/>
              </p:ext>
            </p:extLst>
          </p:nvPr>
        </p:nvGraphicFramePr>
        <p:xfrm>
          <a:off x="4738686" y="3611418"/>
          <a:ext cx="271462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4625">
                  <a:extLst>
                    <a:ext uri="{9D8B030D-6E8A-4147-A177-3AD203B41FA5}">
                      <a16:colId xmlns:a16="http://schemas.microsoft.com/office/drawing/2014/main" val="437972796"/>
                    </a:ext>
                  </a:extLst>
                </a:gridCol>
              </a:tblGrid>
              <a:tr h="221673">
                <a:tc>
                  <a:txBody>
                    <a:bodyPr/>
                    <a:lstStyle/>
                    <a:p>
                      <a:pPr algn="ctr"/>
                      <a:r>
                        <a:rPr lang="en-US" b="1" i="0" dirty="0" err="1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Precios</a:t>
                      </a:r>
                      <a:endParaRPr lang="en-GB" b="1" i="0" dirty="0">
                        <a:solidFill>
                          <a:schemeClr val="tx1"/>
                        </a:solidFill>
                        <a:latin typeface="Elephant" panose="02020904090505020303" pitchFamily="18" charset="0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8347939"/>
                  </a:ext>
                </a:extLst>
              </a:tr>
            </a:tbl>
          </a:graphicData>
        </a:graphic>
      </p:graphicFrame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52BC412-69E6-4791-A8B0-A983931FBB44}"/>
              </a:ext>
            </a:extLst>
          </p:cNvPr>
          <p:cNvCxnSpPr/>
          <p:nvPr/>
        </p:nvCxnSpPr>
        <p:spPr>
          <a:xfrm>
            <a:off x="6765532" y="3810923"/>
            <a:ext cx="5483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6AE45D1A-0692-4A06-95B6-6B8E3CE0FF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457955" y="3689827"/>
            <a:ext cx="217816" cy="20894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BC20F45-97B7-4300-B583-1BA79B8BEC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7716" y="3689827"/>
            <a:ext cx="217816" cy="208942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732B7F3-2372-44FB-887A-2CCEF97278FF}"/>
              </a:ext>
            </a:extLst>
          </p:cNvPr>
          <p:cNvCxnSpPr/>
          <p:nvPr/>
        </p:nvCxnSpPr>
        <p:spPr>
          <a:xfrm>
            <a:off x="-37369" y="3810923"/>
            <a:ext cx="5483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Table 32">
            <a:extLst>
              <a:ext uri="{FF2B5EF4-FFF2-40B4-BE49-F238E27FC236}">
                <a16:creationId xmlns:a16="http://schemas.microsoft.com/office/drawing/2014/main" id="{E4CBAD5E-0429-4C64-AA5A-0915CBA648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6540604"/>
              </p:ext>
            </p:extLst>
          </p:nvPr>
        </p:nvGraphicFramePr>
        <p:xfrm>
          <a:off x="3461323" y="3960324"/>
          <a:ext cx="4933532" cy="110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1475">
                  <a:extLst>
                    <a:ext uri="{9D8B030D-6E8A-4147-A177-3AD203B41FA5}">
                      <a16:colId xmlns:a16="http://schemas.microsoft.com/office/drawing/2014/main" val="1455755434"/>
                    </a:ext>
                  </a:extLst>
                </a:gridCol>
                <a:gridCol w="2462057">
                  <a:extLst>
                    <a:ext uri="{9D8B030D-6E8A-4147-A177-3AD203B41FA5}">
                      <a16:colId xmlns:a16="http://schemas.microsoft.com/office/drawing/2014/main" val="3833589589"/>
                    </a:ext>
                  </a:extLst>
                </a:gridCol>
              </a:tblGrid>
              <a:tr h="21412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$750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4780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$850</a:t>
                      </a:r>
                      <a:endParaRPr lang="en-GB" sz="1400" dirty="0">
                        <a:solidFill>
                          <a:schemeClr val="tx1"/>
                        </a:solidFill>
                        <a:latin typeface="Elephant" panose="020209040905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1701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$1,000</a:t>
                      </a:r>
                      <a:endParaRPr lang="en-GB" sz="1400" dirty="0">
                        <a:solidFill>
                          <a:schemeClr val="tx1"/>
                        </a:solidFill>
                        <a:latin typeface="Elephant" panose="02020904090505020303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0598695"/>
                  </a:ext>
                </a:extLst>
              </a:tr>
            </a:tbl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id="{8370576C-BA01-4AB1-A4CD-9E1EFE40332E}"/>
              </a:ext>
            </a:extLst>
          </p:cNvPr>
          <p:cNvSpPr txBox="1"/>
          <p:nvPr/>
        </p:nvSpPr>
        <p:spPr>
          <a:xfrm>
            <a:off x="3487603" y="4034728"/>
            <a:ext cx="24530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latin typeface="Elephant" panose="02020904090505020303" pitchFamily="18" charset="0"/>
              </a:rPr>
              <a:t>Habitacion</a:t>
            </a:r>
            <a:r>
              <a:rPr lang="en-US" sz="1400" dirty="0">
                <a:latin typeface="Elephant" panose="02020904090505020303" pitchFamily="18" charset="0"/>
              </a:rPr>
              <a:t> Individual</a:t>
            </a:r>
            <a:endParaRPr lang="en-GB" sz="1400" dirty="0">
              <a:latin typeface="Elephant" panose="02020904090505020303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926079D-F6C9-4785-BF9F-E40DCB34534E}"/>
              </a:ext>
            </a:extLst>
          </p:cNvPr>
          <p:cNvSpPr txBox="1"/>
          <p:nvPr/>
        </p:nvSpPr>
        <p:spPr>
          <a:xfrm>
            <a:off x="3461323" y="4399382"/>
            <a:ext cx="24530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latin typeface="Elephant" panose="02020904090505020303" pitchFamily="18" charset="0"/>
              </a:rPr>
              <a:t>Habitacion</a:t>
            </a:r>
            <a:r>
              <a:rPr lang="en-US" sz="1400" dirty="0">
                <a:latin typeface="Elephant" panose="02020904090505020303" pitchFamily="18" charset="0"/>
              </a:rPr>
              <a:t> Doble</a:t>
            </a:r>
            <a:endParaRPr lang="en-GB" sz="1400" dirty="0">
              <a:latin typeface="Elephant" panose="02020904090505020303" pitchFamily="18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AAE3DAB-3FFE-432A-9572-FC790752B586}"/>
              </a:ext>
            </a:extLst>
          </p:cNvPr>
          <p:cNvSpPr txBox="1"/>
          <p:nvPr/>
        </p:nvSpPr>
        <p:spPr>
          <a:xfrm>
            <a:off x="3499334" y="4741425"/>
            <a:ext cx="24530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latin typeface="Elephant" panose="02020904090505020303" pitchFamily="18" charset="0"/>
              </a:rPr>
              <a:t>Habitacion</a:t>
            </a:r>
            <a:r>
              <a:rPr lang="en-US" sz="1400" dirty="0">
                <a:latin typeface="Elephant" panose="02020904090505020303" pitchFamily="18" charset="0"/>
              </a:rPr>
              <a:t> Familiar</a:t>
            </a:r>
            <a:endParaRPr lang="en-GB" sz="1400" dirty="0">
              <a:latin typeface="Elephant" panose="02020904090505020303" pitchFamily="18" charset="0"/>
            </a:endParaRPr>
          </a:p>
        </p:txBody>
      </p:sp>
      <p:graphicFrame>
        <p:nvGraphicFramePr>
          <p:cNvPr id="37" name="Table 37">
            <a:extLst>
              <a:ext uri="{FF2B5EF4-FFF2-40B4-BE49-F238E27FC236}">
                <a16:creationId xmlns:a16="http://schemas.microsoft.com/office/drawing/2014/main" id="{948B2DC7-EB6B-40AC-8E65-B6F3715EF2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8410999"/>
              </p:ext>
            </p:extLst>
          </p:nvPr>
        </p:nvGraphicFramePr>
        <p:xfrm>
          <a:off x="1888337" y="5182604"/>
          <a:ext cx="8128000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28408735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Desayuno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 y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estacionamiento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 para </a:t>
                      </a:r>
                      <a:r>
                        <a:rPr lang="en-US" sz="1800" dirty="0" err="1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coches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 includes</a:t>
                      </a:r>
                      <a:endParaRPr lang="ro-RO" sz="1800" dirty="0">
                        <a:solidFill>
                          <a:schemeClr val="tx1"/>
                        </a:solidFill>
                        <a:latin typeface="Elephant" panose="02020904090505020303" pitchFamily="18" charset="0"/>
                      </a:endParaRPr>
                    </a:p>
                    <a:p>
                      <a:pPr algn="ctr"/>
                      <a:r>
                        <a:rPr lang="ro-RO" sz="1800" dirty="0">
                          <a:solidFill>
                            <a:schemeClr val="tx1"/>
                          </a:solidFill>
                          <a:latin typeface="Elephant" panose="02020904090505020303" pitchFamily="18" charset="0"/>
                        </a:rPr>
                        <a:t>Ofertos en especificas preparaciones de cmoda para non-clientes</a:t>
                      </a:r>
                      <a:endParaRPr lang="en-GB" sz="1800" dirty="0">
                        <a:solidFill>
                          <a:schemeClr val="tx1"/>
                        </a:solidFill>
                        <a:latin typeface="Elephant" panose="02020904090505020303" pitchFamily="18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8530427"/>
                  </a:ext>
                </a:extLst>
              </a:tr>
            </a:tbl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B7A13F2A-3652-421B-BF4B-09CAE90B8C77}"/>
              </a:ext>
            </a:extLst>
          </p:cNvPr>
          <p:cNvSpPr txBox="1"/>
          <p:nvPr/>
        </p:nvSpPr>
        <p:spPr>
          <a:xfrm>
            <a:off x="3135654" y="6119336"/>
            <a:ext cx="56711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latin typeface="Elephant" panose="02020904090505020303" pitchFamily="18" charset="0"/>
              </a:rPr>
              <a:t>Para </a:t>
            </a:r>
            <a:r>
              <a:rPr lang="en-US" sz="1400" dirty="0" err="1">
                <a:latin typeface="Elephant" panose="02020904090505020303" pitchFamily="18" charset="0"/>
              </a:rPr>
              <a:t>reservaciones</a:t>
            </a:r>
            <a:r>
              <a:rPr lang="en-US" sz="1400" dirty="0">
                <a:latin typeface="Elephant" panose="02020904090505020303" pitchFamily="18" charset="0"/>
              </a:rPr>
              <a:t> +52 09856 157 368</a:t>
            </a:r>
          </a:p>
          <a:p>
            <a:pPr algn="ctr"/>
            <a:r>
              <a:rPr lang="en-US" sz="1400" dirty="0">
                <a:latin typeface="Elephant" panose="02020904090505020303" pitchFamily="18" charset="0"/>
                <a:hlinkClick r:id="rId9"/>
              </a:rPr>
              <a:t>www.casa-madero.mx</a:t>
            </a:r>
            <a:endParaRPr lang="en-US" sz="1400" dirty="0">
              <a:latin typeface="Elephant" panose="02020904090505020303" pitchFamily="18" charset="0"/>
            </a:endParaRPr>
          </a:p>
          <a:p>
            <a:pPr algn="ctr"/>
            <a:endParaRPr lang="en-GB" sz="1400" dirty="0"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6271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39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Elephant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Cornelia Stoian</dc:creator>
  <cp:lastModifiedBy>Cornelia Stoian (2013911)</cp:lastModifiedBy>
  <cp:revision>3</cp:revision>
  <dcterms:created xsi:type="dcterms:W3CDTF">2021-11-13T13:28:17Z</dcterms:created>
  <dcterms:modified xsi:type="dcterms:W3CDTF">2021-11-16T15:51:24Z</dcterms:modified>
</cp:coreProperties>
</file>