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53" autoAdjust="0"/>
    <p:restoredTop sz="64378" autoAdjust="0"/>
  </p:normalViewPr>
  <p:slideViewPr>
    <p:cSldViewPr snapToGrid="0">
      <p:cViewPr varScale="1">
        <p:scale>
          <a:sx n="55" d="100"/>
          <a:sy n="55" d="100"/>
        </p:scale>
        <p:origin x="1843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3.svg"/><Relationship Id="rId1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5A0B25-CAFF-45D1-9E87-1836F20408F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18F0A3D-1812-47B9-99DA-713C5B37BB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/>
            <a:t>Participants</a:t>
          </a:r>
          <a:r>
            <a:rPr lang="en-GB" b="0" i="0"/>
            <a:t> </a:t>
          </a:r>
          <a:endParaRPr lang="en-US"/>
        </a:p>
      </dgm:t>
    </dgm:pt>
    <dgm:pt modelId="{CE6CCF33-6AE2-4680-8D08-3BC1A36BD99B}" type="parTrans" cxnId="{E7D77CDC-89AD-40EF-AD9D-4DE1BB5571A1}">
      <dgm:prSet/>
      <dgm:spPr/>
      <dgm:t>
        <a:bodyPr/>
        <a:lstStyle/>
        <a:p>
          <a:endParaRPr lang="en-US"/>
        </a:p>
      </dgm:t>
    </dgm:pt>
    <dgm:pt modelId="{3A54A25A-112C-4D33-A02C-82098F6227A8}" type="sibTrans" cxnId="{E7D77CDC-89AD-40EF-AD9D-4DE1BB5571A1}">
      <dgm:prSet/>
      <dgm:spPr/>
      <dgm:t>
        <a:bodyPr/>
        <a:lstStyle/>
        <a:p>
          <a:endParaRPr lang="en-US"/>
        </a:p>
      </dgm:t>
    </dgm:pt>
    <dgm:pt modelId="{9D50FBF4-E055-449F-B74E-F8D4DA098F5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/>
            <a:t>Research design </a:t>
          </a:r>
          <a:endParaRPr lang="en-US" b="1"/>
        </a:p>
      </dgm:t>
    </dgm:pt>
    <dgm:pt modelId="{EE7BADB1-3A77-4EFA-80FC-C5AB8CBE92E3}" type="parTrans" cxnId="{DF97E419-775F-41C8-8E13-4040A7A0F175}">
      <dgm:prSet/>
      <dgm:spPr/>
      <dgm:t>
        <a:bodyPr/>
        <a:lstStyle/>
        <a:p>
          <a:endParaRPr lang="en-US"/>
        </a:p>
      </dgm:t>
    </dgm:pt>
    <dgm:pt modelId="{8A419B3D-A039-4C5E-A644-E1C250B14E4F}" type="sibTrans" cxnId="{DF97E419-775F-41C8-8E13-4040A7A0F175}">
      <dgm:prSet/>
      <dgm:spPr/>
      <dgm:t>
        <a:bodyPr/>
        <a:lstStyle/>
        <a:p>
          <a:endParaRPr lang="en-US"/>
        </a:p>
      </dgm:t>
    </dgm:pt>
    <dgm:pt modelId="{BFFC6EEB-D2A7-447F-8C82-C775CE27CDF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/>
            <a:t>Protocol</a:t>
          </a:r>
          <a:r>
            <a:rPr lang="en-GB" b="0" i="0" dirty="0"/>
            <a:t> </a:t>
          </a:r>
          <a:endParaRPr lang="en-US" dirty="0"/>
        </a:p>
      </dgm:t>
    </dgm:pt>
    <dgm:pt modelId="{AF0F44AF-D783-4561-A2A9-7F45CB6DF582}" type="parTrans" cxnId="{AC82B1D9-61FF-41BD-9952-A8D68D0AE6D9}">
      <dgm:prSet/>
      <dgm:spPr/>
      <dgm:t>
        <a:bodyPr/>
        <a:lstStyle/>
        <a:p>
          <a:endParaRPr lang="en-US"/>
        </a:p>
      </dgm:t>
    </dgm:pt>
    <dgm:pt modelId="{33C55A1C-C8AA-4211-A8B1-3AB082CBA666}" type="sibTrans" cxnId="{AC82B1D9-61FF-41BD-9952-A8D68D0AE6D9}">
      <dgm:prSet/>
      <dgm:spPr/>
      <dgm:t>
        <a:bodyPr/>
        <a:lstStyle/>
        <a:p>
          <a:endParaRPr lang="en-US"/>
        </a:p>
      </dgm:t>
    </dgm:pt>
    <dgm:pt modelId="{8D8F5F1D-3120-42F1-83D0-3F0FDAB9086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/>
            <a:t>Data analysis </a:t>
          </a:r>
          <a:endParaRPr lang="en-US" b="1"/>
        </a:p>
      </dgm:t>
    </dgm:pt>
    <dgm:pt modelId="{6BA7AE44-21EE-42AA-B322-268E49EEB0E1}" type="parTrans" cxnId="{A96AE8A7-4D64-41D2-93B0-F6CBBA0BF5DF}">
      <dgm:prSet/>
      <dgm:spPr/>
      <dgm:t>
        <a:bodyPr/>
        <a:lstStyle/>
        <a:p>
          <a:endParaRPr lang="en-US"/>
        </a:p>
      </dgm:t>
    </dgm:pt>
    <dgm:pt modelId="{C8421A7E-6BD2-4CE4-B500-1C9C8E9FFD25}" type="sibTrans" cxnId="{A96AE8A7-4D64-41D2-93B0-F6CBBA0BF5DF}">
      <dgm:prSet/>
      <dgm:spPr/>
      <dgm:t>
        <a:bodyPr/>
        <a:lstStyle/>
        <a:p>
          <a:endParaRPr lang="en-US"/>
        </a:p>
      </dgm:t>
    </dgm:pt>
    <dgm:pt modelId="{6305EFD9-391F-4C56-A32B-DB7793563C91}" type="pres">
      <dgm:prSet presAssocID="{F55A0B25-CAFF-45D1-9E87-1836F20408F5}" presName="root" presStyleCnt="0">
        <dgm:presLayoutVars>
          <dgm:dir/>
          <dgm:resizeHandles val="exact"/>
        </dgm:presLayoutVars>
      </dgm:prSet>
      <dgm:spPr/>
    </dgm:pt>
    <dgm:pt modelId="{AEC13E7D-51CE-49E6-8111-C1C6608E16A9}" type="pres">
      <dgm:prSet presAssocID="{818F0A3D-1812-47B9-99DA-713C5B37BB4D}" presName="compNode" presStyleCnt="0"/>
      <dgm:spPr/>
    </dgm:pt>
    <dgm:pt modelId="{335EED89-332E-4B40-8AF3-7F4C88E4BF02}" type="pres">
      <dgm:prSet presAssocID="{818F0A3D-1812-47B9-99DA-713C5B37BB4D}" presName="iconBgRect" presStyleLbl="bgShp" presStyleIdx="0" presStyleCnt="4"/>
      <dgm:spPr/>
    </dgm:pt>
    <dgm:pt modelId="{E4B6F661-09B5-4807-BF87-FD0F3AB3CEDE}" type="pres">
      <dgm:prSet presAssocID="{818F0A3D-1812-47B9-99DA-713C5B37BB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A879FEF-AD12-4C70-864A-5CD72727B4B1}" type="pres">
      <dgm:prSet presAssocID="{818F0A3D-1812-47B9-99DA-713C5B37BB4D}" presName="spaceRect" presStyleCnt="0"/>
      <dgm:spPr/>
    </dgm:pt>
    <dgm:pt modelId="{B31AB67C-58AC-4A43-93BD-5C879C748F68}" type="pres">
      <dgm:prSet presAssocID="{818F0A3D-1812-47B9-99DA-713C5B37BB4D}" presName="textRect" presStyleLbl="revTx" presStyleIdx="0" presStyleCnt="4">
        <dgm:presLayoutVars>
          <dgm:chMax val="1"/>
          <dgm:chPref val="1"/>
        </dgm:presLayoutVars>
      </dgm:prSet>
      <dgm:spPr/>
    </dgm:pt>
    <dgm:pt modelId="{43A0587F-9E3F-4118-AF13-BC4069B8F443}" type="pres">
      <dgm:prSet presAssocID="{3A54A25A-112C-4D33-A02C-82098F6227A8}" presName="sibTrans" presStyleCnt="0"/>
      <dgm:spPr/>
    </dgm:pt>
    <dgm:pt modelId="{518883A3-811F-4426-967A-B2E62C1C90ED}" type="pres">
      <dgm:prSet presAssocID="{9D50FBF4-E055-449F-B74E-F8D4DA098F55}" presName="compNode" presStyleCnt="0"/>
      <dgm:spPr/>
    </dgm:pt>
    <dgm:pt modelId="{1C69353E-98CE-46AA-B108-100572AE1368}" type="pres">
      <dgm:prSet presAssocID="{9D50FBF4-E055-449F-B74E-F8D4DA098F55}" presName="iconBgRect" presStyleLbl="bgShp" presStyleIdx="1" presStyleCnt="4"/>
      <dgm:spPr/>
    </dgm:pt>
    <dgm:pt modelId="{C0A23F55-30D2-4465-AD80-3B2258189BB3}" type="pres">
      <dgm:prSet presAssocID="{9D50FBF4-E055-449F-B74E-F8D4DA098F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C8C30C6-036A-46F0-AB42-A8E84AA1EC52}" type="pres">
      <dgm:prSet presAssocID="{9D50FBF4-E055-449F-B74E-F8D4DA098F55}" presName="spaceRect" presStyleCnt="0"/>
      <dgm:spPr/>
    </dgm:pt>
    <dgm:pt modelId="{401E14FA-1C50-4FAC-9B51-B8B4BC4B80DC}" type="pres">
      <dgm:prSet presAssocID="{9D50FBF4-E055-449F-B74E-F8D4DA098F55}" presName="textRect" presStyleLbl="revTx" presStyleIdx="1" presStyleCnt="4">
        <dgm:presLayoutVars>
          <dgm:chMax val="1"/>
          <dgm:chPref val="1"/>
        </dgm:presLayoutVars>
      </dgm:prSet>
      <dgm:spPr/>
    </dgm:pt>
    <dgm:pt modelId="{D16E0732-1691-40FC-AB2A-4BB0ECDA3D02}" type="pres">
      <dgm:prSet presAssocID="{8A419B3D-A039-4C5E-A644-E1C250B14E4F}" presName="sibTrans" presStyleCnt="0"/>
      <dgm:spPr/>
    </dgm:pt>
    <dgm:pt modelId="{39658C4E-8B25-49A5-A097-43D0CB773508}" type="pres">
      <dgm:prSet presAssocID="{BFFC6EEB-D2A7-447F-8C82-C775CE27CDF0}" presName="compNode" presStyleCnt="0"/>
      <dgm:spPr/>
    </dgm:pt>
    <dgm:pt modelId="{CCDD7EFB-0003-4AFB-9599-C22A82FAC96D}" type="pres">
      <dgm:prSet presAssocID="{BFFC6EEB-D2A7-447F-8C82-C775CE27CDF0}" presName="iconBgRect" presStyleLbl="bgShp" presStyleIdx="2" presStyleCnt="4"/>
      <dgm:spPr/>
    </dgm:pt>
    <dgm:pt modelId="{7FDC7471-942C-49E4-AE57-861AE355B490}" type="pres">
      <dgm:prSet presAssocID="{BFFC6EEB-D2A7-447F-8C82-C775CE27CDF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AA9C4D5-00A9-44DD-BB7B-EC996A6AA4BE}" type="pres">
      <dgm:prSet presAssocID="{BFFC6EEB-D2A7-447F-8C82-C775CE27CDF0}" presName="spaceRect" presStyleCnt="0"/>
      <dgm:spPr/>
    </dgm:pt>
    <dgm:pt modelId="{BB0F1644-527F-4861-BC60-7776A9CF463E}" type="pres">
      <dgm:prSet presAssocID="{BFFC6EEB-D2A7-447F-8C82-C775CE27CDF0}" presName="textRect" presStyleLbl="revTx" presStyleIdx="2" presStyleCnt="4">
        <dgm:presLayoutVars>
          <dgm:chMax val="1"/>
          <dgm:chPref val="1"/>
        </dgm:presLayoutVars>
      </dgm:prSet>
      <dgm:spPr/>
    </dgm:pt>
    <dgm:pt modelId="{088EE500-9362-4F3B-A8A8-A840A7FB671E}" type="pres">
      <dgm:prSet presAssocID="{33C55A1C-C8AA-4211-A8B1-3AB082CBA666}" presName="sibTrans" presStyleCnt="0"/>
      <dgm:spPr/>
    </dgm:pt>
    <dgm:pt modelId="{D69E230A-BDA5-498D-BBD1-2421D7A63886}" type="pres">
      <dgm:prSet presAssocID="{8D8F5F1D-3120-42F1-83D0-3F0FDAB9086B}" presName="compNode" presStyleCnt="0"/>
      <dgm:spPr/>
    </dgm:pt>
    <dgm:pt modelId="{84CD4988-367B-47D0-91DD-55C6B83DFCEE}" type="pres">
      <dgm:prSet presAssocID="{8D8F5F1D-3120-42F1-83D0-3F0FDAB9086B}" presName="iconBgRect" presStyleLbl="bgShp" presStyleIdx="3" presStyleCnt="4"/>
      <dgm:spPr/>
    </dgm:pt>
    <dgm:pt modelId="{C3E5CFA4-F0A5-443B-848A-776F7034D98F}" type="pres">
      <dgm:prSet presAssocID="{8D8F5F1D-3120-42F1-83D0-3F0FDAB9086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ED20D46-5A9D-47C2-A72D-3443FA05EF80}" type="pres">
      <dgm:prSet presAssocID="{8D8F5F1D-3120-42F1-83D0-3F0FDAB9086B}" presName="spaceRect" presStyleCnt="0"/>
      <dgm:spPr/>
    </dgm:pt>
    <dgm:pt modelId="{2A84B872-DA1F-44D6-A8B4-998861B1F119}" type="pres">
      <dgm:prSet presAssocID="{8D8F5F1D-3120-42F1-83D0-3F0FDAB9086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F97E419-775F-41C8-8E13-4040A7A0F175}" srcId="{F55A0B25-CAFF-45D1-9E87-1836F20408F5}" destId="{9D50FBF4-E055-449F-B74E-F8D4DA098F55}" srcOrd="1" destOrd="0" parTransId="{EE7BADB1-3A77-4EFA-80FC-C5AB8CBE92E3}" sibTransId="{8A419B3D-A039-4C5E-A644-E1C250B14E4F}"/>
    <dgm:cxn modelId="{317A092E-08EC-4DB3-9F7E-A41565B535E5}" type="presOf" srcId="{8D8F5F1D-3120-42F1-83D0-3F0FDAB9086B}" destId="{2A84B872-DA1F-44D6-A8B4-998861B1F119}" srcOrd="0" destOrd="0" presId="urn:microsoft.com/office/officeart/2018/5/layout/IconCircleLabelList"/>
    <dgm:cxn modelId="{F4DF453B-0249-4CAB-86BA-46749FF8EE18}" type="presOf" srcId="{818F0A3D-1812-47B9-99DA-713C5B37BB4D}" destId="{B31AB67C-58AC-4A43-93BD-5C879C748F68}" srcOrd="0" destOrd="0" presId="urn:microsoft.com/office/officeart/2018/5/layout/IconCircleLabelList"/>
    <dgm:cxn modelId="{4172EC63-9F91-4CBF-94E1-E86D4328D154}" type="presOf" srcId="{F55A0B25-CAFF-45D1-9E87-1836F20408F5}" destId="{6305EFD9-391F-4C56-A32B-DB7793563C91}" srcOrd="0" destOrd="0" presId="urn:microsoft.com/office/officeart/2018/5/layout/IconCircleLabelList"/>
    <dgm:cxn modelId="{C5C92A49-7C73-46B3-A302-09D3C69A4535}" type="presOf" srcId="{BFFC6EEB-D2A7-447F-8C82-C775CE27CDF0}" destId="{BB0F1644-527F-4861-BC60-7776A9CF463E}" srcOrd="0" destOrd="0" presId="urn:microsoft.com/office/officeart/2018/5/layout/IconCircleLabelList"/>
    <dgm:cxn modelId="{F218C04E-4B6F-4E3B-BDA7-BE762474C8C3}" type="presOf" srcId="{9D50FBF4-E055-449F-B74E-F8D4DA098F55}" destId="{401E14FA-1C50-4FAC-9B51-B8B4BC4B80DC}" srcOrd="0" destOrd="0" presId="urn:microsoft.com/office/officeart/2018/5/layout/IconCircleLabelList"/>
    <dgm:cxn modelId="{A96AE8A7-4D64-41D2-93B0-F6CBBA0BF5DF}" srcId="{F55A0B25-CAFF-45D1-9E87-1836F20408F5}" destId="{8D8F5F1D-3120-42F1-83D0-3F0FDAB9086B}" srcOrd="3" destOrd="0" parTransId="{6BA7AE44-21EE-42AA-B322-268E49EEB0E1}" sibTransId="{C8421A7E-6BD2-4CE4-B500-1C9C8E9FFD25}"/>
    <dgm:cxn modelId="{AC82B1D9-61FF-41BD-9952-A8D68D0AE6D9}" srcId="{F55A0B25-CAFF-45D1-9E87-1836F20408F5}" destId="{BFFC6EEB-D2A7-447F-8C82-C775CE27CDF0}" srcOrd="2" destOrd="0" parTransId="{AF0F44AF-D783-4561-A2A9-7F45CB6DF582}" sibTransId="{33C55A1C-C8AA-4211-A8B1-3AB082CBA666}"/>
    <dgm:cxn modelId="{E7D77CDC-89AD-40EF-AD9D-4DE1BB5571A1}" srcId="{F55A0B25-CAFF-45D1-9E87-1836F20408F5}" destId="{818F0A3D-1812-47B9-99DA-713C5B37BB4D}" srcOrd="0" destOrd="0" parTransId="{CE6CCF33-6AE2-4680-8D08-3BC1A36BD99B}" sibTransId="{3A54A25A-112C-4D33-A02C-82098F6227A8}"/>
    <dgm:cxn modelId="{746AB0E1-74F2-45DF-AA95-56069773C26C}" type="presParOf" srcId="{6305EFD9-391F-4C56-A32B-DB7793563C91}" destId="{AEC13E7D-51CE-49E6-8111-C1C6608E16A9}" srcOrd="0" destOrd="0" presId="urn:microsoft.com/office/officeart/2018/5/layout/IconCircleLabelList"/>
    <dgm:cxn modelId="{A1D1E9BB-4079-4B08-B218-DA3C74B763A7}" type="presParOf" srcId="{AEC13E7D-51CE-49E6-8111-C1C6608E16A9}" destId="{335EED89-332E-4B40-8AF3-7F4C88E4BF02}" srcOrd="0" destOrd="0" presId="urn:microsoft.com/office/officeart/2018/5/layout/IconCircleLabelList"/>
    <dgm:cxn modelId="{EFA53D50-0AEB-4688-814B-6364A3F9408D}" type="presParOf" srcId="{AEC13E7D-51CE-49E6-8111-C1C6608E16A9}" destId="{E4B6F661-09B5-4807-BF87-FD0F3AB3CEDE}" srcOrd="1" destOrd="0" presId="urn:microsoft.com/office/officeart/2018/5/layout/IconCircleLabelList"/>
    <dgm:cxn modelId="{D32AD5BA-734C-4BB1-B8FE-8684460F30A6}" type="presParOf" srcId="{AEC13E7D-51CE-49E6-8111-C1C6608E16A9}" destId="{0A879FEF-AD12-4C70-864A-5CD72727B4B1}" srcOrd="2" destOrd="0" presId="urn:microsoft.com/office/officeart/2018/5/layout/IconCircleLabelList"/>
    <dgm:cxn modelId="{C9E709AC-AE80-44D9-9F5E-9974A5C409F4}" type="presParOf" srcId="{AEC13E7D-51CE-49E6-8111-C1C6608E16A9}" destId="{B31AB67C-58AC-4A43-93BD-5C879C748F68}" srcOrd="3" destOrd="0" presId="urn:microsoft.com/office/officeart/2018/5/layout/IconCircleLabelList"/>
    <dgm:cxn modelId="{6EC7D7D9-A854-41A4-983B-BF727813A277}" type="presParOf" srcId="{6305EFD9-391F-4C56-A32B-DB7793563C91}" destId="{43A0587F-9E3F-4118-AF13-BC4069B8F443}" srcOrd="1" destOrd="0" presId="urn:microsoft.com/office/officeart/2018/5/layout/IconCircleLabelList"/>
    <dgm:cxn modelId="{44128356-8DD9-43EA-B97C-14C2DB3CC02F}" type="presParOf" srcId="{6305EFD9-391F-4C56-A32B-DB7793563C91}" destId="{518883A3-811F-4426-967A-B2E62C1C90ED}" srcOrd="2" destOrd="0" presId="urn:microsoft.com/office/officeart/2018/5/layout/IconCircleLabelList"/>
    <dgm:cxn modelId="{B730660C-EE75-4A40-A581-D9ED7E14E0ED}" type="presParOf" srcId="{518883A3-811F-4426-967A-B2E62C1C90ED}" destId="{1C69353E-98CE-46AA-B108-100572AE1368}" srcOrd="0" destOrd="0" presId="urn:microsoft.com/office/officeart/2018/5/layout/IconCircleLabelList"/>
    <dgm:cxn modelId="{62471219-2DFA-44F3-AA22-297631C2260E}" type="presParOf" srcId="{518883A3-811F-4426-967A-B2E62C1C90ED}" destId="{C0A23F55-30D2-4465-AD80-3B2258189BB3}" srcOrd="1" destOrd="0" presId="urn:microsoft.com/office/officeart/2018/5/layout/IconCircleLabelList"/>
    <dgm:cxn modelId="{2285039D-268C-407E-AD3D-BE1CD3827590}" type="presParOf" srcId="{518883A3-811F-4426-967A-B2E62C1C90ED}" destId="{AC8C30C6-036A-46F0-AB42-A8E84AA1EC52}" srcOrd="2" destOrd="0" presId="urn:microsoft.com/office/officeart/2018/5/layout/IconCircleLabelList"/>
    <dgm:cxn modelId="{1566ACD2-4CB0-449B-AA16-D147AAC248A0}" type="presParOf" srcId="{518883A3-811F-4426-967A-B2E62C1C90ED}" destId="{401E14FA-1C50-4FAC-9B51-B8B4BC4B80DC}" srcOrd="3" destOrd="0" presId="urn:microsoft.com/office/officeart/2018/5/layout/IconCircleLabelList"/>
    <dgm:cxn modelId="{6B25B905-E1FA-44E8-9D0F-5089265123B3}" type="presParOf" srcId="{6305EFD9-391F-4C56-A32B-DB7793563C91}" destId="{D16E0732-1691-40FC-AB2A-4BB0ECDA3D02}" srcOrd="3" destOrd="0" presId="urn:microsoft.com/office/officeart/2018/5/layout/IconCircleLabelList"/>
    <dgm:cxn modelId="{44A7DA6D-AAFD-4816-A92C-F514C36D6D78}" type="presParOf" srcId="{6305EFD9-391F-4C56-A32B-DB7793563C91}" destId="{39658C4E-8B25-49A5-A097-43D0CB773508}" srcOrd="4" destOrd="0" presId="urn:microsoft.com/office/officeart/2018/5/layout/IconCircleLabelList"/>
    <dgm:cxn modelId="{96CF57A6-0C04-461E-9D32-A560AED2C823}" type="presParOf" srcId="{39658C4E-8B25-49A5-A097-43D0CB773508}" destId="{CCDD7EFB-0003-4AFB-9599-C22A82FAC96D}" srcOrd="0" destOrd="0" presId="urn:microsoft.com/office/officeart/2018/5/layout/IconCircleLabelList"/>
    <dgm:cxn modelId="{70CB1FC6-709C-478C-A50F-A45F65DC1156}" type="presParOf" srcId="{39658C4E-8B25-49A5-A097-43D0CB773508}" destId="{7FDC7471-942C-49E4-AE57-861AE355B490}" srcOrd="1" destOrd="0" presId="urn:microsoft.com/office/officeart/2018/5/layout/IconCircleLabelList"/>
    <dgm:cxn modelId="{CAFED29F-3884-49D4-BCF3-2464DAD8C744}" type="presParOf" srcId="{39658C4E-8B25-49A5-A097-43D0CB773508}" destId="{FAA9C4D5-00A9-44DD-BB7B-EC996A6AA4BE}" srcOrd="2" destOrd="0" presId="urn:microsoft.com/office/officeart/2018/5/layout/IconCircleLabelList"/>
    <dgm:cxn modelId="{21BE9A51-D527-4119-8AA6-665A0F43CAA5}" type="presParOf" srcId="{39658C4E-8B25-49A5-A097-43D0CB773508}" destId="{BB0F1644-527F-4861-BC60-7776A9CF463E}" srcOrd="3" destOrd="0" presId="urn:microsoft.com/office/officeart/2018/5/layout/IconCircleLabelList"/>
    <dgm:cxn modelId="{1C6C2CD6-C6AE-499C-87A6-2BF8877AE6B5}" type="presParOf" srcId="{6305EFD9-391F-4C56-A32B-DB7793563C91}" destId="{088EE500-9362-4F3B-A8A8-A840A7FB671E}" srcOrd="5" destOrd="0" presId="urn:microsoft.com/office/officeart/2018/5/layout/IconCircleLabelList"/>
    <dgm:cxn modelId="{D9567CD7-D888-4282-922E-344C53432BFB}" type="presParOf" srcId="{6305EFD9-391F-4C56-A32B-DB7793563C91}" destId="{D69E230A-BDA5-498D-BBD1-2421D7A63886}" srcOrd="6" destOrd="0" presId="urn:microsoft.com/office/officeart/2018/5/layout/IconCircleLabelList"/>
    <dgm:cxn modelId="{E33B8AA4-7A9A-4C7E-8468-10983F1758C7}" type="presParOf" srcId="{D69E230A-BDA5-498D-BBD1-2421D7A63886}" destId="{84CD4988-367B-47D0-91DD-55C6B83DFCEE}" srcOrd="0" destOrd="0" presId="urn:microsoft.com/office/officeart/2018/5/layout/IconCircleLabelList"/>
    <dgm:cxn modelId="{70AF28B1-00E7-46CC-AA76-D4421DB5841E}" type="presParOf" srcId="{D69E230A-BDA5-498D-BBD1-2421D7A63886}" destId="{C3E5CFA4-F0A5-443B-848A-776F7034D98F}" srcOrd="1" destOrd="0" presId="urn:microsoft.com/office/officeart/2018/5/layout/IconCircleLabelList"/>
    <dgm:cxn modelId="{210A9E4E-F92A-43EB-86A0-1AAC1B781A35}" type="presParOf" srcId="{D69E230A-BDA5-498D-BBD1-2421D7A63886}" destId="{6ED20D46-5A9D-47C2-A72D-3443FA05EF80}" srcOrd="2" destOrd="0" presId="urn:microsoft.com/office/officeart/2018/5/layout/IconCircleLabelList"/>
    <dgm:cxn modelId="{16981118-4D63-4387-8800-98FE761EB1B7}" type="presParOf" srcId="{D69E230A-BDA5-498D-BBD1-2421D7A63886}" destId="{2A84B872-DA1F-44D6-A8B4-998861B1F11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FEEFBD-D48D-4E3B-939B-24DDAD23ADE8}" type="doc">
      <dgm:prSet loTypeId="urn:microsoft.com/office/officeart/2005/8/layout/b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035907-FFC4-44A0-A569-4E259DB032B2}">
      <dgm:prSet custT="1"/>
      <dgm:spPr/>
      <dgm:t>
        <a:bodyPr/>
        <a:lstStyle/>
        <a:p>
          <a:r>
            <a:rPr lang="en-GB" sz="1600" dirty="0"/>
            <a:t>PAR-Q and informed consent completed. </a:t>
          </a:r>
          <a:endParaRPr lang="en-US" sz="1600" dirty="0"/>
        </a:p>
      </dgm:t>
    </dgm:pt>
    <dgm:pt modelId="{59408673-97B2-4DD4-B6E0-FF003883312F}" type="parTrans" cxnId="{616FA969-82E9-4CAF-BB07-FDF2B80292AF}">
      <dgm:prSet/>
      <dgm:spPr/>
      <dgm:t>
        <a:bodyPr/>
        <a:lstStyle/>
        <a:p>
          <a:endParaRPr lang="en-US"/>
        </a:p>
      </dgm:t>
    </dgm:pt>
    <dgm:pt modelId="{EFA10DBE-A57B-4AD9-B5E7-658DD58AB106}" type="sibTrans" cxnId="{616FA969-82E9-4CAF-BB07-FDF2B80292AF}">
      <dgm:prSet/>
      <dgm:spPr/>
      <dgm:t>
        <a:bodyPr/>
        <a:lstStyle/>
        <a:p>
          <a:endParaRPr lang="en-US"/>
        </a:p>
      </dgm:t>
    </dgm:pt>
    <dgm:pt modelId="{34CE464B-D327-4B70-AD51-19960F0376F9}">
      <dgm:prSet custT="1"/>
      <dgm:spPr/>
      <dgm:t>
        <a:bodyPr/>
        <a:lstStyle/>
        <a:p>
          <a:r>
            <a:rPr lang="en-GB" sz="1600" dirty="0"/>
            <a:t>Identify the participants dominant leg from non- dominant leg. </a:t>
          </a:r>
          <a:endParaRPr lang="en-US" sz="1600" dirty="0"/>
        </a:p>
      </dgm:t>
    </dgm:pt>
    <dgm:pt modelId="{14BB8184-B4D3-41F2-8847-FB378146506F}" type="parTrans" cxnId="{AA54A2D1-0405-4A5D-A8EB-89AA015A6B14}">
      <dgm:prSet/>
      <dgm:spPr/>
      <dgm:t>
        <a:bodyPr/>
        <a:lstStyle/>
        <a:p>
          <a:endParaRPr lang="en-US"/>
        </a:p>
      </dgm:t>
    </dgm:pt>
    <dgm:pt modelId="{7DE5044E-A9D1-47C9-B420-CCDED2E2968A}" type="sibTrans" cxnId="{AA54A2D1-0405-4A5D-A8EB-89AA015A6B14}">
      <dgm:prSet/>
      <dgm:spPr/>
      <dgm:t>
        <a:bodyPr/>
        <a:lstStyle/>
        <a:p>
          <a:endParaRPr lang="en-US"/>
        </a:p>
      </dgm:t>
    </dgm:pt>
    <dgm:pt modelId="{7BDF87EA-A18F-46B0-8D1F-69CEA33A7E42}">
      <dgm:prSet custT="1"/>
      <dgm:spPr/>
      <dgm:t>
        <a:bodyPr/>
        <a:lstStyle/>
        <a:p>
          <a:r>
            <a:rPr lang="en-GB" sz="1600" dirty="0"/>
            <a:t>Participants will sit on the edge of a plinth with their knee at 90◦ ﬂexion. The dynamometer will be placed on the shin at 3cm above the ankle. </a:t>
          </a:r>
          <a:endParaRPr lang="en-US" sz="1600" dirty="0"/>
        </a:p>
      </dgm:t>
    </dgm:pt>
    <dgm:pt modelId="{1FF20548-7801-40CC-B5AE-BEC50A0C967A}" type="parTrans" cxnId="{7F7B7CE0-2139-4180-835D-DF7843C95133}">
      <dgm:prSet/>
      <dgm:spPr/>
      <dgm:t>
        <a:bodyPr/>
        <a:lstStyle/>
        <a:p>
          <a:endParaRPr lang="en-US"/>
        </a:p>
      </dgm:t>
    </dgm:pt>
    <dgm:pt modelId="{1797B350-27EA-44B3-8F52-2168C57E7C5E}" type="sibTrans" cxnId="{7F7B7CE0-2139-4180-835D-DF7843C95133}">
      <dgm:prSet/>
      <dgm:spPr/>
      <dgm:t>
        <a:bodyPr/>
        <a:lstStyle/>
        <a:p>
          <a:endParaRPr lang="en-US"/>
        </a:p>
      </dgm:t>
    </dgm:pt>
    <dgm:pt modelId="{9E6C8818-75C8-467A-8CC8-78442E170519}">
      <dgm:prSet custT="1"/>
      <dgm:spPr/>
      <dgm:t>
        <a:bodyPr/>
        <a:lstStyle/>
        <a:p>
          <a:r>
            <a:rPr lang="en-GB" sz="1600" dirty="0"/>
            <a:t>Participants will be asked to try and extend their knee and hold for 3 seconds to measure quadriceps strength.</a:t>
          </a:r>
          <a:endParaRPr lang="en-US" sz="1600" dirty="0"/>
        </a:p>
      </dgm:t>
    </dgm:pt>
    <dgm:pt modelId="{DFB79C29-CD5B-4C2B-8B74-2E3ABF8C54F1}" type="parTrans" cxnId="{287F9450-832B-4F69-B893-0E7D611EABBE}">
      <dgm:prSet/>
      <dgm:spPr/>
      <dgm:t>
        <a:bodyPr/>
        <a:lstStyle/>
        <a:p>
          <a:endParaRPr lang="en-US"/>
        </a:p>
      </dgm:t>
    </dgm:pt>
    <dgm:pt modelId="{2B6351A7-2692-4594-9101-1BF3009F0671}" type="sibTrans" cxnId="{287F9450-832B-4F69-B893-0E7D611EABBE}">
      <dgm:prSet/>
      <dgm:spPr/>
      <dgm:t>
        <a:bodyPr/>
        <a:lstStyle/>
        <a:p>
          <a:endParaRPr lang="en-US"/>
        </a:p>
      </dgm:t>
    </dgm:pt>
    <dgm:pt modelId="{FF45B35C-0D34-4305-AA66-B6888AF446A2}">
      <dgm:prSet custT="1"/>
      <dgm:spPr/>
      <dgm:t>
        <a:bodyPr/>
        <a:lstStyle/>
        <a:p>
          <a:r>
            <a:rPr lang="en-GB" sz="1600" dirty="0"/>
            <a:t>The researcher will apply an opposite force to maintain knee flexion at 90◦.</a:t>
          </a:r>
          <a:endParaRPr lang="en-US" sz="1600" dirty="0"/>
        </a:p>
      </dgm:t>
    </dgm:pt>
    <dgm:pt modelId="{B3B5ED1E-4916-426A-B321-2BD77CD33E6B}" type="parTrans" cxnId="{7DE7F34B-ED39-4C8F-A25A-D463CD0EFBCE}">
      <dgm:prSet/>
      <dgm:spPr/>
      <dgm:t>
        <a:bodyPr/>
        <a:lstStyle/>
        <a:p>
          <a:endParaRPr lang="en-US"/>
        </a:p>
      </dgm:t>
    </dgm:pt>
    <dgm:pt modelId="{69A1EE4A-700E-4462-B815-D0BC88C3803D}" type="sibTrans" cxnId="{7DE7F34B-ED39-4C8F-A25A-D463CD0EFBCE}">
      <dgm:prSet/>
      <dgm:spPr/>
      <dgm:t>
        <a:bodyPr/>
        <a:lstStyle/>
        <a:p>
          <a:endParaRPr lang="en-US"/>
        </a:p>
      </dgm:t>
    </dgm:pt>
    <dgm:pt modelId="{24B300B3-7237-40F6-9127-6C2AC415AF1F}">
      <dgm:prSet custT="1"/>
      <dgm:spPr/>
      <dgm:t>
        <a:bodyPr/>
        <a:lstStyle/>
        <a:p>
          <a:r>
            <a:rPr lang="en-GB" sz="1600" dirty="0"/>
            <a:t>The reading from the hand-held dynamometer will be recorded. </a:t>
          </a:r>
          <a:endParaRPr lang="en-US" sz="1600" dirty="0"/>
        </a:p>
      </dgm:t>
    </dgm:pt>
    <dgm:pt modelId="{4ED2E336-5915-4C94-9CF2-45EF7B4A11BE}" type="parTrans" cxnId="{31B44AFF-C149-4C69-83A8-898CC523EE4A}">
      <dgm:prSet/>
      <dgm:spPr/>
      <dgm:t>
        <a:bodyPr/>
        <a:lstStyle/>
        <a:p>
          <a:endParaRPr lang="en-US"/>
        </a:p>
      </dgm:t>
    </dgm:pt>
    <dgm:pt modelId="{2152FE0E-F747-4CED-939D-975A7CEEABF2}" type="sibTrans" cxnId="{31B44AFF-C149-4C69-83A8-898CC523EE4A}">
      <dgm:prSet/>
      <dgm:spPr/>
      <dgm:t>
        <a:bodyPr/>
        <a:lstStyle/>
        <a:p>
          <a:endParaRPr lang="en-US"/>
        </a:p>
      </dgm:t>
    </dgm:pt>
    <dgm:pt modelId="{31FE0924-7CA6-4703-A2DA-763DBC498EFE}">
      <dgm:prSet custT="1"/>
      <dgm:spPr/>
      <dgm:t>
        <a:bodyPr/>
        <a:lstStyle/>
        <a:p>
          <a:r>
            <a:rPr lang="en-GB" sz="1600" dirty="0"/>
            <a:t>Repeated on the non-dominant leg. </a:t>
          </a:r>
          <a:endParaRPr lang="en-US" sz="1600" dirty="0"/>
        </a:p>
      </dgm:t>
    </dgm:pt>
    <dgm:pt modelId="{EFBFCC94-17AE-4C64-973A-FDB94CD323D0}" type="parTrans" cxnId="{337CAB35-7525-4902-9BB9-FDB8CCF3AC12}">
      <dgm:prSet/>
      <dgm:spPr/>
      <dgm:t>
        <a:bodyPr/>
        <a:lstStyle/>
        <a:p>
          <a:endParaRPr lang="en-US"/>
        </a:p>
      </dgm:t>
    </dgm:pt>
    <dgm:pt modelId="{19E896CB-2198-4607-9CE0-0A5C4E97A533}" type="sibTrans" cxnId="{337CAB35-7525-4902-9BB9-FDB8CCF3AC12}">
      <dgm:prSet/>
      <dgm:spPr/>
      <dgm:t>
        <a:bodyPr/>
        <a:lstStyle/>
        <a:p>
          <a:endParaRPr lang="en-US"/>
        </a:p>
      </dgm:t>
    </dgm:pt>
    <dgm:pt modelId="{94DD2BFB-7869-4FA0-9B0B-D699DF270012}">
      <dgm:prSet custT="1"/>
      <dgm:spPr/>
      <dgm:t>
        <a:bodyPr/>
        <a:lstStyle/>
        <a:p>
          <a:r>
            <a:rPr lang="en-GB" sz="1600" dirty="0"/>
            <a:t>Repeat each leg 3 times to get an average result (wait 2 minutes between each test).</a:t>
          </a:r>
          <a:endParaRPr lang="en-US" sz="1600" dirty="0"/>
        </a:p>
      </dgm:t>
    </dgm:pt>
    <dgm:pt modelId="{EC5327D6-537F-4926-B015-B02AE45AF0F1}" type="parTrans" cxnId="{305DC522-51FC-4BFD-994B-44520C54A9F8}">
      <dgm:prSet/>
      <dgm:spPr/>
      <dgm:t>
        <a:bodyPr/>
        <a:lstStyle/>
        <a:p>
          <a:endParaRPr lang="en-US"/>
        </a:p>
      </dgm:t>
    </dgm:pt>
    <dgm:pt modelId="{C4004D34-27F5-4C94-9EBD-987179BC0DF9}" type="sibTrans" cxnId="{305DC522-51FC-4BFD-994B-44520C54A9F8}">
      <dgm:prSet/>
      <dgm:spPr/>
      <dgm:t>
        <a:bodyPr/>
        <a:lstStyle/>
        <a:p>
          <a:endParaRPr lang="en-US"/>
        </a:p>
      </dgm:t>
    </dgm:pt>
    <dgm:pt modelId="{40F40AF7-28D0-4074-A762-F9E36918097C}">
      <dgm:prSet custT="1"/>
      <dgm:spPr/>
      <dgm:t>
        <a:bodyPr/>
        <a:lstStyle/>
        <a:p>
          <a:r>
            <a:rPr lang="en-GB" sz="1600" dirty="0"/>
            <a:t>This method is advantageous as the hand held dynamometer is portable and inexpensive to use. </a:t>
          </a:r>
          <a:endParaRPr lang="en-US" sz="1600" dirty="0"/>
        </a:p>
      </dgm:t>
    </dgm:pt>
    <dgm:pt modelId="{D5DD5495-B7D1-44C4-9937-735DC5A9B289}" type="parTrans" cxnId="{50F67850-201F-436C-B499-81139C65387F}">
      <dgm:prSet/>
      <dgm:spPr/>
      <dgm:t>
        <a:bodyPr/>
        <a:lstStyle/>
        <a:p>
          <a:endParaRPr lang="en-US"/>
        </a:p>
      </dgm:t>
    </dgm:pt>
    <dgm:pt modelId="{7B77D135-6676-4402-9D14-CC0650BD5D3A}" type="sibTrans" cxnId="{50F67850-201F-436C-B499-81139C65387F}">
      <dgm:prSet/>
      <dgm:spPr/>
      <dgm:t>
        <a:bodyPr/>
        <a:lstStyle/>
        <a:p>
          <a:endParaRPr lang="en-US"/>
        </a:p>
      </dgm:t>
    </dgm:pt>
    <dgm:pt modelId="{28D3E1AD-CE70-4493-85D8-FEDFCCDF730B}" type="pres">
      <dgm:prSet presAssocID="{14FEEFBD-D48D-4E3B-939B-24DDAD23ADE8}" presName="Name0" presStyleCnt="0">
        <dgm:presLayoutVars>
          <dgm:dir/>
          <dgm:resizeHandles/>
        </dgm:presLayoutVars>
      </dgm:prSet>
      <dgm:spPr/>
    </dgm:pt>
    <dgm:pt modelId="{AF2F1422-B4BE-403C-B345-13570E0A3007}" type="pres">
      <dgm:prSet presAssocID="{01035907-FFC4-44A0-A569-4E259DB032B2}" presName="compNode" presStyleCnt="0"/>
      <dgm:spPr/>
    </dgm:pt>
    <dgm:pt modelId="{9F4E0FD0-0373-4A3B-B61E-2C11BF4BF825}" type="pres">
      <dgm:prSet presAssocID="{01035907-FFC4-44A0-A569-4E259DB032B2}" presName="dummyConnPt" presStyleCnt="0"/>
      <dgm:spPr/>
    </dgm:pt>
    <dgm:pt modelId="{3470FBC3-682A-4EA1-88FC-7D71266F9DE1}" type="pres">
      <dgm:prSet presAssocID="{01035907-FFC4-44A0-A569-4E259DB032B2}" presName="node" presStyleLbl="node1" presStyleIdx="0" presStyleCnt="9">
        <dgm:presLayoutVars>
          <dgm:bulletEnabled val="1"/>
        </dgm:presLayoutVars>
      </dgm:prSet>
      <dgm:spPr/>
    </dgm:pt>
    <dgm:pt modelId="{ED73C9FB-1D31-4BB2-9888-0A3E641E4E9D}" type="pres">
      <dgm:prSet presAssocID="{EFA10DBE-A57B-4AD9-B5E7-658DD58AB106}" presName="sibTrans" presStyleLbl="bgSibTrans2D1" presStyleIdx="0" presStyleCnt="8"/>
      <dgm:spPr/>
    </dgm:pt>
    <dgm:pt modelId="{692CB281-C084-4453-8E52-F7BC649891A3}" type="pres">
      <dgm:prSet presAssocID="{34CE464B-D327-4B70-AD51-19960F0376F9}" presName="compNode" presStyleCnt="0"/>
      <dgm:spPr/>
    </dgm:pt>
    <dgm:pt modelId="{B683FE3A-D688-4E4B-B157-0EC302ECD156}" type="pres">
      <dgm:prSet presAssocID="{34CE464B-D327-4B70-AD51-19960F0376F9}" presName="dummyConnPt" presStyleCnt="0"/>
      <dgm:spPr/>
    </dgm:pt>
    <dgm:pt modelId="{877CF427-8E9D-4B06-824E-97C977368085}" type="pres">
      <dgm:prSet presAssocID="{34CE464B-D327-4B70-AD51-19960F0376F9}" presName="node" presStyleLbl="node1" presStyleIdx="1" presStyleCnt="9">
        <dgm:presLayoutVars>
          <dgm:bulletEnabled val="1"/>
        </dgm:presLayoutVars>
      </dgm:prSet>
      <dgm:spPr/>
    </dgm:pt>
    <dgm:pt modelId="{07425FC9-7164-4FF1-BB07-A922569DC85C}" type="pres">
      <dgm:prSet presAssocID="{7DE5044E-A9D1-47C9-B420-CCDED2E2968A}" presName="sibTrans" presStyleLbl="bgSibTrans2D1" presStyleIdx="1" presStyleCnt="8"/>
      <dgm:spPr/>
    </dgm:pt>
    <dgm:pt modelId="{3A699DCA-6E0D-42D8-A8F2-CB5C81E328E4}" type="pres">
      <dgm:prSet presAssocID="{7BDF87EA-A18F-46B0-8D1F-69CEA33A7E42}" presName="compNode" presStyleCnt="0"/>
      <dgm:spPr/>
    </dgm:pt>
    <dgm:pt modelId="{7CB19597-C098-45FC-A347-F3A2CCF8F2F7}" type="pres">
      <dgm:prSet presAssocID="{7BDF87EA-A18F-46B0-8D1F-69CEA33A7E42}" presName="dummyConnPt" presStyleCnt="0"/>
      <dgm:spPr/>
    </dgm:pt>
    <dgm:pt modelId="{833A51DB-35D6-4723-8F7A-E1B77D48F9E0}" type="pres">
      <dgm:prSet presAssocID="{7BDF87EA-A18F-46B0-8D1F-69CEA33A7E42}" presName="node" presStyleLbl="node1" presStyleIdx="2" presStyleCnt="9" custScaleX="105418" custScaleY="104751">
        <dgm:presLayoutVars>
          <dgm:bulletEnabled val="1"/>
        </dgm:presLayoutVars>
      </dgm:prSet>
      <dgm:spPr/>
    </dgm:pt>
    <dgm:pt modelId="{307D267B-A18A-45A2-9C4B-C4ABD9AE550F}" type="pres">
      <dgm:prSet presAssocID="{1797B350-27EA-44B3-8F52-2168C57E7C5E}" presName="sibTrans" presStyleLbl="bgSibTrans2D1" presStyleIdx="2" presStyleCnt="8"/>
      <dgm:spPr/>
    </dgm:pt>
    <dgm:pt modelId="{08421A12-7DE2-4820-B40B-EB8F76FA25F5}" type="pres">
      <dgm:prSet presAssocID="{9E6C8818-75C8-467A-8CC8-78442E170519}" presName="compNode" presStyleCnt="0"/>
      <dgm:spPr/>
    </dgm:pt>
    <dgm:pt modelId="{56E83853-A468-4946-9114-8D156B66C908}" type="pres">
      <dgm:prSet presAssocID="{9E6C8818-75C8-467A-8CC8-78442E170519}" presName="dummyConnPt" presStyleCnt="0"/>
      <dgm:spPr/>
    </dgm:pt>
    <dgm:pt modelId="{5D11F7F3-3980-42F4-BBE0-BFAE43A01524}" type="pres">
      <dgm:prSet presAssocID="{9E6C8818-75C8-467A-8CC8-78442E170519}" presName="node" presStyleLbl="node1" presStyleIdx="3" presStyleCnt="9">
        <dgm:presLayoutVars>
          <dgm:bulletEnabled val="1"/>
        </dgm:presLayoutVars>
      </dgm:prSet>
      <dgm:spPr/>
    </dgm:pt>
    <dgm:pt modelId="{D5B98994-3584-4BD1-B0F0-11BAB9FCD7D0}" type="pres">
      <dgm:prSet presAssocID="{2B6351A7-2692-4594-9101-1BF3009F0671}" presName="sibTrans" presStyleLbl="bgSibTrans2D1" presStyleIdx="3" presStyleCnt="8"/>
      <dgm:spPr/>
    </dgm:pt>
    <dgm:pt modelId="{44A9806E-5EFC-4722-9F5F-1D6CB775ADE3}" type="pres">
      <dgm:prSet presAssocID="{FF45B35C-0D34-4305-AA66-B6888AF446A2}" presName="compNode" presStyleCnt="0"/>
      <dgm:spPr/>
    </dgm:pt>
    <dgm:pt modelId="{3A910171-76CE-4E7B-8D0D-77517744C0D3}" type="pres">
      <dgm:prSet presAssocID="{FF45B35C-0D34-4305-AA66-B6888AF446A2}" presName="dummyConnPt" presStyleCnt="0"/>
      <dgm:spPr/>
    </dgm:pt>
    <dgm:pt modelId="{C053FE8A-A4C0-421D-AB1D-2B8B56E0B3E0}" type="pres">
      <dgm:prSet presAssocID="{FF45B35C-0D34-4305-AA66-B6888AF446A2}" presName="node" presStyleLbl="node1" presStyleIdx="4" presStyleCnt="9">
        <dgm:presLayoutVars>
          <dgm:bulletEnabled val="1"/>
        </dgm:presLayoutVars>
      </dgm:prSet>
      <dgm:spPr/>
    </dgm:pt>
    <dgm:pt modelId="{D4289DDF-FD73-4BAC-87AB-9278B2A54508}" type="pres">
      <dgm:prSet presAssocID="{69A1EE4A-700E-4462-B815-D0BC88C3803D}" presName="sibTrans" presStyleLbl="bgSibTrans2D1" presStyleIdx="4" presStyleCnt="8"/>
      <dgm:spPr/>
    </dgm:pt>
    <dgm:pt modelId="{057D170F-3BD9-4D45-8023-3C3470C0FB9F}" type="pres">
      <dgm:prSet presAssocID="{24B300B3-7237-40F6-9127-6C2AC415AF1F}" presName="compNode" presStyleCnt="0"/>
      <dgm:spPr/>
    </dgm:pt>
    <dgm:pt modelId="{D1F744F2-45FA-447F-A1FE-F26AB697D9E1}" type="pres">
      <dgm:prSet presAssocID="{24B300B3-7237-40F6-9127-6C2AC415AF1F}" presName="dummyConnPt" presStyleCnt="0"/>
      <dgm:spPr/>
    </dgm:pt>
    <dgm:pt modelId="{6C9A93B7-CE45-487D-84F3-4E3EBA624DBE}" type="pres">
      <dgm:prSet presAssocID="{24B300B3-7237-40F6-9127-6C2AC415AF1F}" presName="node" presStyleLbl="node1" presStyleIdx="5" presStyleCnt="9">
        <dgm:presLayoutVars>
          <dgm:bulletEnabled val="1"/>
        </dgm:presLayoutVars>
      </dgm:prSet>
      <dgm:spPr/>
    </dgm:pt>
    <dgm:pt modelId="{CCD52824-03AB-4FAD-BF6E-8E02DBD84D02}" type="pres">
      <dgm:prSet presAssocID="{2152FE0E-F747-4CED-939D-975A7CEEABF2}" presName="sibTrans" presStyleLbl="bgSibTrans2D1" presStyleIdx="5" presStyleCnt="8"/>
      <dgm:spPr/>
    </dgm:pt>
    <dgm:pt modelId="{8D3368F2-DE48-417B-88F0-1F9F2E5FDE76}" type="pres">
      <dgm:prSet presAssocID="{31FE0924-7CA6-4703-A2DA-763DBC498EFE}" presName="compNode" presStyleCnt="0"/>
      <dgm:spPr/>
    </dgm:pt>
    <dgm:pt modelId="{0E9599A1-771C-4246-8003-047D5B55C74A}" type="pres">
      <dgm:prSet presAssocID="{31FE0924-7CA6-4703-A2DA-763DBC498EFE}" presName="dummyConnPt" presStyleCnt="0"/>
      <dgm:spPr/>
    </dgm:pt>
    <dgm:pt modelId="{938197F2-9D14-45DE-8B5B-6A14C420F084}" type="pres">
      <dgm:prSet presAssocID="{31FE0924-7CA6-4703-A2DA-763DBC498EFE}" presName="node" presStyleLbl="node1" presStyleIdx="6" presStyleCnt="9">
        <dgm:presLayoutVars>
          <dgm:bulletEnabled val="1"/>
        </dgm:presLayoutVars>
      </dgm:prSet>
      <dgm:spPr/>
    </dgm:pt>
    <dgm:pt modelId="{D65877F5-43D2-46B8-80FA-387C75026BE2}" type="pres">
      <dgm:prSet presAssocID="{19E896CB-2198-4607-9CE0-0A5C4E97A533}" presName="sibTrans" presStyleLbl="bgSibTrans2D1" presStyleIdx="6" presStyleCnt="8"/>
      <dgm:spPr/>
    </dgm:pt>
    <dgm:pt modelId="{8FB71331-FEDE-4E9C-A561-8D860F7C672E}" type="pres">
      <dgm:prSet presAssocID="{94DD2BFB-7869-4FA0-9B0B-D699DF270012}" presName="compNode" presStyleCnt="0"/>
      <dgm:spPr/>
    </dgm:pt>
    <dgm:pt modelId="{307C6DDF-6FA4-4809-8CD8-7B1D14100C6F}" type="pres">
      <dgm:prSet presAssocID="{94DD2BFB-7869-4FA0-9B0B-D699DF270012}" presName="dummyConnPt" presStyleCnt="0"/>
      <dgm:spPr/>
    </dgm:pt>
    <dgm:pt modelId="{AD813E8F-A208-48C3-9A95-ABBDB41167BF}" type="pres">
      <dgm:prSet presAssocID="{94DD2BFB-7869-4FA0-9B0B-D699DF270012}" presName="node" presStyleLbl="node1" presStyleIdx="7" presStyleCnt="9">
        <dgm:presLayoutVars>
          <dgm:bulletEnabled val="1"/>
        </dgm:presLayoutVars>
      </dgm:prSet>
      <dgm:spPr/>
    </dgm:pt>
    <dgm:pt modelId="{C2FB6269-5FEC-4223-AD8B-A44FC4161995}" type="pres">
      <dgm:prSet presAssocID="{C4004D34-27F5-4C94-9EBD-987179BC0DF9}" presName="sibTrans" presStyleLbl="bgSibTrans2D1" presStyleIdx="7" presStyleCnt="8"/>
      <dgm:spPr/>
    </dgm:pt>
    <dgm:pt modelId="{ABE61F8F-017C-4E0F-8393-EAD4523EE618}" type="pres">
      <dgm:prSet presAssocID="{40F40AF7-28D0-4074-A762-F9E36918097C}" presName="compNode" presStyleCnt="0"/>
      <dgm:spPr/>
    </dgm:pt>
    <dgm:pt modelId="{8DD090A0-854E-4178-A32C-444BB8E5818E}" type="pres">
      <dgm:prSet presAssocID="{40F40AF7-28D0-4074-A762-F9E36918097C}" presName="dummyConnPt" presStyleCnt="0"/>
      <dgm:spPr/>
    </dgm:pt>
    <dgm:pt modelId="{B228112F-0B11-4020-B863-7E9B346A46C0}" type="pres">
      <dgm:prSet presAssocID="{40F40AF7-28D0-4074-A762-F9E36918097C}" presName="node" presStyleLbl="node1" presStyleIdx="8" presStyleCnt="9">
        <dgm:presLayoutVars>
          <dgm:bulletEnabled val="1"/>
        </dgm:presLayoutVars>
      </dgm:prSet>
      <dgm:spPr/>
    </dgm:pt>
  </dgm:ptLst>
  <dgm:cxnLst>
    <dgm:cxn modelId="{A672841C-7598-4C32-9449-617C8B05E999}" type="presOf" srcId="{2B6351A7-2692-4594-9101-1BF3009F0671}" destId="{D5B98994-3584-4BD1-B0F0-11BAB9FCD7D0}" srcOrd="0" destOrd="0" presId="urn:microsoft.com/office/officeart/2005/8/layout/bProcess4"/>
    <dgm:cxn modelId="{305DC522-51FC-4BFD-994B-44520C54A9F8}" srcId="{14FEEFBD-D48D-4E3B-939B-24DDAD23ADE8}" destId="{94DD2BFB-7869-4FA0-9B0B-D699DF270012}" srcOrd="7" destOrd="0" parTransId="{EC5327D6-537F-4926-B015-B02AE45AF0F1}" sibTransId="{C4004D34-27F5-4C94-9EBD-987179BC0DF9}"/>
    <dgm:cxn modelId="{B1188C28-1313-4AEF-B8C4-1046A798BF1A}" type="presOf" srcId="{9E6C8818-75C8-467A-8CC8-78442E170519}" destId="{5D11F7F3-3980-42F4-BBE0-BFAE43A01524}" srcOrd="0" destOrd="0" presId="urn:microsoft.com/office/officeart/2005/8/layout/bProcess4"/>
    <dgm:cxn modelId="{337CAB35-7525-4902-9BB9-FDB8CCF3AC12}" srcId="{14FEEFBD-D48D-4E3B-939B-24DDAD23ADE8}" destId="{31FE0924-7CA6-4703-A2DA-763DBC498EFE}" srcOrd="6" destOrd="0" parTransId="{EFBFCC94-17AE-4C64-973A-FDB94CD323D0}" sibTransId="{19E896CB-2198-4607-9CE0-0A5C4E97A533}"/>
    <dgm:cxn modelId="{9936163F-D712-4C92-A596-F5CA300BD310}" type="presOf" srcId="{34CE464B-D327-4B70-AD51-19960F0376F9}" destId="{877CF427-8E9D-4B06-824E-97C977368085}" srcOrd="0" destOrd="0" presId="urn:microsoft.com/office/officeart/2005/8/layout/bProcess4"/>
    <dgm:cxn modelId="{722D5A65-CF67-46F4-928F-046B68C95B8A}" type="presOf" srcId="{1797B350-27EA-44B3-8F52-2168C57E7C5E}" destId="{307D267B-A18A-45A2-9C4B-C4ABD9AE550F}" srcOrd="0" destOrd="0" presId="urn:microsoft.com/office/officeart/2005/8/layout/bProcess4"/>
    <dgm:cxn modelId="{8899C147-6B2E-4CE0-B6F7-978DC15209B0}" type="presOf" srcId="{7DE5044E-A9D1-47C9-B420-CCDED2E2968A}" destId="{07425FC9-7164-4FF1-BB07-A922569DC85C}" srcOrd="0" destOrd="0" presId="urn:microsoft.com/office/officeart/2005/8/layout/bProcess4"/>
    <dgm:cxn modelId="{616FA969-82E9-4CAF-BB07-FDF2B80292AF}" srcId="{14FEEFBD-D48D-4E3B-939B-24DDAD23ADE8}" destId="{01035907-FFC4-44A0-A569-4E259DB032B2}" srcOrd="0" destOrd="0" parTransId="{59408673-97B2-4DD4-B6E0-FF003883312F}" sibTransId="{EFA10DBE-A57B-4AD9-B5E7-658DD58AB106}"/>
    <dgm:cxn modelId="{7DE7F34B-ED39-4C8F-A25A-D463CD0EFBCE}" srcId="{14FEEFBD-D48D-4E3B-939B-24DDAD23ADE8}" destId="{FF45B35C-0D34-4305-AA66-B6888AF446A2}" srcOrd="4" destOrd="0" parTransId="{B3B5ED1E-4916-426A-B321-2BD77CD33E6B}" sibTransId="{69A1EE4A-700E-4462-B815-D0BC88C3803D}"/>
    <dgm:cxn modelId="{50F67850-201F-436C-B499-81139C65387F}" srcId="{14FEEFBD-D48D-4E3B-939B-24DDAD23ADE8}" destId="{40F40AF7-28D0-4074-A762-F9E36918097C}" srcOrd="8" destOrd="0" parTransId="{D5DD5495-B7D1-44C4-9937-735DC5A9B289}" sibTransId="{7B77D135-6676-4402-9D14-CC0650BD5D3A}"/>
    <dgm:cxn modelId="{287F9450-832B-4F69-B893-0E7D611EABBE}" srcId="{14FEEFBD-D48D-4E3B-939B-24DDAD23ADE8}" destId="{9E6C8818-75C8-467A-8CC8-78442E170519}" srcOrd="3" destOrd="0" parTransId="{DFB79C29-CD5B-4C2B-8B74-2E3ABF8C54F1}" sibTransId="{2B6351A7-2692-4594-9101-1BF3009F0671}"/>
    <dgm:cxn modelId="{7FC39451-BDFF-4937-9F0F-F96FD06B5CE5}" type="presOf" srcId="{69A1EE4A-700E-4462-B815-D0BC88C3803D}" destId="{D4289DDF-FD73-4BAC-87AB-9278B2A54508}" srcOrd="0" destOrd="0" presId="urn:microsoft.com/office/officeart/2005/8/layout/bProcess4"/>
    <dgm:cxn modelId="{C1E7FD72-9708-4608-81C1-39103997705F}" type="presOf" srcId="{14FEEFBD-D48D-4E3B-939B-24DDAD23ADE8}" destId="{28D3E1AD-CE70-4493-85D8-FEDFCCDF730B}" srcOrd="0" destOrd="0" presId="urn:microsoft.com/office/officeart/2005/8/layout/bProcess4"/>
    <dgm:cxn modelId="{16601376-0E03-4C08-B1EE-83E8B0D4193A}" type="presOf" srcId="{FF45B35C-0D34-4305-AA66-B6888AF446A2}" destId="{C053FE8A-A4C0-421D-AB1D-2B8B56E0B3E0}" srcOrd="0" destOrd="0" presId="urn:microsoft.com/office/officeart/2005/8/layout/bProcess4"/>
    <dgm:cxn modelId="{D79F627C-2771-46DB-B2B5-5FEF69D80B8A}" type="presOf" srcId="{40F40AF7-28D0-4074-A762-F9E36918097C}" destId="{B228112F-0B11-4020-B863-7E9B346A46C0}" srcOrd="0" destOrd="0" presId="urn:microsoft.com/office/officeart/2005/8/layout/bProcess4"/>
    <dgm:cxn modelId="{6860AD7F-9DFE-4BE5-9340-F273FA4C1F90}" type="presOf" srcId="{EFA10DBE-A57B-4AD9-B5E7-658DD58AB106}" destId="{ED73C9FB-1D31-4BB2-9888-0A3E641E4E9D}" srcOrd="0" destOrd="0" presId="urn:microsoft.com/office/officeart/2005/8/layout/bProcess4"/>
    <dgm:cxn modelId="{432BD480-0DBD-42C5-A9FB-5AE470F891E6}" type="presOf" srcId="{31FE0924-7CA6-4703-A2DA-763DBC498EFE}" destId="{938197F2-9D14-45DE-8B5B-6A14C420F084}" srcOrd="0" destOrd="0" presId="urn:microsoft.com/office/officeart/2005/8/layout/bProcess4"/>
    <dgm:cxn modelId="{7752F088-5316-416D-A83E-074AD2EAC944}" type="presOf" srcId="{24B300B3-7237-40F6-9127-6C2AC415AF1F}" destId="{6C9A93B7-CE45-487D-84F3-4E3EBA624DBE}" srcOrd="0" destOrd="0" presId="urn:microsoft.com/office/officeart/2005/8/layout/bProcess4"/>
    <dgm:cxn modelId="{10AE7EB0-036A-4513-8F99-A56B6D6DADDD}" type="presOf" srcId="{01035907-FFC4-44A0-A569-4E259DB032B2}" destId="{3470FBC3-682A-4EA1-88FC-7D71266F9DE1}" srcOrd="0" destOrd="0" presId="urn:microsoft.com/office/officeart/2005/8/layout/bProcess4"/>
    <dgm:cxn modelId="{C61896B2-CF31-43B1-8D31-A257674B2D34}" type="presOf" srcId="{19E896CB-2198-4607-9CE0-0A5C4E97A533}" destId="{D65877F5-43D2-46B8-80FA-387C75026BE2}" srcOrd="0" destOrd="0" presId="urn:microsoft.com/office/officeart/2005/8/layout/bProcess4"/>
    <dgm:cxn modelId="{C21545B5-588A-4027-8A69-AE799508761B}" type="presOf" srcId="{C4004D34-27F5-4C94-9EBD-987179BC0DF9}" destId="{C2FB6269-5FEC-4223-AD8B-A44FC4161995}" srcOrd="0" destOrd="0" presId="urn:microsoft.com/office/officeart/2005/8/layout/bProcess4"/>
    <dgm:cxn modelId="{AA54A2D1-0405-4A5D-A8EB-89AA015A6B14}" srcId="{14FEEFBD-D48D-4E3B-939B-24DDAD23ADE8}" destId="{34CE464B-D327-4B70-AD51-19960F0376F9}" srcOrd="1" destOrd="0" parTransId="{14BB8184-B4D3-41F2-8847-FB378146506F}" sibTransId="{7DE5044E-A9D1-47C9-B420-CCDED2E2968A}"/>
    <dgm:cxn modelId="{007D9FD3-561A-494E-88A2-A72D0310A114}" type="presOf" srcId="{7BDF87EA-A18F-46B0-8D1F-69CEA33A7E42}" destId="{833A51DB-35D6-4723-8F7A-E1B77D48F9E0}" srcOrd="0" destOrd="0" presId="urn:microsoft.com/office/officeart/2005/8/layout/bProcess4"/>
    <dgm:cxn modelId="{92B8E4D6-44EC-4C59-AC78-E12EAB8AB55D}" type="presOf" srcId="{2152FE0E-F747-4CED-939D-975A7CEEABF2}" destId="{CCD52824-03AB-4FAD-BF6E-8E02DBD84D02}" srcOrd="0" destOrd="0" presId="urn:microsoft.com/office/officeart/2005/8/layout/bProcess4"/>
    <dgm:cxn modelId="{7F7B7CE0-2139-4180-835D-DF7843C95133}" srcId="{14FEEFBD-D48D-4E3B-939B-24DDAD23ADE8}" destId="{7BDF87EA-A18F-46B0-8D1F-69CEA33A7E42}" srcOrd="2" destOrd="0" parTransId="{1FF20548-7801-40CC-B5AE-BEC50A0C967A}" sibTransId="{1797B350-27EA-44B3-8F52-2168C57E7C5E}"/>
    <dgm:cxn modelId="{A4C94AE6-C613-4C71-BAC0-7059B4F33E8A}" type="presOf" srcId="{94DD2BFB-7869-4FA0-9B0B-D699DF270012}" destId="{AD813E8F-A208-48C3-9A95-ABBDB41167BF}" srcOrd="0" destOrd="0" presId="urn:microsoft.com/office/officeart/2005/8/layout/bProcess4"/>
    <dgm:cxn modelId="{31B44AFF-C149-4C69-83A8-898CC523EE4A}" srcId="{14FEEFBD-D48D-4E3B-939B-24DDAD23ADE8}" destId="{24B300B3-7237-40F6-9127-6C2AC415AF1F}" srcOrd="5" destOrd="0" parTransId="{4ED2E336-5915-4C94-9CF2-45EF7B4A11BE}" sibTransId="{2152FE0E-F747-4CED-939D-975A7CEEABF2}"/>
    <dgm:cxn modelId="{1EB9654E-4BEE-4C63-8095-FB3710752314}" type="presParOf" srcId="{28D3E1AD-CE70-4493-85D8-FEDFCCDF730B}" destId="{AF2F1422-B4BE-403C-B345-13570E0A3007}" srcOrd="0" destOrd="0" presId="urn:microsoft.com/office/officeart/2005/8/layout/bProcess4"/>
    <dgm:cxn modelId="{41F891C7-494A-4980-AB3D-26190AD3BEAF}" type="presParOf" srcId="{AF2F1422-B4BE-403C-B345-13570E0A3007}" destId="{9F4E0FD0-0373-4A3B-B61E-2C11BF4BF825}" srcOrd="0" destOrd="0" presId="urn:microsoft.com/office/officeart/2005/8/layout/bProcess4"/>
    <dgm:cxn modelId="{2F7552C5-1C10-42AF-AC34-EB10A6621FB3}" type="presParOf" srcId="{AF2F1422-B4BE-403C-B345-13570E0A3007}" destId="{3470FBC3-682A-4EA1-88FC-7D71266F9DE1}" srcOrd="1" destOrd="0" presId="urn:microsoft.com/office/officeart/2005/8/layout/bProcess4"/>
    <dgm:cxn modelId="{32835AD4-6D10-46FA-8965-28B98257669D}" type="presParOf" srcId="{28D3E1AD-CE70-4493-85D8-FEDFCCDF730B}" destId="{ED73C9FB-1D31-4BB2-9888-0A3E641E4E9D}" srcOrd="1" destOrd="0" presId="urn:microsoft.com/office/officeart/2005/8/layout/bProcess4"/>
    <dgm:cxn modelId="{6CDF0317-2169-4CA6-BF02-67527C1606AD}" type="presParOf" srcId="{28D3E1AD-CE70-4493-85D8-FEDFCCDF730B}" destId="{692CB281-C084-4453-8E52-F7BC649891A3}" srcOrd="2" destOrd="0" presId="urn:microsoft.com/office/officeart/2005/8/layout/bProcess4"/>
    <dgm:cxn modelId="{AE05D2E6-F28A-402C-AAF6-4680BBC0F63F}" type="presParOf" srcId="{692CB281-C084-4453-8E52-F7BC649891A3}" destId="{B683FE3A-D688-4E4B-B157-0EC302ECD156}" srcOrd="0" destOrd="0" presId="urn:microsoft.com/office/officeart/2005/8/layout/bProcess4"/>
    <dgm:cxn modelId="{F8A4CD81-1E5C-4C2A-B856-94D202162F70}" type="presParOf" srcId="{692CB281-C084-4453-8E52-F7BC649891A3}" destId="{877CF427-8E9D-4B06-824E-97C977368085}" srcOrd="1" destOrd="0" presId="urn:microsoft.com/office/officeart/2005/8/layout/bProcess4"/>
    <dgm:cxn modelId="{C176A968-8D60-4673-A374-904DCDAEE3C3}" type="presParOf" srcId="{28D3E1AD-CE70-4493-85D8-FEDFCCDF730B}" destId="{07425FC9-7164-4FF1-BB07-A922569DC85C}" srcOrd="3" destOrd="0" presId="urn:microsoft.com/office/officeart/2005/8/layout/bProcess4"/>
    <dgm:cxn modelId="{C117BC48-7EDC-49B8-879B-893780D70A49}" type="presParOf" srcId="{28D3E1AD-CE70-4493-85D8-FEDFCCDF730B}" destId="{3A699DCA-6E0D-42D8-A8F2-CB5C81E328E4}" srcOrd="4" destOrd="0" presId="urn:microsoft.com/office/officeart/2005/8/layout/bProcess4"/>
    <dgm:cxn modelId="{61E22CD5-7A18-42E3-8553-26CDD2452203}" type="presParOf" srcId="{3A699DCA-6E0D-42D8-A8F2-CB5C81E328E4}" destId="{7CB19597-C098-45FC-A347-F3A2CCF8F2F7}" srcOrd="0" destOrd="0" presId="urn:microsoft.com/office/officeart/2005/8/layout/bProcess4"/>
    <dgm:cxn modelId="{D1D186CD-B854-44E3-A3C2-255145D78FA3}" type="presParOf" srcId="{3A699DCA-6E0D-42D8-A8F2-CB5C81E328E4}" destId="{833A51DB-35D6-4723-8F7A-E1B77D48F9E0}" srcOrd="1" destOrd="0" presId="urn:microsoft.com/office/officeart/2005/8/layout/bProcess4"/>
    <dgm:cxn modelId="{30E94D58-580E-4BF3-ACCF-9A8835FCBF19}" type="presParOf" srcId="{28D3E1AD-CE70-4493-85D8-FEDFCCDF730B}" destId="{307D267B-A18A-45A2-9C4B-C4ABD9AE550F}" srcOrd="5" destOrd="0" presId="urn:microsoft.com/office/officeart/2005/8/layout/bProcess4"/>
    <dgm:cxn modelId="{84DE71BE-6D64-497C-A6B4-F689575407C7}" type="presParOf" srcId="{28D3E1AD-CE70-4493-85D8-FEDFCCDF730B}" destId="{08421A12-7DE2-4820-B40B-EB8F76FA25F5}" srcOrd="6" destOrd="0" presId="urn:microsoft.com/office/officeart/2005/8/layout/bProcess4"/>
    <dgm:cxn modelId="{D05B1E74-E11A-4A62-9F88-802869B282A3}" type="presParOf" srcId="{08421A12-7DE2-4820-B40B-EB8F76FA25F5}" destId="{56E83853-A468-4946-9114-8D156B66C908}" srcOrd="0" destOrd="0" presId="urn:microsoft.com/office/officeart/2005/8/layout/bProcess4"/>
    <dgm:cxn modelId="{53D20780-5059-49A5-883F-688A23F0EE56}" type="presParOf" srcId="{08421A12-7DE2-4820-B40B-EB8F76FA25F5}" destId="{5D11F7F3-3980-42F4-BBE0-BFAE43A01524}" srcOrd="1" destOrd="0" presId="urn:microsoft.com/office/officeart/2005/8/layout/bProcess4"/>
    <dgm:cxn modelId="{586A81B8-0EF7-49A1-ADF5-6D37BFBACC3A}" type="presParOf" srcId="{28D3E1AD-CE70-4493-85D8-FEDFCCDF730B}" destId="{D5B98994-3584-4BD1-B0F0-11BAB9FCD7D0}" srcOrd="7" destOrd="0" presId="urn:microsoft.com/office/officeart/2005/8/layout/bProcess4"/>
    <dgm:cxn modelId="{08317CA9-79D2-46F6-91E5-D96DC93BE2BE}" type="presParOf" srcId="{28D3E1AD-CE70-4493-85D8-FEDFCCDF730B}" destId="{44A9806E-5EFC-4722-9F5F-1D6CB775ADE3}" srcOrd="8" destOrd="0" presId="urn:microsoft.com/office/officeart/2005/8/layout/bProcess4"/>
    <dgm:cxn modelId="{0958708E-1AEB-4261-9324-FCBF7AD51EB6}" type="presParOf" srcId="{44A9806E-5EFC-4722-9F5F-1D6CB775ADE3}" destId="{3A910171-76CE-4E7B-8D0D-77517744C0D3}" srcOrd="0" destOrd="0" presId="urn:microsoft.com/office/officeart/2005/8/layout/bProcess4"/>
    <dgm:cxn modelId="{33C42EC7-DA61-4956-B624-88ADFD9BE7AF}" type="presParOf" srcId="{44A9806E-5EFC-4722-9F5F-1D6CB775ADE3}" destId="{C053FE8A-A4C0-421D-AB1D-2B8B56E0B3E0}" srcOrd="1" destOrd="0" presId="urn:microsoft.com/office/officeart/2005/8/layout/bProcess4"/>
    <dgm:cxn modelId="{360F82AE-F2A8-426A-B994-B38185C9DC2E}" type="presParOf" srcId="{28D3E1AD-CE70-4493-85D8-FEDFCCDF730B}" destId="{D4289DDF-FD73-4BAC-87AB-9278B2A54508}" srcOrd="9" destOrd="0" presId="urn:microsoft.com/office/officeart/2005/8/layout/bProcess4"/>
    <dgm:cxn modelId="{9B16400D-DD49-4C13-B4E2-533BF51FE6BF}" type="presParOf" srcId="{28D3E1AD-CE70-4493-85D8-FEDFCCDF730B}" destId="{057D170F-3BD9-4D45-8023-3C3470C0FB9F}" srcOrd="10" destOrd="0" presId="urn:microsoft.com/office/officeart/2005/8/layout/bProcess4"/>
    <dgm:cxn modelId="{E1CE569E-30E9-4643-8012-98B6396BF6F6}" type="presParOf" srcId="{057D170F-3BD9-4D45-8023-3C3470C0FB9F}" destId="{D1F744F2-45FA-447F-A1FE-F26AB697D9E1}" srcOrd="0" destOrd="0" presId="urn:microsoft.com/office/officeart/2005/8/layout/bProcess4"/>
    <dgm:cxn modelId="{DDE0A300-FA97-4D35-846B-69216E89E6F6}" type="presParOf" srcId="{057D170F-3BD9-4D45-8023-3C3470C0FB9F}" destId="{6C9A93B7-CE45-487D-84F3-4E3EBA624DBE}" srcOrd="1" destOrd="0" presId="urn:microsoft.com/office/officeart/2005/8/layout/bProcess4"/>
    <dgm:cxn modelId="{E59D4E4A-802D-48BE-9D50-2863894DCB0C}" type="presParOf" srcId="{28D3E1AD-CE70-4493-85D8-FEDFCCDF730B}" destId="{CCD52824-03AB-4FAD-BF6E-8E02DBD84D02}" srcOrd="11" destOrd="0" presId="urn:microsoft.com/office/officeart/2005/8/layout/bProcess4"/>
    <dgm:cxn modelId="{B28F9171-6856-4CEF-B094-E4D2816EAF81}" type="presParOf" srcId="{28D3E1AD-CE70-4493-85D8-FEDFCCDF730B}" destId="{8D3368F2-DE48-417B-88F0-1F9F2E5FDE76}" srcOrd="12" destOrd="0" presId="urn:microsoft.com/office/officeart/2005/8/layout/bProcess4"/>
    <dgm:cxn modelId="{E8419630-145D-4817-BE01-84683242025A}" type="presParOf" srcId="{8D3368F2-DE48-417B-88F0-1F9F2E5FDE76}" destId="{0E9599A1-771C-4246-8003-047D5B55C74A}" srcOrd="0" destOrd="0" presId="urn:microsoft.com/office/officeart/2005/8/layout/bProcess4"/>
    <dgm:cxn modelId="{6CB7CF70-EE80-4FF8-9611-873362E019E6}" type="presParOf" srcId="{8D3368F2-DE48-417B-88F0-1F9F2E5FDE76}" destId="{938197F2-9D14-45DE-8B5B-6A14C420F084}" srcOrd="1" destOrd="0" presId="urn:microsoft.com/office/officeart/2005/8/layout/bProcess4"/>
    <dgm:cxn modelId="{B5CAA208-D484-427C-88D7-7B76BC78756F}" type="presParOf" srcId="{28D3E1AD-CE70-4493-85D8-FEDFCCDF730B}" destId="{D65877F5-43D2-46B8-80FA-387C75026BE2}" srcOrd="13" destOrd="0" presId="urn:microsoft.com/office/officeart/2005/8/layout/bProcess4"/>
    <dgm:cxn modelId="{BF61F8B7-E855-4651-A57A-A318BED549D4}" type="presParOf" srcId="{28D3E1AD-CE70-4493-85D8-FEDFCCDF730B}" destId="{8FB71331-FEDE-4E9C-A561-8D860F7C672E}" srcOrd="14" destOrd="0" presId="urn:microsoft.com/office/officeart/2005/8/layout/bProcess4"/>
    <dgm:cxn modelId="{98C0B013-D000-4F62-92C0-CC7397026F71}" type="presParOf" srcId="{8FB71331-FEDE-4E9C-A561-8D860F7C672E}" destId="{307C6DDF-6FA4-4809-8CD8-7B1D14100C6F}" srcOrd="0" destOrd="0" presId="urn:microsoft.com/office/officeart/2005/8/layout/bProcess4"/>
    <dgm:cxn modelId="{1A032E72-F62F-4B2A-A9D6-3C15041F5C64}" type="presParOf" srcId="{8FB71331-FEDE-4E9C-A561-8D860F7C672E}" destId="{AD813E8F-A208-48C3-9A95-ABBDB41167BF}" srcOrd="1" destOrd="0" presId="urn:microsoft.com/office/officeart/2005/8/layout/bProcess4"/>
    <dgm:cxn modelId="{79DD265E-3B01-4BBD-8F0A-5A8702A86557}" type="presParOf" srcId="{28D3E1AD-CE70-4493-85D8-FEDFCCDF730B}" destId="{C2FB6269-5FEC-4223-AD8B-A44FC4161995}" srcOrd="15" destOrd="0" presId="urn:microsoft.com/office/officeart/2005/8/layout/bProcess4"/>
    <dgm:cxn modelId="{3788908E-9BA8-4A12-8E36-AC781B42587E}" type="presParOf" srcId="{28D3E1AD-CE70-4493-85D8-FEDFCCDF730B}" destId="{ABE61F8F-017C-4E0F-8393-EAD4523EE618}" srcOrd="16" destOrd="0" presId="urn:microsoft.com/office/officeart/2005/8/layout/bProcess4"/>
    <dgm:cxn modelId="{3D7CC9B3-6BA8-4D69-BE7A-9317EE1DBA25}" type="presParOf" srcId="{ABE61F8F-017C-4E0F-8393-EAD4523EE618}" destId="{8DD090A0-854E-4178-A32C-444BB8E5818E}" srcOrd="0" destOrd="0" presId="urn:microsoft.com/office/officeart/2005/8/layout/bProcess4"/>
    <dgm:cxn modelId="{E2C30633-EB14-4F35-9CCB-E9614728AF3C}" type="presParOf" srcId="{ABE61F8F-017C-4E0F-8393-EAD4523EE618}" destId="{B228112F-0B11-4020-B863-7E9B346A46C0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1CB584-CE5C-4B86-B6FA-E4B55DF2CC0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0C80166-79A5-4E23-92F6-956F027E8E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SPSS</a:t>
          </a:r>
          <a:endParaRPr lang="en-US" b="1" dirty="0"/>
        </a:p>
      </dgm:t>
    </dgm:pt>
    <dgm:pt modelId="{23264F5F-9FCF-4E79-8ADF-8BF16E7197DA}" type="parTrans" cxnId="{8688CD49-23F5-431A-8B79-C8F8D4C466FC}">
      <dgm:prSet/>
      <dgm:spPr/>
      <dgm:t>
        <a:bodyPr/>
        <a:lstStyle/>
        <a:p>
          <a:endParaRPr lang="en-US"/>
        </a:p>
      </dgm:t>
    </dgm:pt>
    <dgm:pt modelId="{6762BB80-C676-439E-B50D-1F45CACB34CE}" type="sibTrans" cxnId="{8688CD49-23F5-431A-8B79-C8F8D4C466FC}">
      <dgm:prSet/>
      <dgm:spPr/>
      <dgm:t>
        <a:bodyPr/>
        <a:lstStyle/>
        <a:p>
          <a:endParaRPr lang="en-US"/>
        </a:p>
      </dgm:t>
    </dgm:pt>
    <dgm:pt modelId="{4D4873B4-D230-4E6A-8791-5FFDCF001B5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Independent T-test</a:t>
          </a:r>
          <a:endParaRPr lang="en-US" b="1" dirty="0"/>
        </a:p>
      </dgm:t>
    </dgm:pt>
    <dgm:pt modelId="{51949CD4-055B-4FC6-893B-4EBF238D93EF}" type="parTrans" cxnId="{4F1A62CB-FB80-408D-9FEF-77276AE9DF9E}">
      <dgm:prSet/>
      <dgm:spPr/>
      <dgm:t>
        <a:bodyPr/>
        <a:lstStyle/>
        <a:p>
          <a:endParaRPr lang="en-US"/>
        </a:p>
      </dgm:t>
    </dgm:pt>
    <dgm:pt modelId="{A208B164-AA49-49FA-8BEB-C5B9DA8781C2}" type="sibTrans" cxnId="{4F1A62CB-FB80-408D-9FEF-77276AE9DF9E}">
      <dgm:prSet/>
      <dgm:spPr/>
      <dgm:t>
        <a:bodyPr/>
        <a:lstStyle/>
        <a:p>
          <a:endParaRPr lang="en-US"/>
        </a:p>
      </dgm:t>
    </dgm:pt>
    <dgm:pt modelId="{1F174C2D-6307-49D0-BD51-879DD4C93959}" type="pres">
      <dgm:prSet presAssocID="{B71CB584-CE5C-4B86-B6FA-E4B55DF2CC0E}" presName="root" presStyleCnt="0">
        <dgm:presLayoutVars>
          <dgm:dir/>
          <dgm:resizeHandles val="exact"/>
        </dgm:presLayoutVars>
      </dgm:prSet>
      <dgm:spPr/>
    </dgm:pt>
    <dgm:pt modelId="{D4C2DDFC-EE99-4AD1-9900-E82237960621}" type="pres">
      <dgm:prSet presAssocID="{F0C80166-79A5-4E23-92F6-956F027E8EE8}" presName="compNode" presStyleCnt="0"/>
      <dgm:spPr/>
    </dgm:pt>
    <dgm:pt modelId="{D6FC190A-3985-4872-858D-7DAF98928E1E}" type="pres">
      <dgm:prSet presAssocID="{F0C80166-79A5-4E23-92F6-956F027E8EE8}" presName="iconBgRect" presStyleLbl="bgShp" presStyleIdx="0" presStyleCnt="2"/>
      <dgm:spPr/>
    </dgm:pt>
    <dgm:pt modelId="{29104661-179D-4FC2-AE57-DE084116DA46}" type="pres">
      <dgm:prSet presAssocID="{F0C80166-79A5-4E23-92F6-956F027E8EE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F8C2395-8E1A-4DCC-942D-54B4FC2D67F9}" type="pres">
      <dgm:prSet presAssocID="{F0C80166-79A5-4E23-92F6-956F027E8EE8}" presName="spaceRect" presStyleCnt="0"/>
      <dgm:spPr/>
    </dgm:pt>
    <dgm:pt modelId="{4CF74CA8-6593-4EED-9584-E69846578742}" type="pres">
      <dgm:prSet presAssocID="{F0C80166-79A5-4E23-92F6-956F027E8EE8}" presName="textRect" presStyleLbl="revTx" presStyleIdx="0" presStyleCnt="2">
        <dgm:presLayoutVars>
          <dgm:chMax val="1"/>
          <dgm:chPref val="1"/>
        </dgm:presLayoutVars>
      </dgm:prSet>
      <dgm:spPr/>
    </dgm:pt>
    <dgm:pt modelId="{4D60CEC4-5609-4FA3-A8D4-C462D452333F}" type="pres">
      <dgm:prSet presAssocID="{6762BB80-C676-439E-B50D-1F45CACB34CE}" presName="sibTrans" presStyleCnt="0"/>
      <dgm:spPr/>
    </dgm:pt>
    <dgm:pt modelId="{73420DCF-FF5B-49AF-91C8-50AF3E42F474}" type="pres">
      <dgm:prSet presAssocID="{4D4873B4-D230-4E6A-8791-5FFDCF001B5D}" presName="compNode" presStyleCnt="0"/>
      <dgm:spPr/>
    </dgm:pt>
    <dgm:pt modelId="{FB9CEE60-1805-4F28-A5F3-EF10F267FD72}" type="pres">
      <dgm:prSet presAssocID="{4D4873B4-D230-4E6A-8791-5FFDCF001B5D}" presName="iconBgRect" presStyleLbl="bgShp" presStyleIdx="1" presStyleCnt="2"/>
      <dgm:spPr/>
    </dgm:pt>
    <dgm:pt modelId="{99BF113E-106E-46E0-89DF-8D7ED21B9C3E}" type="pres">
      <dgm:prSet presAssocID="{4D4873B4-D230-4E6A-8791-5FFDCF001B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C9656B-3FFF-44B5-8DD3-405AF92A5199}" type="pres">
      <dgm:prSet presAssocID="{4D4873B4-D230-4E6A-8791-5FFDCF001B5D}" presName="spaceRect" presStyleCnt="0"/>
      <dgm:spPr/>
    </dgm:pt>
    <dgm:pt modelId="{E2EC827A-69A6-4993-B880-BDDC7985DBFE}" type="pres">
      <dgm:prSet presAssocID="{4D4873B4-D230-4E6A-8791-5FFDCF001B5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289E143-B593-469E-8616-D470B9EC547C}" type="presOf" srcId="{F0C80166-79A5-4E23-92F6-956F027E8EE8}" destId="{4CF74CA8-6593-4EED-9584-E69846578742}" srcOrd="0" destOrd="0" presId="urn:microsoft.com/office/officeart/2018/5/layout/IconCircleLabelList"/>
    <dgm:cxn modelId="{8688CD49-23F5-431A-8B79-C8F8D4C466FC}" srcId="{B71CB584-CE5C-4B86-B6FA-E4B55DF2CC0E}" destId="{F0C80166-79A5-4E23-92F6-956F027E8EE8}" srcOrd="0" destOrd="0" parTransId="{23264F5F-9FCF-4E79-8ADF-8BF16E7197DA}" sibTransId="{6762BB80-C676-439E-B50D-1F45CACB34CE}"/>
    <dgm:cxn modelId="{804B596F-7AFB-42C8-9FD4-D68CD0022D15}" type="presOf" srcId="{B71CB584-CE5C-4B86-B6FA-E4B55DF2CC0E}" destId="{1F174C2D-6307-49D0-BD51-879DD4C93959}" srcOrd="0" destOrd="0" presId="urn:microsoft.com/office/officeart/2018/5/layout/IconCircleLabelList"/>
    <dgm:cxn modelId="{9593FB7D-8836-45D5-8BC1-28356907A3A9}" type="presOf" srcId="{4D4873B4-D230-4E6A-8791-5FFDCF001B5D}" destId="{E2EC827A-69A6-4993-B880-BDDC7985DBFE}" srcOrd="0" destOrd="0" presId="urn:microsoft.com/office/officeart/2018/5/layout/IconCircleLabelList"/>
    <dgm:cxn modelId="{4F1A62CB-FB80-408D-9FEF-77276AE9DF9E}" srcId="{B71CB584-CE5C-4B86-B6FA-E4B55DF2CC0E}" destId="{4D4873B4-D230-4E6A-8791-5FFDCF001B5D}" srcOrd="1" destOrd="0" parTransId="{51949CD4-055B-4FC6-893B-4EBF238D93EF}" sibTransId="{A208B164-AA49-49FA-8BEB-C5B9DA8781C2}"/>
    <dgm:cxn modelId="{78A12799-FFEA-45D0-9BD3-66BB9B1D1698}" type="presParOf" srcId="{1F174C2D-6307-49D0-BD51-879DD4C93959}" destId="{D4C2DDFC-EE99-4AD1-9900-E82237960621}" srcOrd="0" destOrd="0" presId="urn:microsoft.com/office/officeart/2018/5/layout/IconCircleLabelList"/>
    <dgm:cxn modelId="{1ED154BD-F23E-41A5-AA6F-E31F08572C94}" type="presParOf" srcId="{D4C2DDFC-EE99-4AD1-9900-E82237960621}" destId="{D6FC190A-3985-4872-858D-7DAF98928E1E}" srcOrd="0" destOrd="0" presId="urn:microsoft.com/office/officeart/2018/5/layout/IconCircleLabelList"/>
    <dgm:cxn modelId="{05D16EB2-C30F-42F1-8FA4-0037F0CAE261}" type="presParOf" srcId="{D4C2DDFC-EE99-4AD1-9900-E82237960621}" destId="{29104661-179D-4FC2-AE57-DE084116DA46}" srcOrd="1" destOrd="0" presId="urn:microsoft.com/office/officeart/2018/5/layout/IconCircleLabelList"/>
    <dgm:cxn modelId="{8B211A4B-B4BD-4895-BB7B-0E2F603ED0EE}" type="presParOf" srcId="{D4C2DDFC-EE99-4AD1-9900-E82237960621}" destId="{AF8C2395-8E1A-4DCC-942D-54B4FC2D67F9}" srcOrd="2" destOrd="0" presId="urn:microsoft.com/office/officeart/2018/5/layout/IconCircleLabelList"/>
    <dgm:cxn modelId="{A12B8EFB-25F6-4F75-A8AB-2AF63D92DB9A}" type="presParOf" srcId="{D4C2DDFC-EE99-4AD1-9900-E82237960621}" destId="{4CF74CA8-6593-4EED-9584-E69846578742}" srcOrd="3" destOrd="0" presId="urn:microsoft.com/office/officeart/2018/5/layout/IconCircleLabelList"/>
    <dgm:cxn modelId="{EB2E0CBB-6934-44C2-ACBB-97548B95EF3C}" type="presParOf" srcId="{1F174C2D-6307-49D0-BD51-879DD4C93959}" destId="{4D60CEC4-5609-4FA3-A8D4-C462D452333F}" srcOrd="1" destOrd="0" presId="urn:microsoft.com/office/officeart/2018/5/layout/IconCircleLabelList"/>
    <dgm:cxn modelId="{E3AB2C23-68D4-482F-833C-6FFEB088F460}" type="presParOf" srcId="{1F174C2D-6307-49D0-BD51-879DD4C93959}" destId="{73420DCF-FF5B-49AF-91C8-50AF3E42F474}" srcOrd="2" destOrd="0" presId="urn:microsoft.com/office/officeart/2018/5/layout/IconCircleLabelList"/>
    <dgm:cxn modelId="{EC13A22E-3134-443C-821B-789CF1A2A318}" type="presParOf" srcId="{73420DCF-FF5B-49AF-91C8-50AF3E42F474}" destId="{FB9CEE60-1805-4F28-A5F3-EF10F267FD72}" srcOrd="0" destOrd="0" presId="urn:microsoft.com/office/officeart/2018/5/layout/IconCircleLabelList"/>
    <dgm:cxn modelId="{BB3A517F-BA21-4C4A-AC74-D84D51810260}" type="presParOf" srcId="{73420DCF-FF5B-49AF-91C8-50AF3E42F474}" destId="{99BF113E-106E-46E0-89DF-8D7ED21B9C3E}" srcOrd="1" destOrd="0" presId="urn:microsoft.com/office/officeart/2018/5/layout/IconCircleLabelList"/>
    <dgm:cxn modelId="{92684C59-8A28-437C-A243-BAE340BF3FB8}" type="presParOf" srcId="{73420DCF-FF5B-49AF-91C8-50AF3E42F474}" destId="{F1C9656B-3FFF-44B5-8DD3-405AF92A5199}" srcOrd="2" destOrd="0" presId="urn:microsoft.com/office/officeart/2018/5/layout/IconCircleLabelList"/>
    <dgm:cxn modelId="{CA1CE722-6AA6-461E-B3A7-E0E76C852EB5}" type="presParOf" srcId="{73420DCF-FF5B-49AF-91C8-50AF3E42F474}" destId="{E2EC827A-69A6-4993-B880-BDDC7985DBF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DB04C2-C5E5-49AD-BE46-6835D4CC7D4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A416E8-7E1E-47F9-AC90-A88A5DB47B3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b="1" i="0" dirty="0"/>
            <a:t>Informed consent</a:t>
          </a:r>
          <a:endParaRPr lang="en-US" sz="2400" b="1" dirty="0"/>
        </a:p>
      </dgm:t>
    </dgm:pt>
    <dgm:pt modelId="{9832CABE-94D0-4384-AE5B-273DFBE3D4D0}" type="parTrans" cxnId="{D0A63DBE-D5FB-463F-846B-A6E495A2FB5A}">
      <dgm:prSet/>
      <dgm:spPr/>
      <dgm:t>
        <a:bodyPr/>
        <a:lstStyle/>
        <a:p>
          <a:endParaRPr lang="en-US"/>
        </a:p>
      </dgm:t>
    </dgm:pt>
    <dgm:pt modelId="{6589559E-5AEA-4D7E-90FE-45E5AADA396D}" type="sibTrans" cxnId="{D0A63DBE-D5FB-463F-846B-A6E495A2FB5A}">
      <dgm:prSet/>
      <dgm:spPr/>
      <dgm:t>
        <a:bodyPr/>
        <a:lstStyle/>
        <a:p>
          <a:endParaRPr lang="en-US"/>
        </a:p>
      </dgm:t>
    </dgm:pt>
    <dgm:pt modelId="{1C5A59D1-38E8-4D4A-AF09-78A27059EEF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b="1" i="0" dirty="0"/>
            <a:t>PAR-Q</a:t>
          </a:r>
          <a:r>
            <a:rPr lang="en-GB" sz="1700" b="0" i="0" dirty="0"/>
            <a:t> </a:t>
          </a:r>
          <a:endParaRPr lang="en-US" sz="1700" dirty="0"/>
        </a:p>
      </dgm:t>
    </dgm:pt>
    <dgm:pt modelId="{E2B933A9-93E6-47E7-9989-1AD7B82488D3}" type="parTrans" cxnId="{543E14B1-41BF-418D-B502-AD65A4492C57}">
      <dgm:prSet/>
      <dgm:spPr/>
      <dgm:t>
        <a:bodyPr/>
        <a:lstStyle/>
        <a:p>
          <a:endParaRPr lang="en-US"/>
        </a:p>
      </dgm:t>
    </dgm:pt>
    <dgm:pt modelId="{AB396CEA-8E7A-4448-8280-59B770653933}" type="sibTrans" cxnId="{543E14B1-41BF-418D-B502-AD65A4492C57}">
      <dgm:prSet/>
      <dgm:spPr/>
      <dgm:t>
        <a:bodyPr/>
        <a:lstStyle/>
        <a:p>
          <a:endParaRPr lang="en-US"/>
        </a:p>
      </dgm:t>
    </dgm:pt>
    <dgm:pt modelId="{723C1092-3C76-410D-B2E4-BEA9B8E5562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b="1" i="0" dirty="0"/>
            <a:t>Participant confidentiality </a:t>
          </a:r>
          <a:endParaRPr lang="en-US" sz="2400" b="1" dirty="0"/>
        </a:p>
      </dgm:t>
    </dgm:pt>
    <dgm:pt modelId="{8394EB45-370A-4CBA-85D3-461FCF11BB79}" type="parTrans" cxnId="{176EFDC0-D349-4374-8B80-E2B62EFA4DC4}">
      <dgm:prSet/>
      <dgm:spPr/>
      <dgm:t>
        <a:bodyPr/>
        <a:lstStyle/>
        <a:p>
          <a:endParaRPr lang="en-US"/>
        </a:p>
      </dgm:t>
    </dgm:pt>
    <dgm:pt modelId="{5FBD5465-F20C-4C51-9540-2F38FBEDC6DE}" type="sibTrans" cxnId="{176EFDC0-D349-4374-8B80-E2B62EFA4DC4}">
      <dgm:prSet/>
      <dgm:spPr/>
      <dgm:t>
        <a:bodyPr/>
        <a:lstStyle/>
        <a:p>
          <a:endParaRPr lang="en-US"/>
        </a:p>
      </dgm:t>
    </dgm:pt>
    <dgm:pt modelId="{C4362F88-A726-4DBD-BF67-4838520B298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b="1" i="0" dirty="0"/>
            <a:t>Questioning styles </a:t>
          </a:r>
          <a:endParaRPr lang="en-US" sz="2400" b="1" dirty="0"/>
        </a:p>
      </dgm:t>
    </dgm:pt>
    <dgm:pt modelId="{8F7A69E5-C554-4A3F-985D-05EE8673DCAC}" type="parTrans" cxnId="{513DE16E-A641-4509-AAFB-5E34E6CAA8B5}">
      <dgm:prSet/>
      <dgm:spPr/>
      <dgm:t>
        <a:bodyPr/>
        <a:lstStyle/>
        <a:p>
          <a:endParaRPr lang="en-US"/>
        </a:p>
      </dgm:t>
    </dgm:pt>
    <dgm:pt modelId="{F209294C-F868-4D54-AD42-5B8AE9D0BADF}" type="sibTrans" cxnId="{513DE16E-A641-4509-AAFB-5E34E6CAA8B5}">
      <dgm:prSet/>
      <dgm:spPr/>
      <dgm:t>
        <a:bodyPr/>
        <a:lstStyle/>
        <a:p>
          <a:endParaRPr lang="en-US"/>
        </a:p>
      </dgm:t>
    </dgm:pt>
    <dgm:pt modelId="{64F7AAF5-337F-4498-B0EF-33975748115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b="1" i="0" dirty="0"/>
            <a:t>Feedback</a:t>
          </a:r>
          <a:endParaRPr lang="en-US" sz="2400" b="1" dirty="0"/>
        </a:p>
      </dgm:t>
    </dgm:pt>
    <dgm:pt modelId="{A4B40803-5975-4D9C-9688-0A54BB40F701}" type="parTrans" cxnId="{E51B32CA-4F7C-4FC5-BA75-F6337BC7943F}">
      <dgm:prSet/>
      <dgm:spPr/>
      <dgm:t>
        <a:bodyPr/>
        <a:lstStyle/>
        <a:p>
          <a:endParaRPr lang="en-US"/>
        </a:p>
      </dgm:t>
    </dgm:pt>
    <dgm:pt modelId="{A9053931-F492-4805-949D-E409ECBCEC80}" type="sibTrans" cxnId="{E51B32CA-4F7C-4FC5-BA75-F6337BC7943F}">
      <dgm:prSet/>
      <dgm:spPr/>
      <dgm:t>
        <a:bodyPr/>
        <a:lstStyle/>
        <a:p>
          <a:endParaRPr lang="en-US"/>
        </a:p>
      </dgm:t>
    </dgm:pt>
    <dgm:pt modelId="{C9EDB070-A51D-4FB7-92A4-1D167365E038}" type="pres">
      <dgm:prSet presAssocID="{1ADB04C2-C5E5-49AD-BE46-6835D4CC7D41}" presName="root" presStyleCnt="0">
        <dgm:presLayoutVars>
          <dgm:dir/>
          <dgm:resizeHandles val="exact"/>
        </dgm:presLayoutVars>
      </dgm:prSet>
      <dgm:spPr/>
    </dgm:pt>
    <dgm:pt modelId="{900A070F-2F32-4E3A-8002-F808E8F67AA8}" type="pres">
      <dgm:prSet presAssocID="{3FA416E8-7E1E-47F9-AC90-A88A5DB47B3E}" presName="compNode" presStyleCnt="0"/>
      <dgm:spPr/>
    </dgm:pt>
    <dgm:pt modelId="{5BF22F74-2D86-4389-90C0-FF9CF2AD5011}" type="pres">
      <dgm:prSet presAssocID="{3FA416E8-7E1E-47F9-AC90-A88A5DB47B3E}" presName="iconBgRect" presStyleLbl="bgShp" presStyleIdx="0" presStyleCnt="5"/>
      <dgm:spPr/>
    </dgm:pt>
    <dgm:pt modelId="{F0C3DB8B-B1C4-4A6D-B269-4529BBB6C6A2}" type="pres">
      <dgm:prSet presAssocID="{3FA416E8-7E1E-47F9-AC90-A88A5DB47B3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40ECA110-50CF-42E2-AF1C-195FC4BBB3DD}" type="pres">
      <dgm:prSet presAssocID="{3FA416E8-7E1E-47F9-AC90-A88A5DB47B3E}" presName="spaceRect" presStyleCnt="0"/>
      <dgm:spPr/>
    </dgm:pt>
    <dgm:pt modelId="{A9B506A7-9A27-4C30-818E-A5206080C57D}" type="pres">
      <dgm:prSet presAssocID="{3FA416E8-7E1E-47F9-AC90-A88A5DB47B3E}" presName="textRect" presStyleLbl="revTx" presStyleIdx="0" presStyleCnt="5">
        <dgm:presLayoutVars>
          <dgm:chMax val="1"/>
          <dgm:chPref val="1"/>
        </dgm:presLayoutVars>
      </dgm:prSet>
      <dgm:spPr/>
    </dgm:pt>
    <dgm:pt modelId="{DA17E6C2-6FF4-4576-BDC9-21E471A14C3A}" type="pres">
      <dgm:prSet presAssocID="{6589559E-5AEA-4D7E-90FE-45E5AADA396D}" presName="sibTrans" presStyleCnt="0"/>
      <dgm:spPr/>
    </dgm:pt>
    <dgm:pt modelId="{9DB5D0B1-DDC8-4AFD-9822-4A5C7981747C}" type="pres">
      <dgm:prSet presAssocID="{1C5A59D1-38E8-4D4A-AF09-78A27059EEF5}" presName="compNode" presStyleCnt="0"/>
      <dgm:spPr/>
    </dgm:pt>
    <dgm:pt modelId="{C4845343-D22E-4F92-96A8-DB5B7633B1B7}" type="pres">
      <dgm:prSet presAssocID="{1C5A59D1-38E8-4D4A-AF09-78A27059EEF5}" presName="iconBgRect" presStyleLbl="bgShp" presStyleIdx="1" presStyleCnt="5"/>
      <dgm:spPr/>
    </dgm:pt>
    <dgm:pt modelId="{3B99131A-DACB-4466-9D47-70351FD6611B}" type="pres">
      <dgm:prSet presAssocID="{1C5A59D1-38E8-4D4A-AF09-78A27059EEF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DC73906-5E08-4720-9F9D-18FC3ED87626}" type="pres">
      <dgm:prSet presAssocID="{1C5A59D1-38E8-4D4A-AF09-78A27059EEF5}" presName="spaceRect" presStyleCnt="0"/>
      <dgm:spPr/>
    </dgm:pt>
    <dgm:pt modelId="{5C3D2F1F-01C1-4D8C-8F6C-BA2E387F954B}" type="pres">
      <dgm:prSet presAssocID="{1C5A59D1-38E8-4D4A-AF09-78A27059EEF5}" presName="textRect" presStyleLbl="revTx" presStyleIdx="1" presStyleCnt="5">
        <dgm:presLayoutVars>
          <dgm:chMax val="1"/>
          <dgm:chPref val="1"/>
        </dgm:presLayoutVars>
      </dgm:prSet>
      <dgm:spPr/>
    </dgm:pt>
    <dgm:pt modelId="{76224991-9453-4019-8092-CB66817EC53F}" type="pres">
      <dgm:prSet presAssocID="{AB396CEA-8E7A-4448-8280-59B770653933}" presName="sibTrans" presStyleCnt="0"/>
      <dgm:spPr/>
    </dgm:pt>
    <dgm:pt modelId="{4F4B3A3F-4674-4F71-A1A5-7EDC3EEE6028}" type="pres">
      <dgm:prSet presAssocID="{723C1092-3C76-410D-B2E4-BEA9B8E5562F}" presName="compNode" presStyleCnt="0"/>
      <dgm:spPr/>
    </dgm:pt>
    <dgm:pt modelId="{6FF9F834-7D4C-400A-A559-869C5422BF85}" type="pres">
      <dgm:prSet presAssocID="{723C1092-3C76-410D-B2E4-BEA9B8E5562F}" presName="iconBgRect" presStyleLbl="bgShp" presStyleIdx="2" presStyleCnt="5"/>
      <dgm:spPr/>
    </dgm:pt>
    <dgm:pt modelId="{BB978E41-ABD1-452E-8595-CE74099028DB}" type="pres">
      <dgm:prSet presAssocID="{723C1092-3C76-410D-B2E4-BEA9B8E5562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F114424-AFBF-448D-8612-432347C8CE42}" type="pres">
      <dgm:prSet presAssocID="{723C1092-3C76-410D-B2E4-BEA9B8E5562F}" presName="spaceRect" presStyleCnt="0"/>
      <dgm:spPr/>
    </dgm:pt>
    <dgm:pt modelId="{55BDB82D-F5A4-494D-9619-C7DB056A6031}" type="pres">
      <dgm:prSet presAssocID="{723C1092-3C76-410D-B2E4-BEA9B8E5562F}" presName="textRect" presStyleLbl="revTx" presStyleIdx="2" presStyleCnt="5" custScaleX="166095">
        <dgm:presLayoutVars>
          <dgm:chMax val="1"/>
          <dgm:chPref val="1"/>
        </dgm:presLayoutVars>
      </dgm:prSet>
      <dgm:spPr/>
    </dgm:pt>
    <dgm:pt modelId="{0B6AFF0F-9E4E-44E1-B407-1BD556B86092}" type="pres">
      <dgm:prSet presAssocID="{5FBD5465-F20C-4C51-9540-2F38FBEDC6DE}" presName="sibTrans" presStyleCnt="0"/>
      <dgm:spPr/>
    </dgm:pt>
    <dgm:pt modelId="{454B2858-5686-4619-B907-25D8D5E262AF}" type="pres">
      <dgm:prSet presAssocID="{C4362F88-A726-4DBD-BF67-4838520B298C}" presName="compNode" presStyleCnt="0"/>
      <dgm:spPr/>
    </dgm:pt>
    <dgm:pt modelId="{2C29B5BF-29FE-42D7-8F52-7755626B7A44}" type="pres">
      <dgm:prSet presAssocID="{C4362F88-A726-4DBD-BF67-4838520B298C}" presName="iconBgRect" presStyleLbl="bgShp" presStyleIdx="3" presStyleCnt="5"/>
      <dgm:spPr/>
    </dgm:pt>
    <dgm:pt modelId="{35FDCE8A-30A6-427C-B693-F857B4BD7F9A}" type="pres">
      <dgm:prSet presAssocID="{C4362F88-A726-4DBD-BF67-4838520B298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9F46BE31-329B-490B-9B46-E1D04776BEDF}" type="pres">
      <dgm:prSet presAssocID="{C4362F88-A726-4DBD-BF67-4838520B298C}" presName="spaceRect" presStyleCnt="0"/>
      <dgm:spPr/>
    </dgm:pt>
    <dgm:pt modelId="{0A14895E-9119-4187-B106-460BF9815AF3}" type="pres">
      <dgm:prSet presAssocID="{C4362F88-A726-4DBD-BF67-4838520B298C}" presName="textRect" presStyleLbl="revTx" presStyleIdx="3" presStyleCnt="5" custScaleX="116196">
        <dgm:presLayoutVars>
          <dgm:chMax val="1"/>
          <dgm:chPref val="1"/>
        </dgm:presLayoutVars>
      </dgm:prSet>
      <dgm:spPr/>
    </dgm:pt>
    <dgm:pt modelId="{BE24B7ED-24ED-4BB1-8AC7-4C42F4D8808F}" type="pres">
      <dgm:prSet presAssocID="{F209294C-F868-4D54-AD42-5B8AE9D0BADF}" presName="sibTrans" presStyleCnt="0"/>
      <dgm:spPr/>
    </dgm:pt>
    <dgm:pt modelId="{C7ED9E1F-CD0A-4281-B3F2-A27B1439FCD6}" type="pres">
      <dgm:prSet presAssocID="{64F7AAF5-337F-4498-B0EF-339757481159}" presName="compNode" presStyleCnt="0"/>
      <dgm:spPr/>
    </dgm:pt>
    <dgm:pt modelId="{D8BEC36B-30A6-4B59-813D-34547C3F0516}" type="pres">
      <dgm:prSet presAssocID="{64F7AAF5-337F-4498-B0EF-339757481159}" presName="iconBgRect" presStyleLbl="bgShp" presStyleIdx="4" presStyleCnt="5"/>
      <dgm:spPr/>
    </dgm:pt>
    <dgm:pt modelId="{C4B8D0F7-6AAA-40A1-AE6C-8D6858B4BCF3}" type="pres">
      <dgm:prSet presAssocID="{64F7AAF5-337F-4498-B0EF-33975748115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43D93EC-EEE3-4D3C-B2EC-DC01C5B7932A}" type="pres">
      <dgm:prSet presAssocID="{64F7AAF5-337F-4498-B0EF-339757481159}" presName="spaceRect" presStyleCnt="0"/>
      <dgm:spPr/>
    </dgm:pt>
    <dgm:pt modelId="{96C29697-FB4F-4FE3-84F8-ABA0B7DA0046}" type="pres">
      <dgm:prSet presAssocID="{64F7AAF5-337F-4498-B0EF-33975748115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707CC0A-131C-44BE-862C-CE79B86F0040}" type="presOf" srcId="{64F7AAF5-337F-4498-B0EF-339757481159}" destId="{96C29697-FB4F-4FE3-84F8-ABA0B7DA0046}" srcOrd="0" destOrd="0" presId="urn:microsoft.com/office/officeart/2018/5/layout/IconCircleLabelList"/>
    <dgm:cxn modelId="{02FDF521-248F-437C-902C-7FC0E8949B38}" type="presOf" srcId="{1C5A59D1-38E8-4D4A-AF09-78A27059EEF5}" destId="{5C3D2F1F-01C1-4D8C-8F6C-BA2E387F954B}" srcOrd="0" destOrd="0" presId="urn:microsoft.com/office/officeart/2018/5/layout/IconCircleLabelList"/>
    <dgm:cxn modelId="{4B91D45D-2C14-4AF4-A887-003AF292F753}" type="presOf" srcId="{1ADB04C2-C5E5-49AD-BE46-6835D4CC7D41}" destId="{C9EDB070-A51D-4FB7-92A4-1D167365E038}" srcOrd="0" destOrd="0" presId="urn:microsoft.com/office/officeart/2018/5/layout/IconCircleLabelList"/>
    <dgm:cxn modelId="{513DE16E-A641-4509-AAFB-5E34E6CAA8B5}" srcId="{1ADB04C2-C5E5-49AD-BE46-6835D4CC7D41}" destId="{C4362F88-A726-4DBD-BF67-4838520B298C}" srcOrd="3" destOrd="0" parTransId="{8F7A69E5-C554-4A3F-985D-05EE8673DCAC}" sibTransId="{F209294C-F868-4D54-AD42-5B8AE9D0BADF}"/>
    <dgm:cxn modelId="{A6CBF996-BD24-4441-BCFA-CD05A7BF98C2}" type="presOf" srcId="{3FA416E8-7E1E-47F9-AC90-A88A5DB47B3E}" destId="{A9B506A7-9A27-4C30-818E-A5206080C57D}" srcOrd="0" destOrd="0" presId="urn:microsoft.com/office/officeart/2018/5/layout/IconCircleLabelList"/>
    <dgm:cxn modelId="{C9CFEDB0-7158-492E-84E6-F10CC3E9303C}" type="presOf" srcId="{C4362F88-A726-4DBD-BF67-4838520B298C}" destId="{0A14895E-9119-4187-B106-460BF9815AF3}" srcOrd="0" destOrd="0" presId="urn:microsoft.com/office/officeart/2018/5/layout/IconCircleLabelList"/>
    <dgm:cxn modelId="{543E14B1-41BF-418D-B502-AD65A4492C57}" srcId="{1ADB04C2-C5E5-49AD-BE46-6835D4CC7D41}" destId="{1C5A59D1-38E8-4D4A-AF09-78A27059EEF5}" srcOrd="1" destOrd="0" parTransId="{E2B933A9-93E6-47E7-9989-1AD7B82488D3}" sibTransId="{AB396CEA-8E7A-4448-8280-59B770653933}"/>
    <dgm:cxn modelId="{D0A63DBE-D5FB-463F-846B-A6E495A2FB5A}" srcId="{1ADB04C2-C5E5-49AD-BE46-6835D4CC7D41}" destId="{3FA416E8-7E1E-47F9-AC90-A88A5DB47B3E}" srcOrd="0" destOrd="0" parTransId="{9832CABE-94D0-4384-AE5B-273DFBE3D4D0}" sibTransId="{6589559E-5AEA-4D7E-90FE-45E5AADA396D}"/>
    <dgm:cxn modelId="{176EFDC0-D349-4374-8B80-E2B62EFA4DC4}" srcId="{1ADB04C2-C5E5-49AD-BE46-6835D4CC7D41}" destId="{723C1092-3C76-410D-B2E4-BEA9B8E5562F}" srcOrd="2" destOrd="0" parTransId="{8394EB45-370A-4CBA-85D3-461FCF11BB79}" sibTransId="{5FBD5465-F20C-4C51-9540-2F38FBEDC6DE}"/>
    <dgm:cxn modelId="{E51B32CA-4F7C-4FC5-BA75-F6337BC7943F}" srcId="{1ADB04C2-C5E5-49AD-BE46-6835D4CC7D41}" destId="{64F7AAF5-337F-4498-B0EF-339757481159}" srcOrd="4" destOrd="0" parTransId="{A4B40803-5975-4D9C-9688-0A54BB40F701}" sibTransId="{A9053931-F492-4805-949D-E409ECBCEC80}"/>
    <dgm:cxn modelId="{064A52F6-D2C8-4B23-92BD-CD06620B3923}" type="presOf" srcId="{723C1092-3C76-410D-B2E4-BEA9B8E5562F}" destId="{55BDB82D-F5A4-494D-9619-C7DB056A6031}" srcOrd="0" destOrd="0" presId="urn:microsoft.com/office/officeart/2018/5/layout/IconCircleLabelList"/>
    <dgm:cxn modelId="{8BF800C4-DEEA-40F8-BC4E-ADAEF9903115}" type="presParOf" srcId="{C9EDB070-A51D-4FB7-92A4-1D167365E038}" destId="{900A070F-2F32-4E3A-8002-F808E8F67AA8}" srcOrd="0" destOrd="0" presId="urn:microsoft.com/office/officeart/2018/5/layout/IconCircleLabelList"/>
    <dgm:cxn modelId="{25721847-3E03-4B6C-B8E1-C84B1223EF16}" type="presParOf" srcId="{900A070F-2F32-4E3A-8002-F808E8F67AA8}" destId="{5BF22F74-2D86-4389-90C0-FF9CF2AD5011}" srcOrd="0" destOrd="0" presId="urn:microsoft.com/office/officeart/2018/5/layout/IconCircleLabelList"/>
    <dgm:cxn modelId="{DA4EBE22-91E8-4D1B-9720-AC020D127A05}" type="presParOf" srcId="{900A070F-2F32-4E3A-8002-F808E8F67AA8}" destId="{F0C3DB8B-B1C4-4A6D-B269-4529BBB6C6A2}" srcOrd="1" destOrd="0" presId="urn:microsoft.com/office/officeart/2018/5/layout/IconCircleLabelList"/>
    <dgm:cxn modelId="{5B03C6D8-5143-40A6-9C03-FE6DAE075398}" type="presParOf" srcId="{900A070F-2F32-4E3A-8002-F808E8F67AA8}" destId="{40ECA110-50CF-42E2-AF1C-195FC4BBB3DD}" srcOrd="2" destOrd="0" presId="urn:microsoft.com/office/officeart/2018/5/layout/IconCircleLabelList"/>
    <dgm:cxn modelId="{5B33763D-2460-46E4-B52A-87B16D754B1E}" type="presParOf" srcId="{900A070F-2F32-4E3A-8002-F808E8F67AA8}" destId="{A9B506A7-9A27-4C30-818E-A5206080C57D}" srcOrd="3" destOrd="0" presId="urn:microsoft.com/office/officeart/2018/5/layout/IconCircleLabelList"/>
    <dgm:cxn modelId="{0472D290-104F-417D-89C3-DB1F3707B9C6}" type="presParOf" srcId="{C9EDB070-A51D-4FB7-92A4-1D167365E038}" destId="{DA17E6C2-6FF4-4576-BDC9-21E471A14C3A}" srcOrd="1" destOrd="0" presId="urn:microsoft.com/office/officeart/2018/5/layout/IconCircleLabelList"/>
    <dgm:cxn modelId="{766B2659-BE02-4C62-8734-6EE9913B8BF5}" type="presParOf" srcId="{C9EDB070-A51D-4FB7-92A4-1D167365E038}" destId="{9DB5D0B1-DDC8-4AFD-9822-4A5C7981747C}" srcOrd="2" destOrd="0" presId="urn:microsoft.com/office/officeart/2018/5/layout/IconCircleLabelList"/>
    <dgm:cxn modelId="{95E61541-13DF-4DC6-99F4-E74500B0764B}" type="presParOf" srcId="{9DB5D0B1-DDC8-4AFD-9822-4A5C7981747C}" destId="{C4845343-D22E-4F92-96A8-DB5B7633B1B7}" srcOrd="0" destOrd="0" presId="urn:microsoft.com/office/officeart/2018/5/layout/IconCircleLabelList"/>
    <dgm:cxn modelId="{66E01070-860B-40AF-BF92-BFF9AC589BC3}" type="presParOf" srcId="{9DB5D0B1-DDC8-4AFD-9822-4A5C7981747C}" destId="{3B99131A-DACB-4466-9D47-70351FD6611B}" srcOrd="1" destOrd="0" presId="urn:microsoft.com/office/officeart/2018/5/layout/IconCircleLabelList"/>
    <dgm:cxn modelId="{451F5BFF-622F-4C5E-8E8C-07A1149AA119}" type="presParOf" srcId="{9DB5D0B1-DDC8-4AFD-9822-4A5C7981747C}" destId="{2DC73906-5E08-4720-9F9D-18FC3ED87626}" srcOrd="2" destOrd="0" presId="urn:microsoft.com/office/officeart/2018/5/layout/IconCircleLabelList"/>
    <dgm:cxn modelId="{193B9D97-D51E-474C-BADC-F1670D674434}" type="presParOf" srcId="{9DB5D0B1-DDC8-4AFD-9822-4A5C7981747C}" destId="{5C3D2F1F-01C1-4D8C-8F6C-BA2E387F954B}" srcOrd="3" destOrd="0" presId="urn:microsoft.com/office/officeart/2018/5/layout/IconCircleLabelList"/>
    <dgm:cxn modelId="{29DAF22F-9CBE-45C6-A4C3-D97726BE9196}" type="presParOf" srcId="{C9EDB070-A51D-4FB7-92A4-1D167365E038}" destId="{76224991-9453-4019-8092-CB66817EC53F}" srcOrd="3" destOrd="0" presId="urn:microsoft.com/office/officeart/2018/5/layout/IconCircleLabelList"/>
    <dgm:cxn modelId="{9D3DF3AD-9AB6-4E73-8894-27F14567329E}" type="presParOf" srcId="{C9EDB070-A51D-4FB7-92A4-1D167365E038}" destId="{4F4B3A3F-4674-4F71-A1A5-7EDC3EEE6028}" srcOrd="4" destOrd="0" presId="urn:microsoft.com/office/officeart/2018/5/layout/IconCircleLabelList"/>
    <dgm:cxn modelId="{E35E8A7F-E5A2-412B-9849-64CAFA076EDF}" type="presParOf" srcId="{4F4B3A3F-4674-4F71-A1A5-7EDC3EEE6028}" destId="{6FF9F834-7D4C-400A-A559-869C5422BF85}" srcOrd="0" destOrd="0" presId="urn:microsoft.com/office/officeart/2018/5/layout/IconCircleLabelList"/>
    <dgm:cxn modelId="{739340D0-5B44-490C-BF7E-5F5BDF8F4C19}" type="presParOf" srcId="{4F4B3A3F-4674-4F71-A1A5-7EDC3EEE6028}" destId="{BB978E41-ABD1-452E-8595-CE74099028DB}" srcOrd="1" destOrd="0" presId="urn:microsoft.com/office/officeart/2018/5/layout/IconCircleLabelList"/>
    <dgm:cxn modelId="{55DECA52-5495-4EA3-B2E2-6EF6DD86EABE}" type="presParOf" srcId="{4F4B3A3F-4674-4F71-A1A5-7EDC3EEE6028}" destId="{6F114424-AFBF-448D-8612-432347C8CE42}" srcOrd="2" destOrd="0" presId="urn:microsoft.com/office/officeart/2018/5/layout/IconCircleLabelList"/>
    <dgm:cxn modelId="{620D463F-FD71-4E9D-B5C5-E794C27E298E}" type="presParOf" srcId="{4F4B3A3F-4674-4F71-A1A5-7EDC3EEE6028}" destId="{55BDB82D-F5A4-494D-9619-C7DB056A6031}" srcOrd="3" destOrd="0" presId="urn:microsoft.com/office/officeart/2018/5/layout/IconCircleLabelList"/>
    <dgm:cxn modelId="{BE5C5A5F-C474-4506-976D-4DB913D748F7}" type="presParOf" srcId="{C9EDB070-A51D-4FB7-92A4-1D167365E038}" destId="{0B6AFF0F-9E4E-44E1-B407-1BD556B86092}" srcOrd="5" destOrd="0" presId="urn:microsoft.com/office/officeart/2018/5/layout/IconCircleLabelList"/>
    <dgm:cxn modelId="{541F26C0-1956-429B-AD34-345EA2556A9B}" type="presParOf" srcId="{C9EDB070-A51D-4FB7-92A4-1D167365E038}" destId="{454B2858-5686-4619-B907-25D8D5E262AF}" srcOrd="6" destOrd="0" presId="urn:microsoft.com/office/officeart/2018/5/layout/IconCircleLabelList"/>
    <dgm:cxn modelId="{CA94316D-842F-49B8-A397-EC78AFA4C8A2}" type="presParOf" srcId="{454B2858-5686-4619-B907-25D8D5E262AF}" destId="{2C29B5BF-29FE-42D7-8F52-7755626B7A44}" srcOrd="0" destOrd="0" presId="urn:microsoft.com/office/officeart/2018/5/layout/IconCircleLabelList"/>
    <dgm:cxn modelId="{889F343D-529F-44A1-B5A7-371D296AFD54}" type="presParOf" srcId="{454B2858-5686-4619-B907-25D8D5E262AF}" destId="{35FDCE8A-30A6-427C-B693-F857B4BD7F9A}" srcOrd="1" destOrd="0" presId="urn:microsoft.com/office/officeart/2018/5/layout/IconCircleLabelList"/>
    <dgm:cxn modelId="{13C314B6-7DE4-4C30-A3CF-6397DB75AF15}" type="presParOf" srcId="{454B2858-5686-4619-B907-25D8D5E262AF}" destId="{9F46BE31-329B-490B-9B46-E1D04776BEDF}" srcOrd="2" destOrd="0" presId="urn:microsoft.com/office/officeart/2018/5/layout/IconCircleLabelList"/>
    <dgm:cxn modelId="{F86C590E-664F-41C3-8148-1370500E7989}" type="presParOf" srcId="{454B2858-5686-4619-B907-25D8D5E262AF}" destId="{0A14895E-9119-4187-B106-460BF9815AF3}" srcOrd="3" destOrd="0" presId="urn:microsoft.com/office/officeart/2018/5/layout/IconCircleLabelList"/>
    <dgm:cxn modelId="{2EA5C5A4-492E-4122-8223-8532E43883A0}" type="presParOf" srcId="{C9EDB070-A51D-4FB7-92A4-1D167365E038}" destId="{BE24B7ED-24ED-4BB1-8AC7-4C42F4D8808F}" srcOrd="7" destOrd="0" presId="urn:microsoft.com/office/officeart/2018/5/layout/IconCircleLabelList"/>
    <dgm:cxn modelId="{96F55DF3-BB88-4A84-A158-B74DC6B24AA3}" type="presParOf" srcId="{C9EDB070-A51D-4FB7-92A4-1D167365E038}" destId="{C7ED9E1F-CD0A-4281-B3F2-A27B1439FCD6}" srcOrd="8" destOrd="0" presId="urn:microsoft.com/office/officeart/2018/5/layout/IconCircleLabelList"/>
    <dgm:cxn modelId="{92CD7D4C-D7F1-41D2-893F-A83E6F580ADE}" type="presParOf" srcId="{C7ED9E1F-CD0A-4281-B3F2-A27B1439FCD6}" destId="{D8BEC36B-30A6-4B59-813D-34547C3F0516}" srcOrd="0" destOrd="0" presId="urn:microsoft.com/office/officeart/2018/5/layout/IconCircleLabelList"/>
    <dgm:cxn modelId="{4599AD77-F5D1-4A82-9EF2-2B8065387E9F}" type="presParOf" srcId="{C7ED9E1F-CD0A-4281-B3F2-A27B1439FCD6}" destId="{C4B8D0F7-6AAA-40A1-AE6C-8D6858B4BCF3}" srcOrd="1" destOrd="0" presId="urn:microsoft.com/office/officeart/2018/5/layout/IconCircleLabelList"/>
    <dgm:cxn modelId="{93FD85D5-AA0D-4486-937D-8C8362A5D3C9}" type="presParOf" srcId="{C7ED9E1F-CD0A-4281-B3F2-A27B1439FCD6}" destId="{943D93EC-EEE3-4D3C-B2EC-DC01C5B7932A}" srcOrd="2" destOrd="0" presId="urn:microsoft.com/office/officeart/2018/5/layout/IconCircleLabelList"/>
    <dgm:cxn modelId="{FC4054EA-93D1-42E5-8B48-3FA53301349A}" type="presParOf" srcId="{C7ED9E1F-CD0A-4281-B3F2-A27B1439FCD6}" destId="{96C29697-FB4F-4FE3-84F8-ABA0B7DA00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2A0EBA-9F69-41D1-98FA-F5767899FBD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9168B6D-E922-4796-9FDC-DB7AB0B7B885}">
      <dgm:prSet custT="1"/>
      <dgm:spPr/>
      <dgm:t>
        <a:bodyPr/>
        <a:lstStyle/>
        <a:p>
          <a:pPr>
            <a:defRPr cap="all"/>
          </a:pPr>
          <a:r>
            <a:rPr lang="en-GB" sz="2800" b="1" i="0" dirty="0"/>
            <a:t>Objectivity</a:t>
          </a:r>
          <a:r>
            <a:rPr lang="en-GB" sz="3900" b="0" i="0" dirty="0"/>
            <a:t> </a:t>
          </a:r>
          <a:endParaRPr lang="en-US" sz="3900" dirty="0"/>
        </a:p>
      </dgm:t>
    </dgm:pt>
    <dgm:pt modelId="{091CACF5-1A01-4D21-8447-075FC88B0CE4}" type="parTrans" cxnId="{83791550-F754-43F2-B3B2-F609AE8BCF02}">
      <dgm:prSet/>
      <dgm:spPr/>
      <dgm:t>
        <a:bodyPr/>
        <a:lstStyle/>
        <a:p>
          <a:endParaRPr lang="en-US"/>
        </a:p>
      </dgm:t>
    </dgm:pt>
    <dgm:pt modelId="{8F62ACED-0515-454E-BC79-75FB4CCA5F1F}" type="sibTrans" cxnId="{83791550-F754-43F2-B3B2-F609AE8BCF02}">
      <dgm:prSet/>
      <dgm:spPr/>
      <dgm:t>
        <a:bodyPr/>
        <a:lstStyle/>
        <a:p>
          <a:endParaRPr lang="en-US"/>
        </a:p>
      </dgm:t>
    </dgm:pt>
    <dgm:pt modelId="{8754B061-E9E3-4876-A440-51734D2954EF}">
      <dgm:prSet custT="1"/>
      <dgm:spPr/>
      <dgm:t>
        <a:bodyPr/>
        <a:lstStyle/>
        <a:p>
          <a:pPr>
            <a:defRPr cap="all"/>
          </a:pPr>
          <a:r>
            <a:rPr lang="en-GB" sz="2800" b="1" i="0" dirty="0"/>
            <a:t>Anonymity</a:t>
          </a:r>
          <a:endParaRPr lang="en-US" sz="2800" b="1" dirty="0"/>
        </a:p>
      </dgm:t>
    </dgm:pt>
    <dgm:pt modelId="{082D525A-DECF-4BAE-B095-A61EB524F182}" type="parTrans" cxnId="{8D1629D3-6E21-469E-9EB1-109B9B87AD56}">
      <dgm:prSet/>
      <dgm:spPr/>
      <dgm:t>
        <a:bodyPr/>
        <a:lstStyle/>
        <a:p>
          <a:endParaRPr lang="en-US"/>
        </a:p>
      </dgm:t>
    </dgm:pt>
    <dgm:pt modelId="{751D68BB-F99D-4E4A-B5FA-4FFDFEDACD15}" type="sibTrans" cxnId="{8D1629D3-6E21-469E-9EB1-109B9B87AD56}">
      <dgm:prSet/>
      <dgm:spPr/>
      <dgm:t>
        <a:bodyPr/>
        <a:lstStyle/>
        <a:p>
          <a:endParaRPr lang="en-US"/>
        </a:p>
      </dgm:t>
    </dgm:pt>
    <dgm:pt modelId="{AE6785DA-17CD-4D4A-9224-2F723882C101}" type="pres">
      <dgm:prSet presAssocID="{A12A0EBA-9F69-41D1-98FA-F5767899FBD7}" presName="root" presStyleCnt="0">
        <dgm:presLayoutVars>
          <dgm:dir/>
          <dgm:resizeHandles val="exact"/>
        </dgm:presLayoutVars>
      </dgm:prSet>
      <dgm:spPr/>
    </dgm:pt>
    <dgm:pt modelId="{78490A8A-D3B3-427D-95C3-F378B8934991}" type="pres">
      <dgm:prSet presAssocID="{39168B6D-E922-4796-9FDC-DB7AB0B7B885}" presName="compNode" presStyleCnt="0"/>
      <dgm:spPr/>
    </dgm:pt>
    <dgm:pt modelId="{72354BD3-562F-43C0-99C8-19053CBFBC01}" type="pres">
      <dgm:prSet presAssocID="{39168B6D-E922-4796-9FDC-DB7AB0B7B885}" presName="iconBgRect" presStyleLbl="bgShp" presStyleIdx="0" presStyleCnt="2"/>
      <dgm:spPr/>
    </dgm:pt>
    <dgm:pt modelId="{B648F20F-CD3D-45F6-86D9-D5BD281D6215}" type="pres">
      <dgm:prSet presAssocID="{39168B6D-E922-4796-9FDC-DB7AB0B7B88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05F7B03-0F52-49E8-9B8E-94BA5EA0E56B}" type="pres">
      <dgm:prSet presAssocID="{39168B6D-E922-4796-9FDC-DB7AB0B7B885}" presName="spaceRect" presStyleCnt="0"/>
      <dgm:spPr/>
    </dgm:pt>
    <dgm:pt modelId="{A5D8F627-12A1-44AE-B95C-B362B650599F}" type="pres">
      <dgm:prSet presAssocID="{39168B6D-E922-4796-9FDC-DB7AB0B7B885}" presName="textRect" presStyleLbl="revTx" presStyleIdx="0" presStyleCnt="2" custLinFactNeighborX="-3408" custLinFactNeighborY="-37042">
        <dgm:presLayoutVars>
          <dgm:chMax val="1"/>
          <dgm:chPref val="1"/>
        </dgm:presLayoutVars>
      </dgm:prSet>
      <dgm:spPr/>
    </dgm:pt>
    <dgm:pt modelId="{83818F32-15C1-4411-98B9-DF7EF2DBD81D}" type="pres">
      <dgm:prSet presAssocID="{8F62ACED-0515-454E-BC79-75FB4CCA5F1F}" presName="sibTrans" presStyleCnt="0"/>
      <dgm:spPr/>
    </dgm:pt>
    <dgm:pt modelId="{C9F805D0-FAB2-4A2A-9EBB-A588396F3E3B}" type="pres">
      <dgm:prSet presAssocID="{8754B061-E9E3-4876-A440-51734D2954EF}" presName="compNode" presStyleCnt="0"/>
      <dgm:spPr/>
    </dgm:pt>
    <dgm:pt modelId="{EC915B41-2AC8-4A04-B62B-440E5460DA0A}" type="pres">
      <dgm:prSet presAssocID="{8754B061-E9E3-4876-A440-51734D2954EF}" presName="iconBgRect" presStyleLbl="bgShp" presStyleIdx="1" presStyleCnt="2"/>
      <dgm:spPr/>
    </dgm:pt>
    <dgm:pt modelId="{85F486D7-FA46-49EE-B001-E18E11C77CBA}" type="pres">
      <dgm:prSet presAssocID="{8754B061-E9E3-4876-A440-51734D2954E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D4F237F-1C72-416A-BA3E-AABD14B98300}" type="pres">
      <dgm:prSet presAssocID="{8754B061-E9E3-4876-A440-51734D2954EF}" presName="spaceRect" presStyleCnt="0"/>
      <dgm:spPr/>
    </dgm:pt>
    <dgm:pt modelId="{225FFD9A-934E-4FBE-84AD-B4CFFDC4ADD3}" type="pres">
      <dgm:prSet presAssocID="{8754B061-E9E3-4876-A440-51734D2954EF}" presName="textRect" presStyleLbl="revTx" presStyleIdx="1" presStyleCnt="2" custLinFactNeighborX="0" custLinFactNeighborY="-24723">
        <dgm:presLayoutVars>
          <dgm:chMax val="1"/>
          <dgm:chPref val="1"/>
        </dgm:presLayoutVars>
      </dgm:prSet>
      <dgm:spPr/>
    </dgm:pt>
  </dgm:ptLst>
  <dgm:cxnLst>
    <dgm:cxn modelId="{9F2E105D-317E-4325-99A2-FB3B531EAA0B}" type="presOf" srcId="{A12A0EBA-9F69-41D1-98FA-F5767899FBD7}" destId="{AE6785DA-17CD-4D4A-9224-2F723882C101}" srcOrd="0" destOrd="0" presId="urn:microsoft.com/office/officeart/2018/5/layout/IconCircleLabelList"/>
    <dgm:cxn modelId="{83791550-F754-43F2-B3B2-F609AE8BCF02}" srcId="{A12A0EBA-9F69-41D1-98FA-F5767899FBD7}" destId="{39168B6D-E922-4796-9FDC-DB7AB0B7B885}" srcOrd="0" destOrd="0" parTransId="{091CACF5-1A01-4D21-8447-075FC88B0CE4}" sibTransId="{8F62ACED-0515-454E-BC79-75FB4CCA5F1F}"/>
    <dgm:cxn modelId="{652B22A1-96F2-435C-9182-3C5C7864E0B5}" type="presOf" srcId="{8754B061-E9E3-4876-A440-51734D2954EF}" destId="{225FFD9A-934E-4FBE-84AD-B4CFFDC4ADD3}" srcOrd="0" destOrd="0" presId="urn:microsoft.com/office/officeart/2018/5/layout/IconCircleLabelList"/>
    <dgm:cxn modelId="{8D1629D3-6E21-469E-9EB1-109B9B87AD56}" srcId="{A12A0EBA-9F69-41D1-98FA-F5767899FBD7}" destId="{8754B061-E9E3-4876-A440-51734D2954EF}" srcOrd="1" destOrd="0" parTransId="{082D525A-DECF-4BAE-B095-A61EB524F182}" sibTransId="{751D68BB-F99D-4E4A-B5FA-4FFDFEDACD15}"/>
    <dgm:cxn modelId="{58B1F1FD-2100-47D6-914B-ED33CACA962B}" type="presOf" srcId="{39168B6D-E922-4796-9FDC-DB7AB0B7B885}" destId="{A5D8F627-12A1-44AE-B95C-B362B650599F}" srcOrd="0" destOrd="0" presId="urn:microsoft.com/office/officeart/2018/5/layout/IconCircleLabelList"/>
    <dgm:cxn modelId="{92C166D5-CD77-42FA-BBCE-0E7ED27A9458}" type="presParOf" srcId="{AE6785DA-17CD-4D4A-9224-2F723882C101}" destId="{78490A8A-D3B3-427D-95C3-F378B8934991}" srcOrd="0" destOrd="0" presId="urn:microsoft.com/office/officeart/2018/5/layout/IconCircleLabelList"/>
    <dgm:cxn modelId="{1BDEB4EA-C62D-4B66-B54E-61DF54479527}" type="presParOf" srcId="{78490A8A-D3B3-427D-95C3-F378B8934991}" destId="{72354BD3-562F-43C0-99C8-19053CBFBC01}" srcOrd="0" destOrd="0" presId="urn:microsoft.com/office/officeart/2018/5/layout/IconCircleLabelList"/>
    <dgm:cxn modelId="{4CC8D280-39E9-4993-AB12-2D74428DFABA}" type="presParOf" srcId="{78490A8A-D3B3-427D-95C3-F378B8934991}" destId="{B648F20F-CD3D-45F6-86D9-D5BD281D6215}" srcOrd="1" destOrd="0" presId="urn:microsoft.com/office/officeart/2018/5/layout/IconCircleLabelList"/>
    <dgm:cxn modelId="{F325FC16-5A81-4B37-8B8E-9241582C6722}" type="presParOf" srcId="{78490A8A-D3B3-427D-95C3-F378B8934991}" destId="{A05F7B03-0F52-49E8-9B8E-94BA5EA0E56B}" srcOrd="2" destOrd="0" presId="urn:microsoft.com/office/officeart/2018/5/layout/IconCircleLabelList"/>
    <dgm:cxn modelId="{96F85E92-B100-486B-A9BE-1195688E0B8F}" type="presParOf" srcId="{78490A8A-D3B3-427D-95C3-F378B8934991}" destId="{A5D8F627-12A1-44AE-B95C-B362B650599F}" srcOrd="3" destOrd="0" presId="urn:microsoft.com/office/officeart/2018/5/layout/IconCircleLabelList"/>
    <dgm:cxn modelId="{6E1EA428-0B37-413F-AA5C-0FDFE74616F4}" type="presParOf" srcId="{AE6785DA-17CD-4D4A-9224-2F723882C101}" destId="{83818F32-15C1-4411-98B9-DF7EF2DBD81D}" srcOrd="1" destOrd="0" presId="urn:microsoft.com/office/officeart/2018/5/layout/IconCircleLabelList"/>
    <dgm:cxn modelId="{EB1BDF18-F684-45B0-A5A6-C186C010DF78}" type="presParOf" srcId="{AE6785DA-17CD-4D4A-9224-2F723882C101}" destId="{C9F805D0-FAB2-4A2A-9EBB-A588396F3E3B}" srcOrd="2" destOrd="0" presId="urn:microsoft.com/office/officeart/2018/5/layout/IconCircleLabelList"/>
    <dgm:cxn modelId="{9D1C1EC1-50AA-4BED-B2DF-0F21B4B00FE7}" type="presParOf" srcId="{C9F805D0-FAB2-4A2A-9EBB-A588396F3E3B}" destId="{EC915B41-2AC8-4A04-B62B-440E5460DA0A}" srcOrd="0" destOrd="0" presId="urn:microsoft.com/office/officeart/2018/5/layout/IconCircleLabelList"/>
    <dgm:cxn modelId="{C0144AB5-820C-4159-A00A-EB6FE4E3F26E}" type="presParOf" srcId="{C9F805D0-FAB2-4A2A-9EBB-A588396F3E3B}" destId="{85F486D7-FA46-49EE-B001-E18E11C77CBA}" srcOrd="1" destOrd="0" presId="urn:microsoft.com/office/officeart/2018/5/layout/IconCircleLabelList"/>
    <dgm:cxn modelId="{4432F666-A4F9-4F84-9AEB-D5A3B73B35E8}" type="presParOf" srcId="{C9F805D0-FAB2-4A2A-9EBB-A588396F3E3B}" destId="{AD4F237F-1C72-416A-BA3E-AABD14B98300}" srcOrd="2" destOrd="0" presId="urn:microsoft.com/office/officeart/2018/5/layout/IconCircleLabelList"/>
    <dgm:cxn modelId="{643DB63A-468B-4AD8-BEAA-63C3E87C5356}" type="presParOf" srcId="{C9F805D0-FAB2-4A2A-9EBB-A588396F3E3B}" destId="{225FFD9A-934E-4FBE-84AD-B4CFFDC4AD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5EED89-332E-4B40-8AF3-7F4C88E4BF02}">
      <dsp:nvSpPr>
        <dsp:cNvPr id="0" name=""/>
        <dsp:cNvSpPr/>
      </dsp:nvSpPr>
      <dsp:spPr>
        <a:xfrm>
          <a:off x="550892" y="394754"/>
          <a:ext cx="1444760" cy="14447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6F661-09B5-4807-BF87-FD0F3AB3CEDE}">
      <dsp:nvSpPr>
        <dsp:cNvPr id="0" name=""/>
        <dsp:cNvSpPr/>
      </dsp:nvSpPr>
      <dsp:spPr>
        <a:xfrm>
          <a:off x="858792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AB67C-58AC-4A43-93BD-5C879C748F68}">
      <dsp:nvSpPr>
        <dsp:cNvPr id="0" name=""/>
        <dsp:cNvSpPr/>
      </dsp:nvSpPr>
      <dsp:spPr>
        <a:xfrm>
          <a:off x="89042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i="0" kern="1200"/>
            <a:t>Participants</a:t>
          </a:r>
          <a:r>
            <a:rPr lang="en-GB" sz="2300" b="0" i="0" kern="1200"/>
            <a:t> </a:t>
          </a:r>
          <a:endParaRPr lang="en-US" sz="2300" kern="1200"/>
        </a:p>
      </dsp:txBody>
      <dsp:txXfrm>
        <a:off x="89042" y="2289522"/>
        <a:ext cx="2368460" cy="720000"/>
      </dsp:txXfrm>
    </dsp:sp>
    <dsp:sp modelId="{1C69353E-98CE-46AA-B108-100572AE1368}">
      <dsp:nvSpPr>
        <dsp:cNvPr id="0" name=""/>
        <dsp:cNvSpPr/>
      </dsp:nvSpPr>
      <dsp:spPr>
        <a:xfrm>
          <a:off x="3333833" y="394754"/>
          <a:ext cx="1444760" cy="14447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23F55-30D2-4465-AD80-3B2258189BB3}">
      <dsp:nvSpPr>
        <dsp:cNvPr id="0" name=""/>
        <dsp:cNvSpPr/>
      </dsp:nvSpPr>
      <dsp:spPr>
        <a:xfrm>
          <a:off x="3641733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E14FA-1C50-4FAC-9B51-B8B4BC4B80DC}">
      <dsp:nvSpPr>
        <dsp:cNvPr id="0" name=""/>
        <dsp:cNvSpPr/>
      </dsp:nvSpPr>
      <dsp:spPr>
        <a:xfrm>
          <a:off x="2871984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i="0" kern="1200"/>
            <a:t>Research design </a:t>
          </a:r>
          <a:endParaRPr lang="en-US" sz="2300" b="1" kern="1200"/>
        </a:p>
      </dsp:txBody>
      <dsp:txXfrm>
        <a:off x="2871984" y="2289522"/>
        <a:ext cx="2368460" cy="720000"/>
      </dsp:txXfrm>
    </dsp:sp>
    <dsp:sp modelId="{CCDD7EFB-0003-4AFB-9599-C22A82FAC96D}">
      <dsp:nvSpPr>
        <dsp:cNvPr id="0" name=""/>
        <dsp:cNvSpPr/>
      </dsp:nvSpPr>
      <dsp:spPr>
        <a:xfrm>
          <a:off x="6116775" y="394754"/>
          <a:ext cx="1444760" cy="14447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C7471-942C-49E4-AE57-861AE355B490}">
      <dsp:nvSpPr>
        <dsp:cNvPr id="0" name=""/>
        <dsp:cNvSpPr/>
      </dsp:nvSpPr>
      <dsp:spPr>
        <a:xfrm>
          <a:off x="6424675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F1644-527F-4861-BC60-7776A9CF463E}">
      <dsp:nvSpPr>
        <dsp:cNvPr id="0" name=""/>
        <dsp:cNvSpPr/>
      </dsp:nvSpPr>
      <dsp:spPr>
        <a:xfrm>
          <a:off x="5654925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i="0" kern="1200" dirty="0"/>
            <a:t>Protocol</a:t>
          </a:r>
          <a:r>
            <a:rPr lang="en-GB" sz="2300" b="0" i="0" kern="1200" dirty="0"/>
            <a:t> </a:t>
          </a:r>
          <a:endParaRPr lang="en-US" sz="2300" kern="1200" dirty="0"/>
        </a:p>
      </dsp:txBody>
      <dsp:txXfrm>
        <a:off x="5654925" y="2289522"/>
        <a:ext cx="2368460" cy="720000"/>
      </dsp:txXfrm>
    </dsp:sp>
    <dsp:sp modelId="{84CD4988-367B-47D0-91DD-55C6B83DFCEE}">
      <dsp:nvSpPr>
        <dsp:cNvPr id="0" name=""/>
        <dsp:cNvSpPr/>
      </dsp:nvSpPr>
      <dsp:spPr>
        <a:xfrm>
          <a:off x="8899716" y="394754"/>
          <a:ext cx="1444760" cy="14447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5CFA4-F0A5-443B-848A-776F7034D98F}">
      <dsp:nvSpPr>
        <dsp:cNvPr id="0" name=""/>
        <dsp:cNvSpPr/>
      </dsp:nvSpPr>
      <dsp:spPr>
        <a:xfrm>
          <a:off x="9207616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4B872-DA1F-44D6-A8B4-998861B1F119}">
      <dsp:nvSpPr>
        <dsp:cNvPr id="0" name=""/>
        <dsp:cNvSpPr/>
      </dsp:nvSpPr>
      <dsp:spPr>
        <a:xfrm>
          <a:off x="8437866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i="0" kern="1200"/>
            <a:t>Data analysis </a:t>
          </a:r>
          <a:endParaRPr lang="en-US" sz="2300" b="1" kern="1200"/>
        </a:p>
      </dsp:txBody>
      <dsp:txXfrm>
        <a:off x="8437866" y="2289522"/>
        <a:ext cx="236846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3C9FB-1D31-4BB2-9888-0A3E641E4E9D}">
      <dsp:nvSpPr>
        <dsp:cNvPr id="0" name=""/>
        <dsp:cNvSpPr/>
      </dsp:nvSpPr>
      <dsp:spPr>
        <a:xfrm rot="5400000">
          <a:off x="2568807" y="1218789"/>
          <a:ext cx="1911639" cy="2301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0FBC3-682A-4EA1-88FC-7D71266F9DE1}">
      <dsp:nvSpPr>
        <dsp:cNvPr id="0" name=""/>
        <dsp:cNvSpPr/>
      </dsp:nvSpPr>
      <dsp:spPr>
        <a:xfrm>
          <a:off x="3010267" y="1301"/>
          <a:ext cx="2556833" cy="15340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PAR-Q and informed consent completed. </a:t>
          </a:r>
          <a:endParaRPr lang="en-US" sz="1600" kern="1200" dirty="0"/>
        </a:p>
      </dsp:txBody>
      <dsp:txXfrm>
        <a:off x="3055199" y="46233"/>
        <a:ext cx="2466969" cy="1444235"/>
      </dsp:txXfrm>
    </dsp:sp>
    <dsp:sp modelId="{07425FC9-7164-4FF1-BB07-A922569DC85C}">
      <dsp:nvSpPr>
        <dsp:cNvPr id="0" name=""/>
        <dsp:cNvSpPr/>
      </dsp:nvSpPr>
      <dsp:spPr>
        <a:xfrm rot="5400000">
          <a:off x="2550656" y="3154564"/>
          <a:ext cx="1947939" cy="230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427-8E9D-4B06-824E-97C977368085}">
      <dsp:nvSpPr>
        <dsp:cNvPr id="0" name=""/>
        <dsp:cNvSpPr/>
      </dsp:nvSpPr>
      <dsp:spPr>
        <a:xfrm>
          <a:off x="3010267" y="1918925"/>
          <a:ext cx="2556833" cy="15340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Identify the participants dominant leg from non- dominant leg. </a:t>
          </a:r>
          <a:endParaRPr lang="en-US" sz="1600" kern="1200" dirty="0"/>
        </a:p>
      </dsp:txBody>
      <dsp:txXfrm>
        <a:off x="3055199" y="1963857"/>
        <a:ext cx="2466969" cy="1444235"/>
      </dsp:txXfrm>
    </dsp:sp>
    <dsp:sp modelId="{307D267B-A18A-45A2-9C4B-C4ABD9AE550F}">
      <dsp:nvSpPr>
        <dsp:cNvPr id="0" name=""/>
        <dsp:cNvSpPr/>
      </dsp:nvSpPr>
      <dsp:spPr>
        <a:xfrm rot="36168">
          <a:off x="3527685" y="4149890"/>
          <a:ext cx="3463897" cy="2301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A51DB-35D6-4723-8F7A-E1B77D48F9E0}">
      <dsp:nvSpPr>
        <dsp:cNvPr id="0" name=""/>
        <dsp:cNvSpPr/>
      </dsp:nvSpPr>
      <dsp:spPr>
        <a:xfrm>
          <a:off x="2941002" y="3836550"/>
          <a:ext cx="2695362" cy="160698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Participants will sit on the edge of a plinth with their knee at 90◦ ﬂexion. The dynamometer will be placed on the shin at 3cm above the ankle. </a:t>
          </a:r>
          <a:endParaRPr lang="en-US" sz="1600" kern="1200" dirty="0"/>
        </a:p>
      </dsp:txBody>
      <dsp:txXfrm>
        <a:off x="2988069" y="3883617"/>
        <a:ext cx="2601228" cy="1512851"/>
      </dsp:txXfrm>
    </dsp:sp>
    <dsp:sp modelId="{D5B98994-3584-4BD1-B0F0-11BAB9FCD7D0}">
      <dsp:nvSpPr>
        <dsp:cNvPr id="0" name=""/>
        <dsp:cNvSpPr/>
      </dsp:nvSpPr>
      <dsp:spPr>
        <a:xfrm rot="16200000">
          <a:off x="6038659" y="3209299"/>
          <a:ext cx="1911639" cy="2301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1F7F3-3980-42F4-BBE0-BFAE43A01524}">
      <dsp:nvSpPr>
        <dsp:cNvPr id="0" name=""/>
        <dsp:cNvSpPr/>
      </dsp:nvSpPr>
      <dsp:spPr>
        <a:xfrm>
          <a:off x="6480120" y="3909436"/>
          <a:ext cx="2556833" cy="15340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Participants will be asked to try and extend their knee and hold for 3 seconds to measure quadriceps strength.</a:t>
          </a:r>
          <a:endParaRPr lang="en-US" sz="1600" kern="1200" dirty="0"/>
        </a:p>
      </dsp:txBody>
      <dsp:txXfrm>
        <a:off x="6525052" y="3954368"/>
        <a:ext cx="2466969" cy="1444235"/>
      </dsp:txXfrm>
    </dsp:sp>
    <dsp:sp modelId="{D4289DDF-FD73-4BAC-87AB-9278B2A54508}">
      <dsp:nvSpPr>
        <dsp:cNvPr id="0" name=""/>
        <dsp:cNvSpPr/>
      </dsp:nvSpPr>
      <dsp:spPr>
        <a:xfrm rot="16200000">
          <a:off x="6038659" y="1291674"/>
          <a:ext cx="1911639" cy="2301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3FE8A-A4C0-421D-AB1D-2B8B56E0B3E0}">
      <dsp:nvSpPr>
        <dsp:cNvPr id="0" name=""/>
        <dsp:cNvSpPr/>
      </dsp:nvSpPr>
      <dsp:spPr>
        <a:xfrm>
          <a:off x="6480120" y="1991811"/>
          <a:ext cx="2556833" cy="15340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researcher will apply an opposite force to maintain knee flexion at 90◦.</a:t>
          </a:r>
          <a:endParaRPr lang="en-US" sz="1600" kern="1200" dirty="0"/>
        </a:p>
      </dsp:txBody>
      <dsp:txXfrm>
        <a:off x="6525052" y="2036743"/>
        <a:ext cx="2466969" cy="1444235"/>
      </dsp:txXfrm>
    </dsp:sp>
    <dsp:sp modelId="{CCD52824-03AB-4FAD-BF6E-8E02DBD84D02}">
      <dsp:nvSpPr>
        <dsp:cNvPr id="0" name=""/>
        <dsp:cNvSpPr/>
      </dsp:nvSpPr>
      <dsp:spPr>
        <a:xfrm>
          <a:off x="6997472" y="332862"/>
          <a:ext cx="3394602" cy="2301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A93B7-CE45-487D-84F3-4E3EBA624DBE}">
      <dsp:nvSpPr>
        <dsp:cNvPr id="0" name=""/>
        <dsp:cNvSpPr/>
      </dsp:nvSpPr>
      <dsp:spPr>
        <a:xfrm>
          <a:off x="6480120" y="74186"/>
          <a:ext cx="2556833" cy="15340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reading from the hand-held dynamometer will be recorded. </a:t>
          </a:r>
          <a:endParaRPr lang="en-US" sz="1600" kern="1200" dirty="0"/>
        </a:p>
      </dsp:txBody>
      <dsp:txXfrm>
        <a:off x="6525052" y="119118"/>
        <a:ext cx="2466969" cy="1444235"/>
      </dsp:txXfrm>
    </dsp:sp>
    <dsp:sp modelId="{D65877F5-43D2-46B8-80FA-387C75026BE2}">
      <dsp:nvSpPr>
        <dsp:cNvPr id="0" name=""/>
        <dsp:cNvSpPr/>
      </dsp:nvSpPr>
      <dsp:spPr>
        <a:xfrm rot="5400000">
          <a:off x="9439248" y="1291674"/>
          <a:ext cx="1911639" cy="2301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197F2-9D14-45DE-8B5B-6A14C420F084}">
      <dsp:nvSpPr>
        <dsp:cNvPr id="0" name=""/>
        <dsp:cNvSpPr/>
      </dsp:nvSpPr>
      <dsp:spPr>
        <a:xfrm>
          <a:off x="9880708" y="74186"/>
          <a:ext cx="2556833" cy="15340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Repeated on the non-dominant leg. </a:t>
          </a:r>
          <a:endParaRPr lang="en-US" sz="1600" kern="1200" dirty="0"/>
        </a:p>
      </dsp:txBody>
      <dsp:txXfrm>
        <a:off x="9925640" y="119118"/>
        <a:ext cx="2466969" cy="1444235"/>
      </dsp:txXfrm>
    </dsp:sp>
    <dsp:sp modelId="{C2FB6269-5FEC-4223-AD8B-A44FC4161995}">
      <dsp:nvSpPr>
        <dsp:cNvPr id="0" name=""/>
        <dsp:cNvSpPr/>
      </dsp:nvSpPr>
      <dsp:spPr>
        <a:xfrm rot="5400000">
          <a:off x="9439248" y="3209299"/>
          <a:ext cx="1911639" cy="2301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13E8F-A208-48C3-9A95-ABBDB41167BF}">
      <dsp:nvSpPr>
        <dsp:cNvPr id="0" name=""/>
        <dsp:cNvSpPr/>
      </dsp:nvSpPr>
      <dsp:spPr>
        <a:xfrm>
          <a:off x="9880708" y="1991811"/>
          <a:ext cx="2556833" cy="15340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Repeat each leg 3 times to get an average result (wait 2 minutes between each test).</a:t>
          </a:r>
          <a:endParaRPr lang="en-US" sz="1600" kern="1200" dirty="0"/>
        </a:p>
      </dsp:txBody>
      <dsp:txXfrm>
        <a:off x="9925640" y="2036743"/>
        <a:ext cx="2466969" cy="1444235"/>
      </dsp:txXfrm>
    </dsp:sp>
    <dsp:sp modelId="{B228112F-0B11-4020-B863-7E9B346A46C0}">
      <dsp:nvSpPr>
        <dsp:cNvPr id="0" name=""/>
        <dsp:cNvSpPr/>
      </dsp:nvSpPr>
      <dsp:spPr>
        <a:xfrm>
          <a:off x="9880708" y="3909436"/>
          <a:ext cx="2556833" cy="15340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method is advantageous as the hand held dynamometer is portable and inexpensive to use. </a:t>
          </a:r>
          <a:endParaRPr lang="en-US" sz="1600" kern="1200" dirty="0"/>
        </a:p>
      </dsp:txBody>
      <dsp:txXfrm>
        <a:off x="9925640" y="3954368"/>
        <a:ext cx="2466969" cy="1444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C190A-3985-4872-858D-7DAF98928E1E}">
      <dsp:nvSpPr>
        <dsp:cNvPr id="0" name=""/>
        <dsp:cNvSpPr/>
      </dsp:nvSpPr>
      <dsp:spPr>
        <a:xfrm>
          <a:off x="2485700" y="14638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04661-179D-4FC2-AE57-DE084116DA46}">
      <dsp:nvSpPr>
        <dsp:cNvPr id="0" name=""/>
        <dsp:cNvSpPr/>
      </dsp:nvSpPr>
      <dsp:spPr>
        <a:xfrm>
          <a:off x="2917138" y="446075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74CA8-6593-4EED-9584-E69846578742}">
      <dsp:nvSpPr>
        <dsp:cNvPr id="0" name=""/>
        <dsp:cNvSpPr/>
      </dsp:nvSpPr>
      <dsp:spPr>
        <a:xfrm>
          <a:off x="1838544" y="266963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1" kern="1200" dirty="0"/>
            <a:t>SPSS</a:t>
          </a:r>
          <a:endParaRPr lang="en-US" sz="2700" b="1" kern="1200" dirty="0"/>
        </a:p>
      </dsp:txBody>
      <dsp:txXfrm>
        <a:off x="1838544" y="2669638"/>
        <a:ext cx="3318750" cy="720000"/>
      </dsp:txXfrm>
    </dsp:sp>
    <dsp:sp modelId="{FB9CEE60-1805-4F28-A5F3-EF10F267FD72}">
      <dsp:nvSpPr>
        <dsp:cNvPr id="0" name=""/>
        <dsp:cNvSpPr/>
      </dsp:nvSpPr>
      <dsp:spPr>
        <a:xfrm>
          <a:off x="6385231" y="14638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BF113E-106E-46E0-89DF-8D7ED21B9C3E}">
      <dsp:nvSpPr>
        <dsp:cNvPr id="0" name=""/>
        <dsp:cNvSpPr/>
      </dsp:nvSpPr>
      <dsp:spPr>
        <a:xfrm>
          <a:off x="6816669" y="446075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C827A-69A6-4993-B880-BDDC7985DBFE}">
      <dsp:nvSpPr>
        <dsp:cNvPr id="0" name=""/>
        <dsp:cNvSpPr/>
      </dsp:nvSpPr>
      <dsp:spPr>
        <a:xfrm>
          <a:off x="5738075" y="2669638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1" kern="1200" dirty="0"/>
            <a:t>Independent T-test</a:t>
          </a:r>
          <a:endParaRPr lang="en-US" sz="2700" b="1" kern="1200" dirty="0"/>
        </a:p>
      </dsp:txBody>
      <dsp:txXfrm>
        <a:off x="5738075" y="2669638"/>
        <a:ext cx="33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F22F74-2D86-4389-90C0-FF9CF2AD5011}">
      <dsp:nvSpPr>
        <dsp:cNvPr id="0" name=""/>
        <dsp:cNvSpPr/>
      </dsp:nvSpPr>
      <dsp:spPr>
        <a:xfrm>
          <a:off x="347434" y="777048"/>
          <a:ext cx="1080843" cy="10808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3DB8B-B1C4-4A6D-B269-4529BBB6C6A2}">
      <dsp:nvSpPr>
        <dsp:cNvPr id="0" name=""/>
        <dsp:cNvSpPr/>
      </dsp:nvSpPr>
      <dsp:spPr>
        <a:xfrm>
          <a:off x="577778" y="1007392"/>
          <a:ext cx="620156" cy="6201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506A7-9A27-4C30-818E-A5206080C57D}">
      <dsp:nvSpPr>
        <dsp:cNvPr id="0" name=""/>
        <dsp:cNvSpPr/>
      </dsp:nvSpPr>
      <dsp:spPr>
        <a:xfrm>
          <a:off x="1918" y="2194548"/>
          <a:ext cx="1771875" cy="766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i="0" kern="1200" dirty="0"/>
            <a:t>Informed consent</a:t>
          </a:r>
          <a:endParaRPr lang="en-US" sz="2400" b="1" kern="1200" dirty="0"/>
        </a:p>
      </dsp:txBody>
      <dsp:txXfrm>
        <a:off x="1918" y="2194548"/>
        <a:ext cx="1771875" cy="766052"/>
      </dsp:txXfrm>
    </dsp:sp>
    <dsp:sp modelId="{C4845343-D22E-4F92-96A8-DB5B7633B1B7}">
      <dsp:nvSpPr>
        <dsp:cNvPr id="0" name=""/>
        <dsp:cNvSpPr/>
      </dsp:nvSpPr>
      <dsp:spPr>
        <a:xfrm>
          <a:off x="2429387" y="777048"/>
          <a:ext cx="1080843" cy="10808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9131A-DACB-4466-9D47-70351FD6611B}">
      <dsp:nvSpPr>
        <dsp:cNvPr id="0" name=""/>
        <dsp:cNvSpPr/>
      </dsp:nvSpPr>
      <dsp:spPr>
        <a:xfrm>
          <a:off x="2659731" y="1007392"/>
          <a:ext cx="620156" cy="6201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2F1F-01C1-4D8C-8F6C-BA2E387F954B}">
      <dsp:nvSpPr>
        <dsp:cNvPr id="0" name=""/>
        <dsp:cNvSpPr/>
      </dsp:nvSpPr>
      <dsp:spPr>
        <a:xfrm>
          <a:off x="2083872" y="2194548"/>
          <a:ext cx="1771875" cy="766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i="0" kern="1200" dirty="0"/>
            <a:t>PAR-Q</a:t>
          </a:r>
          <a:r>
            <a:rPr lang="en-GB" sz="1700" b="0" i="0" kern="1200" dirty="0"/>
            <a:t> </a:t>
          </a:r>
          <a:endParaRPr lang="en-US" sz="1700" kern="1200" dirty="0"/>
        </a:p>
      </dsp:txBody>
      <dsp:txXfrm>
        <a:off x="2083872" y="2194548"/>
        <a:ext cx="1771875" cy="766052"/>
      </dsp:txXfrm>
    </dsp:sp>
    <dsp:sp modelId="{6FF9F834-7D4C-400A-A559-869C5422BF85}">
      <dsp:nvSpPr>
        <dsp:cNvPr id="0" name=""/>
        <dsp:cNvSpPr/>
      </dsp:nvSpPr>
      <dsp:spPr>
        <a:xfrm>
          <a:off x="5096901" y="777048"/>
          <a:ext cx="1080843" cy="10808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78E41-ABD1-452E-8595-CE74099028DB}">
      <dsp:nvSpPr>
        <dsp:cNvPr id="0" name=""/>
        <dsp:cNvSpPr/>
      </dsp:nvSpPr>
      <dsp:spPr>
        <a:xfrm>
          <a:off x="5327244" y="1007392"/>
          <a:ext cx="620156" cy="6201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DB82D-F5A4-494D-9619-C7DB056A6031}">
      <dsp:nvSpPr>
        <dsp:cNvPr id="0" name=""/>
        <dsp:cNvSpPr/>
      </dsp:nvSpPr>
      <dsp:spPr>
        <a:xfrm>
          <a:off x="4165825" y="2194548"/>
          <a:ext cx="2942995" cy="766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i="0" kern="1200" dirty="0"/>
            <a:t>Participant confidentiality </a:t>
          </a:r>
          <a:endParaRPr lang="en-US" sz="2400" b="1" kern="1200" dirty="0"/>
        </a:p>
      </dsp:txBody>
      <dsp:txXfrm>
        <a:off x="4165825" y="2194548"/>
        <a:ext cx="2942995" cy="766052"/>
      </dsp:txXfrm>
    </dsp:sp>
    <dsp:sp modelId="{2C29B5BF-29FE-42D7-8F52-7755626B7A44}">
      <dsp:nvSpPr>
        <dsp:cNvPr id="0" name=""/>
        <dsp:cNvSpPr/>
      </dsp:nvSpPr>
      <dsp:spPr>
        <a:xfrm>
          <a:off x="7907901" y="777048"/>
          <a:ext cx="1080843" cy="10808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FDCE8A-30A6-427C-B693-F857B4BD7F9A}">
      <dsp:nvSpPr>
        <dsp:cNvPr id="0" name=""/>
        <dsp:cNvSpPr/>
      </dsp:nvSpPr>
      <dsp:spPr>
        <a:xfrm>
          <a:off x="8138244" y="1007392"/>
          <a:ext cx="620156" cy="6201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4895E-9119-4187-B106-460BF9815AF3}">
      <dsp:nvSpPr>
        <dsp:cNvPr id="0" name=""/>
        <dsp:cNvSpPr/>
      </dsp:nvSpPr>
      <dsp:spPr>
        <a:xfrm>
          <a:off x="7418899" y="2194548"/>
          <a:ext cx="2058847" cy="766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i="0" kern="1200" dirty="0"/>
            <a:t>Questioning styles </a:t>
          </a:r>
          <a:endParaRPr lang="en-US" sz="2400" b="1" kern="1200" dirty="0"/>
        </a:p>
      </dsp:txBody>
      <dsp:txXfrm>
        <a:off x="7418899" y="2194548"/>
        <a:ext cx="2058847" cy="766052"/>
      </dsp:txXfrm>
    </dsp:sp>
    <dsp:sp modelId="{D8BEC36B-30A6-4B59-813D-34547C3F0516}">
      <dsp:nvSpPr>
        <dsp:cNvPr id="0" name=""/>
        <dsp:cNvSpPr/>
      </dsp:nvSpPr>
      <dsp:spPr>
        <a:xfrm>
          <a:off x="10133340" y="777048"/>
          <a:ext cx="1080843" cy="108084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8D0F7-6AAA-40A1-AE6C-8D6858B4BCF3}">
      <dsp:nvSpPr>
        <dsp:cNvPr id="0" name=""/>
        <dsp:cNvSpPr/>
      </dsp:nvSpPr>
      <dsp:spPr>
        <a:xfrm>
          <a:off x="10363684" y="1007392"/>
          <a:ext cx="620156" cy="6201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29697-FB4F-4FE3-84F8-ABA0B7DA0046}">
      <dsp:nvSpPr>
        <dsp:cNvPr id="0" name=""/>
        <dsp:cNvSpPr/>
      </dsp:nvSpPr>
      <dsp:spPr>
        <a:xfrm>
          <a:off x="9787825" y="2194548"/>
          <a:ext cx="1771875" cy="7660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i="0" kern="1200" dirty="0"/>
            <a:t>Feedback</a:t>
          </a:r>
          <a:endParaRPr lang="en-US" sz="2400" b="1" kern="1200" dirty="0"/>
        </a:p>
      </dsp:txBody>
      <dsp:txXfrm>
        <a:off x="9787825" y="2194548"/>
        <a:ext cx="1771875" cy="7660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54BD3-562F-43C0-99C8-19053CBFBC01}">
      <dsp:nvSpPr>
        <dsp:cNvPr id="0" name=""/>
        <dsp:cNvSpPr/>
      </dsp:nvSpPr>
      <dsp:spPr>
        <a:xfrm>
          <a:off x="2767869" y="20521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48F20F-CD3D-45F6-86D9-D5BD281D6215}">
      <dsp:nvSpPr>
        <dsp:cNvPr id="0" name=""/>
        <dsp:cNvSpPr/>
      </dsp:nvSpPr>
      <dsp:spPr>
        <a:xfrm>
          <a:off x="3155431" y="408084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8F627-12A1-44AE-B95C-B362B650599F}">
      <dsp:nvSpPr>
        <dsp:cNvPr id="0" name=""/>
        <dsp:cNvSpPr/>
      </dsp:nvSpPr>
      <dsp:spPr>
        <a:xfrm>
          <a:off x="2084924" y="213881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i="0" kern="1200" dirty="0"/>
            <a:t>Objectivity</a:t>
          </a:r>
          <a:r>
            <a:rPr lang="en-GB" sz="3900" b="0" i="0" kern="1200" dirty="0"/>
            <a:t> </a:t>
          </a:r>
          <a:endParaRPr lang="en-US" sz="3900" kern="1200" dirty="0"/>
        </a:p>
      </dsp:txBody>
      <dsp:txXfrm>
        <a:off x="2084924" y="2138819"/>
        <a:ext cx="2981250" cy="720000"/>
      </dsp:txXfrm>
    </dsp:sp>
    <dsp:sp modelId="{EC915B41-2AC8-4A04-B62B-440E5460DA0A}">
      <dsp:nvSpPr>
        <dsp:cNvPr id="0" name=""/>
        <dsp:cNvSpPr/>
      </dsp:nvSpPr>
      <dsp:spPr>
        <a:xfrm>
          <a:off x="6270838" y="20521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486D7-FA46-49EE-B001-E18E11C77CBA}">
      <dsp:nvSpPr>
        <dsp:cNvPr id="0" name=""/>
        <dsp:cNvSpPr/>
      </dsp:nvSpPr>
      <dsp:spPr>
        <a:xfrm>
          <a:off x="6658400" y="408084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FFD9A-934E-4FBE-84AD-B4CFFDC4ADD3}">
      <dsp:nvSpPr>
        <dsp:cNvPr id="0" name=""/>
        <dsp:cNvSpPr/>
      </dsp:nvSpPr>
      <dsp:spPr>
        <a:xfrm>
          <a:off x="5689494" y="222751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i="0" kern="1200" dirty="0"/>
            <a:t>Anonymity</a:t>
          </a:r>
          <a:endParaRPr lang="en-US" sz="2800" b="1" kern="1200" dirty="0"/>
        </a:p>
      </dsp:txBody>
      <dsp:txXfrm>
        <a:off x="5689494" y="222751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0A78D-BA70-4D1F-BBCB-017662A5AF59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35DC8B-D898-497F-8A5B-47E1FE6E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840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21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6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94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19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766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463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6614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49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182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9957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506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1124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2374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5DC8B-D898-497F-8A5B-47E1FE6E37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35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9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9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39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049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88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44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6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7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93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4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340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12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99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26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7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57C9776-3C8C-4BA4-84BB-AC77D403D2D8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59D3C-6301-4750-8234-75629478E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6353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4D2CB-0365-418C-875E-21B36EA52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473" y="4777380"/>
            <a:ext cx="9170811" cy="188665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MODULE CODE: SHSS5061   NAME: ZOE MOUNTJOY</a:t>
            </a:r>
          </a:p>
          <a:p>
            <a:pPr algn="ctr"/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STUDENT NUMBER: 1800397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EFD9A-A766-4151-87A5-907BF869FA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6472" y="713509"/>
            <a:ext cx="8611340" cy="33503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Research Proposal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25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765F8-3DCB-45E9-AABD-4BE20F4AE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3252" y="432757"/>
            <a:ext cx="6151509" cy="98493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5300" u="sng" dirty="0"/>
              <a:t>Research </a:t>
            </a:r>
            <a:br>
              <a:rPr lang="en-GB" sz="5300" u="sng" dirty="0"/>
            </a:br>
            <a:r>
              <a:rPr lang="en-GB" sz="5300" u="sng" dirty="0"/>
              <a:t>Question:  </a:t>
            </a:r>
            <a:br>
              <a:rPr lang="en-GB" sz="3600" dirty="0"/>
            </a:br>
            <a:endParaRPr lang="en-GB" sz="3600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FC36F7D2-55AA-40C1-B129-DCD21F5A3F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08" r="42192" b="-1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A54EF-37B7-42F5-B2C4-12ED059FB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2416" y="1995055"/>
            <a:ext cx="6693112" cy="462741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3600" dirty="0">
                <a:latin typeface="+mn-lt"/>
              </a:rPr>
              <a:t>Is there a difference in quadriceps strength between the dominant and non-dominant leg in male rugby players?</a:t>
            </a:r>
          </a:p>
        </p:txBody>
      </p:sp>
    </p:spTree>
    <p:extLst>
      <p:ext uri="{BB962C8B-B14F-4D97-AF65-F5344CB8AC3E}">
        <p14:creationId xmlns:p14="http://schemas.microsoft.com/office/powerpoint/2010/main" val="259488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Rectangle 7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423BD-2AAD-4330-BBBF-D7D4A110A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864" y="331839"/>
            <a:ext cx="6188190" cy="1622321"/>
          </a:xfrm>
        </p:spPr>
        <p:txBody>
          <a:bodyPr>
            <a:norm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Context/Rationale </a:t>
            </a:r>
          </a:p>
        </p:txBody>
      </p:sp>
      <p:sp>
        <p:nvSpPr>
          <p:cNvPr id="8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4" name="Freeform: Shape 83">
            <a:extLst>
              <a:ext uri="{FF2B5EF4-FFF2-40B4-BE49-F238E27FC236}">
                <a16:creationId xmlns:a16="http://schemas.microsoft.com/office/drawing/2014/main" id="{AC3BF0FA-36FA-4CE9-840E-F7C3A8F16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81796" y="947378"/>
            <a:ext cx="6858001" cy="4963245"/>
          </a:xfrm>
          <a:custGeom>
            <a:avLst/>
            <a:gdLst>
              <a:gd name="connsiteX0" fmla="*/ 6858001 w 6858001"/>
              <a:gd name="connsiteY0" fmla="*/ 1177 h 4963245"/>
              <a:gd name="connsiteX1" fmla="*/ 6858001 w 6858001"/>
              <a:gd name="connsiteY1" fmla="*/ 1344715 h 4963245"/>
              <a:gd name="connsiteX2" fmla="*/ 6858000 w 6858001"/>
              <a:gd name="connsiteY2" fmla="*/ 1344715 h 4963245"/>
              <a:gd name="connsiteX3" fmla="*/ 6858000 w 6858001"/>
              <a:gd name="connsiteY3" fmla="*/ 4963245 h 4963245"/>
              <a:gd name="connsiteX4" fmla="*/ 0 w 6858001"/>
              <a:gd name="connsiteY4" fmla="*/ 4963244 h 4963245"/>
              <a:gd name="connsiteX5" fmla="*/ 0 w 6858001"/>
              <a:gd name="connsiteY5" fmla="*/ 900697 h 4963245"/>
              <a:gd name="connsiteX6" fmla="*/ 1 w 6858001"/>
              <a:gd name="connsiteY6" fmla="*/ 900697 h 4963245"/>
              <a:gd name="connsiteX7" fmla="*/ 1 w 6858001"/>
              <a:gd name="connsiteY7" fmla="*/ 0 h 4963245"/>
              <a:gd name="connsiteX8" fmla="*/ 40463 w 6858001"/>
              <a:gd name="connsiteY8" fmla="*/ 5883 h 4963245"/>
              <a:gd name="connsiteX9" fmla="*/ 159107 w 6858001"/>
              <a:gd name="connsiteY9" fmla="*/ 23196 h 4963245"/>
              <a:gd name="connsiteX10" fmla="*/ 245518 w 6858001"/>
              <a:gd name="connsiteY10" fmla="*/ 35299 h 4963245"/>
              <a:gd name="connsiteX11" fmla="*/ 348388 w 6858001"/>
              <a:gd name="connsiteY11" fmla="*/ 48073 h 4963245"/>
              <a:gd name="connsiteX12" fmla="*/ 470460 w 6858001"/>
              <a:gd name="connsiteY12" fmla="*/ 63369 h 4963245"/>
              <a:gd name="connsiteX13" fmla="*/ 605563 w 6858001"/>
              <a:gd name="connsiteY13" fmla="*/ 79506 h 4963245"/>
              <a:gd name="connsiteX14" fmla="*/ 757810 w 6858001"/>
              <a:gd name="connsiteY14" fmla="*/ 96483 h 4963245"/>
              <a:gd name="connsiteX15" fmla="*/ 923774 w 6858001"/>
              <a:gd name="connsiteY15" fmla="*/ 114469 h 4963245"/>
              <a:gd name="connsiteX16" fmla="*/ 1104139 w 6858001"/>
              <a:gd name="connsiteY16" fmla="*/ 132454 h 4963245"/>
              <a:gd name="connsiteX17" fmla="*/ 1296163 w 6858001"/>
              <a:gd name="connsiteY17" fmla="*/ 150776 h 4963245"/>
              <a:gd name="connsiteX18" fmla="*/ 1503275 w 6858001"/>
              <a:gd name="connsiteY18" fmla="*/ 167753 h 4963245"/>
              <a:gd name="connsiteX19" fmla="*/ 1719988 w 6858001"/>
              <a:gd name="connsiteY19" fmla="*/ 184058 h 4963245"/>
              <a:gd name="connsiteX20" fmla="*/ 1949045 w 6858001"/>
              <a:gd name="connsiteY20" fmla="*/ 198849 h 4963245"/>
              <a:gd name="connsiteX21" fmla="*/ 2187703 w 6858001"/>
              <a:gd name="connsiteY21" fmla="*/ 212969 h 4963245"/>
              <a:gd name="connsiteX22" fmla="*/ 2436649 w 6858001"/>
              <a:gd name="connsiteY22" fmla="*/ 226248 h 4963245"/>
              <a:gd name="connsiteX23" fmla="*/ 2564208 w 6858001"/>
              <a:gd name="connsiteY23" fmla="*/ 230955 h 4963245"/>
              <a:gd name="connsiteX24" fmla="*/ 2694509 w 6858001"/>
              <a:gd name="connsiteY24" fmla="*/ 236165 h 4963245"/>
              <a:gd name="connsiteX25" fmla="*/ 2826868 w 6858001"/>
              <a:gd name="connsiteY25" fmla="*/ 241040 h 4963245"/>
              <a:gd name="connsiteX26" fmla="*/ 2959914 w 6858001"/>
              <a:gd name="connsiteY26" fmla="*/ 244234 h 4963245"/>
              <a:gd name="connsiteX27" fmla="*/ 3095702 w 6858001"/>
              <a:gd name="connsiteY27" fmla="*/ 247091 h 4963245"/>
              <a:gd name="connsiteX28" fmla="*/ 3232862 w 6858001"/>
              <a:gd name="connsiteY28" fmla="*/ 250117 h 4963245"/>
              <a:gd name="connsiteX29" fmla="*/ 3372765 w 6858001"/>
              <a:gd name="connsiteY29" fmla="*/ 252134 h 4963245"/>
              <a:gd name="connsiteX30" fmla="*/ 3514040 w 6858001"/>
              <a:gd name="connsiteY30" fmla="*/ 252134 h 4963245"/>
              <a:gd name="connsiteX31" fmla="*/ 3656686 w 6858001"/>
              <a:gd name="connsiteY31" fmla="*/ 253142 h 4963245"/>
              <a:gd name="connsiteX32" fmla="*/ 3800704 w 6858001"/>
              <a:gd name="connsiteY32" fmla="*/ 252134 h 4963245"/>
              <a:gd name="connsiteX33" fmla="*/ 3946780 w 6858001"/>
              <a:gd name="connsiteY33" fmla="*/ 250117 h 4963245"/>
              <a:gd name="connsiteX34" fmla="*/ 4092855 w 6858001"/>
              <a:gd name="connsiteY34" fmla="*/ 248268 h 4963245"/>
              <a:gd name="connsiteX35" fmla="*/ 4240988 w 6858001"/>
              <a:gd name="connsiteY35" fmla="*/ 244234 h 4963245"/>
              <a:gd name="connsiteX36" fmla="*/ 4390492 w 6858001"/>
              <a:gd name="connsiteY36" fmla="*/ 240032 h 4963245"/>
              <a:gd name="connsiteX37" fmla="*/ 4539997 w 6858001"/>
              <a:gd name="connsiteY37" fmla="*/ 235157 h 4963245"/>
              <a:gd name="connsiteX38" fmla="*/ 4690873 w 6858001"/>
              <a:gd name="connsiteY38" fmla="*/ 228266 h 4963245"/>
              <a:gd name="connsiteX39" fmla="*/ 4843120 w 6858001"/>
              <a:gd name="connsiteY39" fmla="*/ 220029 h 4963245"/>
              <a:gd name="connsiteX40" fmla="*/ 4996054 w 6858001"/>
              <a:gd name="connsiteY40" fmla="*/ 212129 h 4963245"/>
              <a:gd name="connsiteX41" fmla="*/ 5148987 w 6858001"/>
              <a:gd name="connsiteY41" fmla="*/ 202044 h 4963245"/>
              <a:gd name="connsiteX42" fmla="*/ 5303978 w 6858001"/>
              <a:gd name="connsiteY42" fmla="*/ 189941 h 4963245"/>
              <a:gd name="connsiteX43" fmla="*/ 5456911 w 6858001"/>
              <a:gd name="connsiteY43" fmla="*/ 177839 h 4963245"/>
              <a:gd name="connsiteX44" fmla="*/ 5612588 w 6858001"/>
              <a:gd name="connsiteY44" fmla="*/ 163887 h 4963245"/>
              <a:gd name="connsiteX45" fmla="*/ 5768950 w 6858001"/>
              <a:gd name="connsiteY45" fmla="*/ 148591 h 4963245"/>
              <a:gd name="connsiteX46" fmla="*/ 5923255 w 6858001"/>
              <a:gd name="connsiteY46" fmla="*/ 132455 h 4963245"/>
              <a:gd name="connsiteX47" fmla="*/ 6079618 w 6858001"/>
              <a:gd name="connsiteY47" fmla="*/ 113629 h 4963245"/>
              <a:gd name="connsiteX48" fmla="*/ 6235294 w 6858001"/>
              <a:gd name="connsiteY48" fmla="*/ 93458 h 4963245"/>
              <a:gd name="connsiteX49" fmla="*/ 6391657 w 6858001"/>
              <a:gd name="connsiteY49" fmla="*/ 73455 h 4963245"/>
              <a:gd name="connsiteX50" fmla="*/ 6547333 w 6858001"/>
              <a:gd name="connsiteY50" fmla="*/ 50091 h 4963245"/>
              <a:gd name="connsiteX51" fmla="*/ 6702324 w 6858001"/>
              <a:gd name="connsiteY51" fmla="*/ 26222 h 4963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4963245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4963245"/>
                </a:lnTo>
                <a:lnTo>
                  <a:pt x="0" y="4963244"/>
                </a:lnTo>
                <a:lnTo>
                  <a:pt x="0" y="900697"/>
                </a:lnTo>
                <a:lnTo>
                  <a:pt x="1" y="90069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75" name="Graphic 74" descr="Dumbbell">
            <a:extLst>
              <a:ext uri="{FF2B5EF4-FFF2-40B4-BE49-F238E27FC236}">
                <a16:creationId xmlns:a16="http://schemas.microsoft.com/office/drawing/2014/main" id="{5F4A69A5-BFB6-45BA-9226-F5CACA2F35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871" y="1721993"/>
            <a:ext cx="3414010" cy="3414010"/>
          </a:xfrm>
          <a:prstGeom prst="rect">
            <a:avLst/>
          </a:prstGeom>
          <a:effectLst/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66964D80-EEE8-4BA6-9A6F-3B910552C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172" y="1450680"/>
            <a:ext cx="7197580" cy="518159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+mn-lt"/>
              </a:rPr>
              <a:t>Strong interest in quadriceps strength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+mn-lt"/>
              </a:rPr>
              <a:t>Strong interest in rugby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FF"/>
              </a:solidFill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u="sng" dirty="0">
                <a:solidFill>
                  <a:srgbClr val="FFFFFF"/>
                </a:solidFill>
                <a:latin typeface="+mn-lt"/>
              </a:rPr>
              <a:t>Previous research: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+mn-lt"/>
              </a:rPr>
              <a:t>Previous research conducted by </a:t>
            </a:r>
            <a:r>
              <a:rPr lang="en-GB" sz="2400" dirty="0" err="1">
                <a:solidFill>
                  <a:srgbClr val="FFFFFF"/>
                </a:solidFill>
                <a:latin typeface="+mn-lt"/>
              </a:rPr>
              <a:t>Deones</a:t>
            </a:r>
            <a:r>
              <a:rPr lang="en-GB" sz="2400" dirty="0">
                <a:solidFill>
                  <a:srgbClr val="FFFFFF"/>
                </a:solidFill>
                <a:latin typeface="+mn-lt"/>
              </a:rPr>
              <a:t>, Wiley and Worrell (1994), shows strong correlations between hand-held dynamometer isometric quadriceps muscle performance and isokinetic quadriceps muscle performance.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+mn-lt"/>
              </a:rPr>
              <a:t>Other research conducted by </a:t>
            </a:r>
            <a:r>
              <a:rPr lang="en-GB" sz="2400" dirty="0" err="1">
                <a:solidFill>
                  <a:srgbClr val="FFFFFF"/>
                </a:solidFill>
                <a:latin typeface="+mn-lt"/>
              </a:rPr>
              <a:t>Lanshammar</a:t>
            </a:r>
            <a:r>
              <a:rPr lang="en-GB" sz="2400" dirty="0">
                <a:solidFill>
                  <a:srgbClr val="FFFFFF"/>
                </a:solidFill>
                <a:latin typeface="+mn-lt"/>
              </a:rPr>
              <a:t> and </a:t>
            </a:r>
            <a:r>
              <a:rPr lang="en-GB" sz="2400" dirty="0" err="1">
                <a:solidFill>
                  <a:srgbClr val="FFFFFF"/>
                </a:solidFill>
                <a:latin typeface="+mn-lt"/>
              </a:rPr>
              <a:t>Ribom</a:t>
            </a:r>
            <a:r>
              <a:rPr lang="en-GB" sz="2400" dirty="0">
                <a:solidFill>
                  <a:srgbClr val="FFFFFF"/>
                </a:solidFill>
                <a:latin typeface="+mn-lt"/>
              </a:rPr>
              <a:t> (2011), showed that there is a significant asymmetry in leg muscle strength between the dominant and non-dominant leg in women.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FFFFFF"/>
              </a:solidFill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solidFill>
                <a:srgbClr val="FFFFFF"/>
              </a:solidFill>
              <a:latin typeface="+mn-lt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+mn-lt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+mn-lt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+mn-lt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+mn-lt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0979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6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F3F8E-AAE9-4F29-914C-6C28A228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66" y="401781"/>
            <a:ext cx="5616217" cy="1365789"/>
          </a:xfrm>
        </p:spPr>
        <p:txBody>
          <a:bodyPr>
            <a:norm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Hypothesis </a:t>
            </a:r>
          </a:p>
        </p:txBody>
      </p:sp>
      <p:sp>
        <p:nvSpPr>
          <p:cNvPr id="3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37" name="Freeform: Shape 30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6C3CDF16-57F4-41ED-9424-0BBFA0DFF3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63742" y="1438929"/>
            <a:ext cx="3980139" cy="3980139"/>
          </a:xfrm>
          <a:prstGeom prst="rect">
            <a:avLst/>
          </a:prstGeom>
          <a:effectLst/>
        </p:spPr>
      </p:pic>
      <p:sp>
        <p:nvSpPr>
          <p:cNvPr id="38" name="Rectangle 32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6253255E-B7BD-44B0-A81A-330021997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554" y="1479060"/>
            <a:ext cx="6715069" cy="49771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u="sng" dirty="0">
                <a:solidFill>
                  <a:srgbClr val="FFFFFF"/>
                </a:solidFill>
                <a:latin typeface="+mn-lt"/>
              </a:rPr>
              <a:t>Hypothesis: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FFFFFF"/>
                </a:solidFill>
                <a:latin typeface="+mn-lt"/>
              </a:rPr>
              <a:t> </a:t>
            </a:r>
            <a:r>
              <a:rPr lang="en-GB" sz="2400" dirty="0">
                <a:solidFill>
                  <a:srgbClr val="FFFFFF"/>
                </a:solidFill>
                <a:latin typeface="+mn-lt"/>
              </a:rPr>
              <a:t>There will be a difference in strength between the dominant and non-dominant leg. </a:t>
            </a:r>
          </a:p>
          <a:p>
            <a:pPr>
              <a:lnSpc>
                <a:spcPct val="150000"/>
              </a:lnSpc>
            </a:pPr>
            <a:r>
              <a:rPr lang="en-GB" sz="2400" u="sng" dirty="0">
                <a:solidFill>
                  <a:srgbClr val="FFFFFF"/>
                </a:solidFill>
                <a:latin typeface="+mn-lt"/>
              </a:rPr>
              <a:t>Null Hypothesis: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rgbClr val="FFFFFF"/>
                </a:solidFill>
                <a:latin typeface="+mn-lt"/>
              </a:rPr>
              <a:t> There will be no difference in strength between the dominant and non-dominant leg.</a:t>
            </a:r>
          </a:p>
        </p:txBody>
      </p:sp>
    </p:spTree>
    <p:extLst>
      <p:ext uri="{BB962C8B-B14F-4D97-AF65-F5344CB8AC3E}">
        <p14:creationId xmlns:p14="http://schemas.microsoft.com/office/powerpoint/2010/main" val="317229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0E79F-590B-45CE-86A0-00EF6D96D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Method</a:t>
            </a:r>
            <a:r>
              <a:rPr lang="en-GB" sz="4800" dirty="0">
                <a:solidFill>
                  <a:srgbClr val="EBEBEB"/>
                </a:solidFill>
              </a:rPr>
              <a:t> </a:t>
            </a:r>
            <a:r>
              <a:rPr lang="en-GB" dirty="0">
                <a:solidFill>
                  <a:srgbClr val="EBEBEB"/>
                </a:solidFill>
              </a:rPr>
              <a:t>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741625-CC2B-4B9B-B11F-234EB42BA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933890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4464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B8FBA-1E18-4D31-BFBE-5CD87D35A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13" y="498764"/>
            <a:ext cx="9404723" cy="1011381"/>
          </a:xfrm>
        </p:spPr>
        <p:txBody>
          <a:bodyPr/>
          <a:lstStyle/>
          <a:p>
            <a:r>
              <a:rPr lang="en-GB" sz="4800" u="sng" dirty="0"/>
              <a:t>Method -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6615C-0870-4048-881E-BACCA9B72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713" y="1510145"/>
            <a:ext cx="10507778" cy="4849091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u="sng" dirty="0">
                <a:latin typeface="+mn-lt"/>
              </a:rPr>
              <a:t>Inclusion criteria: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+mn-lt"/>
              </a:rPr>
              <a:t>No. of participants - 15, Male, Aged 18+, Rugby union players (currently playing)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800" u="sng" dirty="0">
              <a:latin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u="sng" dirty="0">
                <a:latin typeface="+mn-lt"/>
              </a:rPr>
              <a:t>Exclusion criteria: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+mn-lt"/>
              </a:rPr>
              <a:t>Females, anyone under 18, anyone currently suffering or have suffered from quadriceps strain in the last 8 weeks.</a:t>
            </a:r>
          </a:p>
        </p:txBody>
      </p:sp>
    </p:spTree>
    <p:extLst>
      <p:ext uri="{BB962C8B-B14F-4D97-AF65-F5344CB8AC3E}">
        <p14:creationId xmlns:p14="http://schemas.microsoft.com/office/powerpoint/2010/main" val="375420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65E5C-DFF7-4E78-A665-888BF3BC9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508136"/>
            <a:ext cx="9404723" cy="1112846"/>
          </a:xfrm>
        </p:spPr>
        <p:txBody>
          <a:bodyPr/>
          <a:lstStyle/>
          <a:p>
            <a:r>
              <a:rPr lang="en-GB" sz="4800" u="sng" dirty="0"/>
              <a:t>Method -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1A6C7-6132-4C2D-ABD9-057FBD22B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1856510"/>
            <a:ext cx="10964979" cy="439189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+mn-lt"/>
              </a:rPr>
              <a:t>One shot design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+mn-lt"/>
              </a:rPr>
              <a:t>Independent variable: Leg used (dominant vs non-dominant leg)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+mn-lt"/>
              </a:rPr>
              <a:t>Dependent variable: Quadriceps strength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+mn-lt"/>
              </a:rPr>
              <a:t>Control variables: The therapist/researcher, the instructions for the participants </a:t>
            </a:r>
          </a:p>
        </p:txBody>
      </p:sp>
    </p:spTree>
    <p:extLst>
      <p:ext uri="{BB962C8B-B14F-4D97-AF65-F5344CB8AC3E}">
        <p14:creationId xmlns:p14="http://schemas.microsoft.com/office/powerpoint/2010/main" val="406053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0C8E9-8B80-46A2-ADF1-8F0965FC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314173"/>
            <a:ext cx="9404723" cy="1400530"/>
          </a:xfrm>
        </p:spPr>
        <p:txBody>
          <a:bodyPr>
            <a:normAutofit/>
          </a:bodyPr>
          <a:lstStyle/>
          <a:p>
            <a:r>
              <a:rPr lang="en-GB" sz="4800" u="sng" dirty="0"/>
              <a:t>Method - Protocol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BB9806C-A3C1-4EEF-BD4B-3B5109BEB2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510287"/>
              </p:ext>
            </p:extLst>
          </p:nvPr>
        </p:nvGraphicFramePr>
        <p:xfrm>
          <a:off x="-1759527" y="1246909"/>
          <a:ext cx="15378545" cy="5444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1139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03C8D-022D-47F8-842C-023263C46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Method - Data analysis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D62846-4A50-4DD4-98DA-EE0FD32E3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585684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090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F88E6E-32CC-4CC3-8EFD-FB1944435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31190"/>
            <a:ext cx="9244734" cy="2043843"/>
          </a:xfrm>
        </p:spPr>
        <p:txBody>
          <a:bodyPr>
            <a:no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Ethical considerations - Participants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8346215C-81CD-4AA3-BC07-4AC4276250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946427"/>
              </p:ext>
            </p:extLst>
          </p:nvPr>
        </p:nvGraphicFramePr>
        <p:xfrm>
          <a:off x="315189" y="2601805"/>
          <a:ext cx="11561619" cy="37376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09186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1B6EA-78D8-4218-BAB7-87C2AEA20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30" y="367928"/>
            <a:ext cx="7186970" cy="1622321"/>
          </a:xfrm>
        </p:spPr>
        <p:txBody>
          <a:bodyPr>
            <a:normAutofit/>
          </a:bodyPr>
          <a:lstStyle/>
          <a:p>
            <a:r>
              <a:rPr lang="en-GB" sz="4400" u="sng" dirty="0">
                <a:solidFill>
                  <a:srgbClr val="EBEBEB"/>
                </a:solidFill>
              </a:rPr>
              <a:t>Ethical Considerations - 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8AA26-45EB-4547-B09F-2E88949D6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388" y="2247900"/>
            <a:ext cx="6835054" cy="39251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FFFFFF"/>
                </a:solidFill>
              </a:rPr>
              <a:t>Testing experience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FFFFFF"/>
                </a:solidFill>
              </a:rPr>
              <a:t>Awareness/handling of risks: Risk assessment, First Aid, PAR-Q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FFFFFF"/>
                </a:solidFill>
              </a:rPr>
              <a:t>Participants have the right to withdraw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object, skiing, snow, clock&#10;&#10;Description automatically generated">
            <a:extLst>
              <a:ext uri="{FF2B5EF4-FFF2-40B4-BE49-F238E27FC236}">
                <a16:creationId xmlns:a16="http://schemas.microsoft.com/office/drawing/2014/main" id="{317C07DE-2487-4520-8259-7AD8526CB1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623" r="19068" b="-2"/>
          <a:stretch/>
        </p:blipFill>
        <p:spPr>
          <a:xfrm>
            <a:off x="7229175" y="1"/>
            <a:ext cx="4963245" cy="6858001"/>
          </a:xfrm>
          <a:custGeom>
            <a:avLst/>
            <a:gdLst>
              <a:gd name="connsiteX0" fmla="*/ 1177 w 4963245"/>
              <a:gd name="connsiteY0" fmla="*/ 0 h 6858001"/>
              <a:gd name="connsiteX1" fmla="*/ 1344715 w 4963245"/>
              <a:gd name="connsiteY1" fmla="*/ 0 h 6858001"/>
              <a:gd name="connsiteX2" fmla="*/ 1344715 w 4963245"/>
              <a:gd name="connsiteY2" fmla="*/ 1 h 6858001"/>
              <a:gd name="connsiteX3" fmla="*/ 4963245 w 4963245"/>
              <a:gd name="connsiteY3" fmla="*/ 1 h 6858001"/>
              <a:gd name="connsiteX4" fmla="*/ 4963244 w 4963245"/>
              <a:gd name="connsiteY4" fmla="*/ 6858001 h 6858001"/>
              <a:gd name="connsiteX5" fmla="*/ 900697 w 4963245"/>
              <a:gd name="connsiteY5" fmla="*/ 6858001 h 6858001"/>
              <a:gd name="connsiteX6" fmla="*/ 900697 w 4963245"/>
              <a:gd name="connsiteY6" fmla="*/ 6858000 h 6858001"/>
              <a:gd name="connsiteX7" fmla="*/ 0 w 4963245"/>
              <a:gd name="connsiteY7" fmla="*/ 6858000 h 6858001"/>
              <a:gd name="connsiteX8" fmla="*/ 5883 w 4963245"/>
              <a:gd name="connsiteY8" fmla="*/ 6817538 h 6858001"/>
              <a:gd name="connsiteX9" fmla="*/ 23196 w 4963245"/>
              <a:gd name="connsiteY9" fmla="*/ 6698894 h 6858001"/>
              <a:gd name="connsiteX10" fmla="*/ 35299 w 4963245"/>
              <a:gd name="connsiteY10" fmla="*/ 6612483 h 6858001"/>
              <a:gd name="connsiteX11" fmla="*/ 48073 w 4963245"/>
              <a:gd name="connsiteY11" fmla="*/ 6509613 h 6858001"/>
              <a:gd name="connsiteX12" fmla="*/ 63369 w 4963245"/>
              <a:gd name="connsiteY12" fmla="*/ 6387541 h 6858001"/>
              <a:gd name="connsiteX13" fmla="*/ 79506 w 4963245"/>
              <a:gd name="connsiteY13" fmla="*/ 6252438 h 6858001"/>
              <a:gd name="connsiteX14" fmla="*/ 96483 w 4963245"/>
              <a:gd name="connsiteY14" fmla="*/ 6100191 h 6858001"/>
              <a:gd name="connsiteX15" fmla="*/ 114469 w 4963245"/>
              <a:gd name="connsiteY15" fmla="*/ 5934227 h 6858001"/>
              <a:gd name="connsiteX16" fmla="*/ 132454 w 4963245"/>
              <a:gd name="connsiteY16" fmla="*/ 5753862 h 6858001"/>
              <a:gd name="connsiteX17" fmla="*/ 150776 w 4963245"/>
              <a:gd name="connsiteY17" fmla="*/ 5561838 h 6858001"/>
              <a:gd name="connsiteX18" fmla="*/ 167753 w 4963245"/>
              <a:gd name="connsiteY18" fmla="*/ 5354726 h 6858001"/>
              <a:gd name="connsiteX19" fmla="*/ 184058 w 4963245"/>
              <a:gd name="connsiteY19" fmla="*/ 5138013 h 6858001"/>
              <a:gd name="connsiteX20" fmla="*/ 198849 w 4963245"/>
              <a:gd name="connsiteY20" fmla="*/ 4908956 h 6858001"/>
              <a:gd name="connsiteX21" fmla="*/ 212969 w 4963245"/>
              <a:gd name="connsiteY21" fmla="*/ 4670298 h 6858001"/>
              <a:gd name="connsiteX22" fmla="*/ 226248 w 4963245"/>
              <a:gd name="connsiteY22" fmla="*/ 4421352 h 6858001"/>
              <a:gd name="connsiteX23" fmla="*/ 230955 w 4963245"/>
              <a:gd name="connsiteY23" fmla="*/ 4293793 h 6858001"/>
              <a:gd name="connsiteX24" fmla="*/ 236165 w 4963245"/>
              <a:gd name="connsiteY24" fmla="*/ 4163492 h 6858001"/>
              <a:gd name="connsiteX25" fmla="*/ 241040 w 4963245"/>
              <a:gd name="connsiteY25" fmla="*/ 4031133 h 6858001"/>
              <a:gd name="connsiteX26" fmla="*/ 244234 w 4963245"/>
              <a:gd name="connsiteY26" fmla="*/ 3898087 h 6858001"/>
              <a:gd name="connsiteX27" fmla="*/ 247091 w 4963245"/>
              <a:gd name="connsiteY27" fmla="*/ 3762299 h 6858001"/>
              <a:gd name="connsiteX28" fmla="*/ 250117 w 4963245"/>
              <a:gd name="connsiteY28" fmla="*/ 3625139 h 6858001"/>
              <a:gd name="connsiteX29" fmla="*/ 252134 w 4963245"/>
              <a:gd name="connsiteY29" fmla="*/ 3485236 h 6858001"/>
              <a:gd name="connsiteX30" fmla="*/ 252134 w 4963245"/>
              <a:gd name="connsiteY30" fmla="*/ 3343961 h 6858001"/>
              <a:gd name="connsiteX31" fmla="*/ 253142 w 4963245"/>
              <a:gd name="connsiteY31" fmla="*/ 3201315 h 6858001"/>
              <a:gd name="connsiteX32" fmla="*/ 252134 w 4963245"/>
              <a:gd name="connsiteY32" fmla="*/ 3057297 h 6858001"/>
              <a:gd name="connsiteX33" fmla="*/ 250117 w 4963245"/>
              <a:gd name="connsiteY33" fmla="*/ 2911221 h 6858001"/>
              <a:gd name="connsiteX34" fmla="*/ 248268 w 4963245"/>
              <a:gd name="connsiteY34" fmla="*/ 2765146 h 6858001"/>
              <a:gd name="connsiteX35" fmla="*/ 244234 w 4963245"/>
              <a:gd name="connsiteY35" fmla="*/ 2617013 h 6858001"/>
              <a:gd name="connsiteX36" fmla="*/ 240032 w 4963245"/>
              <a:gd name="connsiteY36" fmla="*/ 2467509 h 6858001"/>
              <a:gd name="connsiteX37" fmla="*/ 235157 w 4963245"/>
              <a:gd name="connsiteY37" fmla="*/ 2318004 h 6858001"/>
              <a:gd name="connsiteX38" fmla="*/ 228266 w 4963245"/>
              <a:gd name="connsiteY38" fmla="*/ 2167128 h 6858001"/>
              <a:gd name="connsiteX39" fmla="*/ 220029 w 4963245"/>
              <a:gd name="connsiteY39" fmla="*/ 2014881 h 6858001"/>
              <a:gd name="connsiteX40" fmla="*/ 212129 w 4963245"/>
              <a:gd name="connsiteY40" fmla="*/ 1861947 h 6858001"/>
              <a:gd name="connsiteX41" fmla="*/ 202044 w 4963245"/>
              <a:gd name="connsiteY41" fmla="*/ 1709014 h 6858001"/>
              <a:gd name="connsiteX42" fmla="*/ 189941 w 4963245"/>
              <a:gd name="connsiteY42" fmla="*/ 1554023 h 6858001"/>
              <a:gd name="connsiteX43" fmla="*/ 177839 w 4963245"/>
              <a:gd name="connsiteY43" fmla="*/ 1401090 h 6858001"/>
              <a:gd name="connsiteX44" fmla="*/ 163887 w 4963245"/>
              <a:gd name="connsiteY44" fmla="*/ 1245413 h 6858001"/>
              <a:gd name="connsiteX45" fmla="*/ 148591 w 4963245"/>
              <a:gd name="connsiteY45" fmla="*/ 1089051 h 6858001"/>
              <a:gd name="connsiteX46" fmla="*/ 132455 w 4963245"/>
              <a:gd name="connsiteY46" fmla="*/ 934746 h 6858001"/>
              <a:gd name="connsiteX47" fmla="*/ 113629 w 4963245"/>
              <a:gd name="connsiteY47" fmla="*/ 778383 h 6858001"/>
              <a:gd name="connsiteX48" fmla="*/ 93458 w 4963245"/>
              <a:gd name="connsiteY48" fmla="*/ 622707 h 6858001"/>
              <a:gd name="connsiteX49" fmla="*/ 73455 w 4963245"/>
              <a:gd name="connsiteY49" fmla="*/ 466344 h 6858001"/>
              <a:gd name="connsiteX50" fmla="*/ 50091 w 4963245"/>
              <a:gd name="connsiteY50" fmla="*/ 310668 h 6858001"/>
              <a:gd name="connsiteX51" fmla="*/ 26222 w 4963245"/>
              <a:gd name="connsiteY51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3449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70BA1-F5FE-45DA-90A3-032E162D0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30" y="284961"/>
            <a:ext cx="9252154" cy="1016654"/>
          </a:xfrm>
        </p:spPr>
        <p:txBody>
          <a:bodyPr>
            <a:noAutofit/>
          </a:bodyPr>
          <a:lstStyle/>
          <a:p>
            <a:r>
              <a:rPr lang="en-GB" sz="4800" u="sng" dirty="0">
                <a:solidFill>
                  <a:srgbClr val="EBEBEB"/>
                </a:solidFill>
              </a:rPr>
              <a:t>Ethical Considerations - Data Analysis</a:t>
            </a:r>
            <a:endParaRPr lang="en-GB" sz="4800" dirty="0">
              <a:solidFill>
                <a:srgbClr val="EBEBEB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0AB25B-0DFA-4569-AD46-1E12CAFB1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110245"/>
              </p:ext>
            </p:extLst>
          </p:nvPr>
        </p:nvGraphicFramePr>
        <p:xfrm>
          <a:off x="648930" y="2810257"/>
          <a:ext cx="10857270" cy="3146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3398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F6AC-F7D4-43D2-B65B-7E48FC1A0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415" y="598297"/>
            <a:ext cx="9252154" cy="1223983"/>
          </a:xfrm>
        </p:spPr>
        <p:txBody>
          <a:bodyPr>
            <a:normAutofit/>
          </a:bodyPr>
          <a:lstStyle/>
          <a:p>
            <a:r>
              <a:rPr lang="en-GB" sz="4800" u="sng" dirty="0"/>
              <a:t>Proposed timeline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6E281-68F7-489C-9701-CE2628FEA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15" y="1822280"/>
            <a:ext cx="7123470" cy="4544291"/>
          </a:xfrm>
        </p:spPr>
        <p:txBody>
          <a:bodyPr>
            <a:normAutofit/>
          </a:bodyPr>
          <a:lstStyle/>
          <a:p>
            <a:r>
              <a:rPr lang="en-GB" sz="2800" dirty="0"/>
              <a:t>Begin testing and data collection - 13/02/20</a:t>
            </a:r>
          </a:p>
          <a:p>
            <a:endParaRPr lang="en-GB" sz="2800" dirty="0"/>
          </a:p>
          <a:p>
            <a:r>
              <a:rPr lang="en-GB" sz="2800" dirty="0"/>
              <a:t>Data analysis - Mid March 2020</a:t>
            </a:r>
          </a:p>
          <a:p>
            <a:endParaRPr lang="en-GB" sz="2800" dirty="0"/>
          </a:p>
          <a:p>
            <a:r>
              <a:rPr lang="en-GB" sz="2800" dirty="0"/>
              <a:t>Begin write up – April</a:t>
            </a:r>
          </a:p>
          <a:p>
            <a:endParaRPr lang="en-GB" sz="2800" dirty="0"/>
          </a:p>
          <a:p>
            <a:r>
              <a:rPr lang="en-GB" sz="2800" dirty="0"/>
              <a:t>Entire completion - 07/05/20 </a:t>
            </a:r>
          </a:p>
          <a:p>
            <a:endParaRPr lang="en-GB" dirty="0"/>
          </a:p>
        </p:txBody>
      </p:sp>
      <p:pic>
        <p:nvPicPr>
          <p:cNvPr id="7" name="Graphic 6" descr="Daily Calendar">
            <a:extLst>
              <a:ext uri="{FF2B5EF4-FFF2-40B4-BE49-F238E27FC236}">
                <a16:creationId xmlns:a16="http://schemas.microsoft.com/office/drawing/2014/main" id="{554ABFE5-8AC7-490C-8A08-A9FF6D7CF5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1569" y="2093778"/>
            <a:ext cx="3713016" cy="371301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962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45449-9A6D-4533-833C-ECFD8261A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312" y="587703"/>
            <a:ext cx="9252154" cy="1223983"/>
          </a:xfrm>
        </p:spPr>
        <p:txBody>
          <a:bodyPr>
            <a:normAutofit/>
          </a:bodyPr>
          <a:lstStyle/>
          <a:p>
            <a:r>
              <a:rPr lang="en-GB" sz="4800" u="sng" dirty="0"/>
              <a:t>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C590A-0B28-4863-A736-AA60E8909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021244"/>
            <a:ext cx="7204362" cy="4395150"/>
          </a:xfrm>
        </p:spPr>
        <p:txBody>
          <a:bodyPr>
            <a:normAutofit/>
          </a:bodyPr>
          <a:lstStyle/>
          <a:p>
            <a:r>
              <a:rPr lang="en-GB" sz="2800" dirty="0"/>
              <a:t>Small sample size </a:t>
            </a:r>
          </a:p>
          <a:p>
            <a:endParaRPr lang="en-GB" sz="2800" dirty="0"/>
          </a:p>
          <a:p>
            <a:r>
              <a:rPr lang="en-GB" sz="2800" dirty="0"/>
              <a:t>Absence of qualitative research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r>
              <a:rPr lang="en-GB" sz="2800" dirty="0"/>
              <a:t>Injury/illness </a:t>
            </a:r>
          </a:p>
          <a:p>
            <a:endParaRPr lang="en-GB" sz="2800" dirty="0"/>
          </a:p>
          <a:p>
            <a:r>
              <a:rPr lang="en-GB" sz="2800" dirty="0"/>
              <a:t>Room/equipment availability</a:t>
            </a:r>
          </a:p>
          <a:p>
            <a:endParaRPr lang="en-GB" dirty="0"/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89ADD1C4-3455-4F30-BFC9-F5C58919C0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52187" y="2021244"/>
            <a:ext cx="3934689" cy="393468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472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3C9-200B-4047-8D5C-239C3DBC7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129" y="206597"/>
            <a:ext cx="9404723" cy="1400530"/>
          </a:xfrm>
        </p:spPr>
        <p:txBody>
          <a:bodyPr/>
          <a:lstStyle/>
          <a:p>
            <a:r>
              <a:rPr lang="en-GB" sz="4800" u="sng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210A3-7ABD-466F-A3A2-4A6BA55A3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88473"/>
            <a:ext cx="11734799" cy="5833984"/>
          </a:xfrm>
        </p:spPr>
        <p:txBody>
          <a:bodyPr>
            <a:normAutofit fontScale="62500" lnSpcReduction="20000"/>
          </a:bodyPr>
          <a:lstStyle/>
          <a:p>
            <a:r>
              <a:rPr lang="en-GB" sz="3700" dirty="0" err="1"/>
              <a:t>Deones</a:t>
            </a:r>
            <a:r>
              <a:rPr lang="en-GB" sz="3700" dirty="0"/>
              <a:t>, V., Wiley, S. and Worrell, T. (1994). Assessment of Quadriceps Muscle Performance by a Hand-Held Dynamometer and an Isokinetic Dynamometer. </a:t>
            </a:r>
            <a:r>
              <a:rPr lang="en-GB" sz="3700" i="1" dirty="0"/>
              <a:t>Journal of Orthopaedic &amp; Sports Physical Therapy</a:t>
            </a:r>
            <a:r>
              <a:rPr lang="en-GB" sz="3700" dirty="0"/>
              <a:t>, 20(6), pp.296-301.</a:t>
            </a:r>
          </a:p>
          <a:p>
            <a:endParaRPr lang="en-GB" sz="3700" dirty="0"/>
          </a:p>
          <a:p>
            <a:r>
              <a:rPr lang="en-GB" sz="3700" dirty="0"/>
              <a:t>Kim, W., Kim, D., </a:t>
            </a:r>
            <a:r>
              <a:rPr lang="en-GB" sz="3700" dirty="0" err="1"/>
              <a:t>Seo</a:t>
            </a:r>
            <a:r>
              <a:rPr lang="en-GB" sz="3700" dirty="0"/>
              <a:t>, K. and Kang, S. (2014). Reliability and Validity of Isometric Knee Extensor Strength Test With Hand-Held Dynamometer Depending on Its Fixation: A Pilot Study. </a:t>
            </a:r>
            <a:r>
              <a:rPr lang="en-GB" sz="3700" i="1" dirty="0"/>
              <a:t>Annals of Rehabilitation Medicine</a:t>
            </a:r>
            <a:r>
              <a:rPr lang="en-GB" sz="3700" dirty="0"/>
              <a:t>, 38(1), pp.84-91.</a:t>
            </a:r>
          </a:p>
          <a:p>
            <a:endParaRPr lang="en-GB" sz="3700" dirty="0"/>
          </a:p>
          <a:p>
            <a:r>
              <a:rPr lang="en-GB" sz="3700" dirty="0" err="1"/>
              <a:t>Lanshammar</a:t>
            </a:r>
            <a:r>
              <a:rPr lang="en-GB" sz="3700" dirty="0"/>
              <a:t>, K. and </a:t>
            </a:r>
            <a:r>
              <a:rPr lang="en-GB" sz="3700" dirty="0" err="1"/>
              <a:t>Ribom</a:t>
            </a:r>
            <a:r>
              <a:rPr lang="en-GB" sz="3700" dirty="0"/>
              <a:t>, E. (2011). Differences in muscle strength in dominant and non-dominant leg in females aged 20–39 years – A population-based study. </a:t>
            </a:r>
            <a:r>
              <a:rPr lang="en-GB" sz="3700" i="1" dirty="0"/>
              <a:t>Physical Therapy in Sport</a:t>
            </a:r>
            <a:r>
              <a:rPr lang="en-GB" sz="3700" dirty="0"/>
              <a:t>, 12(2), pp.76-79.</a:t>
            </a:r>
          </a:p>
          <a:p>
            <a:endParaRPr lang="en-GB" sz="3700" dirty="0"/>
          </a:p>
          <a:p>
            <a:r>
              <a:rPr lang="en-GB" sz="3700" dirty="0"/>
              <a:t>Martin, H., Yule, V., </a:t>
            </a:r>
            <a:r>
              <a:rPr lang="en-GB" sz="3700" dirty="0" err="1"/>
              <a:t>Syddall</a:t>
            </a:r>
            <a:r>
              <a:rPr lang="en-GB" sz="3700" dirty="0"/>
              <a:t>, H., Dennison, E., Cooper, C. and </a:t>
            </a:r>
            <a:r>
              <a:rPr lang="en-GB" sz="3700" dirty="0" err="1"/>
              <a:t>Aihie</a:t>
            </a:r>
            <a:r>
              <a:rPr lang="en-GB" sz="3700" dirty="0"/>
              <a:t> Sayer, A. (2006). Is Hand-Held Dynamometry Useful for the Measurement of Quadriceps Strength in Older People? A Comparison with the Gold Standard </a:t>
            </a:r>
            <a:r>
              <a:rPr lang="en-GB" sz="3700" dirty="0" err="1"/>
              <a:t>Biodex</a:t>
            </a:r>
            <a:r>
              <a:rPr lang="en-GB" sz="3700" dirty="0"/>
              <a:t> Dynamometry. </a:t>
            </a:r>
            <a:r>
              <a:rPr lang="en-GB" sz="3700" i="1" dirty="0"/>
              <a:t>Gerontology</a:t>
            </a:r>
            <a:r>
              <a:rPr lang="en-GB" sz="3700" dirty="0"/>
              <a:t>, 52(3), pp.154-159.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5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678</Words>
  <Application>Microsoft Office PowerPoint</Application>
  <PresentationFormat>Widescreen</PresentationFormat>
  <Paragraphs>105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Ion</vt:lpstr>
      <vt:lpstr>Research Proposal </vt:lpstr>
      <vt:lpstr>Research  Question:   </vt:lpstr>
      <vt:lpstr>Context/Rationale </vt:lpstr>
      <vt:lpstr>Hypothesis </vt:lpstr>
      <vt:lpstr>Method  </vt:lpstr>
      <vt:lpstr>Method - Participants</vt:lpstr>
      <vt:lpstr>Method - Research design</vt:lpstr>
      <vt:lpstr>Method - Protocol </vt:lpstr>
      <vt:lpstr>Method - Data analysis </vt:lpstr>
      <vt:lpstr>Ethical considerations - Participants</vt:lpstr>
      <vt:lpstr>Ethical Considerations - Data Collection</vt:lpstr>
      <vt:lpstr>Ethical Considerations - Data Analysis</vt:lpstr>
      <vt:lpstr>Proposed timeline </vt:lpstr>
      <vt:lpstr>Limitations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Zoe Mountjoy</dc:creator>
  <cp:lastModifiedBy>Zoe Mountjoy</cp:lastModifiedBy>
  <cp:revision>4</cp:revision>
  <dcterms:created xsi:type="dcterms:W3CDTF">2020-01-22T21:31:25Z</dcterms:created>
  <dcterms:modified xsi:type="dcterms:W3CDTF">2020-01-22T22:34:52Z</dcterms:modified>
</cp:coreProperties>
</file>