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522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977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249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931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502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938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455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134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95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352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88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08A06-B610-4CAC-BF17-C577983F6AF9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91F82C-40A4-4E92-BA22-BB316E165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162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Moral Realism </a:t>
            </a:r>
            <a:br>
              <a:rPr lang="en-GB" dirty="0" smtClean="0"/>
            </a:br>
            <a:r>
              <a:rPr lang="en-GB" dirty="0" smtClean="0"/>
              <a:t>Naturalism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545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Realism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realists are cognitivists</a:t>
            </a:r>
          </a:p>
          <a:p>
            <a:pPr lvl="1"/>
            <a:r>
              <a:rPr lang="en-GB" dirty="0" smtClean="0"/>
              <a:t>Moral judgments are expressions of beliefs about the world</a:t>
            </a:r>
          </a:p>
          <a:p>
            <a:endParaRPr lang="en-GB" dirty="0"/>
          </a:p>
          <a:p>
            <a:r>
              <a:rPr lang="en-GB" dirty="0" smtClean="0"/>
              <a:t>Moral properties exist independently of the moral agent</a:t>
            </a:r>
          </a:p>
          <a:p>
            <a:endParaRPr lang="en-GB" dirty="0"/>
          </a:p>
          <a:p>
            <a:r>
              <a:rPr lang="en-GB" dirty="0" smtClean="0"/>
              <a:t>Moral realism seems consistent with our everyday moral language</a:t>
            </a:r>
          </a:p>
          <a:p>
            <a:endParaRPr lang="en-GB" dirty="0"/>
          </a:p>
          <a:p>
            <a:r>
              <a:rPr lang="en-GB" dirty="0" smtClean="0"/>
              <a:t>Allows for moral progress </a:t>
            </a:r>
          </a:p>
        </p:txBody>
      </p:sp>
    </p:spTree>
    <p:extLst>
      <p:ext uri="{BB962C8B-B14F-4D97-AF65-F5344CB8AC3E}">
        <p14:creationId xmlns:p14="http://schemas.microsoft.com/office/powerpoint/2010/main" val="2908773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Naturalism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properties are reducible to natural properties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0729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Moore’s ‘Open Question’ argument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262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Jackson Canberra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reductive method to define moral terms</a:t>
            </a:r>
          </a:p>
          <a:p>
            <a:endParaRPr lang="en-GB" dirty="0"/>
          </a:p>
          <a:p>
            <a:r>
              <a:rPr lang="en-GB" dirty="0" smtClean="0"/>
              <a:t>The Ramsey-Lewis method </a:t>
            </a:r>
          </a:p>
          <a:p>
            <a:pPr lvl="1"/>
            <a:r>
              <a:rPr lang="en-GB" dirty="0" smtClean="0"/>
              <a:t>Defining moral properties in non-moral terms</a:t>
            </a:r>
          </a:p>
          <a:p>
            <a:endParaRPr lang="en-GB" dirty="0"/>
          </a:p>
          <a:p>
            <a:r>
              <a:rPr lang="en-GB" dirty="0" smtClean="0"/>
              <a:t>Develop a </a:t>
            </a:r>
            <a:r>
              <a:rPr lang="en-GB" i="1" dirty="0" smtClean="0"/>
              <a:t>mature folk morality</a:t>
            </a:r>
          </a:p>
          <a:p>
            <a:endParaRPr lang="en-GB" i="1" dirty="0"/>
          </a:p>
          <a:p>
            <a:r>
              <a:rPr lang="en-GB" i="1" dirty="0" smtClean="0"/>
              <a:t>Creates a closed question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940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Synthetic Realism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properties as a best explanation of our experiences of morality</a:t>
            </a:r>
          </a:p>
          <a:p>
            <a:endParaRPr lang="en-GB" dirty="0"/>
          </a:p>
          <a:p>
            <a:r>
              <a:rPr lang="en-GB" dirty="0" smtClean="0"/>
              <a:t>Are additional moral prosperities required?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Counterfactuals </a:t>
            </a:r>
          </a:p>
        </p:txBody>
      </p:sp>
    </p:spTree>
    <p:extLst>
      <p:ext uri="{BB962C8B-B14F-4D97-AF65-F5344CB8AC3E}">
        <p14:creationId xmlns:p14="http://schemas.microsoft.com/office/powerpoint/2010/main" val="577628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Cornell Realism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properties cannot be irreducible </a:t>
            </a:r>
          </a:p>
          <a:p>
            <a:pPr lvl="1"/>
            <a:r>
              <a:rPr lang="en-GB" dirty="0" smtClean="0"/>
              <a:t>Moral properties cannot be reduced to a single set of properties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542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121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Moral Realism  Naturalism </vt:lpstr>
      <vt:lpstr>Moral Realism  </vt:lpstr>
      <vt:lpstr>Moral Naturalism </vt:lpstr>
      <vt:lpstr>Objections</vt:lpstr>
      <vt:lpstr>Jackson Canberra Plan</vt:lpstr>
      <vt:lpstr>Synthetic Realism </vt:lpstr>
      <vt:lpstr>Cornell Realism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Moral Realism  Naturalism</dc:title>
  <dc:creator>Tristan Nash</dc:creator>
  <cp:lastModifiedBy>Tristan Nash</cp:lastModifiedBy>
  <cp:revision>9</cp:revision>
  <dcterms:created xsi:type="dcterms:W3CDTF">2017-11-19T21:33:16Z</dcterms:created>
  <dcterms:modified xsi:type="dcterms:W3CDTF">2017-11-19T23:55:49Z</dcterms:modified>
</cp:coreProperties>
</file>