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56" r:id="rId2"/>
  </p:sldIdLst>
  <p:sldSz cx="12801600" cy="9601200" type="A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A89AE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1021EE0-915B-A73E-57F9-9CCCA49E9B9B}" v="112" dt="2024-01-19T19:31:35.388"/>
    <p1510:client id="{8E33A2C3-7D92-7BB0-8091-8051AE4CAB5E}" v="2685" dt="2024-01-20T17:06:24.850"/>
    <p1510:client id="{DF8D78BA-0408-540A-179D-151EC3B560B6}" v="469" dt="2024-01-20T17:30:45.88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presProps" Target="presProps.xml"/><Relationship Id="rId7"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amh Gregory (2306786)" userId="S::2306786@student.uwtsd.ac.uk::870b230d-e05e-48ec-bf4f-e158b9492154" providerId="AD" clId="Web-{DF8D78BA-0408-540A-179D-151EC3B560B6}"/>
    <pc:docChg chg="modSld addMainMaster delMainMaster">
      <pc:chgData name="Niamh Gregory (2306786)" userId="S::2306786@student.uwtsd.ac.uk::870b230d-e05e-48ec-bf4f-e158b9492154" providerId="AD" clId="Web-{DF8D78BA-0408-540A-179D-151EC3B560B6}" dt="2024-01-20T17:30:45.885" v="264" actId="1076"/>
      <pc:docMkLst>
        <pc:docMk/>
      </pc:docMkLst>
      <pc:sldChg chg="addSp delSp modSp mod modClrScheme chgLayout">
        <pc:chgData name="Niamh Gregory (2306786)" userId="S::2306786@student.uwtsd.ac.uk::870b230d-e05e-48ec-bf4f-e158b9492154" providerId="AD" clId="Web-{DF8D78BA-0408-540A-179D-151EC3B560B6}" dt="2024-01-20T17:30:45.885" v="264" actId="1076"/>
        <pc:sldMkLst>
          <pc:docMk/>
          <pc:sldMk cId="109857222" sldId="256"/>
        </pc:sldMkLst>
        <pc:spChg chg="mod ord">
          <ac:chgData name="Niamh Gregory (2306786)" userId="S::2306786@student.uwtsd.ac.uk::870b230d-e05e-48ec-bf4f-e158b9492154" providerId="AD" clId="Web-{DF8D78BA-0408-540A-179D-151EC3B560B6}" dt="2024-01-20T17:27:34.061" v="243" actId="1076"/>
          <ac:spMkLst>
            <pc:docMk/>
            <pc:sldMk cId="109857222" sldId="256"/>
            <ac:spMk id="2" creationId="{00000000-0000-0000-0000-000000000000}"/>
          </ac:spMkLst>
        </pc:spChg>
        <pc:spChg chg="mod ord">
          <ac:chgData name="Niamh Gregory (2306786)" userId="S::2306786@student.uwtsd.ac.uk::870b230d-e05e-48ec-bf4f-e158b9492154" providerId="AD" clId="Web-{DF8D78BA-0408-540A-179D-151EC3B560B6}" dt="2024-01-20T17:25:07.353" v="216"/>
          <ac:spMkLst>
            <pc:docMk/>
            <pc:sldMk cId="109857222" sldId="256"/>
            <ac:spMk id="3" creationId="{00000000-0000-0000-0000-000000000000}"/>
          </ac:spMkLst>
        </pc:spChg>
        <pc:spChg chg="mod">
          <ac:chgData name="Niamh Gregory (2306786)" userId="S::2306786@student.uwtsd.ac.uk::870b230d-e05e-48ec-bf4f-e158b9492154" providerId="AD" clId="Web-{DF8D78BA-0408-540A-179D-151EC3B560B6}" dt="2024-01-20T17:29:18.096" v="257" actId="20577"/>
          <ac:spMkLst>
            <pc:docMk/>
            <pc:sldMk cId="109857222" sldId="256"/>
            <ac:spMk id="4" creationId="{4567E6DF-118E-0C85-747F-B508E4C2ECC2}"/>
          </ac:spMkLst>
        </pc:spChg>
        <pc:spChg chg="mod">
          <ac:chgData name="Niamh Gregory (2306786)" userId="S::2306786@student.uwtsd.ac.uk::870b230d-e05e-48ec-bf4f-e158b9492154" providerId="AD" clId="Web-{DF8D78BA-0408-540A-179D-151EC3B560B6}" dt="2024-01-20T17:28:00.297" v="247" actId="20577"/>
          <ac:spMkLst>
            <pc:docMk/>
            <pc:sldMk cId="109857222" sldId="256"/>
            <ac:spMk id="5" creationId="{AB519BB6-0BC8-7D18-CDF3-5EE3D154E632}"/>
          </ac:spMkLst>
        </pc:spChg>
        <pc:spChg chg="mod">
          <ac:chgData name="Niamh Gregory (2306786)" userId="S::2306786@student.uwtsd.ac.uk::870b230d-e05e-48ec-bf4f-e158b9492154" providerId="AD" clId="Web-{DF8D78BA-0408-540A-179D-151EC3B560B6}" dt="2024-01-20T17:29:07.158" v="255" actId="20577"/>
          <ac:spMkLst>
            <pc:docMk/>
            <pc:sldMk cId="109857222" sldId="256"/>
            <ac:spMk id="6" creationId="{30607CD0-2471-026C-C938-FAB0CD8819E6}"/>
          </ac:spMkLst>
        </pc:spChg>
        <pc:spChg chg="mod">
          <ac:chgData name="Niamh Gregory (2306786)" userId="S::2306786@student.uwtsd.ac.uk::870b230d-e05e-48ec-bf4f-e158b9492154" providerId="AD" clId="Web-{DF8D78BA-0408-540A-179D-151EC3B560B6}" dt="2024-01-20T17:28:33.532" v="251" actId="20577"/>
          <ac:spMkLst>
            <pc:docMk/>
            <pc:sldMk cId="109857222" sldId="256"/>
            <ac:spMk id="7" creationId="{6F877754-DF21-C4AE-A77B-26F38ED9CEF4}"/>
          </ac:spMkLst>
        </pc:spChg>
        <pc:spChg chg="mod">
          <ac:chgData name="Niamh Gregory (2306786)" userId="S::2306786@student.uwtsd.ac.uk::870b230d-e05e-48ec-bf4f-e158b9492154" providerId="AD" clId="Web-{DF8D78BA-0408-540A-179D-151EC3B560B6}" dt="2024-01-20T17:30:45.885" v="264" actId="1076"/>
          <ac:spMkLst>
            <pc:docMk/>
            <pc:sldMk cId="109857222" sldId="256"/>
            <ac:spMk id="8" creationId="{13F1C92D-F6AB-AB98-BEDD-E9B83365A349}"/>
          </ac:spMkLst>
        </pc:spChg>
        <pc:spChg chg="mod">
          <ac:chgData name="Niamh Gregory (2306786)" userId="S::2306786@student.uwtsd.ac.uk::870b230d-e05e-48ec-bf4f-e158b9492154" providerId="AD" clId="Web-{DF8D78BA-0408-540A-179D-151EC3B560B6}" dt="2024-01-20T17:29:01.205" v="254" actId="20577"/>
          <ac:spMkLst>
            <pc:docMk/>
            <pc:sldMk cId="109857222" sldId="256"/>
            <ac:spMk id="9" creationId="{972DB9A4-227C-3915-8CB8-4BEF62D8347A}"/>
          </ac:spMkLst>
        </pc:spChg>
        <pc:spChg chg="mod">
          <ac:chgData name="Niamh Gregory (2306786)" userId="S::2306786@student.uwtsd.ac.uk::870b230d-e05e-48ec-bf4f-e158b9492154" providerId="AD" clId="Web-{DF8D78BA-0408-540A-179D-151EC3B560B6}" dt="2024-01-20T17:28:25.235" v="250" actId="20577"/>
          <ac:spMkLst>
            <pc:docMk/>
            <pc:sldMk cId="109857222" sldId="256"/>
            <ac:spMk id="10" creationId="{97B04E3D-F6F2-47C3-2E94-F3239C720C1C}"/>
          </ac:spMkLst>
        </pc:spChg>
        <pc:spChg chg="add del mod">
          <ac:chgData name="Niamh Gregory (2306786)" userId="S::2306786@student.uwtsd.ac.uk::870b230d-e05e-48ec-bf4f-e158b9492154" providerId="AD" clId="Web-{DF8D78BA-0408-540A-179D-151EC3B560B6}" dt="2024-01-20T17:18:25.449" v="21"/>
          <ac:spMkLst>
            <pc:docMk/>
            <pc:sldMk cId="109857222" sldId="256"/>
            <ac:spMk id="11" creationId="{71D22C8D-E2BB-D33A-AFD8-4C6B5E227596}"/>
          </ac:spMkLst>
        </pc:spChg>
        <pc:spChg chg="add mod">
          <ac:chgData name="Niamh Gregory (2306786)" userId="S::2306786@student.uwtsd.ac.uk::870b230d-e05e-48ec-bf4f-e158b9492154" providerId="AD" clId="Web-{DF8D78BA-0408-540A-179D-151EC3B560B6}" dt="2024-01-20T17:28:12.047" v="249" actId="20577"/>
          <ac:spMkLst>
            <pc:docMk/>
            <pc:sldMk cId="109857222" sldId="256"/>
            <ac:spMk id="12" creationId="{1B8809B7-EE9A-D7C3-A817-D60B3C9BCCA6}"/>
          </ac:spMkLst>
        </pc:spChg>
        <pc:picChg chg="add mod">
          <ac:chgData name="Niamh Gregory (2306786)" userId="S::2306786@student.uwtsd.ac.uk::870b230d-e05e-48ec-bf4f-e158b9492154" providerId="AD" clId="Web-{DF8D78BA-0408-540A-179D-151EC3B560B6}" dt="2024-01-20T17:27:36.780" v="244" actId="1076"/>
          <ac:picMkLst>
            <pc:docMk/>
            <pc:sldMk cId="109857222" sldId="256"/>
            <ac:picMk id="13" creationId="{23B0F1F3-DEE7-6836-0008-2DF95F26EBB1}"/>
          </ac:picMkLst>
        </pc:picChg>
        <pc:picChg chg="add mod">
          <ac:chgData name="Niamh Gregory (2306786)" userId="S::2306786@student.uwtsd.ac.uk::870b230d-e05e-48ec-bf4f-e158b9492154" providerId="AD" clId="Web-{DF8D78BA-0408-540A-179D-151EC3B560B6}" dt="2024-01-20T17:29:48.866" v="260" actId="1076"/>
          <ac:picMkLst>
            <pc:docMk/>
            <pc:sldMk cId="109857222" sldId="256"/>
            <ac:picMk id="14" creationId="{A7CF96C4-5207-76F4-828B-CCF7A7B0A274}"/>
          </ac:picMkLst>
        </pc:picChg>
        <pc:picChg chg="add mod">
          <ac:chgData name="Niamh Gregory (2306786)" userId="S::2306786@student.uwtsd.ac.uk::870b230d-e05e-48ec-bf4f-e158b9492154" providerId="AD" clId="Web-{DF8D78BA-0408-540A-179D-151EC3B560B6}" dt="2024-01-20T17:30:25.103" v="263" actId="1076"/>
          <ac:picMkLst>
            <pc:docMk/>
            <pc:sldMk cId="109857222" sldId="256"/>
            <ac:picMk id="15" creationId="{4F098A48-3057-ECD2-A60D-CDE88CACDE2A}"/>
          </ac:picMkLst>
        </pc:picChg>
      </pc:sldChg>
      <pc:sldMasterChg chg="del delSldLayout">
        <pc:chgData name="Niamh Gregory (2306786)" userId="S::2306786@student.uwtsd.ac.uk::870b230d-e05e-48ec-bf4f-e158b9492154" providerId="AD" clId="Web-{DF8D78BA-0408-540A-179D-151EC3B560B6}" dt="2024-01-20T17:24:48.540" v="214"/>
        <pc:sldMasterMkLst>
          <pc:docMk/>
          <pc:sldMasterMk cId="2245986894" sldId="2147483684"/>
        </pc:sldMasterMkLst>
        <pc:sldLayoutChg chg="del">
          <pc:chgData name="Niamh Gregory (2306786)" userId="S::2306786@student.uwtsd.ac.uk::870b230d-e05e-48ec-bf4f-e158b9492154" providerId="AD" clId="Web-{DF8D78BA-0408-540A-179D-151EC3B560B6}" dt="2024-01-20T17:24:48.540" v="214"/>
          <pc:sldLayoutMkLst>
            <pc:docMk/>
            <pc:sldMasterMk cId="2245986894" sldId="2147483684"/>
            <pc:sldLayoutMk cId="2638065178" sldId="2147483685"/>
          </pc:sldLayoutMkLst>
        </pc:sldLayoutChg>
        <pc:sldLayoutChg chg="del">
          <pc:chgData name="Niamh Gregory (2306786)" userId="S::2306786@student.uwtsd.ac.uk::870b230d-e05e-48ec-bf4f-e158b9492154" providerId="AD" clId="Web-{DF8D78BA-0408-540A-179D-151EC3B560B6}" dt="2024-01-20T17:24:48.540" v="214"/>
          <pc:sldLayoutMkLst>
            <pc:docMk/>
            <pc:sldMasterMk cId="2245986894" sldId="2147483684"/>
            <pc:sldLayoutMk cId="594216177" sldId="2147483686"/>
          </pc:sldLayoutMkLst>
        </pc:sldLayoutChg>
        <pc:sldLayoutChg chg="del">
          <pc:chgData name="Niamh Gregory (2306786)" userId="S::2306786@student.uwtsd.ac.uk::870b230d-e05e-48ec-bf4f-e158b9492154" providerId="AD" clId="Web-{DF8D78BA-0408-540A-179D-151EC3B560B6}" dt="2024-01-20T17:24:48.540" v="214"/>
          <pc:sldLayoutMkLst>
            <pc:docMk/>
            <pc:sldMasterMk cId="2245986894" sldId="2147483684"/>
            <pc:sldLayoutMk cId="1824336462" sldId="2147483687"/>
          </pc:sldLayoutMkLst>
        </pc:sldLayoutChg>
        <pc:sldLayoutChg chg="del">
          <pc:chgData name="Niamh Gregory (2306786)" userId="S::2306786@student.uwtsd.ac.uk::870b230d-e05e-48ec-bf4f-e158b9492154" providerId="AD" clId="Web-{DF8D78BA-0408-540A-179D-151EC3B560B6}" dt="2024-01-20T17:24:48.540" v="214"/>
          <pc:sldLayoutMkLst>
            <pc:docMk/>
            <pc:sldMasterMk cId="2245986894" sldId="2147483684"/>
            <pc:sldLayoutMk cId="1346052471" sldId="2147483688"/>
          </pc:sldLayoutMkLst>
        </pc:sldLayoutChg>
        <pc:sldLayoutChg chg="del">
          <pc:chgData name="Niamh Gregory (2306786)" userId="S::2306786@student.uwtsd.ac.uk::870b230d-e05e-48ec-bf4f-e158b9492154" providerId="AD" clId="Web-{DF8D78BA-0408-540A-179D-151EC3B560B6}" dt="2024-01-20T17:24:48.540" v="214"/>
          <pc:sldLayoutMkLst>
            <pc:docMk/>
            <pc:sldMasterMk cId="2245986894" sldId="2147483684"/>
            <pc:sldLayoutMk cId="250081401" sldId="2147483689"/>
          </pc:sldLayoutMkLst>
        </pc:sldLayoutChg>
        <pc:sldLayoutChg chg="del">
          <pc:chgData name="Niamh Gregory (2306786)" userId="S::2306786@student.uwtsd.ac.uk::870b230d-e05e-48ec-bf4f-e158b9492154" providerId="AD" clId="Web-{DF8D78BA-0408-540A-179D-151EC3B560B6}" dt="2024-01-20T17:24:48.540" v="214"/>
          <pc:sldLayoutMkLst>
            <pc:docMk/>
            <pc:sldMasterMk cId="2245986894" sldId="2147483684"/>
            <pc:sldLayoutMk cId="2348165275" sldId="2147483690"/>
          </pc:sldLayoutMkLst>
        </pc:sldLayoutChg>
        <pc:sldLayoutChg chg="del">
          <pc:chgData name="Niamh Gregory (2306786)" userId="S::2306786@student.uwtsd.ac.uk::870b230d-e05e-48ec-bf4f-e158b9492154" providerId="AD" clId="Web-{DF8D78BA-0408-540A-179D-151EC3B560B6}" dt="2024-01-20T17:24:48.540" v="214"/>
          <pc:sldLayoutMkLst>
            <pc:docMk/>
            <pc:sldMasterMk cId="2245986894" sldId="2147483684"/>
            <pc:sldLayoutMk cId="1231823404" sldId="2147483691"/>
          </pc:sldLayoutMkLst>
        </pc:sldLayoutChg>
        <pc:sldLayoutChg chg="del">
          <pc:chgData name="Niamh Gregory (2306786)" userId="S::2306786@student.uwtsd.ac.uk::870b230d-e05e-48ec-bf4f-e158b9492154" providerId="AD" clId="Web-{DF8D78BA-0408-540A-179D-151EC3B560B6}" dt="2024-01-20T17:24:48.540" v="214"/>
          <pc:sldLayoutMkLst>
            <pc:docMk/>
            <pc:sldMasterMk cId="2245986894" sldId="2147483684"/>
            <pc:sldLayoutMk cId="4276821633" sldId="2147483692"/>
          </pc:sldLayoutMkLst>
        </pc:sldLayoutChg>
        <pc:sldLayoutChg chg="del">
          <pc:chgData name="Niamh Gregory (2306786)" userId="S::2306786@student.uwtsd.ac.uk::870b230d-e05e-48ec-bf4f-e158b9492154" providerId="AD" clId="Web-{DF8D78BA-0408-540A-179D-151EC3B560B6}" dt="2024-01-20T17:24:48.540" v="214"/>
          <pc:sldLayoutMkLst>
            <pc:docMk/>
            <pc:sldMasterMk cId="2245986894" sldId="2147483684"/>
            <pc:sldLayoutMk cId="2105970164" sldId="2147483693"/>
          </pc:sldLayoutMkLst>
        </pc:sldLayoutChg>
        <pc:sldLayoutChg chg="del">
          <pc:chgData name="Niamh Gregory (2306786)" userId="S::2306786@student.uwtsd.ac.uk::870b230d-e05e-48ec-bf4f-e158b9492154" providerId="AD" clId="Web-{DF8D78BA-0408-540A-179D-151EC3B560B6}" dt="2024-01-20T17:24:48.540" v="214"/>
          <pc:sldLayoutMkLst>
            <pc:docMk/>
            <pc:sldMasterMk cId="2245986894" sldId="2147483684"/>
            <pc:sldLayoutMk cId="3426466979" sldId="2147483694"/>
          </pc:sldLayoutMkLst>
        </pc:sldLayoutChg>
        <pc:sldLayoutChg chg="del">
          <pc:chgData name="Niamh Gregory (2306786)" userId="S::2306786@student.uwtsd.ac.uk::870b230d-e05e-48ec-bf4f-e158b9492154" providerId="AD" clId="Web-{DF8D78BA-0408-540A-179D-151EC3B560B6}" dt="2024-01-20T17:24:48.540" v="214"/>
          <pc:sldLayoutMkLst>
            <pc:docMk/>
            <pc:sldMasterMk cId="2245986894" sldId="2147483684"/>
            <pc:sldLayoutMk cId="1149491470" sldId="2147483695"/>
          </pc:sldLayoutMkLst>
        </pc:sldLayoutChg>
      </pc:sldMasterChg>
      <pc:sldMasterChg chg="add del addSldLayout delSldLayout modSldLayout">
        <pc:chgData name="Niamh Gregory (2306786)" userId="S::2306786@student.uwtsd.ac.uk::870b230d-e05e-48ec-bf4f-e158b9492154" providerId="AD" clId="Web-{DF8D78BA-0408-540A-179D-151EC3B560B6}" dt="2024-01-20T17:25:07.353" v="216"/>
        <pc:sldMasterMkLst>
          <pc:docMk/>
          <pc:sldMasterMk cId="3110803803" sldId="2147483696"/>
        </pc:sldMasterMkLst>
        <pc:sldLayoutChg chg="add del mod replId">
          <pc:chgData name="Niamh Gregory (2306786)" userId="S::2306786@student.uwtsd.ac.uk::870b230d-e05e-48ec-bf4f-e158b9492154" providerId="AD" clId="Web-{DF8D78BA-0408-540A-179D-151EC3B560B6}" dt="2024-01-20T17:25:07.353" v="216"/>
          <pc:sldLayoutMkLst>
            <pc:docMk/>
            <pc:sldMasterMk cId="3110803803" sldId="2147483696"/>
            <pc:sldLayoutMk cId="422416918" sldId="2147483697"/>
          </pc:sldLayoutMkLst>
        </pc:sldLayoutChg>
        <pc:sldLayoutChg chg="add del mod replId">
          <pc:chgData name="Niamh Gregory (2306786)" userId="S::2306786@student.uwtsd.ac.uk::870b230d-e05e-48ec-bf4f-e158b9492154" providerId="AD" clId="Web-{DF8D78BA-0408-540A-179D-151EC3B560B6}" dt="2024-01-20T17:25:07.353" v="216"/>
          <pc:sldLayoutMkLst>
            <pc:docMk/>
            <pc:sldMasterMk cId="3110803803" sldId="2147483696"/>
            <pc:sldLayoutMk cId="819627659" sldId="2147483698"/>
          </pc:sldLayoutMkLst>
        </pc:sldLayoutChg>
        <pc:sldLayoutChg chg="add del mod replId">
          <pc:chgData name="Niamh Gregory (2306786)" userId="S::2306786@student.uwtsd.ac.uk::870b230d-e05e-48ec-bf4f-e158b9492154" providerId="AD" clId="Web-{DF8D78BA-0408-540A-179D-151EC3B560B6}" dt="2024-01-20T17:25:07.353" v="216"/>
          <pc:sldLayoutMkLst>
            <pc:docMk/>
            <pc:sldMasterMk cId="3110803803" sldId="2147483696"/>
            <pc:sldLayoutMk cId="3842555867" sldId="2147483699"/>
          </pc:sldLayoutMkLst>
        </pc:sldLayoutChg>
        <pc:sldLayoutChg chg="add del mod replId">
          <pc:chgData name="Niamh Gregory (2306786)" userId="S::2306786@student.uwtsd.ac.uk::870b230d-e05e-48ec-bf4f-e158b9492154" providerId="AD" clId="Web-{DF8D78BA-0408-540A-179D-151EC3B560B6}" dt="2024-01-20T17:25:07.353" v="216"/>
          <pc:sldLayoutMkLst>
            <pc:docMk/>
            <pc:sldMasterMk cId="3110803803" sldId="2147483696"/>
            <pc:sldLayoutMk cId="2270039524" sldId="2147483700"/>
          </pc:sldLayoutMkLst>
        </pc:sldLayoutChg>
        <pc:sldLayoutChg chg="add del mod replId">
          <pc:chgData name="Niamh Gregory (2306786)" userId="S::2306786@student.uwtsd.ac.uk::870b230d-e05e-48ec-bf4f-e158b9492154" providerId="AD" clId="Web-{DF8D78BA-0408-540A-179D-151EC3B560B6}" dt="2024-01-20T17:25:07.353" v="216"/>
          <pc:sldLayoutMkLst>
            <pc:docMk/>
            <pc:sldMasterMk cId="3110803803" sldId="2147483696"/>
            <pc:sldLayoutMk cId="3554025045" sldId="2147483701"/>
          </pc:sldLayoutMkLst>
        </pc:sldLayoutChg>
        <pc:sldLayoutChg chg="add del mod replId">
          <pc:chgData name="Niamh Gregory (2306786)" userId="S::2306786@student.uwtsd.ac.uk::870b230d-e05e-48ec-bf4f-e158b9492154" providerId="AD" clId="Web-{DF8D78BA-0408-540A-179D-151EC3B560B6}" dt="2024-01-20T17:25:07.353" v="216"/>
          <pc:sldLayoutMkLst>
            <pc:docMk/>
            <pc:sldMasterMk cId="3110803803" sldId="2147483696"/>
            <pc:sldLayoutMk cId="2130825996" sldId="2147483702"/>
          </pc:sldLayoutMkLst>
        </pc:sldLayoutChg>
        <pc:sldLayoutChg chg="add del mod replId">
          <pc:chgData name="Niamh Gregory (2306786)" userId="S::2306786@student.uwtsd.ac.uk::870b230d-e05e-48ec-bf4f-e158b9492154" providerId="AD" clId="Web-{DF8D78BA-0408-540A-179D-151EC3B560B6}" dt="2024-01-20T17:25:07.353" v="216"/>
          <pc:sldLayoutMkLst>
            <pc:docMk/>
            <pc:sldMasterMk cId="3110803803" sldId="2147483696"/>
            <pc:sldLayoutMk cId="4025141697" sldId="2147483703"/>
          </pc:sldLayoutMkLst>
        </pc:sldLayoutChg>
        <pc:sldLayoutChg chg="add del mod replId">
          <pc:chgData name="Niamh Gregory (2306786)" userId="S::2306786@student.uwtsd.ac.uk::870b230d-e05e-48ec-bf4f-e158b9492154" providerId="AD" clId="Web-{DF8D78BA-0408-540A-179D-151EC3B560B6}" dt="2024-01-20T17:25:07.353" v="216"/>
          <pc:sldLayoutMkLst>
            <pc:docMk/>
            <pc:sldMasterMk cId="3110803803" sldId="2147483696"/>
            <pc:sldLayoutMk cId="528000354" sldId="2147483704"/>
          </pc:sldLayoutMkLst>
        </pc:sldLayoutChg>
        <pc:sldLayoutChg chg="add del mod replId">
          <pc:chgData name="Niamh Gregory (2306786)" userId="S::2306786@student.uwtsd.ac.uk::870b230d-e05e-48ec-bf4f-e158b9492154" providerId="AD" clId="Web-{DF8D78BA-0408-540A-179D-151EC3B560B6}" dt="2024-01-20T17:25:07.353" v="216"/>
          <pc:sldLayoutMkLst>
            <pc:docMk/>
            <pc:sldMasterMk cId="3110803803" sldId="2147483696"/>
            <pc:sldLayoutMk cId="295206919" sldId="2147483705"/>
          </pc:sldLayoutMkLst>
        </pc:sldLayoutChg>
        <pc:sldLayoutChg chg="add del mod replId">
          <pc:chgData name="Niamh Gregory (2306786)" userId="S::2306786@student.uwtsd.ac.uk::870b230d-e05e-48ec-bf4f-e158b9492154" providerId="AD" clId="Web-{DF8D78BA-0408-540A-179D-151EC3B560B6}" dt="2024-01-20T17:25:07.353" v="216"/>
          <pc:sldLayoutMkLst>
            <pc:docMk/>
            <pc:sldMasterMk cId="3110803803" sldId="2147483696"/>
            <pc:sldLayoutMk cId="3142761845" sldId="2147483706"/>
          </pc:sldLayoutMkLst>
        </pc:sldLayoutChg>
        <pc:sldLayoutChg chg="add del mod replId">
          <pc:chgData name="Niamh Gregory (2306786)" userId="S::2306786@student.uwtsd.ac.uk::870b230d-e05e-48ec-bf4f-e158b9492154" providerId="AD" clId="Web-{DF8D78BA-0408-540A-179D-151EC3B560B6}" dt="2024-01-20T17:25:07.353" v="216"/>
          <pc:sldLayoutMkLst>
            <pc:docMk/>
            <pc:sldMasterMk cId="3110803803" sldId="2147483696"/>
            <pc:sldLayoutMk cId="2141432149" sldId="2147483707"/>
          </pc:sldLayoutMkLst>
        </pc:sldLayoutChg>
      </pc:sldMasterChg>
      <pc:sldMasterChg chg="add del addSldLayout delSldLayout modSldLayout">
        <pc:chgData name="Niamh Gregory (2306786)" userId="S::2306786@student.uwtsd.ac.uk::870b230d-e05e-48ec-bf4f-e158b9492154" providerId="AD" clId="Web-{DF8D78BA-0408-540A-179D-151EC3B560B6}" dt="2024-01-20T17:25:07.353" v="216"/>
        <pc:sldMasterMkLst>
          <pc:docMk/>
          <pc:sldMasterMk cId="3516151063" sldId="2147483708"/>
        </pc:sldMasterMkLst>
        <pc:sldLayoutChg chg="add del mod replId">
          <pc:chgData name="Niamh Gregory (2306786)" userId="S::2306786@student.uwtsd.ac.uk::870b230d-e05e-48ec-bf4f-e158b9492154" providerId="AD" clId="Web-{DF8D78BA-0408-540A-179D-151EC3B560B6}" dt="2024-01-20T17:25:07.353" v="216"/>
          <pc:sldLayoutMkLst>
            <pc:docMk/>
            <pc:sldMasterMk cId="3516151063" sldId="2147483708"/>
            <pc:sldLayoutMk cId="3740117833" sldId="2147483709"/>
          </pc:sldLayoutMkLst>
        </pc:sldLayoutChg>
        <pc:sldLayoutChg chg="add del mod replId">
          <pc:chgData name="Niamh Gregory (2306786)" userId="S::2306786@student.uwtsd.ac.uk::870b230d-e05e-48ec-bf4f-e158b9492154" providerId="AD" clId="Web-{DF8D78BA-0408-540A-179D-151EC3B560B6}" dt="2024-01-20T17:25:07.353" v="216"/>
          <pc:sldLayoutMkLst>
            <pc:docMk/>
            <pc:sldMasterMk cId="3516151063" sldId="2147483708"/>
            <pc:sldLayoutMk cId="43449139" sldId="2147483710"/>
          </pc:sldLayoutMkLst>
        </pc:sldLayoutChg>
        <pc:sldLayoutChg chg="add del mod replId">
          <pc:chgData name="Niamh Gregory (2306786)" userId="S::2306786@student.uwtsd.ac.uk::870b230d-e05e-48ec-bf4f-e158b9492154" providerId="AD" clId="Web-{DF8D78BA-0408-540A-179D-151EC3B560B6}" dt="2024-01-20T17:25:07.353" v="216"/>
          <pc:sldLayoutMkLst>
            <pc:docMk/>
            <pc:sldMasterMk cId="3516151063" sldId="2147483708"/>
            <pc:sldLayoutMk cId="1783637380" sldId="2147483711"/>
          </pc:sldLayoutMkLst>
        </pc:sldLayoutChg>
        <pc:sldLayoutChg chg="add del mod replId">
          <pc:chgData name="Niamh Gregory (2306786)" userId="S::2306786@student.uwtsd.ac.uk::870b230d-e05e-48ec-bf4f-e158b9492154" providerId="AD" clId="Web-{DF8D78BA-0408-540A-179D-151EC3B560B6}" dt="2024-01-20T17:25:07.353" v="216"/>
          <pc:sldLayoutMkLst>
            <pc:docMk/>
            <pc:sldMasterMk cId="3516151063" sldId="2147483708"/>
            <pc:sldLayoutMk cId="1017305225" sldId="2147483712"/>
          </pc:sldLayoutMkLst>
        </pc:sldLayoutChg>
        <pc:sldLayoutChg chg="add del mod replId">
          <pc:chgData name="Niamh Gregory (2306786)" userId="S::2306786@student.uwtsd.ac.uk::870b230d-e05e-48ec-bf4f-e158b9492154" providerId="AD" clId="Web-{DF8D78BA-0408-540A-179D-151EC3B560B6}" dt="2024-01-20T17:25:07.353" v="216"/>
          <pc:sldLayoutMkLst>
            <pc:docMk/>
            <pc:sldMasterMk cId="3516151063" sldId="2147483708"/>
            <pc:sldLayoutMk cId="225115717" sldId="2147483713"/>
          </pc:sldLayoutMkLst>
        </pc:sldLayoutChg>
        <pc:sldLayoutChg chg="add del mod replId">
          <pc:chgData name="Niamh Gregory (2306786)" userId="S::2306786@student.uwtsd.ac.uk::870b230d-e05e-48ec-bf4f-e158b9492154" providerId="AD" clId="Web-{DF8D78BA-0408-540A-179D-151EC3B560B6}" dt="2024-01-20T17:25:07.353" v="216"/>
          <pc:sldLayoutMkLst>
            <pc:docMk/>
            <pc:sldMasterMk cId="3516151063" sldId="2147483708"/>
            <pc:sldLayoutMk cId="3747608600" sldId="2147483714"/>
          </pc:sldLayoutMkLst>
        </pc:sldLayoutChg>
        <pc:sldLayoutChg chg="add del mod replId">
          <pc:chgData name="Niamh Gregory (2306786)" userId="S::2306786@student.uwtsd.ac.uk::870b230d-e05e-48ec-bf4f-e158b9492154" providerId="AD" clId="Web-{DF8D78BA-0408-540A-179D-151EC3B560B6}" dt="2024-01-20T17:25:07.353" v="216"/>
          <pc:sldLayoutMkLst>
            <pc:docMk/>
            <pc:sldMasterMk cId="3516151063" sldId="2147483708"/>
            <pc:sldLayoutMk cId="1209611632" sldId="2147483715"/>
          </pc:sldLayoutMkLst>
        </pc:sldLayoutChg>
        <pc:sldLayoutChg chg="add del mod replId">
          <pc:chgData name="Niamh Gregory (2306786)" userId="S::2306786@student.uwtsd.ac.uk::870b230d-e05e-48ec-bf4f-e158b9492154" providerId="AD" clId="Web-{DF8D78BA-0408-540A-179D-151EC3B560B6}" dt="2024-01-20T17:25:07.353" v="216"/>
          <pc:sldLayoutMkLst>
            <pc:docMk/>
            <pc:sldMasterMk cId="3516151063" sldId="2147483708"/>
            <pc:sldLayoutMk cId="2856148442" sldId="2147483716"/>
          </pc:sldLayoutMkLst>
        </pc:sldLayoutChg>
        <pc:sldLayoutChg chg="add del mod replId">
          <pc:chgData name="Niamh Gregory (2306786)" userId="S::2306786@student.uwtsd.ac.uk::870b230d-e05e-48ec-bf4f-e158b9492154" providerId="AD" clId="Web-{DF8D78BA-0408-540A-179D-151EC3B560B6}" dt="2024-01-20T17:25:07.353" v="216"/>
          <pc:sldLayoutMkLst>
            <pc:docMk/>
            <pc:sldMasterMk cId="3516151063" sldId="2147483708"/>
            <pc:sldLayoutMk cId="2044173121" sldId="2147483717"/>
          </pc:sldLayoutMkLst>
        </pc:sldLayoutChg>
        <pc:sldLayoutChg chg="add del mod replId">
          <pc:chgData name="Niamh Gregory (2306786)" userId="S::2306786@student.uwtsd.ac.uk::870b230d-e05e-48ec-bf4f-e158b9492154" providerId="AD" clId="Web-{DF8D78BA-0408-540A-179D-151EC3B560B6}" dt="2024-01-20T17:25:07.353" v="216"/>
          <pc:sldLayoutMkLst>
            <pc:docMk/>
            <pc:sldMasterMk cId="3516151063" sldId="2147483708"/>
            <pc:sldLayoutMk cId="3608769969" sldId="2147483718"/>
          </pc:sldLayoutMkLst>
        </pc:sldLayoutChg>
        <pc:sldLayoutChg chg="add del mod replId">
          <pc:chgData name="Niamh Gregory (2306786)" userId="S::2306786@student.uwtsd.ac.uk::870b230d-e05e-48ec-bf4f-e158b9492154" providerId="AD" clId="Web-{DF8D78BA-0408-540A-179D-151EC3B560B6}" dt="2024-01-20T17:25:07.353" v="216"/>
          <pc:sldLayoutMkLst>
            <pc:docMk/>
            <pc:sldMasterMk cId="3516151063" sldId="2147483708"/>
            <pc:sldLayoutMk cId="273578934" sldId="2147483719"/>
          </pc:sldLayoutMkLst>
        </pc:sldLayoutChg>
        <pc:sldLayoutChg chg="add del mod replId">
          <pc:chgData name="Niamh Gregory (2306786)" userId="S::2306786@student.uwtsd.ac.uk::870b230d-e05e-48ec-bf4f-e158b9492154" providerId="AD" clId="Web-{DF8D78BA-0408-540A-179D-151EC3B560B6}" dt="2024-01-20T17:25:07.353" v="216"/>
          <pc:sldLayoutMkLst>
            <pc:docMk/>
            <pc:sldMasterMk cId="3516151063" sldId="2147483708"/>
            <pc:sldLayoutMk cId="3028676557" sldId="2147483720"/>
          </pc:sldLayoutMkLst>
        </pc:sldLayoutChg>
        <pc:sldLayoutChg chg="add del mod replId">
          <pc:chgData name="Niamh Gregory (2306786)" userId="S::2306786@student.uwtsd.ac.uk::870b230d-e05e-48ec-bf4f-e158b9492154" providerId="AD" clId="Web-{DF8D78BA-0408-540A-179D-151EC3B560B6}" dt="2024-01-20T17:25:07.353" v="216"/>
          <pc:sldLayoutMkLst>
            <pc:docMk/>
            <pc:sldMasterMk cId="3516151063" sldId="2147483708"/>
            <pc:sldLayoutMk cId="749550216" sldId="2147483721"/>
          </pc:sldLayoutMkLst>
        </pc:sldLayoutChg>
        <pc:sldLayoutChg chg="add del mod replId">
          <pc:chgData name="Niamh Gregory (2306786)" userId="S::2306786@student.uwtsd.ac.uk::870b230d-e05e-48ec-bf4f-e158b9492154" providerId="AD" clId="Web-{DF8D78BA-0408-540A-179D-151EC3B560B6}" dt="2024-01-20T17:25:07.353" v="216"/>
          <pc:sldLayoutMkLst>
            <pc:docMk/>
            <pc:sldMasterMk cId="3516151063" sldId="2147483708"/>
            <pc:sldLayoutMk cId="3473322442" sldId="2147483722"/>
          </pc:sldLayoutMkLst>
        </pc:sldLayoutChg>
        <pc:sldLayoutChg chg="add del mod replId">
          <pc:chgData name="Niamh Gregory (2306786)" userId="S::2306786@student.uwtsd.ac.uk::870b230d-e05e-48ec-bf4f-e158b9492154" providerId="AD" clId="Web-{DF8D78BA-0408-540A-179D-151EC3B560B6}" dt="2024-01-20T17:25:07.353" v="216"/>
          <pc:sldLayoutMkLst>
            <pc:docMk/>
            <pc:sldMasterMk cId="3516151063" sldId="2147483708"/>
            <pc:sldLayoutMk cId="522618123" sldId="2147483723"/>
          </pc:sldLayoutMkLst>
        </pc:sldLayoutChg>
        <pc:sldLayoutChg chg="add del mod replId">
          <pc:chgData name="Niamh Gregory (2306786)" userId="S::2306786@student.uwtsd.ac.uk::870b230d-e05e-48ec-bf4f-e158b9492154" providerId="AD" clId="Web-{DF8D78BA-0408-540A-179D-151EC3B560B6}" dt="2024-01-20T17:25:07.353" v="216"/>
          <pc:sldLayoutMkLst>
            <pc:docMk/>
            <pc:sldMasterMk cId="3516151063" sldId="2147483708"/>
            <pc:sldLayoutMk cId="4208237984" sldId="2147483724"/>
          </pc:sldLayoutMkLst>
        </pc:sldLayoutChg>
        <pc:sldLayoutChg chg="add del mod replId">
          <pc:chgData name="Niamh Gregory (2306786)" userId="S::2306786@student.uwtsd.ac.uk::870b230d-e05e-48ec-bf4f-e158b9492154" providerId="AD" clId="Web-{DF8D78BA-0408-540A-179D-151EC3B560B6}" dt="2024-01-20T17:25:07.353" v="216"/>
          <pc:sldLayoutMkLst>
            <pc:docMk/>
            <pc:sldMasterMk cId="3516151063" sldId="2147483708"/>
            <pc:sldLayoutMk cId="1200416144" sldId="2147483725"/>
          </pc:sldLayoutMkLst>
        </pc:sldLayoutChg>
      </pc:sldMasterChg>
    </pc:docChg>
  </pc:docChgLst>
  <pc:docChgLst>
    <pc:chgData name="Niamh Gregory (2306786)" userId="S::2306786@student.uwtsd.ac.uk::870b230d-e05e-48ec-bf4f-e158b9492154" providerId="AD" clId="Web-{7969D3ED-4000-4B7D-9752-36A6AB65F4C3}"/>
    <pc:docChg chg="mod modSld addMainMaster delMainMaster modMainMaster setSldSz">
      <pc:chgData name="Niamh Gregory (2306786)" userId="S::2306786@student.uwtsd.ac.uk::870b230d-e05e-48ec-bf4f-e158b9492154" providerId="AD" clId="Web-{7969D3ED-4000-4B7D-9752-36A6AB65F4C3}" dt="2024-01-18T01:32:32.520" v="2"/>
      <pc:docMkLst>
        <pc:docMk/>
      </pc:docMkLst>
      <pc:sldChg chg="modSp mod modClrScheme chgLayout">
        <pc:chgData name="Niamh Gregory (2306786)" userId="S::2306786@student.uwtsd.ac.uk::870b230d-e05e-48ec-bf4f-e158b9492154" providerId="AD" clId="Web-{7969D3ED-4000-4B7D-9752-36A6AB65F4C3}" dt="2024-01-18T01:32:28.755" v="1"/>
        <pc:sldMkLst>
          <pc:docMk/>
          <pc:sldMk cId="109857222" sldId="256"/>
        </pc:sldMkLst>
        <pc:spChg chg="mod ord">
          <ac:chgData name="Niamh Gregory (2306786)" userId="S::2306786@student.uwtsd.ac.uk::870b230d-e05e-48ec-bf4f-e158b9492154" providerId="AD" clId="Web-{7969D3ED-4000-4B7D-9752-36A6AB65F4C3}" dt="2024-01-18T01:32:28.755" v="1"/>
          <ac:spMkLst>
            <pc:docMk/>
            <pc:sldMk cId="109857222" sldId="256"/>
            <ac:spMk id="2" creationId="{00000000-0000-0000-0000-000000000000}"/>
          </ac:spMkLst>
        </pc:spChg>
        <pc:spChg chg="mod ord">
          <ac:chgData name="Niamh Gregory (2306786)" userId="S::2306786@student.uwtsd.ac.uk::870b230d-e05e-48ec-bf4f-e158b9492154" providerId="AD" clId="Web-{7969D3ED-4000-4B7D-9752-36A6AB65F4C3}" dt="2024-01-18T01:32:28.755" v="1"/>
          <ac:spMkLst>
            <pc:docMk/>
            <pc:sldMk cId="109857222" sldId="256"/>
            <ac:spMk id="3" creationId="{00000000-0000-0000-0000-000000000000}"/>
          </ac:spMkLst>
        </pc:spChg>
      </pc:sldChg>
      <pc:sldMasterChg chg="modSp del delSldLayout modSldLayout">
        <pc:chgData name="Niamh Gregory (2306786)" userId="S::2306786@student.uwtsd.ac.uk::870b230d-e05e-48ec-bf4f-e158b9492154" providerId="AD" clId="Web-{7969D3ED-4000-4B7D-9752-36A6AB65F4C3}" dt="2024-01-18T01:32:28.755" v="1"/>
        <pc:sldMasterMkLst>
          <pc:docMk/>
          <pc:sldMasterMk cId="2460954070" sldId="2147483660"/>
        </pc:sldMasterMkLst>
        <pc:spChg chg="mod">
          <ac:chgData name="Niamh Gregory (2306786)" userId="S::2306786@student.uwtsd.ac.uk::870b230d-e05e-48ec-bf4f-e158b9492154" providerId="AD" clId="Web-{7969D3ED-4000-4B7D-9752-36A6AB65F4C3}" dt="2024-01-18T01:32:28.692" v="0"/>
          <ac:spMkLst>
            <pc:docMk/>
            <pc:sldMasterMk cId="2460954070" sldId="2147483660"/>
            <ac:spMk id="2" creationId="{00000000-0000-0000-0000-000000000000}"/>
          </ac:spMkLst>
        </pc:spChg>
        <pc:spChg chg="mod">
          <ac:chgData name="Niamh Gregory (2306786)" userId="S::2306786@student.uwtsd.ac.uk::870b230d-e05e-48ec-bf4f-e158b9492154" providerId="AD" clId="Web-{7969D3ED-4000-4B7D-9752-36A6AB65F4C3}" dt="2024-01-18T01:32:28.692" v="0"/>
          <ac:spMkLst>
            <pc:docMk/>
            <pc:sldMasterMk cId="2460954070" sldId="2147483660"/>
            <ac:spMk id="3" creationId="{00000000-0000-0000-0000-000000000000}"/>
          </ac:spMkLst>
        </pc:spChg>
        <pc:spChg chg="mod">
          <ac:chgData name="Niamh Gregory (2306786)" userId="S::2306786@student.uwtsd.ac.uk::870b230d-e05e-48ec-bf4f-e158b9492154" providerId="AD" clId="Web-{7969D3ED-4000-4B7D-9752-36A6AB65F4C3}" dt="2024-01-18T01:32:28.692" v="0"/>
          <ac:spMkLst>
            <pc:docMk/>
            <pc:sldMasterMk cId="2460954070" sldId="2147483660"/>
            <ac:spMk id="4" creationId="{00000000-0000-0000-0000-000000000000}"/>
          </ac:spMkLst>
        </pc:spChg>
        <pc:spChg chg="mod">
          <ac:chgData name="Niamh Gregory (2306786)" userId="S::2306786@student.uwtsd.ac.uk::870b230d-e05e-48ec-bf4f-e158b9492154" providerId="AD" clId="Web-{7969D3ED-4000-4B7D-9752-36A6AB65F4C3}" dt="2024-01-18T01:32:28.692" v="0"/>
          <ac:spMkLst>
            <pc:docMk/>
            <pc:sldMasterMk cId="2460954070" sldId="2147483660"/>
            <ac:spMk id="5" creationId="{00000000-0000-0000-0000-000000000000}"/>
          </ac:spMkLst>
        </pc:spChg>
        <pc:spChg chg="mod">
          <ac:chgData name="Niamh Gregory (2306786)" userId="S::2306786@student.uwtsd.ac.uk::870b230d-e05e-48ec-bf4f-e158b9492154" providerId="AD" clId="Web-{7969D3ED-4000-4B7D-9752-36A6AB65F4C3}" dt="2024-01-18T01:32:28.692" v="0"/>
          <ac:spMkLst>
            <pc:docMk/>
            <pc:sldMasterMk cId="2460954070" sldId="2147483660"/>
            <ac:spMk id="6" creationId="{00000000-0000-0000-0000-000000000000}"/>
          </ac:spMkLst>
        </pc:spChg>
        <pc:sldLayoutChg chg="modSp del">
          <pc:chgData name="Niamh Gregory (2306786)" userId="S::2306786@student.uwtsd.ac.uk::870b230d-e05e-48ec-bf4f-e158b9492154" providerId="AD" clId="Web-{7969D3ED-4000-4B7D-9752-36A6AB65F4C3}" dt="2024-01-18T01:32:28.755" v="1"/>
          <pc:sldLayoutMkLst>
            <pc:docMk/>
            <pc:sldMasterMk cId="2460954070" sldId="2147483660"/>
            <pc:sldLayoutMk cId="2385387890" sldId="2147483661"/>
          </pc:sldLayoutMkLst>
          <pc:spChg chg="mod">
            <ac:chgData name="Niamh Gregory (2306786)" userId="S::2306786@student.uwtsd.ac.uk::870b230d-e05e-48ec-bf4f-e158b9492154" providerId="AD" clId="Web-{7969D3ED-4000-4B7D-9752-36A6AB65F4C3}" dt="2024-01-18T01:32:28.692" v="0"/>
            <ac:spMkLst>
              <pc:docMk/>
              <pc:sldMasterMk cId="2460954070" sldId="2147483660"/>
              <pc:sldLayoutMk cId="2385387890" sldId="2147483661"/>
              <ac:spMk id="2" creationId="{00000000-0000-0000-0000-000000000000}"/>
            </ac:spMkLst>
          </pc:spChg>
          <pc:spChg chg="mod">
            <ac:chgData name="Niamh Gregory (2306786)" userId="S::2306786@student.uwtsd.ac.uk::870b230d-e05e-48ec-bf4f-e158b9492154" providerId="AD" clId="Web-{7969D3ED-4000-4B7D-9752-36A6AB65F4C3}" dt="2024-01-18T01:32:28.692" v="0"/>
            <ac:spMkLst>
              <pc:docMk/>
              <pc:sldMasterMk cId="2460954070" sldId="2147483660"/>
              <pc:sldLayoutMk cId="2385387890" sldId="2147483661"/>
              <ac:spMk id="3" creationId="{00000000-0000-0000-0000-000000000000}"/>
            </ac:spMkLst>
          </pc:spChg>
        </pc:sldLayoutChg>
        <pc:sldLayoutChg chg="del">
          <pc:chgData name="Niamh Gregory (2306786)" userId="S::2306786@student.uwtsd.ac.uk::870b230d-e05e-48ec-bf4f-e158b9492154" providerId="AD" clId="Web-{7969D3ED-4000-4B7D-9752-36A6AB65F4C3}" dt="2024-01-18T01:32:28.755" v="1"/>
          <pc:sldLayoutMkLst>
            <pc:docMk/>
            <pc:sldMasterMk cId="2460954070" sldId="2147483660"/>
            <pc:sldLayoutMk cId="949138452" sldId="2147483662"/>
          </pc:sldLayoutMkLst>
        </pc:sldLayoutChg>
        <pc:sldLayoutChg chg="modSp del">
          <pc:chgData name="Niamh Gregory (2306786)" userId="S::2306786@student.uwtsd.ac.uk::870b230d-e05e-48ec-bf4f-e158b9492154" providerId="AD" clId="Web-{7969D3ED-4000-4B7D-9752-36A6AB65F4C3}" dt="2024-01-18T01:32:28.755" v="1"/>
          <pc:sldLayoutMkLst>
            <pc:docMk/>
            <pc:sldMasterMk cId="2460954070" sldId="2147483660"/>
            <pc:sldLayoutMk cId="2591524520" sldId="2147483663"/>
          </pc:sldLayoutMkLst>
          <pc:spChg chg="mod">
            <ac:chgData name="Niamh Gregory (2306786)" userId="S::2306786@student.uwtsd.ac.uk::870b230d-e05e-48ec-bf4f-e158b9492154" providerId="AD" clId="Web-{7969D3ED-4000-4B7D-9752-36A6AB65F4C3}" dt="2024-01-18T01:32:28.692" v="0"/>
            <ac:spMkLst>
              <pc:docMk/>
              <pc:sldMasterMk cId="2460954070" sldId="2147483660"/>
              <pc:sldLayoutMk cId="2591524520" sldId="2147483663"/>
              <ac:spMk id="2" creationId="{00000000-0000-0000-0000-000000000000}"/>
            </ac:spMkLst>
          </pc:spChg>
          <pc:spChg chg="mod">
            <ac:chgData name="Niamh Gregory (2306786)" userId="S::2306786@student.uwtsd.ac.uk::870b230d-e05e-48ec-bf4f-e158b9492154" providerId="AD" clId="Web-{7969D3ED-4000-4B7D-9752-36A6AB65F4C3}" dt="2024-01-18T01:32:28.692" v="0"/>
            <ac:spMkLst>
              <pc:docMk/>
              <pc:sldMasterMk cId="2460954070" sldId="2147483660"/>
              <pc:sldLayoutMk cId="2591524520" sldId="2147483663"/>
              <ac:spMk id="3" creationId="{00000000-0000-0000-0000-000000000000}"/>
            </ac:spMkLst>
          </pc:spChg>
        </pc:sldLayoutChg>
        <pc:sldLayoutChg chg="modSp del">
          <pc:chgData name="Niamh Gregory (2306786)" userId="S::2306786@student.uwtsd.ac.uk::870b230d-e05e-48ec-bf4f-e158b9492154" providerId="AD" clId="Web-{7969D3ED-4000-4B7D-9752-36A6AB65F4C3}" dt="2024-01-18T01:32:28.755" v="1"/>
          <pc:sldLayoutMkLst>
            <pc:docMk/>
            <pc:sldMasterMk cId="2460954070" sldId="2147483660"/>
            <pc:sldLayoutMk cId="1203092039" sldId="2147483664"/>
          </pc:sldLayoutMkLst>
          <pc:spChg chg="mod">
            <ac:chgData name="Niamh Gregory (2306786)" userId="S::2306786@student.uwtsd.ac.uk::870b230d-e05e-48ec-bf4f-e158b9492154" providerId="AD" clId="Web-{7969D3ED-4000-4B7D-9752-36A6AB65F4C3}" dt="2024-01-18T01:32:28.692" v="0"/>
            <ac:spMkLst>
              <pc:docMk/>
              <pc:sldMasterMk cId="2460954070" sldId="2147483660"/>
              <pc:sldLayoutMk cId="1203092039" sldId="2147483664"/>
              <ac:spMk id="3" creationId="{00000000-0000-0000-0000-000000000000}"/>
            </ac:spMkLst>
          </pc:spChg>
          <pc:spChg chg="mod">
            <ac:chgData name="Niamh Gregory (2306786)" userId="S::2306786@student.uwtsd.ac.uk::870b230d-e05e-48ec-bf4f-e158b9492154" providerId="AD" clId="Web-{7969D3ED-4000-4B7D-9752-36A6AB65F4C3}" dt="2024-01-18T01:32:28.692" v="0"/>
            <ac:spMkLst>
              <pc:docMk/>
              <pc:sldMasterMk cId="2460954070" sldId="2147483660"/>
              <pc:sldLayoutMk cId="1203092039" sldId="2147483664"/>
              <ac:spMk id="4" creationId="{00000000-0000-0000-0000-000000000000}"/>
            </ac:spMkLst>
          </pc:spChg>
        </pc:sldLayoutChg>
        <pc:sldLayoutChg chg="modSp del">
          <pc:chgData name="Niamh Gregory (2306786)" userId="S::2306786@student.uwtsd.ac.uk::870b230d-e05e-48ec-bf4f-e158b9492154" providerId="AD" clId="Web-{7969D3ED-4000-4B7D-9752-36A6AB65F4C3}" dt="2024-01-18T01:32:28.755" v="1"/>
          <pc:sldLayoutMkLst>
            <pc:docMk/>
            <pc:sldMasterMk cId="2460954070" sldId="2147483660"/>
            <pc:sldLayoutMk cId="3733172339" sldId="2147483665"/>
          </pc:sldLayoutMkLst>
          <pc:spChg chg="mod">
            <ac:chgData name="Niamh Gregory (2306786)" userId="S::2306786@student.uwtsd.ac.uk::870b230d-e05e-48ec-bf4f-e158b9492154" providerId="AD" clId="Web-{7969D3ED-4000-4B7D-9752-36A6AB65F4C3}" dt="2024-01-18T01:32:28.692" v="0"/>
            <ac:spMkLst>
              <pc:docMk/>
              <pc:sldMasterMk cId="2460954070" sldId="2147483660"/>
              <pc:sldLayoutMk cId="3733172339" sldId="2147483665"/>
              <ac:spMk id="2" creationId="{00000000-0000-0000-0000-000000000000}"/>
            </ac:spMkLst>
          </pc:spChg>
          <pc:spChg chg="mod">
            <ac:chgData name="Niamh Gregory (2306786)" userId="S::2306786@student.uwtsd.ac.uk::870b230d-e05e-48ec-bf4f-e158b9492154" providerId="AD" clId="Web-{7969D3ED-4000-4B7D-9752-36A6AB65F4C3}" dt="2024-01-18T01:32:28.692" v="0"/>
            <ac:spMkLst>
              <pc:docMk/>
              <pc:sldMasterMk cId="2460954070" sldId="2147483660"/>
              <pc:sldLayoutMk cId="3733172339" sldId="2147483665"/>
              <ac:spMk id="3" creationId="{00000000-0000-0000-0000-000000000000}"/>
            </ac:spMkLst>
          </pc:spChg>
          <pc:spChg chg="mod">
            <ac:chgData name="Niamh Gregory (2306786)" userId="S::2306786@student.uwtsd.ac.uk::870b230d-e05e-48ec-bf4f-e158b9492154" providerId="AD" clId="Web-{7969D3ED-4000-4B7D-9752-36A6AB65F4C3}" dt="2024-01-18T01:32:28.692" v="0"/>
            <ac:spMkLst>
              <pc:docMk/>
              <pc:sldMasterMk cId="2460954070" sldId="2147483660"/>
              <pc:sldLayoutMk cId="3733172339" sldId="2147483665"/>
              <ac:spMk id="4" creationId="{00000000-0000-0000-0000-000000000000}"/>
            </ac:spMkLst>
          </pc:spChg>
          <pc:spChg chg="mod">
            <ac:chgData name="Niamh Gregory (2306786)" userId="S::2306786@student.uwtsd.ac.uk::870b230d-e05e-48ec-bf4f-e158b9492154" providerId="AD" clId="Web-{7969D3ED-4000-4B7D-9752-36A6AB65F4C3}" dt="2024-01-18T01:32:28.692" v="0"/>
            <ac:spMkLst>
              <pc:docMk/>
              <pc:sldMasterMk cId="2460954070" sldId="2147483660"/>
              <pc:sldLayoutMk cId="3733172339" sldId="2147483665"/>
              <ac:spMk id="5" creationId="{00000000-0000-0000-0000-000000000000}"/>
            </ac:spMkLst>
          </pc:spChg>
          <pc:spChg chg="mod">
            <ac:chgData name="Niamh Gregory (2306786)" userId="S::2306786@student.uwtsd.ac.uk::870b230d-e05e-48ec-bf4f-e158b9492154" providerId="AD" clId="Web-{7969D3ED-4000-4B7D-9752-36A6AB65F4C3}" dt="2024-01-18T01:32:28.692" v="0"/>
            <ac:spMkLst>
              <pc:docMk/>
              <pc:sldMasterMk cId="2460954070" sldId="2147483660"/>
              <pc:sldLayoutMk cId="3733172339" sldId="2147483665"/>
              <ac:spMk id="6" creationId="{00000000-0000-0000-0000-000000000000}"/>
            </ac:spMkLst>
          </pc:spChg>
        </pc:sldLayoutChg>
        <pc:sldLayoutChg chg="del">
          <pc:chgData name="Niamh Gregory (2306786)" userId="S::2306786@student.uwtsd.ac.uk::870b230d-e05e-48ec-bf4f-e158b9492154" providerId="AD" clId="Web-{7969D3ED-4000-4B7D-9752-36A6AB65F4C3}" dt="2024-01-18T01:32:28.755" v="1"/>
          <pc:sldLayoutMkLst>
            <pc:docMk/>
            <pc:sldMasterMk cId="2460954070" sldId="2147483660"/>
            <pc:sldLayoutMk cId="3210312558" sldId="2147483666"/>
          </pc:sldLayoutMkLst>
        </pc:sldLayoutChg>
        <pc:sldLayoutChg chg="del">
          <pc:chgData name="Niamh Gregory (2306786)" userId="S::2306786@student.uwtsd.ac.uk::870b230d-e05e-48ec-bf4f-e158b9492154" providerId="AD" clId="Web-{7969D3ED-4000-4B7D-9752-36A6AB65F4C3}" dt="2024-01-18T01:32:28.755" v="1"/>
          <pc:sldLayoutMkLst>
            <pc:docMk/>
            <pc:sldMasterMk cId="2460954070" sldId="2147483660"/>
            <pc:sldLayoutMk cId="3146388984" sldId="2147483667"/>
          </pc:sldLayoutMkLst>
        </pc:sldLayoutChg>
        <pc:sldLayoutChg chg="modSp del">
          <pc:chgData name="Niamh Gregory (2306786)" userId="S::2306786@student.uwtsd.ac.uk::870b230d-e05e-48ec-bf4f-e158b9492154" providerId="AD" clId="Web-{7969D3ED-4000-4B7D-9752-36A6AB65F4C3}" dt="2024-01-18T01:32:28.755" v="1"/>
          <pc:sldLayoutMkLst>
            <pc:docMk/>
            <pc:sldMasterMk cId="2460954070" sldId="2147483660"/>
            <pc:sldLayoutMk cId="3171841454" sldId="2147483668"/>
          </pc:sldLayoutMkLst>
          <pc:spChg chg="mod">
            <ac:chgData name="Niamh Gregory (2306786)" userId="S::2306786@student.uwtsd.ac.uk::870b230d-e05e-48ec-bf4f-e158b9492154" providerId="AD" clId="Web-{7969D3ED-4000-4B7D-9752-36A6AB65F4C3}" dt="2024-01-18T01:32:28.692" v="0"/>
            <ac:spMkLst>
              <pc:docMk/>
              <pc:sldMasterMk cId="2460954070" sldId="2147483660"/>
              <pc:sldLayoutMk cId="3171841454" sldId="2147483668"/>
              <ac:spMk id="2" creationId="{00000000-0000-0000-0000-000000000000}"/>
            </ac:spMkLst>
          </pc:spChg>
          <pc:spChg chg="mod">
            <ac:chgData name="Niamh Gregory (2306786)" userId="S::2306786@student.uwtsd.ac.uk::870b230d-e05e-48ec-bf4f-e158b9492154" providerId="AD" clId="Web-{7969D3ED-4000-4B7D-9752-36A6AB65F4C3}" dt="2024-01-18T01:32:28.692" v="0"/>
            <ac:spMkLst>
              <pc:docMk/>
              <pc:sldMasterMk cId="2460954070" sldId="2147483660"/>
              <pc:sldLayoutMk cId="3171841454" sldId="2147483668"/>
              <ac:spMk id="3" creationId="{00000000-0000-0000-0000-000000000000}"/>
            </ac:spMkLst>
          </pc:spChg>
          <pc:spChg chg="mod">
            <ac:chgData name="Niamh Gregory (2306786)" userId="S::2306786@student.uwtsd.ac.uk::870b230d-e05e-48ec-bf4f-e158b9492154" providerId="AD" clId="Web-{7969D3ED-4000-4B7D-9752-36A6AB65F4C3}" dt="2024-01-18T01:32:28.692" v="0"/>
            <ac:spMkLst>
              <pc:docMk/>
              <pc:sldMasterMk cId="2460954070" sldId="2147483660"/>
              <pc:sldLayoutMk cId="3171841454" sldId="2147483668"/>
              <ac:spMk id="4" creationId="{00000000-0000-0000-0000-000000000000}"/>
            </ac:spMkLst>
          </pc:spChg>
        </pc:sldLayoutChg>
        <pc:sldLayoutChg chg="modSp del">
          <pc:chgData name="Niamh Gregory (2306786)" userId="S::2306786@student.uwtsd.ac.uk::870b230d-e05e-48ec-bf4f-e158b9492154" providerId="AD" clId="Web-{7969D3ED-4000-4B7D-9752-36A6AB65F4C3}" dt="2024-01-18T01:32:28.755" v="1"/>
          <pc:sldLayoutMkLst>
            <pc:docMk/>
            <pc:sldMasterMk cId="2460954070" sldId="2147483660"/>
            <pc:sldLayoutMk cId="1718958274" sldId="2147483669"/>
          </pc:sldLayoutMkLst>
          <pc:spChg chg="mod">
            <ac:chgData name="Niamh Gregory (2306786)" userId="S::2306786@student.uwtsd.ac.uk::870b230d-e05e-48ec-bf4f-e158b9492154" providerId="AD" clId="Web-{7969D3ED-4000-4B7D-9752-36A6AB65F4C3}" dt="2024-01-18T01:32:28.692" v="0"/>
            <ac:spMkLst>
              <pc:docMk/>
              <pc:sldMasterMk cId="2460954070" sldId="2147483660"/>
              <pc:sldLayoutMk cId="1718958274" sldId="2147483669"/>
              <ac:spMk id="2" creationId="{00000000-0000-0000-0000-000000000000}"/>
            </ac:spMkLst>
          </pc:spChg>
          <pc:spChg chg="mod">
            <ac:chgData name="Niamh Gregory (2306786)" userId="S::2306786@student.uwtsd.ac.uk::870b230d-e05e-48ec-bf4f-e158b9492154" providerId="AD" clId="Web-{7969D3ED-4000-4B7D-9752-36A6AB65F4C3}" dt="2024-01-18T01:32:28.692" v="0"/>
            <ac:spMkLst>
              <pc:docMk/>
              <pc:sldMasterMk cId="2460954070" sldId="2147483660"/>
              <pc:sldLayoutMk cId="1718958274" sldId="2147483669"/>
              <ac:spMk id="3" creationId="{00000000-0000-0000-0000-000000000000}"/>
            </ac:spMkLst>
          </pc:spChg>
          <pc:spChg chg="mod">
            <ac:chgData name="Niamh Gregory (2306786)" userId="S::2306786@student.uwtsd.ac.uk::870b230d-e05e-48ec-bf4f-e158b9492154" providerId="AD" clId="Web-{7969D3ED-4000-4B7D-9752-36A6AB65F4C3}" dt="2024-01-18T01:32:28.692" v="0"/>
            <ac:spMkLst>
              <pc:docMk/>
              <pc:sldMasterMk cId="2460954070" sldId="2147483660"/>
              <pc:sldLayoutMk cId="1718958274" sldId="2147483669"/>
              <ac:spMk id="4" creationId="{00000000-0000-0000-0000-000000000000}"/>
            </ac:spMkLst>
          </pc:spChg>
        </pc:sldLayoutChg>
        <pc:sldLayoutChg chg="del">
          <pc:chgData name="Niamh Gregory (2306786)" userId="S::2306786@student.uwtsd.ac.uk::870b230d-e05e-48ec-bf4f-e158b9492154" providerId="AD" clId="Web-{7969D3ED-4000-4B7D-9752-36A6AB65F4C3}" dt="2024-01-18T01:32:28.755" v="1"/>
          <pc:sldLayoutMkLst>
            <pc:docMk/>
            <pc:sldMasterMk cId="2460954070" sldId="2147483660"/>
            <pc:sldLayoutMk cId="2202905451" sldId="2147483670"/>
          </pc:sldLayoutMkLst>
        </pc:sldLayoutChg>
        <pc:sldLayoutChg chg="modSp del">
          <pc:chgData name="Niamh Gregory (2306786)" userId="S::2306786@student.uwtsd.ac.uk::870b230d-e05e-48ec-bf4f-e158b9492154" providerId="AD" clId="Web-{7969D3ED-4000-4B7D-9752-36A6AB65F4C3}" dt="2024-01-18T01:32:28.755" v="1"/>
          <pc:sldLayoutMkLst>
            <pc:docMk/>
            <pc:sldMasterMk cId="2460954070" sldId="2147483660"/>
            <pc:sldLayoutMk cId="3479445657" sldId="2147483671"/>
          </pc:sldLayoutMkLst>
          <pc:spChg chg="mod">
            <ac:chgData name="Niamh Gregory (2306786)" userId="S::2306786@student.uwtsd.ac.uk::870b230d-e05e-48ec-bf4f-e158b9492154" providerId="AD" clId="Web-{7969D3ED-4000-4B7D-9752-36A6AB65F4C3}" dt="2024-01-18T01:32:28.692" v="0"/>
            <ac:spMkLst>
              <pc:docMk/>
              <pc:sldMasterMk cId="2460954070" sldId="2147483660"/>
              <pc:sldLayoutMk cId="3479445657" sldId="2147483671"/>
              <ac:spMk id="2" creationId="{00000000-0000-0000-0000-000000000000}"/>
            </ac:spMkLst>
          </pc:spChg>
          <pc:spChg chg="mod">
            <ac:chgData name="Niamh Gregory (2306786)" userId="S::2306786@student.uwtsd.ac.uk::870b230d-e05e-48ec-bf4f-e158b9492154" providerId="AD" clId="Web-{7969D3ED-4000-4B7D-9752-36A6AB65F4C3}" dt="2024-01-18T01:32:28.692" v="0"/>
            <ac:spMkLst>
              <pc:docMk/>
              <pc:sldMasterMk cId="2460954070" sldId="2147483660"/>
              <pc:sldLayoutMk cId="3479445657" sldId="2147483671"/>
              <ac:spMk id="3" creationId="{00000000-0000-0000-0000-000000000000}"/>
            </ac:spMkLst>
          </pc:spChg>
        </pc:sldLayoutChg>
      </pc:sldMasterChg>
      <pc:sldMasterChg chg="modSp add addSldLayout modSldLayout">
        <pc:chgData name="Niamh Gregory (2306786)" userId="S::2306786@student.uwtsd.ac.uk::870b230d-e05e-48ec-bf4f-e158b9492154" providerId="AD" clId="Web-{7969D3ED-4000-4B7D-9752-36A6AB65F4C3}" dt="2024-01-18T01:32:32.520" v="2"/>
        <pc:sldMasterMkLst>
          <pc:docMk/>
          <pc:sldMasterMk cId="355566296" sldId="2147483672"/>
        </pc:sldMasterMkLst>
        <pc:spChg chg="mod">
          <ac:chgData name="Niamh Gregory (2306786)" userId="S::2306786@student.uwtsd.ac.uk::870b230d-e05e-48ec-bf4f-e158b9492154" providerId="AD" clId="Web-{7969D3ED-4000-4B7D-9752-36A6AB65F4C3}" dt="2024-01-18T01:32:32.520" v="2"/>
          <ac:spMkLst>
            <pc:docMk/>
            <pc:sldMasterMk cId="355566296" sldId="2147483672"/>
            <ac:spMk id="2" creationId="{00000000-0000-0000-0000-000000000000}"/>
          </ac:spMkLst>
        </pc:spChg>
        <pc:spChg chg="mod">
          <ac:chgData name="Niamh Gregory (2306786)" userId="S::2306786@student.uwtsd.ac.uk::870b230d-e05e-48ec-bf4f-e158b9492154" providerId="AD" clId="Web-{7969D3ED-4000-4B7D-9752-36A6AB65F4C3}" dt="2024-01-18T01:32:32.520" v="2"/>
          <ac:spMkLst>
            <pc:docMk/>
            <pc:sldMasterMk cId="355566296" sldId="2147483672"/>
            <ac:spMk id="3" creationId="{00000000-0000-0000-0000-000000000000}"/>
          </ac:spMkLst>
        </pc:spChg>
        <pc:spChg chg="mod">
          <ac:chgData name="Niamh Gregory (2306786)" userId="S::2306786@student.uwtsd.ac.uk::870b230d-e05e-48ec-bf4f-e158b9492154" providerId="AD" clId="Web-{7969D3ED-4000-4B7D-9752-36A6AB65F4C3}" dt="2024-01-18T01:32:32.520" v="2"/>
          <ac:spMkLst>
            <pc:docMk/>
            <pc:sldMasterMk cId="355566296" sldId="2147483672"/>
            <ac:spMk id="4" creationId="{00000000-0000-0000-0000-000000000000}"/>
          </ac:spMkLst>
        </pc:spChg>
        <pc:spChg chg="mod">
          <ac:chgData name="Niamh Gregory (2306786)" userId="S::2306786@student.uwtsd.ac.uk::870b230d-e05e-48ec-bf4f-e158b9492154" providerId="AD" clId="Web-{7969D3ED-4000-4B7D-9752-36A6AB65F4C3}" dt="2024-01-18T01:32:32.520" v="2"/>
          <ac:spMkLst>
            <pc:docMk/>
            <pc:sldMasterMk cId="355566296" sldId="2147483672"/>
            <ac:spMk id="5" creationId="{00000000-0000-0000-0000-000000000000}"/>
          </ac:spMkLst>
        </pc:spChg>
        <pc:spChg chg="mod">
          <ac:chgData name="Niamh Gregory (2306786)" userId="S::2306786@student.uwtsd.ac.uk::870b230d-e05e-48ec-bf4f-e158b9492154" providerId="AD" clId="Web-{7969D3ED-4000-4B7D-9752-36A6AB65F4C3}" dt="2024-01-18T01:32:32.520" v="2"/>
          <ac:spMkLst>
            <pc:docMk/>
            <pc:sldMasterMk cId="355566296" sldId="2147483672"/>
            <ac:spMk id="6" creationId="{00000000-0000-0000-0000-000000000000}"/>
          </ac:spMkLst>
        </pc:spChg>
        <pc:sldLayoutChg chg="modSp add mod replId">
          <pc:chgData name="Niamh Gregory (2306786)" userId="S::2306786@student.uwtsd.ac.uk::870b230d-e05e-48ec-bf4f-e158b9492154" providerId="AD" clId="Web-{7969D3ED-4000-4B7D-9752-36A6AB65F4C3}" dt="2024-01-18T01:32:32.520" v="2"/>
          <pc:sldLayoutMkLst>
            <pc:docMk/>
            <pc:sldMasterMk cId="355566296" sldId="2147483672"/>
            <pc:sldLayoutMk cId="310588446" sldId="2147483673"/>
          </pc:sldLayoutMkLst>
          <pc:spChg chg="mod">
            <ac:chgData name="Niamh Gregory (2306786)" userId="S::2306786@student.uwtsd.ac.uk::870b230d-e05e-48ec-bf4f-e158b9492154" providerId="AD" clId="Web-{7969D3ED-4000-4B7D-9752-36A6AB65F4C3}" dt="2024-01-18T01:32:32.520" v="2"/>
            <ac:spMkLst>
              <pc:docMk/>
              <pc:sldMasterMk cId="355566296" sldId="2147483672"/>
              <pc:sldLayoutMk cId="310588446" sldId="2147483673"/>
              <ac:spMk id="2" creationId="{00000000-0000-0000-0000-000000000000}"/>
            </ac:spMkLst>
          </pc:spChg>
          <pc:spChg chg="mod">
            <ac:chgData name="Niamh Gregory (2306786)" userId="S::2306786@student.uwtsd.ac.uk::870b230d-e05e-48ec-bf4f-e158b9492154" providerId="AD" clId="Web-{7969D3ED-4000-4B7D-9752-36A6AB65F4C3}" dt="2024-01-18T01:32:32.520" v="2"/>
            <ac:spMkLst>
              <pc:docMk/>
              <pc:sldMasterMk cId="355566296" sldId="2147483672"/>
              <pc:sldLayoutMk cId="310588446" sldId="2147483673"/>
              <ac:spMk id="3" creationId="{00000000-0000-0000-0000-000000000000}"/>
            </ac:spMkLst>
          </pc:spChg>
        </pc:sldLayoutChg>
        <pc:sldLayoutChg chg="add mod replId">
          <pc:chgData name="Niamh Gregory (2306786)" userId="S::2306786@student.uwtsd.ac.uk::870b230d-e05e-48ec-bf4f-e158b9492154" providerId="AD" clId="Web-{7969D3ED-4000-4B7D-9752-36A6AB65F4C3}" dt="2024-01-18T01:32:28.755" v="1"/>
          <pc:sldLayoutMkLst>
            <pc:docMk/>
            <pc:sldMasterMk cId="355566296" sldId="2147483672"/>
            <pc:sldLayoutMk cId="2965935082" sldId="2147483674"/>
          </pc:sldLayoutMkLst>
        </pc:sldLayoutChg>
        <pc:sldLayoutChg chg="modSp add mod replId">
          <pc:chgData name="Niamh Gregory (2306786)" userId="S::2306786@student.uwtsd.ac.uk::870b230d-e05e-48ec-bf4f-e158b9492154" providerId="AD" clId="Web-{7969D3ED-4000-4B7D-9752-36A6AB65F4C3}" dt="2024-01-18T01:32:32.520" v="2"/>
          <pc:sldLayoutMkLst>
            <pc:docMk/>
            <pc:sldMasterMk cId="355566296" sldId="2147483672"/>
            <pc:sldLayoutMk cId="4038300833" sldId="2147483675"/>
          </pc:sldLayoutMkLst>
          <pc:spChg chg="mod">
            <ac:chgData name="Niamh Gregory (2306786)" userId="S::2306786@student.uwtsd.ac.uk::870b230d-e05e-48ec-bf4f-e158b9492154" providerId="AD" clId="Web-{7969D3ED-4000-4B7D-9752-36A6AB65F4C3}" dt="2024-01-18T01:32:32.520" v="2"/>
            <ac:spMkLst>
              <pc:docMk/>
              <pc:sldMasterMk cId="355566296" sldId="2147483672"/>
              <pc:sldLayoutMk cId="4038300833" sldId="2147483675"/>
              <ac:spMk id="2" creationId="{00000000-0000-0000-0000-000000000000}"/>
            </ac:spMkLst>
          </pc:spChg>
          <pc:spChg chg="mod">
            <ac:chgData name="Niamh Gregory (2306786)" userId="S::2306786@student.uwtsd.ac.uk::870b230d-e05e-48ec-bf4f-e158b9492154" providerId="AD" clId="Web-{7969D3ED-4000-4B7D-9752-36A6AB65F4C3}" dt="2024-01-18T01:32:32.520" v="2"/>
            <ac:spMkLst>
              <pc:docMk/>
              <pc:sldMasterMk cId="355566296" sldId="2147483672"/>
              <pc:sldLayoutMk cId="4038300833" sldId="2147483675"/>
              <ac:spMk id="3" creationId="{00000000-0000-0000-0000-000000000000}"/>
            </ac:spMkLst>
          </pc:spChg>
        </pc:sldLayoutChg>
        <pc:sldLayoutChg chg="modSp add mod replId">
          <pc:chgData name="Niamh Gregory (2306786)" userId="S::2306786@student.uwtsd.ac.uk::870b230d-e05e-48ec-bf4f-e158b9492154" providerId="AD" clId="Web-{7969D3ED-4000-4B7D-9752-36A6AB65F4C3}" dt="2024-01-18T01:32:32.520" v="2"/>
          <pc:sldLayoutMkLst>
            <pc:docMk/>
            <pc:sldMasterMk cId="355566296" sldId="2147483672"/>
            <pc:sldLayoutMk cId="2890256806" sldId="2147483676"/>
          </pc:sldLayoutMkLst>
          <pc:spChg chg="mod">
            <ac:chgData name="Niamh Gregory (2306786)" userId="S::2306786@student.uwtsd.ac.uk::870b230d-e05e-48ec-bf4f-e158b9492154" providerId="AD" clId="Web-{7969D3ED-4000-4B7D-9752-36A6AB65F4C3}" dt="2024-01-18T01:32:32.520" v="2"/>
            <ac:spMkLst>
              <pc:docMk/>
              <pc:sldMasterMk cId="355566296" sldId="2147483672"/>
              <pc:sldLayoutMk cId="2890256806" sldId="2147483676"/>
              <ac:spMk id="3" creationId="{00000000-0000-0000-0000-000000000000}"/>
            </ac:spMkLst>
          </pc:spChg>
          <pc:spChg chg="mod">
            <ac:chgData name="Niamh Gregory (2306786)" userId="S::2306786@student.uwtsd.ac.uk::870b230d-e05e-48ec-bf4f-e158b9492154" providerId="AD" clId="Web-{7969D3ED-4000-4B7D-9752-36A6AB65F4C3}" dt="2024-01-18T01:32:32.520" v="2"/>
            <ac:spMkLst>
              <pc:docMk/>
              <pc:sldMasterMk cId="355566296" sldId="2147483672"/>
              <pc:sldLayoutMk cId="2890256806" sldId="2147483676"/>
              <ac:spMk id="4" creationId="{00000000-0000-0000-0000-000000000000}"/>
            </ac:spMkLst>
          </pc:spChg>
        </pc:sldLayoutChg>
        <pc:sldLayoutChg chg="modSp add mod replId">
          <pc:chgData name="Niamh Gregory (2306786)" userId="S::2306786@student.uwtsd.ac.uk::870b230d-e05e-48ec-bf4f-e158b9492154" providerId="AD" clId="Web-{7969D3ED-4000-4B7D-9752-36A6AB65F4C3}" dt="2024-01-18T01:32:32.520" v="2"/>
          <pc:sldLayoutMkLst>
            <pc:docMk/>
            <pc:sldMasterMk cId="355566296" sldId="2147483672"/>
            <pc:sldLayoutMk cId="1545347305" sldId="2147483677"/>
          </pc:sldLayoutMkLst>
          <pc:spChg chg="mod">
            <ac:chgData name="Niamh Gregory (2306786)" userId="S::2306786@student.uwtsd.ac.uk::870b230d-e05e-48ec-bf4f-e158b9492154" providerId="AD" clId="Web-{7969D3ED-4000-4B7D-9752-36A6AB65F4C3}" dt="2024-01-18T01:32:32.520" v="2"/>
            <ac:spMkLst>
              <pc:docMk/>
              <pc:sldMasterMk cId="355566296" sldId="2147483672"/>
              <pc:sldLayoutMk cId="1545347305" sldId="2147483677"/>
              <ac:spMk id="2" creationId="{00000000-0000-0000-0000-000000000000}"/>
            </ac:spMkLst>
          </pc:spChg>
          <pc:spChg chg="mod">
            <ac:chgData name="Niamh Gregory (2306786)" userId="S::2306786@student.uwtsd.ac.uk::870b230d-e05e-48ec-bf4f-e158b9492154" providerId="AD" clId="Web-{7969D3ED-4000-4B7D-9752-36A6AB65F4C3}" dt="2024-01-18T01:32:32.520" v="2"/>
            <ac:spMkLst>
              <pc:docMk/>
              <pc:sldMasterMk cId="355566296" sldId="2147483672"/>
              <pc:sldLayoutMk cId="1545347305" sldId="2147483677"/>
              <ac:spMk id="3" creationId="{00000000-0000-0000-0000-000000000000}"/>
            </ac:spMkLst>
          </pc:spChg>
          <pc:spChg chg="mod">
            <ac:chgData name="Niamh Gregory (2306786)" userId="S::2306786@student.uwtsd.ac.uk::870b230d-e05e-48ec-bf4f-e158b9492154" providerId="AD" clId="Web-{7969D3ED-4000-4B7D-9752-36A6AB65F4C3}" dt="2024-01-18T01:32:32.520" v="2"/>
            <ac:spMkLst>
              <pc:docMk/>
              <pc:sldMasterMk cId="355566296" sldId="2147483672"/>
              <pc:sldLayoutMk cId="1545347305" sldId="2147483677"/>
              <ac:spMk id="4" creationId="{00000000-0000-0000-0000-000000000000}"/>
            </ac:spMkLst>
          </pc:spChg>
          <pc:spChg chg="mod">
            <ac:chgData name="Niamh Gregory (2306786)" userId="S::2306786@student.uwtsd.ac.uk::870b230d-e05e-48ec-bf4f-e158b9492154" providerId="AD" clId="Web-{7969D3ED-4000-4B7D-9752-36A6AB65F4C3}" dt="2024-01-18T01:32:32.520" v="2"/>
            <ac:spMkLst>
              <pc:docMk/>
              <pc:sldMasterMk cId="355566296" sldId="2147483672"/>
              <pc:sldLayoutMk cId="1545347305" sldId="2147483677"/>
              <ac:spMk id="5" creationId="{00000000-0000-0000-0000-000000000000}"/>
            </ac:spMkLst>
          </pc:spChg>
          <pc:spChg chg="mod">
            <ac:chgData name="Niamh Gregory (2306786)" userId="S::2306786@student.uwtsd.ac.uk::870b230d-e05e-48ec-bf4f-e158b9492154" providerId="AD" clId="Web-{7969D3ED-4000-4B7D-9752-36A6AB65F4C3}" dt="2024-01-18T01:32:32.520" v="2"/>
            <ac:spMkLst>
              <pc:docMk/>
              <pc:sldMasterMk cId="355566296" sldId="2147483672"/>
              <pc:sldLayoutMk cId="1545347305" sldId="2147483677"/>
              <ac:spMk id="6" creationId="{00000000-0000-0000-0000-000000000000}"/>
            </ac:spMkLst>
          </pc:spChg>
        </pc:sldLayoutChg>
        <pc:sldLayoutChg chg="add mod replId">
          <pc:chgData name="Niamh Gregory (2306786)" userId="S::2306786@student.uwtsd.ac.uk::870b230d-e05e-48ec-bf4f-e158b9492154" providerId="AD" clId="Web-{7969D3ED-4000-4B7D-9752-36A6AB65F4C3}" dt="2024-01-18T01:32:28.755" v="1"/>
          <pc:sldLayoutMkLst>
            <pc:docMk/>
            <pc:sldMasterMk cId="355566296" sldId="2147483672"/>
            <pc:sldLayoutMk cId="1010036583" sldId="2147483678"/>
          </pc:sldLayoutMkLst>
        </pc:sldLayoutChg>
        <pc:sldLayoutChg chg="add mod replId">
          <pc:chgData name="Niamh Gregory (2306786)" userId="S::2306786@student.uwtsd.ac.uk::870b230d-e05e-48ec-bf4f-e158b9492154" providerId="AD" clId="Web-{7969D3ED-4000-4B7D-9752-36A6AB65F4C3}" dt="2024-01-18T01:32:28.755" v="1"/>
          <pc:sldLayoutMkLst>
            <pc:docMk/>
            <pc:sldMasterMk cId="355566296" sldId="2147483672"/>
            <pc:sldLayoutMk cId="3769232265" sldId="2147483679"/>
          </pc:sldLayoutMkLst>
        </pc:sldLayoutChg>
        <pc:sldLayoutChg chg="modSp add mod replId">
          <pc:chgData name="Niamh Gregory (2306786)" userId="S::2306786@student.uwtsd.ac.uk::870b230d-e05e-48ec-bf4f-e158b9492154" providerId="AD" clId="Web-{7969D3ED-4000-4B7D-9752-36A6AB65F4C3}" dt="2024-01-18T01:32:32.520" v="2"/>
          <pc:sldLayoutMkLst>
            <pc:docMk/>
            <pc:sldMasterMk cId="355566296" sldId="2147483672"/>
            <pc:sldLayoutMk cId="1841045418" sldId="2147483680"/>
          </pc:sldLayoutMkLst>
          <pc:spChg chg="mod">
            <ac:chgData name="Niamh Gregory (2306786)" userId="S::2306786@student.uwtsd.ac.uk::870b230d-e05e-48ec-bf4f-e158b9492154" providerId="AD" clId="Web-{7969D3ED-4000-4B7D-9752-36A6AB65F4C3}" dt="2024-01-18T01:32:32.520" v="2"/>
            <ac:spMkLst>
              <pc:docMk/>
              <pc:sldMasterMk cId="355566296" sldId="2147483672"/>
              <pc:sldLayoutMk cId="1841045418" sldId="2147483680"/>
              <ac:spMk id="2" creationId="{00000000-0000-0000-0000-000000000000}"/>
            </ac:spMkLst>
          </pc:spChg>
          <pc:spChg chg="mod">
            <ac:chgData name="Niamh Gregory (2306786)" userId="S::2306786@student.uwtsd.ac.uk::870b230d-e05e-48ec-bf4f-e158b9492154" providerId="AD" clId="Web-{7969D3ED-4000-4B7D-9752-36A6AB65F4C3}" dt="2024-01-18T01:32:32.520" v="2"/>
            <ac:spMkLst>
              <pc:docMk/>
              <pc:sldMasterMk cId="355566296" sldId="2147483672"/>
              <pc:sldLayoutMk cId="1841045418" sldId="2147483680"/>
              <ac:spMk id="3" creationId="{00000000-0000-0000-0000-000000000000}"/>
            </ac:spMkLst>
          </pc:spChg>
          <pc:spChg chg="mod">
            <ac:chgData name="Niamh Gregory (2306786)" userId="S::2306786@student.uwtsd.ac.uk::870b230d-e05e-48ec-bf4f-e158b9492154" providerId="AD" clId="Web-{7969D3ED-4000-4B7D-9752-36A6AB65F4C3}" dt="2024-01-18T01:32:32.520" v="2"/>
            <ac:spMkLst>
              <pc:docMk/>
              <pc:sldMasterMk cId="355566296" sldId="2147483672"/>
              <pc:sldLayoutMk cId="1841045418" sldId="2147483680"/>
              <ac:spMk id="4" creationId="{00000000-0000-0000-0000-000000000000}"/>
            </ac:spMkLst>
          </pc:spChg>
        </pc:sldLayoutChg>
        <pc:sldLayoutChg chg="modSp add mod replId">
          <pc:chgData name="Niamh Gregory (2306786)" userId="S::2306786@student.uwtsd.ac.uk::870b230d-e05e-48ec-bf4f-e158b9492154" providerId="AD" clId="Web-{7969D3ED-4000-4B7D-9752-36A6AB65F4C3}" dt="2024-01-18T01:32:32.520" v="2"/>
          <pc:sldLayoutMkLst>
            <pc:docMk/>
            <pc:sldMasterMk cId="355566296" sldId="2147483672"/>
            <pc:sldLayoutMk cId="3286750826" sldId="2147483681"/>
          </pc:sldLayoutMkLst>
          <pc:spChg chg="mod">
            <ac:chgData name="Niamh Gregory (2306786)" userId="S::2306786@student.uwtsd.ac.uk::870b230d-e05e-48ec-bf4f-e158b9492154" providerId="AD" clId="Web-{7969D3ED-4000-4B7D-9752-36A6AB65F4C3}" dt="2024-01-18T01:32:32.520" v="2"/>
            <ac:spMkLst>
              <pc:docMk/>
              <pc:sldMasterMk cId="355566296" sldId="2147483672"/>
              <pc:sldLayoutMk cId="3286750826" sldId="2147483681"/>
              <ac:spMk id="2" creationId="{00000000-0000-0000-0000-000000000000}"/>
            </ac:spMkLst>
          </pc:spChg>
          <pc:spChg chg="mod">
            <ac:chgData name="Niamh Gregory (2306786)" userId="S::2306786@student.uwtsd.ac.uk::870b230d-e05e-48ec-bf4f-e158b9492154" providerId="AD" clId="Web-{7969D3ED-4000-4B7D-9752-36A6AB65F4C3}" dt="2024-01-18T01:32:32.520" v="2"/>
            <ac:spMkLst>
              <pc:docMk/>
              <pc:sldMasterMk cId="355566296" sldId="2147483672"/>
              <pc:sldLayoutMk cId="3286750826" sldId="2147483681"/>
              <ac:spMk id="3" creationId="{00000000-0000-0000-0000-000000000000}"/>
            </ac:spMkLst>
          </pc:spChg>
          <pc:spChg chg="mod">
            <ac:chgData name="Niamh Gregory (2306786)" userId="S::2306786@student.uwtsd.ac.uk::870b230d-e05e-48ec-bf4f-e158b9492154" providerId="AD" clId="Web-{7969D3ED-4000-4B7D-9752-36A6AB65F4C3}" dt="2024-01-18T01:32:32.520" v="2"/>
            <ac:spMkLst>
              <pc:docMk/>
              <pc:sldMasterMk cId="355566296" sldId="2147483672"/>
              <pc:sldLayoutMk cId="3286750826" sldId="2147483681"/>
              <ac:spMk id="4" creationId="{00000000-0000-0000-0000-000000000000}"/>
            </ac:spMkLst>
          </pc:spChg>
        </pc:sldLayoutChg>
        <pc:sldLayoutChg chg="add mod replId">
          <pc:chgData name="Niamh Gregory (2306786)" userId="S::2306786@student.uwtsd.ac.uk::870b230d-e05e-48ec-bf4f-e158b9492154" providerId="AD" clId="Web-{7969D3ED-4000-4B7D-9752-36A6AB65F4C3}" dt="2024-01-18T01:32:28.755" v="1"/>
          <pc:sldLayoutMkLst>
            <pc:docMk/>
            <pc:sldMasterMk cId="355566296" sldId="2147483672"/>
            <pc:sldLayoutMk cId="2190444747" sldId="2147483682"/>
          </pc:sldLayoutMkLst>
        </pc:sldLayoutChg>
        <pc:sldLayoutChg chg="modSp add mod replId">
          <pc:chgData name="Niamh Gregory (2306786)" userId="S::2306786@student.uwtsd.ac.uk::870b230d-e05e-48ec-bf4f-e158b9492154" providerId="AD" clId="Web-{7969D3ED-4000-4B7D-9752-36A6AB65F4C3}" dt="2024-01-18T01:32:32.520" v="2"/>
          <pc:sldLayoutMkLst>
            <pc:docMk/>
            <pc:sldMasterMk cId="355566296" sldId="2147483672"/>
            <pc:sldLayoutMk cId="1359241153" sldId="2147483683"/>
          </pc:sldLayoutMkLst>
          <pc:spChg chg="mod">
            <ac:chgData name="Niamh Gregory (2306786)" userId="S::2306786@student.uwtsd.ac.uk::870b230d-e05e-48ec-bf4f-e158b9492154" providerId="AD" clId="Web-{7969D3ED-4000-4B7D-9752-36A6AB65F4C3}" dt="2024-01-18T01:32:32.520" v="2"/>
            <ac:spMkLst>
              <pc:docMk/>
              <pc:sldMasterMk cId="355566296" sldId="2147483672"/>
              <pc:sldLayoutMk cId="1359241153" sldId="2147483683"/>
              <ac:spMk id="2" creationId="{00000000-0000-0000-0000-000000000000}"/>
            </ac:spMkLst>
          </pc:spChg>
          <pc:spChg chg="mod">
            <ac:chgData name="Niamh Gregory (2306786)" userId="S::2306786@student.uwtsd.ac.uk::870b230d-e05e-48ec-bf4f-e158b9492154" providerId="AD" clId="Web-{7969D3ED-4000-4B7D-9752-36A6AB65F4C3}" dt="2024-01-18T01:32:32.520" v="2"/>
            <ac:spMkLst>
              <pc:docMk/>
              <pc:sldMasterMk cId="355566296" sldId="2147483672"/>
              <pc:sldLayoutMk cId="1359241153" sldId="2147483683"/>
              <ac:spMk id="3" creationId="{00000000-0000-0000-0000-000000000000}"/>
            </ac:spMkLst>
          </pc:spChg>
        </pc:sldLayoutChg>
      </pc:sldMasterChg>
    </pc:docChg>
  </pc:docChgLst>
  <pc:docChgLst>
    <pc:chgData name="Niamh Gregory (2306786)" userId="S::2306786@student.uwtsd.ac.uk::870b230d-e05e-48ec-bf4f-e158b9492154" providerId="AD" clId="Web-{8E33A2C3-7D92-7BB0-8091-8051AE4CAB5E}"/>
    <pc:docChg chg="modSld">
      <pc:chgData name="Niamh Gregory (2306786)" userId="S::2306786@student.uwtsd.ac.uk::870b230d-e05e-48ec-bf4f-e158b9492154" providerId="AD" clId="Web-{8E33A2C3-7D92-7BB0-8091-8051AE4CAB5E}" dt="2024-01-20T17:06:24.850" v="1483" actId="20577"/>
      <pc:docMkLst>
        <pc:docMk/>
      </pc:docMkLst>
      <pc:sldChg chg="addSp modSp">
        <pc:chgData name="Niamh Gregory (2306786)" userId="S::2306786@student.uwtsd.ac.uk::870b230d-e05e-48ec-bf4f-e158b9492154" providerId="AD" clId="Web-{8E33A2C3-7D92-7BB0-8091-8051AE4CAB5E}" dt="2024-01-20T17:06:24.850" v="1483" actId="20577"/>
        <pc:sldMkLst>
          <pc:docMk/>
          <pc:sldMk cId="109857222" sldId="256"/>
        </pc:sldMkLst>
        <pc:spChg chg="mod">
          <ac:chgData name="Niamh Gregory (2306786)" userId="S::2306786@student.uwtsd.ac.uk::870b230d-e05e-48ec-bf4f-e158b9492154" providerId="AD" clId="Web-{8E33A2C3-7D92-7BB0-8091-8051AE4CAB5E}" dt="2024-01-20T16:56:01.196" v="1336" actId="1076"/>
          <ac:spMkLst>
            <pc:docMk/>
            <pc:sldMk cId="109857222" sldId="256"/>
            <ac:spMk id="2" creationId="{00000000-0000-0000-0000-000000000000}"/>
          </ac:spMkLst>
        </pc:spChg>
        <pc:spChg chg="mod">
          <ac:chgData name="Niamh Gregory (2306786)" userId="S::2306786@student.uwtsd.ac.uk::870b230d-e05e-48ec-bf4f-e158b9492154" providerId="AD" clId="Web-{8E33A2C3-7D92-7BB0-8091-8051AE4CAB5E}" dt="2024-01-20T16:33:48.087" v="1041" actId="1076"/>
          <ac:spMkLst>
            <pc:docMk/>
            <pc:sldMk cId="109857222" sldId="256"/>
            <ac:spMk id="3" creationId="{00000000-0000-0000-0000-000000000000}"/>
          </ac:spMkLst>
        </pc:spChg>
        <pc:spChg chg="mod">
          <ac:chgData name="Niamh Gregory (2306786)" userId="S::2306786@student.uwtsd.ac.uk::870b230d-e05e-48ec-bf4f-e158b9492154" providerId="AD" clId="Web-{8E33A2C3-7D92-7BB0-8091-8051AE4CAB5E}" dt="2024-01-20T16:55:04.882" v="1334" actId="20577"/>
          <ac:spMkLst>
            <pc:docMk/>
            <pc:sldMk cId="109857222" sldId="256"/>
            <ac:spMk id="4" creationId="{4567E6DF-118E-0C85-747F-B508E4C2ECC2}"/>
          </ac:spMkLst>
        </pc:spChg>
        <pc:spChg chg="mod">
          <ac:chgData name="Niamh Gregory (2306786)" userId="S::2306786@student.uwtsd.ac.uk::870b230d-e05e-48ec-bf4f-e158b9492154" providerId="AD" clId="Web-{8E33A2C3-7D92-7BB0-8091-8051AE4CAB5E}" dt="2024-01-20T16:56:23.150" v="1339" actId="20577"/>
          <ac:spMkLst>
            <pc:docMk/>
            <pc:sldMk cId="109857222" sldId="256"/>
            <ac:spMk id="5" creationId="{AB519BB6-0BC8-7D18-CDF3-5EE3D154E632}"/>
          </ac:spMkLst>
        </pc:spChg>
        <pc:spChg chg="add mod">
          <ac:chgData name="Niamh Gregory (2306786)" userId="S::2306786@student.uwtsd.ac.uk::870b230d-e05e-48ec-bf4f-e158b9492154" providerId="AD" clId="Web-{8E33A2C3-7D92-7BB0-8091-8051AE4CAB5E}" dt="2024-01-20T16:55:02.398" v="1331"/>
          <ac:spMkLst>
            <pc:docMk/>
            <pc:sldMk cId="109857222" sldId="256"/>
            <ac:spMk id="6" creationId="{30607CD0-2471-026C-C938-FAB0CD8819E6}"/>
          </ac:spMkLst>
        </pc:spChg>
        <pc:spChg chg="add mod">
          <ac:chgData name="Niamh Gregory (2306786)" userId="S::2306786@student.uwtsd.ac.uk::870b230d-e05e-48ec-bf4f-e158b9492154" providerId="AD" clId="Web-{8E33A2C3-7D92-7BB0-8091-8051AE4CAB5E}" dt="2024-01-20T16:54:55.335" v="1328"/>
          <ac:spMkLst>
            <pc:docMk/>
            <pc:sldMk cId="109857222" sldId="256"/>
            <ac:spMk id="7" creationId="{6F877754-DF21-C4AE-A77B-26F38ED9CEF4}"/>
          </ac:spMkLst>
        </pc:spChg>
        <pc:spChg chg="add mod">
          <ac:chgData name="Niamh Gregory (2306786)" userId="S::2306786@student.uwtsd.ac.uk::870b230d-e05e-48ec-bf4f-e158b9492154" providerId="AD" clId="Web-{8E33A2C3-7D92-7BB0-8091-8051AE4CAB5E}" dt="2024-01-20T16:56:35.353" v="1344" actId="1076"/>
          <ac:spMkLst>
            <pc:docMk/>
            <pc:sldMk cId="109857222" sldId="256"/>
            <ac:spMk id="8" creationId="{13F1C92D-F6AB-AB98-BEDD-E9B83365A349}"/>
          </ac:spMkLst>
        </pc:spChg>
        <pc:spChg chg="add mod">
          <ac:chgData name="Niamh Gregory (2306786)" userId="S::2306786@student.uwtsd.ac.uk::870b230d-e05e-48ec-bf4f-e158b9492154" providerId="AD" clId="Web-{8E33A2C3-7D92-7BB0-8091-8051AE4CAB5E}" dt="2024-01-20T16:54:57.695" v="1329"/>
          <ac:spMkLst>
            <pc:docMk/>
            <pc:sldMk cId="109857222" sldId="256"/>
            <ac:spMk id="9" creationId="{972DB9A4-227C-3915-8CB8-4BEF62D8347A}"/>
          </ac:spMkLst>
        </pc:spChg>
        <pc:spChg chg="add mod">
          <ac:chgData name="Niamh Gregory (2306786)" userId="S::2306786@student.uwtsd.ac.uk::870b230d-e05e-48ec-bf4f-e158b9492154" providerId="AD" clId="Web-{8E33A2C3-7D92-7BB0-8091-8051AE4CAB5E}" dt="2024-01-20T17:06:24.850" v="1483" actId="20577"/>
          <ac:spMkLst>
            <pc:docMk/>
            <pc:sldMk cId="109857222" sldId="256"/>
            <ac:spMk id="10" creationId="{97B04E3D-F6F2-47C3-2E94-F3239C720C1C}"/>
          </ac:spMkLst>
        </pc:spChg>
      </pc:sldChg>
    </pc:docChg>
  </pc:docChgLst>
  <pc:docChgLst>
    <pc:chgData name="Niamh Gregory (2306786)" userId="S::2306786@student.uwtsd.ac.uk::870b230d-e05e-48ec-bf4f-e158b9492154" providerId="AD" clId="Web-{BEA767E5-BAE1-4E5C-9475-D77FEDDAFEE0}"/>
    <pc:docChg chg="mod modSld addMainMaster delMainMaster modMainMaster setSldSz">
      <pc:chgData name="Niamh Gregory (2306786)" userId="S::2306786@student.uwtsd.ac.uk::870b230d-e05e-48ec-bf4f-e158b9492154" providerId="AD" clId="Web-{BEA767E5-BAE1-4E5C-9475-D77FEDDAFEE0}" dt="2024-01-18T01:48:41.640" v="311" actId="20577"/>
      <pc:docMkLst>
        <pc:docMk/>
      </pc:docMkLst>
      <pc:sldChg chg="addSp modSp mod setBg modClrScheme chgLayout">
        <pc:chgData name="Niamh Gregory (2306786)" userId="S::2306786@student.uwtsd.ac.uk::870b230d-e05e-48ec-bf4f-e158b9492154" providerId="AD" clId="Web-{BEA767E5-BAE1-4E5C-9475-D77FEDDAFEE0}" dt="2024-01-18T01:48:41.640" v="311" actId="20577"/>
        <pc:sldMkLst>
          <pc:docMk/>
          <pc:sldMk cId="109857222" sldId="256"/>
        </pc:sldMkLst>
        <pc:spChg chg="mod ord">
          <ac:chgData name="Niamh Gregory (2306786)" userId="S::2306786@student.uwtsd.ac.uk::870b230d-e05e-48ec-bf4f-e158b9492154" providerId="AD" clId="Web-{BEA767E5-BAE1-4E5C-9475-D77FEDDAFEE0}" dt="2024-01-18T01:37:45.389" v="33" actId="1076"/>
          <ac:spMkLst>
            <pc:docMk/>
            <pc:sldMk cId="109857222" sldId="256"/>
            <ac:spMk id="2" creationId="{00000000-0000-0000-0000-000000000000}"/>
          </ac:spMkLst>
        </pc:spChg>
        <pc:spChg chg="mod ord">
          <ac:chgData name="Niamh Gregory (2306786)" userId="S::2306786@student.uwtsd.ac.uk::870b230d-e05e-48ec-bf4f-e158b9492154" providerId="AD" clId="Web-{BEA767E5-BAE1-4E5C-9475-D77FEDDAFEE0}" dt="2024-01-18T01:38:00.608" v="36" actId="1076"/>
          <ac:spMkLst>
            <pc:docMk/>
            <pc:sldMk cId="109857222" sldId="256"/>
            <ac:spMk id="3" creationId="{00000000-0000-0000-0000-000000000000}"/>
          </ac:spMkLst>
        </pc:spChg>
        <pc:spChg chg="add mod">
          <ac:chgData name="Niamh Gregory (2306786)" userId="S::2306786@student.uwtsd.ac.uk::870b230d-e05e-48ec-bf4f-e158b9492154" providerId="AD" clId="Web-{BEA767E5-BAE1-4E5C-9475-D77FEDDAFEE0}" dt="2024-01-18T01:46:02.199" v="204"/>
          <ac:spMkLst>
            <pc:docMk/>
            <pc:sldMk cId="109857222" sldId="256"/>
            <ac:spMk id="4" creationId="{4567E6DF-118E-0C85-747F-B508E4C2ECC2}"/>
          </ac:spMkLst>
        </pc:spChg>
        <pc:spChg chg="add mod">
          <ac:chgData name="Niamh Gregory (2306786)" userId="S::2306786@student.uwtsd.ac.uk::870b230d-e05e-48ec-bf4f-e158b9492154" providerId="AD" clId="Web-{BEA767E5-BAE1-4E5C-9475-D77FEDDAFEE0}" dt="2024-01-18T01:48:41.640" v="311" actId="20577"/>
          <ac:spMkLst>
            <pc:docMk/>
            <pc:sldMk cId="109857222" sldId="256"/>
            <ac:spMk id="5" creationId="{AB519BB6-0BC8-7D18-CDF3-5EE3D154E632}"/>
          </ac:spMkLst>
        </pc:spChg>
      </pc:sldChg>
      <pc:sldMasterChg chg="modSp del delSldLayout modSldLayout">
        <pc:chgData name="Niamh Gregory (2306786)" userId="S::2306786@student.uwtsd.ac.uk::870b230d-e05e-48ec-bf4f-e158b9492154" providerId="AD" clId="Web-{BEA767E5-BAE1-4E5C-9475-D77FEDDAFEE0}" dt="2024-01-18T01:35:50.401" v="1"/>
        <pc:sldMasterMkLst>
          <pc:docMk/>
          <pc:sldMasterMk cId="355566296" sldId="2147483672"/>
        </pc:sldMasterMkLst>
        <pc:spChg chg="mod">
          <ac:chgData name="Niamh Gregory (2306786)" userId="S::2306786@student.uwtsd.ac.uk::870b230d-e05e-48ec-bf4f-e158b9492154" providerId="AD" clId="Web-{BEA767E5-BAE1-4E5C-9475-D77FEDDAFEE0}" dt="2024-01-18T01:35:50.323" v="0"/>
          <ac:spMkLst>
            <pc:docMk/>
            <pc:sldMasterMk cId="355566296" sldId="2147483672"/>
            <ac:spMk id="2" creationId="{00000000-0000-0000-0000-000000000000}"/>
          </ac:spMkLst>
        </pc:spChg>
        <pc:spChg chg="mod">
          <ac:chgData name="Niamh Gregory (2306786)" userId="S::2306786@student.uwtsd.ac.uk::870b230d-e05e-48ec-bf4f-e158b9492154" providerId="AD" clId="Web-{BEA767E5-BAE1-4E5C-9475-D77FEDDAFEE0}" dt="2024-01-18T01:35:50.323" v="0"/>
          <ac:spMkLst>
            <pc:docMk/>
            <pc:sldMasterMk cId="355566296" sldId="2147483672"/>
            <ac:spMk id="3" creationId="{00000000-0000-0000-0000-000000000000}"/>
          </ac:spMkLst>
        </pc:spChg>
        <pc:spChg chg="mod">
          <ac:chgData name="Niamh Gregory (2306786)" userId="S::2306786@student.uwtsd.ac.uk::870b230d-e05e-48ec-bf4f-e158b9492154" providerId="AD" clId="Web-{BEA767E5-BAE1-4E5C-9475-D77FEDDAFEE0}" dt="2024-01-18T01:35:50.323" v="0"/>
          <ac:spMkLst>
            <pc:docMk/>
            <pc:sldMasterMk cId="355566296" sldId="2147483672"/>
            <ac:spMk id="4" creationId="{00000000-0000-0000-0000-000000000000}"/>
          </ac:spMkLst>
        </pc:spChg>
        <pc:spChg chg="mod">
          <ac:chgData name="Niamh Gregory (2306786)" userId="S::2306786@student.uwtsd.ac.uk::870b230d-e05e-48ec-bf4f-e158b9492154" providerId="AD" clId="Web-{BEA767E5-BAE1-4E5C-9475-D77FEDDAFEE0}" dt="2024-01-18T01:35:50.323" v="0"/>
          <ac:spMkLst>
            <pc:docMk/>
            <pc:sldMasterMk cId="355566296" sldId="2147483672"/>
            <ac:spMk id="5" creationId="{00000000-0000-0000-0000-000000000000}"/>
          </ac:spMkLst>
        </pc:spChg>
        <pc:spChg chg="mod">
          <ac:chgData name="Niamh Gregory (2306786)" userId="S::2306786@student.uwtsd.ac.uk::870b230d-e05e-48ec-bf4f-e158b9492154" providerId="AD" clId="Web-{BEA767E5-BAE1-4E5C-9475-D77FEDDAFEE0}" dt="2024-01-18T01:35:50.323" v="0"/>
          <ac:spMkLst>
            <pc:docMk/>
            <pc:sldMasterMk cId="355566296" sldId="2147483672"/>
            <ac:spMk id="6" creationId="{00000000-0000-0000-0000-000000000000}"/>
          </ac:spMkLst>
        </pc:spChg>
        <pc:sldLayoutChg chg="modSp del">
          <pc:chgData name="Niamh Gregory (2306786)" userId="S::2306786@student.uwtsd.ac.uk::870b230d-e05e-48ec-bf4f-e158b9492154" providerId="AD" clId="Web-{BEA767E5-BAE1-4E5C-9475-D77FEDDAFEE0}" dt="2024-01-18T01:35:50.401" v="1"/>
          <pc:sldLayoutMkLst>
            <pc:docMk/>
            <pc:sldMasterMk cId="355566296" sldId="2147483672"/>
            <pc:sldLayoutMk cId="310588446" sldId="2147483673"/>
          </pc:sldLayoutMkLst>
          <pc:spChg chg="mod">
            <ac:chgData name="Niamh Gregory (2306786)" userId="S::2306786@student.uwtsd.ac.uk::870b230d-e05e-48ec-bf4f-e158b9492154" providerId="AD" clId="Web-{BEA767E5-BAE1-4E5C-9475-D77FEDDAFEE0}" dt="2024-01-18T01:35:50.323" v="0"/>
            <ac:spMkLst>
              <pc:docMk/>
              <pc:sldMasterMk cId="355566296" sldId="2147483672"/>
              <pc:sldLayoutMk cId="310588446" sldId="2147483673"/>
              <ac:spMk id="2" creationId="{00000000-0000-0000-0000-000000000000}"/>
            </ac:spMkLst>
          </pc:spChg>
          <pc:spChg chg="mod">
            <ac:chgData name="Niamh Gregory (2306786)" userId="S::2306786@student.uwtsd.ac.uk::870b230d-e05e-48ec-bf4f-e158b9492154" providerId="AD" clId="Web-{BEA767E5-BAE1-4E5C-9475-D77FEDDAFEE0}" dt="2024-01-18T01:35:50.323" v="0"/>
            <ac:spMkLst>
              <pc:docMk/>
              <pc:sldMasterMk cId="355566296" sldId="2147483672"/>
              <pc:sldLayoutMk cId="310588446" sldId="2147483673"/>
              <ac:spMk id="3" creationId="{00000000-0000-0000-0000-000000000000}"/>
            </ac:spMkLst>
          </pc:spChg>
        </pc:sldLayoutChg>
        <pc:sldLayoutChg chg="del">
          <pc:chgData name="Niamh Gregory (2306786)" userId="S::2306786@student.uwtsd.ac.uk::870b230d-e05e-48ec-bf4f-e158b9492154" providerId="AD" clId="Web-{BEA767E5-BAE1-4E5C-9475-D77FEDDAFEE0}" dt="2024-01-18T01:35:50.401" v="1"/>
          <pc:sldLayoutMkLst>
            <pc:docMk/>
            <pc:sldMasterMk cId="355566296" sldId="2147483672"/>
            <pc:sldLayoutMk cId="2965935082" sldId="2147483674"/>
          </pc:sldLayoutMkLst>
        </pc:sldLayoutChg>
        <pc:sldLayoutChg chg="modSp del">
          <pc:chgData name="Niamh Gregory (2306786)" userId="S::2306786@student.uwtsd.ac.uk::870b230d-e05e-48ec-bf4f-e158b9492154" providerId="AD" clId="Web-{BEA767E5-BAE1-4E5C-9475-D77FEDDAFEE0}" dt="2024-01-18T01:35:50.401" v="1"/>
          <pc:sldLayoutMkLst>
            <pc:docMk/>
            <pc:sldMasterMk cId="355566296" sldId="2147483672"/>
            <pc:sldLayoutMk cId="4038300833" sldId="2147483675"/>
          </pc:sldLayoutMkLst>
          <pc:spChg chg="mod">
            <ac:chgData name="Niamh Gregory (2306786)" userId="S::2306786@student.uwtsd.ac.uk::870b230d-e05e-48ec-bf4f-e158b9492154" providerId="AD" clId="Web-{BEA767E5-BAE1-4E5C-9475-D77FEDDAFEE0}" dt="2024-01-18T01:35:50.323" v="0"/>
            <ac:spMkLst>
              <pc:docMk/>
              <pc:sldMasterMk cId="355566296" sldId="2147483672"/>
              <pc:sldLayoutMk cId="4038300833" sldId="2147483675"/>
              <ac:spMk id="2" creationId="{00000000-0000-0000-0000-000000000000}"/>
            </ac:spMkLst>
          </pc:spChg>
          <pc:spChg chg="mod">
            <ac:chgData name="Niamh Gregory (2306786)" userId="S::2306786@student.uwtsd.ac.uk::870b230d-e05e-48ec-bf4f-e158b9492154" providerId="AD" clId="Web-{BEA767E5-BAE1-4E5C-9475-D77FEDDAFEE0}" dt="2024-01-18T01:35:50.323" v="0"/>
            <ac:spMkLst>
              <pc:docMk/>
              <pc:sldMasterMk cId="355566296" sldId="2147483672"/>
              <pc:sldLayoutMk cId="4038300833" sldId="2147483675"/>
              <ac:spMk id="3" creationId="{00000000-0000-0000-0000-000000000000}"/>
            </ac:spMkLst>
          </pc:spChg>
        </pc:sldLayoutChg>
        <pc:sldLayoutChg chg="modSp del">
          <pc:chgData name="Niamh Gregory (2306786)" userId="S::2306786@student.uwtsd.ac.uk::870b230d-e05e-48ec-bf4f-e158b9492154" providerId="AD" clId="Web-{BEA767E5-BAE1-4E5C-9475-D77FEDDAFEE0}" dt="2024-01-18T01:35:50.401" v="1"/>
          <pc:sldLayoutMkLst>
            <pc:docMk/>
            <pc:sldMasterMk cId="355566296" sldId="2147483672"/>
            <pc:sldLayoutMk cId="2890256806" sldId="2147483676"/>
          </pc:sldLayoutMkLst>
          <pc:spChg chg="mod">
            <ac:chgData name="Niamh Gregory (2306786)" userId="S::2306786@student.uwtsd.ac.uk::870b230d-e05e-48ec-bf4f-e158b9492154" providerId="AD" clId="Web-{BEA767E5-BAE1-4E5C-9475-D77FEDDAFEE0}" dt="2024-01-18T01:35:50.323" v="0"/>
            <ac:spMkLst>
              <pc:docMk/>
              <pc:sldMasterMk cId="355566296" sldId="2147483672"/>
              <pc:sldLayoutMk cId="2890256806" sldId="2147483676"/>
              <ac:spMk id="3" creationId="{00000000-0000-0000-0000-000000000000}"/>
            </ac:spMkLst>
          </pc:spChg>
          <pc:spChg chg="mod">
            <ac:chgData name="Niamh Gregory (2306786)" userId="S::2306786@student.uwtsd.ac.uk::870b230d-e05e-48ec-bf4f-e158b9492154" providerId="AD" clId="Web-{BEA767E5-BAE1-4E5C-9475-D77FEDDAFEE0}" dt="2024-01-18T01:35:50.323" v="0"/>
            <ac:spMkLst>
              <pc:docMk/>
              <pc:sldMasterMk cId="355566296" sldId="2147483672"/>
              <pc:sldLayoutMk cId="2890256806" sldId="2147483676"/>
              <ac:spMk id="4" creationId="{00000000-0000-0000-0000-000000000000}"/>
            </ac:spMkLst>
          </pc:spChg>
        </pc:sldLayoutChg>
        <pc:sldLayoutChg chg="modSp del">
          <pc:chgData name="Niamh Gregory (2306786)" userId="S::2306786@student.uwtsd.ac.uk::870b230d-e05e-48ec-bf4f-e158b9492154" providerId="AD" clId="Web-{BEA767E5-BAE1-4E5C-9475-D77FEDDAFEE0}" dt="2024-01-18T01:35:50.401" v="1"/>
          <pc:sldLayoutMkLst>
            <pc:docMk/>
            <pc:sldMasterMk cId="355566296" sldId="2147483672"/>
            <pc:sldLayoutMk cId="1545347305" sldId="2147483677"/>
          </pc:sldLayoutMkLst>
          <pc:spChg chg="mod">
            <ac:chgData name="Niamh Gregory (2306786)" userId="S::2306786@student.uwtsd.ac.uk::870b230d-e05e-48ec-bf4f-e158b9492154" providerId="AD" clId="Web-{BEA767E5-BAE1-4E5C-9475-D77FEDDAFEE0}" dt="2024-01-18T01:35:50.323" v="0"/>
            <ac:spMkLst>
              <pc:docMk/>
              <pc:sldMasterMk cId="355566296" sldId="2147483672"/>
              <pc:sldLayoutMk cId="1545347305" sldId="2147483677"/>
              <ac:spMk id="2" creationId="{00000000-0000-0000-0000-000000000000}"/>
            </ac:spMkLst>
          </pc:spChg>
          <pc:spChg chg="mod">
            <ac:chgData name="Niamh Gregory (2306786)" userId="S::2306786@student.uwtsd.ac.uk::870b230d-e05e-48ec-bf4f-e158b9492154" providerId="AD" clId="Web-{BEA767E5-BAE1-4E5C-9475-D77FEDDAFEE0}" dt="2024-01-18T01:35:50.323" v="0"/>
            <ac:spMkLst>
              <pc:docMk/>
              <pc:sldMasterMk cId="355566296" sldId="2147483672"/>
              <pc:sldLayoutMk cId="1545347305" sldId="2147483677"/>
              <ac:spMk id="3" creationId="{00000000-0000-0000-0000-000000000000}"/>
            </ac:spMkLst>
          </pc:spChg>
          <pc:spChg chg="mod">
            <ac:chgData name="Niamh Gregory (2306786)" userId="S::2306786@student.uwtsd.ac.uk::870b230d-e05e-48ec-bf4f-e158b9492154" providerId="AD" clId="Web-{BEA767E5-BAE1-4E5C-9475-D77FEDDAFEE0}" dt="2024-01-18T01:35:50.323" v="0"/>
            <ac:spMkLst>
              <pc:docMk/>
              <pc:sldMasterMk cId="355566296" sldId="2147483672"/>
              <pc:sldLayoutMk cId="1545347305" sldId="2147483677"/>
              <ac:spMk id="4" creationId="{00000000-0000-0000-0000-000000000000}"/>
            </ac:spMkLst>
          </pc:spChg>
          <pc:spChg chg="mod">
            <ac:chgData name="Niamh Gregory (2306786)" userId="S::2306786@student.uwtsd.ac.uk::870b230d-e05e-48ec-bf4f-e158b9492154" providerId="AD" clId="Web-{BEA767E5-BAE1-4E5C-9475-D77FEDDAFEE0}" dt="2024-01-18T01:35:50.323" v="0"/>
            <ac:spMkLst>
              <pc:docMk/>
              <pc:sldMasterMk cId="355566296" sldId="2147483672"/>
              <pc:sldLayoutMk cId="1545347305" sldId="2147483677"/>
              <ac:spMk id="5" creationId="{00000000-0000-0000-0000-000000000000}"/>
            </ac:spMkLst>
          </pc:spChg>
          <pc:spChg chg="mod">
            <ac:chgData name="Niamh Gregory (2306786)" userId="S::2306786@student.uwtsd.ac.uk::870b230d-e05e-48ec-bf4f-e158b9492154" providerId="AD" clId="Web-{BEA767E5-BAE1-4E5C-9475-D77FEDDAFEE0}" dt="2024-01-18T01:35:50.323" v="0"/>
            <ac:spMkLst>
              <pc:docMk/>
              <pc:sldMasterMk cId="355566296" sldId="2147483672"/>
              <pc:sldLayoutMk cId="1545347305" sldId="2147483677"/>
              <ac:spMk id="6" creationId="{00000000-0000-0000-0000-000000000000}"/>
            </ac:spMkLst>
          </pc:spChg>
        </pc:sldLayoutChg>
        <pc:sldLayoutChg chg="del">
          <pc:chgData name="Niamh Gregory (2306786)" userId="S::2306786@student.uwtsd.ac.uk::870b230d-e05e-48ec-bf4f-e158b9492154" providerId="AD" clId="Web-{BEA767E5-BAE1-4E5C-9475-D77FEDDAFEE0}" dt="2024-01-18T01:35:50.401" v="1"/>
          <pc:sldLayoutMkLst>
            <pc:docMk/>
            <pc:sldMasterMk cId="355566296" sldId="2147483672"/>
            <pc:sldLayoutMk cId="1010036583" sldId="2147483678"/>
          </pc:sldLayoutMkLst>
        </pc:sldLayoutChg>
        <pc:sldLayoutChg chg="del">
          <pc:chgData name="Niamh Gregory (2306786)" userId="S::2306786@student.uwtsd.ac.uk::870b230d-e05e-48ec-bf4f-e158b9492154" providerId="AD" clId="Web-{BEA767E5-BAE1-4E5C-9475-D77FEDDAFEE0}" dt="2024-01-18T01:35:50.401" v="1"/>
          <pc:sldLayoutMkLst>
            <pc:docMk/>
            <pc:sldMasterMk cId="355566296" sldId="2147483672"/>
            <pc:sldLayoutMk cId="3769232265" sldId="2147483679"/>
          </pc:sldLayoutMkLst>
        </pc:sldLayoutChg>
        <pc:sldLayoutChg chg="modSp del">
          <pc:chgData name="Niamh Gregory (2306786)" userId="S::2306786@student.uwtsd.ac.uk::870b230d-e05e-48ec-bf4f-e158b9492154" providerId="AD" clId="Web-{BEA767E5-BAE1-4E5C-9475-D77FEDDAFEE0}" dt="2024-01-18T01:35:50.401" v="1"/>
          <pc:sldLayoutMkLst>
            <pc:docMk/>
            <pc:sldMasterMk cId="355566296" sldId="2147483672"/>
            <pc:sldLayoutMk cId="1841045418" sldId="2147483680"/>
          </pc:sldLayoutMkLst>
          <pc:spChg chg="mod">
            <ac:chgData name="Niamh Gregory (2306786)" userId="S::2306786@student.uwtsd.ac.uk::870b230d-e05e-48ec-bf4f-e158b9492154" providerId="AD" clId="Web-{BEA767E5-BAE1-4E5C-9475-D77FEDDAFEE0}" dt="2024-01-18T01:35:50.323" v="0"/>
            <ac:spMkLst>
              <pc:docMk/>
              <pc:sldMasterMk cId="355566296" sldId="2147483672"/>
              <pc:sldLayoutMk cId="1841045418" sldId="2147483680"/>
              <ac:spMk id="2" creationId="{00000000-0000-0000-0000-000000000000}"/>
            </ac:spMkLst>
          </pc:spChg>
          <pc:spChg chg="mod">
            <ac:chgData name="Niamh Gregory (2306786)" userId="S::2306786@student.uwtsd.ac.uk::870b230d-e05e-48ec-bf4f-e158b9492154" providerId="AD" clId="Web-{BEA767E5-BAE1-4E5C-9475-D77FEDDAFEE0}" dt="2024-01-18T01:35:50.323" v="0"/>
            <ac:spMkLst>
              <pc:docMk/>
              <pc:sldMasterMk cId="355566296" sldId="2147483672"/>
              <pc:sldLayoutMk cId="1841045418" sldId="2147483680"/>
              <ac:spMk id="3" creationId="{00000000-0000-0000-0000-000000000000}"/>
            </ac:spMkLst>
          </pc:spChg>
          <pc:spChg chg="mod">
            <ac:chgData name="Niamh Gregory (2306786)" userId="S::2306786@student.uwtsd.ac.uk::870b230d-e05e-48ec-bf4f-e158b9492154" providerId="AD" clId="Web-{BEA767E5-BAE1-4E5C-9475-D77FEDDAFEE0}" dt="2024-01-18T01:35:50.323" v="0"/>
            <ac:spMkLst>
              <pc:docMk/>
              <pc:sldMasterMk cId="355566296" sldId="2147483672"/>
              <pc:sldLayoutMk cId="1841045418" sldId="2147483680"/>
              <ac:spMk id="4" creationId="{00000000-0000-0000-0000-000000000000}"/>
            </ac:spMkLst>
          </pc:spChg>
        </pc:sldLayoutChg>
        <pc:sldLayoutChg chg="modSp del">
          <pc:chgData name="Niamh Gregory (2306786)" userId="S::2306786@student.uwtsd.ac.uk::870b230d-e05e-48ec-bf4f-e158b9492154" providerId="AD" clId="Web-{BEA767E5-BAE1-4E5C-9475-D77FEDDAFEE0}" dt="2024-01-18T01:35:50.401" v="1"/>
          <pc:sldLayoutMkLst>
            <pc:docMk/>
            <pc:sldMasterMk cId="355566296" sldId="2147483672"/>
            <pc:sldLayoutMk cId="3286750826" sldId="2147483681"/>
          </pc:sldLayoutMkLst>
          <pc:spChg chg="mod">
            <ac:chgData name="Niamh Gregory (2306786)" userId="S::2306786@student.uwtsd.ac.uk::870b230d-e05e-48ec-bf4f-e158b9492154" providerId="AD" clId="Web-{BEA767E5-BAE1-4E5C-9475-D77FEDDAFEE0}" dt="2024-01-18T01:35:50.323" v="0"/>
            <ac:spMkLst>
              <pc:docMk/>
              <pc:sldMasterMk cId="355566296" sldId="2147483672"/>
              <pc:sldLayoutMk cId="3286750826" sldId="2147483681"/>
              <ac:spMk id="2" creationId="{00000000-0000-0000-0000-000000000000}"/>
            </ac:spMkLst>
          </pc:spChg>
          <pc:spChg chg="mod">
            <ac:chgData name="Niamh Gregory (2306786)" userId="S::2306786@student.uwtsd.ac.uk::870b230d-e05e-48ec-bf4f-e158b9492154" providerId="AD" clId="Web-{BEA767E5-BAE1-4E5C-9475-D77FEDDAFEE0}" dt="2024-01-18T01:35:50.323" v="0"/>
            <ac:spMkLst>
              <pc:docMk/>
              <pc:sldMasterMk cId="355566296" sldId="2147483672"/>
              <pc:sldLayoutMk cId="3286750826" sldId="2147483681"/>
              <ac:spMk id="3" creationId="{00000000-0000-0000-0000-000000000000}"/>
            </ac:spMkLst>
          </pc:spChg>
          <pc:spChg chg="mod">
            <ac:chgData name="Niamh Gregory (2306786)" userId="S::2306786@student.uwtsd.ac.uk::870b230d-e05e-48ec-bf4f-e158b9492154" providerId="AD" clId="Web-{BEA767E5-BAE1-4E5C-9475-D77FEDDAFEE0}" dt="2024-01-18T01:35:50.323" v="0"/>
            <ac:spMkLst>
              <pc:docMk/>
              <pc:sldMasterMk cId="355566296" sldId="2147483672"/>
              <pc:sldLayoutMk cId="3286750826" sldId="2147483681"/>
              <ac:spMk id="4" creationId="{00000000-0000-0000-0000-000000000000}"/>
            </ac:spMkLst>
          </pc:spChg>
        </pc:sldLayoutChg>
        <pc:sldLayoutChg chg="del">
          <pc:chgData name="Niamh Gregory (2306786)" userId="S::2306786@student.uwtsd.ac.uk::870b230d-e05e-48ec-bf4f-e158b9492154" providerId="AD" clId="Web-{BEA767E5-BAE1-4E5C-9475-D77FEDDAFEE0}" dt="2024-01-18T01:35:50.401" v="1"/>
          <pc:sldLayoutMkLst>
            <pc:docMk/>
            <pc:sldMasterMk cId="355566296" sldId="2147483672"/>
            <pc:sldLayoutMk cId="2190444747" sldId="2147483682"/>
          </pc:sldLayoutMkLst>
        </pc:sldLayoutChg>
        <pc:sldLayoutChg chg="modSp del">
          <pc:chgData name="Niamh Gregory (2306786)" userId="S::2306786@student.uwtsd.ac.uk::870b230d-e05e-48ec-bf4f-e158b9492154" providerId="AD" clId="Web-{BEA767E5-BAE1-4E5C-9475-D77FEDDAFEE0}" dt="2024-01-18T01:35:50.401" v="1"/>
          <pc:sldLayoutMkLst>
            <pc:docMk/>
            <pc:sldMasterMk cId="355566296" sldId="2147483672"/>
            <pc:sldLayoutMk cId="1359241153" sldId="2147483683"/>
          </pc:sldLayoutMkLst>
          <pc:spChg chg="mod">
            <ac:chgData name="Niamh Gregory (2306786)" userId="S::2306786@student.uwtsd.ac.uk::870b230d-e05e-48ec-bf4f-e158b9492154" providerId="AD" clId="Web-{BEA767E5-BAE1-4E5C-9475-D77FEDDAFEE0}" dt="2024-01-18T01:35:50.323" v="0"/>
            <ac:spMkLst>
              <pc:docMk/>
              <pc:sldMasterMk cId="355566296" sldId="2147483672"/>
              <pc:sldLayoutMk cId="1359241153" sldId="2147483683"/>
              <ac:spMk id="2" creationId="{00000000-0000-0000-0000-000000000000}"/>
            </ac:spMkLst>
          </pc:spChg>
          <pc:spChg chg="mod">
            <ac:chgData name="Niamh Gregory (2306786)" userId="S::2306786@student.uwtsd.ac.uk::870b230d-e05e-48ec-bf4f-e158b9492154" providerId="AD" clId="Web-{BEA767E5-BAE1-4E5C-9475-D77FEDDAFEE0}" dt="2024-01-18T01:35:50.323" v="0"/>
            <ac:spMkLst>
              <pc:docMk/>
              <pc:sldMasterMk cId="355566296" sldId="2147483672"/>
              <pc:sldLayoutMk cId="1359241153" sldId="2147483683"/>
              <ac:spMk id="3" creationId="{00000000-0000-0000-0000-000000000000}"/>
            </ac:spMkLst>
          </pc:spChg>
        </pc:sldLayoutChg>
      </pc:sldMasterChg>
      <pc:sldMasterChg chg="add addSldLayout modSldLayout">
        <pc:chgData name="Niamh Gregory (2306786)" userId="S::2306786@student.uwtsd.ac.uk::870b230d-e05e-48ec-bf4f-e158b9492154" providerId="AD" clId="Web-{BEA767E5-BAE1-4E5C-9475-D77FEDDAFEE0}" dt="2024-01-18T01:35:50.401" v="1"/>
        <pc:sldMasterMkLst>
          <pc:docMk/>
          <pc:sldMasterMk cId="2245986894" sldId="2147483684"/>
        </pc:sldMasterMkLst>
        <pc:sldLayoutChg chg="add mod replId">
          <pc:chgData name="Niamh Gregory (2306786)" userId="S::2306786@student.uwtsd.ac.uk::870b230d-e05e-48ec-bf4f-e158b9492154" providerId="AD" clId="Web-{BEA767E5-BAE1-4E5C-9475-D77FEDDAFEE0}" dt="2024-01-18T01:35:50.401" v="1"/>
          <pc:sldLayoutMkLst>
            <pc:docMk/>
            <pc:sldMasterMk cId="2245986894" sldId="2147483684"/>
            <pc:sldLayoutMk cId="2638065178" sldId="2147483685"/>
          </pc:sldLayoutMkLst>
        </pc:sldLayoutChg>
        <pc:sldLayoutChg chg="add mod replId">
          <pc:chgData name="Niamh Gregory (2306786)" userId="S::2306786@student.uwtsd.ac.uk::870b230d-e05e-48ec-bf4f-e158b9492154" providerId="AD" clId="Web-{BEA767E5-BAE1-4E5C-9475-D77FEDDAFEE0}" dt="2024-01-18T01:35:50.401" v="1"/>
          <pc:sldLayoutMkLst>
            <pc:docMk/>
            <pc:sldMasterMk cId="2245986894" sldId="2147483684"/>
            <pc:sldLayoutMk cId="594216177" sldId="2147483686"/>
          </pc:sldLayoutMkLst>
        </pc:sldLayoutChg>
        <pc:sldLayoutChg chg="add mod replId">
          <pc:chgData name="Niamh Gregory (2306786)" userId="S::2306786@student.uwtsd.ac.uk::870b230d-e05e-48ec-bf4f-e158b9492154" providerId="AD" clId="Web-{BEA767E5-BAE1-4E5C-9475-D77FEDDAFEE0}" dt="2024-01-18T01:35:50.401" v="1"/>
          <pc:sldLayoutMkLst>
            <pc:docMk/>
            <pc:sldMasterMk cId="2245986894" sldId="2147483684"/>
            <pc:sldLayoutMk cId="1824336462" sldId="2147483687"/>
          </pc:sldLayoutMkLst>
        </pc:sldLayoutChg>
        <pc:sldLayoutChg chg="add mod replId">
          <pc:chgData name="Niamh Gregory (2306786)" userId="S::2306786@student.uwtsd.ac.uk::870b230d-e05e-48ec-bf4f-e158b9492154" providerId="AD" clId="Web-{BEA767E5-BAE1-4E5C-9475-D77FEDDAFEE0}" dt="2024-01-18T01:35:50.401" v="1"/>
          <pc:sldLayoutMkLst>
            <pc:docMk/>
            <pc:sldMasterMk cId="2245986894" sldId="2147483684"/>
            <pc:sldLayoutMk cId="1346052471" sldId="2147483688"/>
          </pc:sldLayoutMkLst>
        </pc:sldLayoutChg>
        <pc:sldLayoutChg chg="add mod replId">
          <pc:chgData name="Niamh Gregory (2306786)" userId="S::2306786@student.uwtsd.ac.uk::870b230d-e05e-48ec-bf4f-e158b9492154" providerId="AD" clId="Web-{BEA767E5-BAE1-4E5C-9475-D77FEDDAFEE0}" dt="2024-01-18T01:35:50.401" v="1"/>
          <pc:sldLayoutMkLst>
            <pc:docMk/>
            <pc:sldMasterMk cId="2245986894" sldId="2147483684"/>
            <pc:sldLayoutMk cId="250081401" sldId="2147483689"/>
          </pc:sldLayoutMkLst>
        </pc:sldLayoutChg>
        <pc:sldLayoutChg chg="add mod replId">
          <pc:chgData name="Niamh Gregory (2306786)" userId="S::2306786@student.uwtsd.ac.uk::870b230d-e05e-48ec-bf4f-e158b9492154" providerId="AD" clId="Web-{BEA767E5-BAE1-4E5C-9475-D77FEDDAFEE0}" dt="2024-01-18T01:35:50.401" v="1"/>
          <pc:sldLayoutMkLst>
            <pc:docMk/>
            <pc:sldMasterMk cId="2245986894" sldId="2147483684"/>
            <pc:sldLayoutMk cId="2348165275" sldId="2147483690"/>
          </pc:sldLayoutMkLst>
        </pc:sldLayoutChg>
        <pc:sldLayoutChg chg="add mod replId">
          <pc:chgData name="Niamh Gregory (2306786)" userId="S::2306786@student.uwtsd.ac.uk::870b230d-e05e-48ec-bf4f-e158b9492154" providerId="AD" clId="Web-{BEA767E5-BAE1-4E5C-9475-D77FEDDAFEE0}" dt="2024-01-18T01:35:50.401" v="1"/>
          <pc:sldLayoutMkLst>
            <pc:docMk/>
            <pc:sldMasterMk cId="2245986894" sldId="2147483684"/>
            <pc:sldLayoutMk cId="1231823404" sldId="2147483691"/>
          </pc:sldLayoutMkLst>
        </pc:sldLayoutChg>
        <pc:sldLayoutChg chg="add mod replId">
          <pc:chgData name="Niamh Gregory (2306786)" userId="S::2306786@student.uwtsd.ac.uk::870b230d-e05e-48ec-bf4f-e158b9492154" providerId="AD" clId="Web-{BEA767E5-BAE1-4E5C-9475-D77FEDDAFEE0}" dt="2024-01-18T01:35:50.401" v="1"/>
          <pc:sldLayoutMkLst>
            <pc:docMk/>
            <pc:sldMasterMk cId="2245986894" sldId="2147483684"/>
            <pc:sldLayoutMk cId="4276821633" sldId="2147483692"/>
          </pc:sldLayoutMkLst>
        </pc:sldLayoutChg>
        <pc:sldLayoutChg chg="add mod replId">
          <pc:chgData name="Niamh Gregory (2306786)" userId="S::2306786@student.uwtsd.ac.uk::870b230d-e05e-48ec-bf4f-e158b9492154" providerId="AD" clId="Web-{BEA767E5-BAE1-4E5C-9475-D77FEDDAFEE0}" dt="2024-01-18T01:35:50.401" v="1"/>
          <pc:sldLayoutMkLst>
            <pc:docMk/>
            <pc:sldMasterMk cId="2245986894" sldId="2147483684"/>
            <pc:sldLayoutMk cId="2105970164" sldId="2147483693"/>
          </pc:sldLayoutMkLst>
        </pc:sldLayoutChg>
        <pc:sldLayoutChg chg="add mod replId">
          <pc:chgData name="Niamh Gregory (2306786)" userId="S::2306786@student.uwtsd.ac.uk::870b230d-e05e-48ec-bf4f-e158b9492154" providerId="AD" clId="Web-{BEA767E5-BAE1-4E5C-9475-D77FEDDAFEE0}" dt="2024-01-18T01:35:50.401" v="1"/>
          <pc:sldLayoutMkLst>
            <pc:docMk/>
            <pc:sldMasterMk cId="2245986894" sldId="2147483684"/>
            <pc:sldLayoutMk cId="3426466979" sldId="2147483694"/>
          </pc:sldLayoutMkLst>
        </pc:sldLayoutChg>
        <pc:sldLayoutChg chg="add mod replId">
          <pc:chgData name="Niamh Gregory (2306786)" userId="S::2306786@student.uwtsd.ac.uk::870b230d-e05e-48ec-bf4f-e158b9492154" providerId="AD" clId="Web-{BEA767E5-BAE1-4E5C-9475-D77FEDDAFEE0}" dt="2024-01-18T01:35:50.401" v="1"/>
          <pc:sldLayoutMkLst>
            <pc:docMk/>
            <pc:sldMasterMk cId="2245986894" sldId="2147483684"/>
            <pc:sldLayoutMk cId="1149491470" sldId="2147483695"/>
          </pc:sldLayoutMkLst>
        </pc:sldLayoutChg>
      </pc:sldMasterChg>
    </pc:docChg>
  </pc:docChgLst>
  <pc:docChgLst>
    <pc:chgData name="Niamh Gregory (2306786)" userId="S::2306786@student.uwtsd.ac.uk::870b230d-e05e-48ec-bf4f-e158b9492154" providerId="AD" clId="Web-{11021EE0-915B-A73E-57F9-9CCCA49E9B9B}"/>
    <pc:docChg chg="modSld">
      <pc:chgData name="Niamh Gregory (2306786)" userId="S::2306786@student.uwtsd.ac.uk::870b230d-e05e-48ec-bf4f-e158b9492154" providerId="AD" clId="Web-{11021EE0-915B-A73E-57F9-9CCCA49E9B9B}" dt="2024-01-19T19:31:35.278" v="60" actId="1076"/>
      <pc:docMkLst>
        <pc:docMk/>
      </pc:docMkLst>
      <pc:sldChg chg="modSp">
        <pc:chgData name="Niamh Gregory (2306786)" userId="S::2306786@student.uwtsd.ac.uk::870b230d-e05e-48ec-bf4f-e158b9492154" providerId="AD" clId="Web-{11021EE0-915B-A73E-57F9-9CCCA49E9B9B}" dt="2024-01-19T19:31:35.278" v="60" actId="1076"/>
        <pc:sldMkLst>
          <pc:docMk/>
          <pc:sldMk cId="109857222" sldId="256"/>
        </pc:sldMkLst>
        <pc:spChg chg="mod">
          <ac:chgData name="Niamh Gregory (2306786)" userId="S::2306786@student.uwtsd.ac.uk::870b230d-e05e-48ec-bf4f-e158b9492154" providerId="AD" clId="Web-{11021EE0-915B-A73E-57F9-9CCCA49E9B9B}" dt="2024-01-19T19:31:35.278" v="60" actId="1076"/>
          <ac:spMkLst>
            <pc:docMk/>
            <pc:sldMk cId="109857222" sldId="256"/>
            <ac:spMk id="5" creationId="{AB519BB6-0BC8-7D18-CDF3-5EE3D154E632}"/>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60120" y="1571308"/>
            <a:ext cx="10881360" cy="3342640"/>
          </a:xfrm>
        </p:spPr>
        <p:txBody>
          <a:bodyPr anchor="b"/>
          <a:lstStyle>
            <a:lvl1pPr algn="ctr">
              <a:defRPr sz="8000"/>
            </a:lvl1pPr>
          </a:lstStyle>
          <a:p>
            <a:r>
              <a:rPr lang="en-US" dirty="0"/>
              <a:t>Click to edit Master title style</a:t>
            </a:r>
          </a:p>
        </p:txBody>
      </p:sp>
      <p:sp>
        <p:nvSpPr>
          <p:cNvPr id="3" name="Subtitle 2"/>
          <p:cNvSpPr>
            <a:spLocks noGrp="1"/>
          </p:cNvSpPr>
          <p:nvPr>
            <p:ph type="subTitle" idx="1"/>
          </p:nvPr>
        </p:nvSpPr>
        <p:spPr>
          <a:xfrm>
            <a:off x="1600200" y="5042853"/>
            <a:ext cx="9601200" cy="2318067"/>
          </a:xfrm>
        </p:spPr>
        <p:txBody>
          <a:bodyPr/>
          <a:lstStyle>
            <a:lvl1pPr marL="0" indent="0" algn="ctr">
              <a:buNone/>
              <a:defRPr sz="3200"/>
            </a:lvl1pPr>
            <a:lvl2pPr marL="609585" indent="0" algn="ctr">
              <a:buNone/>
              <a:defRPr sz="2667"/>
            </a:lvl2pPr>
            <a:lvl3pPr marL="1219170" indent="0" algn="ctr">
              <a:buNone/>
              <a:defRPr sz="2400"/>
            </a:lvl3pPr>
            <a:lvl4pPr marL="1828754" indent="0" algn="ctr">
              <a:buNone/>
              <a:defRPr sz="2133"/>
            </a:lvl4pPr>
            <a:lvl5pPr marL="2438339" indent="0" algn="ctr">
              <a:buNone/>
              <a:defRPr sz="2133"/>
            </a:lvl5pPr>
            <a:lvl6pPr marL="3047924" indent="0" algn="ctr">
              <a:buNone/>
              <a:defRPr sz="2133"/>
            </a:lvl6pPr>
            <a:lvl7pPr marL="3657509" indent="0" algn="ctr">
              <a:buNone/>
              <a:defRPr sz="2133"/>
            </a:lvl7pPr>
            <a:lvl8pPr marL="4267093" indent="0" algn="ctr">
              <a:buNone/>
              <a:defRPr sz="2133"/>
            </a:lvl8pPr>
            <a:lvl9pPr marL="4876678" indent="0" algn="ctr">
              <a:buNone/>
              <a:defRPr sz="2133"/>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1/20/2024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224169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1/20/2024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8196276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73443" y="2393635"/>
            <a:ext cx="11041380" cy="3993832"/>
          </a:xfrm>
        </p:spPr>
        <p:txBody>
          <a:bodyPr anchor="b"/>
          <a:lstStyle>
            <a:lvl1pPr>
              <a:defRPr sz="8000"/>
            </a:lvl1pPr>
          </a:lstStyle>
          <a:p>
            <a:r>
              <a:rPr lang="en-US" dirty="0"/>
              <a:t>Click to edit Master title style</a:t>
            </a:r>
          </a:p>
        </p:txBody>
      </p:sp>
      <p:sp>
        <p:nvSpPr>
          <p:cNvPr id="3" name="Text Placeholder 2"/>
          <p:cNvSpPr>
            <a:spLocks noGrp="1"/>
          </p:cNvSpPr>
          <p:nvPr>
            <p:ph type="body" idx="1"/>
          </p:nvPr>
        </p:nvSpPr>
        <p:spPr>
          <a:xfrm>
            <a:off x="873443" y="6425250"/>
            <a:ext cx="11041380" cy="2100262"/>
          </a:xfrm>
        </p:spPr>
        <p:txBody>
          <a:bodyPr/>
          <a:lstStyle>
            <a:lvl1pPr marL="0" indent="0">
              <a:buNone/>
              <a:defRPr sz="3200">
                <a:solidFill>
                  <a:schemeClr val="tx1"/>
                </a:solidFill>
              </a:defRPr>
            </a:lvl1pPr>
            <a:lvl2pPr marL="609585" indent="0">
              <a:buNone/>
              <a:defRPr sz="2667">
                <a:solidFill>
                  <a:schemeClr val="tx1">
                    <a:tint val="75000"/>
                  </a:schemeClr>
                </a:solidFill>
              </a:defRPr>
            </a:lvl2pPr>
            <a:lvl3pPr marL="1219170" indent="0">
              <a:buNone/>
              <a:defRPr sz="2400">
                <a:solidFill>
                  <a:schemeClr val="tx1">
                    <a:tint val="75000"/>
                  </a:schemeClr>
                </a:solidFill>
              </a:defRPr>
            </a:lvl3pPr>
            <a:lvl4pPr marL="1828754" indent="0">
              <a:buNone/>
              <a:defRPr sz="2133">
                <a:solidFill>
                  <a:schemeClr val="tx1">
                    <a:tint val="75000"/>
                  </a:schemeClr>
                </a:solidFill>
              </a:defRPr>
            </a:lvl4pPr>
            <a:lvl5pPr marL="2438339" indent="0">
              <a:buNone/>
              <a:defRPr sz="2133">
                <a:solidFill>
                  <a:schemeClr val="tx1">
                    <a:tint val="75000"/>
                  </a:schemeClr>
                </a:solidFill>
              </a:defRPr>
            </a:lvl5pPr>
            <a:lvl6pPr marL="3047924" indent="0">
              <a:buNone/>
              <a:defRPr sz="2133">
                <a:solidFill>
                  <a:schemeClr val="tx1">
                    <a:tint val="75000"/>
                  </a:schemeClr>
                </a:solidFill>
              </a:defRPr>
            </a:lvl6pPr>
            <a:lvl7pPr marL="3657509" indent="0">
              <a:buNone/>
              <a:defRPr sz="2133">
                <a:solidFill>
                  <a:schemeClr val="tx1">
                    <a:tint val="75000"/>
                  </a:schemeClr>
                </a:solidFill>
              </a:defRPr>
            </a:lvl7pPr>
            <a:lvl8pPr marL="4267093" indent="0">
              <a:buNone/>
              <a:defRPr sz="2133">
                <a:solidFill>
                  <a:schemeClr val="tx1">
                    <a:tint val="75000"/>
                  </a:schemeClr>
                </a:solidFill>
              </a:defRPr>
            </a:lvl8pPr>
            <a:lvl9pPr marL="4876678" indent="0">
              <a:buNone/>
              <a:defRPr sz="2133">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1/20/2024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8425558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80110" y="2555875"/>
            <a:ext cx="5440680" cy="609187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480810" y="2555875"/>
            <a:ext cx="5440680" cy="609187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1/20/2024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700395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81777" y="511177"/>
            <a:ext cx="11041380" cy="1855788"/>
          </a:xfrm>
        </p:spPr>
        <p:txBody>
          <a:bodyPr/>
          <a:lstStyle/>
          <a:p>
            <a:r>
              <a:rPr lang="en-US" dirty="0"/>
              <a:t>Click to edit Master title style</a:t>
            </a:r>
          </a:p>
        </p:txBody>
      </p:sp>
      <p:sp>
        <p:nvSpPr>
          <p:cNvPr id="3" name="Text Placeholder 2"/>
          <p:cNvSpPr>
            <a:spLocks noGrp="1"/>
          </p:cNvSpPr>
          <p:nvPr>
            <p:ph type="body" idx="1"/>
          </p:nvPr>
        </p:nvSpPr>
        <p:spPr>
          <a:xfrm>
            <a:off x="881779" y="2353628"/>
            <a:ext cx="5415676" cy="1153477"/>
          </a:xfrm>
        </p:spPr>
        <p:txBody>
          <a:bodyPr anchor="b"/>
          <a:lstStyle>
            <a:lvl1pPr marL="0" indent="0">
              <a:buNone/>
              <a:defRPr sz="3200" b="1"/>
            </a:lvl1pPr>
            <a:lvl2pPr marL="609585" indent="0">
              <a:buNone/>
              <a:defRPr sz="2667" b="1"/>
            </a:lvl2pPr>
            <a:lvl3pPr marL="1219170" indent="0">
              <a:buNone/>
              <a:defRPr sz="2400" b="1"/>
            </a:lvl3pPr>
            <a:lvl4pPr marL="1828754" indent="0">
              <a:buNone/>
              <a:defRPr sz="2133" b="1"/>
            </a:lvl4pPr>
            <a:lvl5pPr marL="2438339" indent="0">
              <a:buNone/>
              <a:defRPr sz="2133" b="1"/>
            </a:lvl5pPr>
            <a:lvl6pPr marL="3047924" indent="0">
              <a:buNone/>
              <a:defRPr sz="2133" b="1"/>
            </a:lvl6pPr>
            <a:lvl7pPr marL="3657509" indent="0">
              <a:buNone/>
              <a:defRPr sz="2133" b="1"/>
            </a:lvl7pPr>
            <a:lvl8pPr marL="4267093" indent="0">
              <a:buNone/>
              <a:defRPr sz="2133" b="1"/>
            </a:lvl8pPr>
            <a:lvl9pPr marL="4876678" indent="0">
              <a:buNone/>
              <a:defRPr sz="2133" b="1"/>
            </a:lvl9pPr>
          </a:lstStyle>
          <a:p>
            <a:pPr lvl="0"/>
            <a:r>
              <a:rPr lang="en-US" dirty="0"/>
              <a:t>Click to edit Master text styles</a:t>
            </a:r>
          </a:p>
        </p:txBody>
      </p:sp>
      <p:sp>
        <p:nvSpPr>
          <p:cNvPr id="4" name="Content Placeholder 3"/>
          <p:cNvSpPr>
            <a:spLocks noGrp="1"/>
          </p:cNvSpPr>
          <p:nvPr>
            <p:ph sz="half" idx="2"/>
          </p:nvPr>
        </p:nvSpPr>
        <p:spPr>
          <a:xfrm>
            <a:off x="881779" y="3507105"/>
            <a:ext cx="5415676" cy="515842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480811" y="2353628"/>
            <a:ext cx="5442347" cy="1153477"/>
          </a:xfrm>
        </p:spPr>
        <p:txBody>
          <a:bodyPr anchor="b"/>
          <a:lstStyle>
            <a:lvl1pPr marL="0" indent="0">
              <a:buNone/>
              <a:defRPr sz="3200" b="1"/>
            </a:lvl1pPr>
            <a:lvl2pPr marL="609585" indent="0">
              <a:buNone/>
              <a:defRPr sz="2667" b="1"/>
            </a:lvl2pPr>
            <a:lvl3pPr marL="1219170" indent="0">
              <a:buNone/>
              <a:defRPr sz="2400" b="1"/>
            </a:lvl3pPr>
            <a:lvl4pPr marL="1828754" indent="0">
              <a:buNone/>
              <a:defRPr sz="2133" b="1"/>
            </a:lvl4pPr>
            <a:lvl5pPr marL="2438339" indent="0">
              <a:buNone/>
              <a:defRPr sz="2133" b="1"/>
            </a:lvl5pPr>
            <a:lvl6pPr marL="3047924" indent="0">
              <a:buNone/>
              <a:defRPr sz="2133" b="1"/>
            </a:lvl6pPr>
            <a:lvl7pPr marL="3657509" indent="0">
              <a:buNone/>
              <a:defRPr sz="2133" b="1"/>
            </a:lvl7pPr>
            <a:lvl8pPr marL="4267093" indent="0">
              <a:buNone/>
              <a:defRPr sz="2133" b="1"/>
            </a:lvl8pPr>
            <a:lvl9pPr marL="4876678" indent="0">
              <a:buNone/>
              <a:defRPr sz="2133" b="1"/>
            </a:lvl9pPr>
          </a:lstStyle>
          <a:p>
            <a:pPr lvl="0"/>
            <a:r>
              <a:rPr lang="en-US" dirty="0"/>
              <a:t>Click to edit Master text styles</a:t>
            </a:r>
          </a:p>
        </p:txBody>
      </p:sp>
      <p:sp>
        <p:nvSpPr>
          <p:cNvPr id="6" name="Content Placeholder 5"/>
          <p:cNvSpPr>
            <a:spLocks noGrp="1"/>
          </p:cNvSpPr>
          <p:nvPr>
            <p:ph sz="quarter" idx="4"/>
          </p:nvPr>
        </p:nvSpPr>
        <p:spPr>
          <a:xfrm>
            <a:off x="6480811" y="3507105"/>
            <a:ext cx="5442347" cy="515842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1/20/2024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554025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1/20/2024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1308259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1/20/2024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0251416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1778" y="640080"/>
            <a:ext cx="4128849" cy="2240280"/>
          </a:xfrm>
        </p:spPr>
        <p:txBody>
          <a:bodyPr anchor="b"/>
          <a:lstStyle>
            <a:lvl1pPr>
              <a:defRPr sz="4267"/>
            </a:lvl1pPr>
          </a:lstStyle>
          <a:p>
            <a:r>
              <a:rPr lang="en-US" dirty="0"/>
              <a:t>Click to edit Master title style</a:t>
            </a:r>
          </a:p>
        </p:txBody>
      </p:sp>
      <p:sp>
        <p:nvSpPr>
          <p:cNvPr id="3" name="Content Placeholder 2"/>
          <p:cNvSpPr>
            <a:spLocks noGrp="1"/>
          </p:cNvSpPr>
          <p:nvPr>
            <p:ph idx="1"/>
          </p:nvPr>
        </p:nvSpPr>
        <p:spPr>
          <a:xfrm>
            <a:off x="5442347" y="1382397"/>
            <a:ext cx="6480810" cy="6823075"/>
          </a:xfrm>
        </p:spPr>
        <p:txBody>
          <a:bodyPr/>
          <a:lstStyle>
            <a:lvl1pPr>
              <a:defRPr sz="4267"/>
            </a:lvl1pPr>
            <a:lvl2pPr>
              <a:defRPr sz="3733"/>
            </a:lvl2pPr>
            <a:lvl3pPr>
              <a:defRPr sz="3200"/>
            </a:lvl3pPr>
            <a:lvl4pPr>
              <a:defRPr sz="2667"/>
            </a:lvl4pPr>
            <a:lvl5pPr>
              <a:defRPr sz="2667"/>
            </a:lvl5pPr>
            <a:lvl6pPr>
              <a:defRPr sz="2667"/>
            </a:lvl6pPr>
            <a:lvl7pPr>
              <a:defRPr sz="2667"/>
            </a:lvl7pPr>
            <a:lvl8pPr>
              <a:defRPr sz="2667"/>
            </a:lvl8pPr>
            <a:lvl9pPr>
              <a:defRPr sz="2667"/>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81778" y="2880360"/>
            <a:ext cx="4128849" cy="5336223"/>
          </a:xfrm>
        </p:spPr>
        <p:txBody>
          <a:bodyPr/>
          <a:lstStyle>
            <a:lvl1pPr marL="0" indent="0">
              <a:buNone/>
              <a:defRPr sz="2133"/>
            </a:lvl1pPr>
            <a:lvl2pPr marL="609585" indent="0">
              <a:buNone/>
              <a:defRPr sz="1867"/>
            </a:lvl2pPr>
            <a:lvl3pPr marL="1219170" indent="0">
              <a:buNone/>
              <a:defRPr sz="1600"/>
            </a:lvl3pPr>
            <a:lvl4pPr marL="1828754" indent="0">
              <a:buNone/>
              <a:defRPr sz="1333"/>
            </a:lvl4pPr>
            <a:lvl5pPr marL="2438339" indent="0">
              <a:buNone/>
              <a:defRPr sz="1333"/>
            </a:lvl5pPr>
            <a:lvl6pPr marL="3047924" indent="0">
              <a:buNone/>
              <a:defRPr sz="1333"/>
            </a:lvl6pPr>
            <a:lvl7pPr marL="3657509" indent="0">
              <a:buNone/>
              <a:defRPr sz="1333"/>
            </a:lvl7pPr>
            <a:lvl8pPr marL="4267093" indent="0">
              <a:buNone/>
              <a:defRPr sz="1333"/>
            </a:lvl8pPr>
            <a:lvl9pPr marL="4876678" indent="0">
              <a:buNone/>
              <a:defRPr sz="1333"/>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1/20/2024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5280003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1778" y="640080"/>
            <a:ext cx="4128849" cy="2240280"/>
          </a:xfrm>
        </p:spPr>
        <p:txBody>
          <a:bodyPr anchor="b"/>
          <a:lstStyle>
            <a:lvl1pPr>
              <a:defRPr sz="4267"/>
            </a:lvl1pPr>
          </a:lstStyle>
          <a:p>
            <a:r>
              <a:rPr lang="en-US" dirty="0"/>
              <a:t>Click to edit Master title style</a:t>
            </a:r>
          </a:p>
        </p:txBody>
      </p:sp>
      <p:sp>
        <p:nvSpPr>
          <p:cNvPr id="3" name="Picture Placeholder 2"/>
          <p:cNvSpPr>
            <a:spLocks noGrp="1" noChangeAspect="1"/>
          </p:cNvSpPr>
          <p:nvPr>
            <p:ph type="pic" idx="1"/>
          </p:nvPr>
        </p:nvSpPr>
        <p:spPr>
          <a:xfrm>
            <a:off x="5442347" y="1382397"/>
            <a:ext cx="6480810" cy="6823075"/>
          </a:xfrm>
        </p:spPr>
        <p:txBody>
          <a:bodyPr anchor="t"/>
          <a:lstStyle>
            <a:lvl1pPr marL="0" indent="0">
              <a:buNone/>
              <a:defRPr sz="4267"/>
            </a:lvl1pPr>
            <a:lvl2pPr marL="609585" indent="0">
              <a:buNone/>
              <a:defRPr sz="3733"/>
            </a:lvl2pPr>
            <a:lvl3pPr marL="1219170" indent="0">
              <a:buNone/>
              <a:defRPr sz="3200"/>
            </a:lvl3pPr>
            <a:lvl4pPr marL="1828754" indent="0">
              <a:buNone/>
              <a:defRPr sz="2667"/>
            </a:lvl4pPr>
            <a:lvl5pPr marL="2438339" indent="0">
              <a:buNone/>
              <a:defRPr sz="2667"/>
            </a:lvl5pPr>
            <a:lvl6pPr marL="3047924" indent="0">
              <a:buNone/>
              <a:defRPr sz="2667"/>
            </a:lvl6pPr>
            <a:lvl7pPr marL="3657509" indent="0">
              <a:buNone/>
              <a:defRPr sz="2667"/>
            </a:lvl7pPr>
            <a:lvl8pPr marL="4267093" indent="0">
              <a:buNone/>
              <a:defRPr sz="2667"/>
            </a:lvl8pPr>
            <a:lvl9pPr marL="4876678" indent="0">
              <a:buNone/>
              <a:defRPr sz="2667"/>
            </a:lvl9pPr>
          </a:lstStyle>
          <a:p>
            <a:endParaRPr lang="en-US" dirty="0"/>
          </a:p>
        </p:txBody>
      </p:sp>
      <p:sp>
        <p:nvSpPr>
          <p:cNvPr id="4" name="Text Placeholder 3"/>
          <p:cNvSpPr>
            <a:spLocks noGrp="1"/>
          </p:cNvSpPr>
          <p:nvPr>
            <p:ph type="body" sz="half" idx="2"/>
          </p:nvPr>
        </p:nvSpPr>
        <p:spPr>
          <a:xfrm>
            <a:off x="881778" y="2880360"/>
            <a:ext cx="4128849" cy="5336223"/>
          </a:xfrm>
        </p:spPr>
        <p:txBody>
          <a:bodyPr/>
          <a:lstStyle>
            <a:lvl1pPr marL="0" indent="0">
              <a:buNone/>
              <a:defRPr sz="2133"/>
            </a:lvl1pPr>
            <a:lvl2pPr marL="609585" indent="0">
              <a:buNone/>
              <a:defRPr sz="1867"/>
            </a:lvl2pPr>
            <a:lvl3pPr marL="1219170" indent="0">
              <a:buNone/>
              <a:defRPr sz="1600"/>
            </a:lvl3pPr>
            <a:lvl4pPr marL="1828754" indent="0">
              <a:buNone/>
              <a:defRPr sz="1333"/>
            </a:lvl4pPr>
            <a:lvl5pPr marL="2438339" indent="0">
              <a:buNone/>
              <a:defRPr sz="1333"/>
            </a:lvl5pPr>
            <a:lvl6pPr marL="3047924" indent="0">
              <a:buNone/>
              <a:defRPr sz="1333"/>
            </a:lvl6pPr>
            <a:lvl7pPr marL="3657509" indent="0">
              <a:buNone/>
              <a:defRPr sz="1333"/>
            </a:lvl7pPr>
            <a:lvl8pPr marL="4267093" indent="0">
              <a:buNone/>
              <a:defRPr sz="1333"/>
            </a:lvl8pPr>
            <a:lvl9pPr marL="4876678" indent="0">
              <a:buNone/>
              <a:defRPr sz="1333"/>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1/20/2024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952069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1/20/2024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1427618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61146" y="511175"/>
            <a:ext cx="2760345" cy="8136573"/>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80111" y="511175"/>
            <a:ext cx="8121015" cy="8136573"/>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1/20/2024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1414321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80110" y="511177"/>
            <a:ext cx="11041380" cy="1855788"/>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80110" y="2555875"/>
            <a:ext cx="11041380" cy="609187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80110" y="8898892"/>
            <a:ext cx="2880360" cy="511175"/>
          </a:xfrm>
          <a:prstGeom prst="rect">
            <a:avLst/>
          </a:prstGeom>
        </p:spPr>
        <p:txBody>
          <a:bodyPr vert="horz" lIns="91440" tIns="45720" rIns="91440" bIns="45720" rtlCol="0" anchor="ctr"/>
          <a:lstStyle>
            <a:lvl1pPr algn="l">
              <a:defRPr sz="1600">
                <a:solidFill>
                  <a:schemeClr val="tx1">
                    <a:tint val="75000"/>
                  </a:schemeClr>
                </a:solidFill>
              </a:defRPr>
            </a:lvl1pPr>
          </a:lstStyle>
          <a:p>
            <a:fld id="{C764DE79-268F-4C1A-8933-263129D2AF90}" type="datetimeFigureOut">
              <a:rPr lang="en-US" dirty="0"/>
              <a:t>1/20/2024</a:t>
            </a:fld>
            <a:endParaRPr lang="en-US" dirty="0"/>
          </a:p>
        </p:txBody>
      </p:sp>
      <p:sp>
        <p:nvSpPr>
          <p:cNvPr id="5" name="Footer Placeholder 4"/>
          <p:cNvSpPr>
            <a:spLocks noGrp="1"/>
          </p:cNvSpPr>
          <p:nvPr>
            <p:ph type="ftr" sz="quarter" idx="3"/>
          </p:nvPr>
        </p:nvSpPr>
        <p:spPr>
          <a:xfrm>
            <a:off x="4240530" y="8898892"/>
            <a:ext cx="4320540" cy="511175"/>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9041130" y="8898892"/>
            <a:ext cx="2880360" cy="511175"/>
          </a:xfrm>
          <a:prstGeom prst="rect">
            <a:avLst/>
          </a:prstGeom>
        </p:spPr>
        <p:txBody>
          <a:bodyPr vert="horz" lIns="91440" tIns="45720" rIns="91440" bIns="45720" rtlCol="0" anchor="ctr"/>
          <a:lstStyle>
            <a:lvl1pPr algn="r">
              <a:defRPr sz="16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3110803803"/>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47396" y="4680134"/>
            <a:ext cx="3580448" cy="1128077"/>
          </a:xfrm>
        </p:spPr>
        <p:txBody>
          <a:bodyPr>
            <a:normAutofit/>
          </a:bodyPr>
          <a:lstStyle>
            <a:defPPr>
              <a:defRPr lang="en-US"/>
            </a:defPPr>
            <a:lvl1pPr marL="0" algn="l" defTabSz="1075334" rtl="0" eaLnBrk="1" latinLnBrk="0" hangingPunct="1">
              <a:defRPr sz="2117" kern="1200">
                <a:solidFill>
                  <a:schemeClr val="tx1"/>
                </a:solidFill>
                <a:latin typeface="+mn-lt"/>
                <a:ea typeface="+mn-ea"/>
                <a:cs typeface="+mn-cs"/>
              </a:defRPr>
            </a:lvl1pPr>
            <a:lvl2pPr marL="537667" algn="l" defTabSz="1075334" rtl="0" eaLnBrk="1" latinLnBrk="0" hangingPunct="1">
              <a:defRPr sz="2117" kern="1200">
                <a:solidFill>
                  <a:schemeClr val="tx1"/>
                </a:solidFill>
                <a:latin typeface="+mn-lt"/>
                <a:ea typeface="+mn-ea"/>
                <a:cs typeface="+mn-cs"/>
              </a:defRPr>
            </a:lvl2pPr>
            <a:lvl3pPr marL="1075334" algn="l" defTabSz="1075334" rtl="0" eaLnBrk="1" latinLnBrk="0" hangingPunct="1">
              <a:defRPr sz="2117" kern="1200">
                <a:solidFill>
                  <a:schemeClr val="tx1"/>
                </a:solidFill>
                <a:latin typeface="+mn-lt"/>
                <a:ea typeface="+mn-ea"/>
                <a:cs typeface="+mn-cs"/>
              </a:defRPr>
            </a:lvl3pPr>
            <a:lvl4pPr marL="1613002" algn="l" defTabSz="1075334" rtl="0" eaLnBrk="1" latinLnBrk="0" hangingPunct="1">
              <a:defRPr sz="2117" kern="1200">
                <a:solidFill>
                  <a:schemeClr val="tx1"/>
                </a:solidFill>
                <a:latin typeface="+mn-lt"/>
                <a:ea typeface="+mn-ea"/>
                <a:cs typeface="+mn-cs"/>
              </a:defRPr>
            </a:lvl4pPr>
            <a:lvl5pPr marL="2150669" algn="l" defTabSz="1075334" rtl="0" eaLnBrk="1" latinLnBrk="0" hangingPunct="1">
              <a:defRPr sz="2117" kern="1200">
                <a:solidFill>
                  <a:schemeClr val="tx1"/>
                </a:solidFill>
                <a:latin typeface="+mn-lt"/>
                <a:ea typeface="+mn-ea"/>
                <a:cs typeface="+mn-cs"/>
              </a:defRPr>
            </a:lvl5pPr>
            <a:lvl6pPr marL="2688336" algn="l" defTabSz="1075334" rtl="0" eaLnBrk="1" latinLnBrk="0" hangingPunct="1">
              <a:defRPr sz="2117" kern="1200">
                <a:solidFill>
                  <a:schemeClr val="tx1"/>
                </a:solidFill>
                <a:latin typeface="+mn-lt"/>
                <a:ea typeface="+mn-ea"/>
                <a:cs typeface="+mn-cs"/>
              </a:defRPr>
            </a:lvl6pPr>
            <a:lvl7pPr marL="3226003" algn="l" defTabSz="1075334" rtl="0" eaLnBrk="1" latinLnBrk="0" hangingPunct="1">
              <a:defRPr sz="2117" kern="1200">
                <a:solidFill>
                  <a:schemeClr val="tx1"/>
                </a:solidFill>
                <a:latin typeface="+mn-lt"/>
                <a:ea typeface="+mn-ea"/>
                <a:cs typeface="+mn-cs"/>
              </a:defRPr>
            </a:lvl7pPr>
            <a:lvl8pPr marL="3763670" algn="l" defTabSz="1075334" rtl="0" eaLnBrk="1" latinLnBrk="0" hangingPunct="1">
              <a:defRPr sz="2117" kern="1200">
                <a:solidFill>
                  <a:schemeClr val="tx1"/>
                </a:solidFill>
                <a:latin typeface="+mn-lt"/>
                <a:ea typeface="+mn-ea"/>
                <a:cs typeface="+mn-cs"/>
              </a:defRPr>
            </a:lvl8pPr>
            <a:lvl9pPr marL="4301338" algn="l" defTabSz="1075334" rtl="0" eaLnBrk="1" latinLnBrk="0" hangingPunct="1">
              <a:defRPr sz="2117" kern="1200">
                <a:solidFill>
                  <a:schemeClr val="tx1"/>
                </a:solidFill>
                <a:latin typeface="+mn-lt"/>
                <a:ea typeface="+mn-ea"/>
                <a:cs typeface="+mn-cs"/>
              </a:defRPr>
            </a:lvl9pPr>
          </a:lstStyle>
          <a:p>
            <a:r>
              <a:rPr lang="en-US" sz="2800" b="1" dirty="0">
                <a:latin typeface="Arial"/>
                <a:cs typeface="Calibri"/>
              </a:rPr>
              <a:t>Start at my feet. </a:t>
            </a:r>
            <a:endParaRPr lang="en-US" sz="2800" b="1">
              <a:latin typeface="Arial"/>
              <a:cs typeface="Arial"/>
            </a:endParaRPr>
          </a:p>
        </p:txBody>
      </p:sp>
      <p:sp>
        <p:nvSpPr>
          <p:cNvPr id="3" name="Subtitle 2"/>
          <p:cNvSpPr>
            <a:spLocks noGrp="1"/>
          </p:cNvSpPr>
          <p:nvPr>
            <p:ph type="subTitle" idx="1"/>
          </p:nvPr>
        </p:nvSpPr>
        <p:spPr>
          <a:xfrm>
            <a:off x="11936455" y="9355262"/>
            <a:ext cx="1409622" cy="488051"/>
          </a:xfrm>
        </p:spPr>
        <p:txBody>
          <a:bodyPr vert="horz" lIns="91440" tIns="45720" rIns="91440" bIns="45720" rtlCol="0" anchor="t">
            <a:normAutofit/>
          </a:bodyPr>
          <a:lstStyle>
            <a:defPPr>
              <a:defRPr lang="en-US"/>
            </a:defPPr>
            <a:lvl1pPr marL="0" algn="l" defTabSz="1075334" rtl="0" eaLnBrk="1" latinLnBrk="0" hangingPunct="1">
              <a:defRPr sz="2117" kern="1200">
                <a:solidFill>
                  <a:schemeClr val="tx1"/>
                </a:solidFill>
                <a:latin typeface="+mn-lt"/>
                <a:ea typeface="+mn-ea"/>
                <a:cs typeface="+mn-cs"/>
              </a:defRPr>
            </a:lvl1pPr>
            <a:lvl2pPr marL="537667" algn="l" defTabSz="1075334" rtl="0" eaLnBrk="1" latinLnBrk="0" hangingPunct="1">
              <a:defRPr sz="2117" kern="1200">
                <a:solidFill>
                  <a:schemeClr val="tx1"/>
                </a:solidFill>
                <a:latin typeface="+mn-lt"/>
                <a:ea typeface="+mn-ea"/>
                <a:cs typeface="+mn-cs"/>
              </a:defRPr>
            </a:lvl2pPr>
            <a:lvl3pPr marL="1075334" algn="l" defTabSz="1075334" rtl="0" eaLnBrk="1" latinLnBrk="0" hangingPunct="1">
              <a:defRPr sz="2117" kern="1200">
                <a:solidFill>
                  <a:schemeClr val="tx1"/>
                </a:solidFill>
                <a:latin typeface="+mn-lt"/>
                <a:ea typeface="+mn-ea"/>
                <a:cs typeface="+mn-cs"/>
              </a:defRPr>
            </a:lvl3pPr>
            <a:lvl4pPr marL="1613002" algn="l" defTabSz="1075334" rtl="0" eaLnBrk="1" latinLnBrk="0" hangingPunct="1">
              <a:defRPr sz="2117" kern="1200">
                <a:solidFill>
                  <a:schemeClr val="tx1"/>
                </a:solidFill>
                <a:latin typeface="+mn-lt"/>
                <a:ea typeface="+mn-ea"/>
                <a:cs typeface="+mn-cs"/>
              </a:defRPr>
            </a:lvl4pPr>
            <a:lvl5pPr marL="2150669" algn="l" defTabSz="1075334" rtl="0" eaLnBrk="1" latinLnBrk="0" hangingPunct="1">
              <a:defRPr sz="2117" kern="1200">
                <a:solidFill>
                  <a:schemeClr val="tx1"/>
                </a:solidFill>
                <a:latin typeface="+mn-lt"/>
                <a:ea typeface="+mn-ea"/>
                <a:cs typeface="+mn-cs"/>
              </a:defRPr>
            </a:lvl5pPr>
            <a:lvl6pPr marL="2688336" algn="l" defTabSz="1075334" rtl="0" eaLnBrk="1" latinLnBrk="0" hangingPunct="1">
              <a:defRPr sz="2117" kern="1200">
                <a:solidFill>
                  <a:schemeClr val="tx1"/>
                </a:solidFill>
                <a:latin typeface="+mn-lt"/>
                <a:ea typeface="+mn-ea"/>
                <a:cs typeface="+mn-cs"/>
              </a:defRPr>
            </a:lvl6pPr>
            <a:lvl7pPr marL="3226003" algn="l" defTabSz="1075334" rtl="0" eaLnBrk="1" latinLnBrk="0" hangingPunct="1">
              <a:defRPr sz="2117" kern="1200">
                <a:solidFill>
                  <a:schemeClr val="tx1"/>
                </a:solidFill>
                <a:latin typeface="+mn-lt"/>
                <a:ea typeface="+mn-ea"/>
                <a:cs typeface="+mn-cs"/>
              </a:defRPr>
            </a:lvl7pPr>
            <a:lvl8pPr marL="3763670" algn="l" defTabSz="1075334" rtl="0" eaLnBrk="1" latinLnBrk="0" hangingPunct="1">
              <a:defRPr sz="2117" kern="1200">
                <a:solidFill>
                  <a:schemeClr val="tx1"/>
                </a:solidFill>
                <a:latin typeface="+mn-lt"/>
                <a:ea typeface="+mn-ea"/>
                <a:cs typeface="+mn-cs"/>
              </a:defRPr>
            </a:lvl8pPr>
            <a:lvl9pPr marL="4301338" algn="l" defTabSz="1075334" rtl="0" eaLnBrk="1" latinLnBrk="0" hangingPunct="1">
              <a:defRPr sz="2117" kern="1200">
                <a:solidFill>
                  <a:schemeClr val="tx1"/>
                </a:solidFill>
                <a:latin typeface="+mn-lt"/>
                <a:ea typeface="+mn-ea"/>
                <a:cs typeface="+mn-cs"/>
              </a:defRPr>
            </a:lvl9pPr>
          </a:lstStyle>
          <a:p>
            <a:r>
              <a:rPr lang="en-US" sz="1100" dirty="0">
                <a:latin typeface="Arial"/>
                <a:cs typeface="Calibri"/>
              </a:rPr>
              <a:t>2306786</a:t>
            </a:r>
          </a:p>
        </p:txBody>
      </p:sp>
      <p:sp>
        <p:nvSpPr>
          <p:cNvPr id="4" name="TextBox 3">
            <a:extLst>
              <a:ext uri="{FF2B5EF4-FFF2-40B4-BE49-F238E27FC236}">
                <a16:creationId xmlns:a16="http://schemas.microsoft.com/office/drawing/2014/main" id="{4567E6DF-118E-0C85-747F-B508E4C2ECC2}"/>
              </a:ext>
            </a:extLst>
          </p:cNvPr>
          <p:cNvSpPr txBox="1"/>
          <p:nvPr/>
        </p:nvSpPr>
        <p:spPr>
          <a:xfrm>
            <a:off x="-2199" y="-1099"/>
            <a:ext cx="4000500" cy="3046988"/>
          </a:xfrm>
          <a:prstGeom prst="rect">
            <a:avLst/>
          </a:prstGeom>
        </p:spPr>
        <p:style>
          <a:lnRef idx="2">
            <a:schemeClr val="accent2"/>
          </a:lnRef>
          <a:fillRef idx="1">
            <a:schemeClr val="lt1"/>
          </a:fillRef>
          <a:effectRef idx="0">
            <a:schemeClr val="accent2"/>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dirty="0">
                <a:solidFill>
                  <a:schemeClr val="tx2"/>
                </a:solidFill>
                <a:ea typeface="+mn-lt"/>
                <a:cs typeface="+mn-lt"/>
              </a:rPr>
              <a:t>The school and its community. </a:t>
            </a:r>
            <a:r>
              <a:rPr lang="en-US" sz="1200" dirty="0">
                <a:solidFill>
                  <a:schemeClr val="tx2"/>
                </a:solidFill>
                <a:ea typeface="+mn-lt"/>
                <a:cs typeface="+mn-lt"/>
              </a:rPr>
              <a:t>  </a:t>
            </a:r>
            <a:endParaRPr lang="en-US">
              <a:solidFill>
                <a:schemeClr val="tx2"/>
              </a:solidFill>
              <a:cs typeface="Calibri"/>
            </a:endParaRPr>
          </a:p>
          <a:p>
            <a:r>
              <a:rPr lang="en-US" sz="1200" dirty="0">
                <a:solidFill>
                  <a:schemeClr val="tx2"/>
                </a:solidFill>
                <a:ea typeface="+mn-lt"/>
                <a:cs typeface="+mn-lt"/>
              </a:rPr>
              <a:t>School A prides itself on its relationship with its local community; they have built this relationship throughout the year by: </a:t>
            </a:r>
            <a:endParaRPr lang="en-US">
              <a:solidFill>
                <a:schemeClr val="tx2"/>
              </a:solidFill>
              <a:cs typeface="Calibri"/>
            </a:endParaRPr>
          </a:p>
          <a:p>
            <a:pPr marL="285750" indent="-285750">
              <a:buFont typeface="Arial"/>
              <a:buChar char="•"/>
            </a:pPr>
            <a:r>
              <a:rPr lang="en-US" sz="1200" dirty="0">
                <a:solidFill>
                  <a:schemeClr val="tx2"/>
                </a:solidFill>
                <a:ea typeface="+mn-lt"/>
                <a:cs typeface="+mn-lt"/>
              </a:rPr>
              <a:t>Inviting the local community speakers into the school. </a:t>
            </a:r>
            <a:endParaRPr lang="en-US">
              <a:solidFill>
                <a:schemeClr val="tx2"/>
              </a:solidFill>
              <a:cs typeface="Calibri"/>
            </a:endParaRPr>
          </a:p>
          <a:p>
            <a:pPr marL="285750" indent="-285750">
              <a:buFont typeface="Arial"/>
              <a:buChar char="•"/>
            </a:pPr>
            <a:r>
              <a:rPr lang="en-US" sz="1200" dirty="0">
                <a:solidFill>
                  <a:schemeClr val="tx2"/>
                </a:solidFill>
                <a:ea typeface="+mn-lt"/>
                <a:cs typeface="+mn-lt"/>
              </a:rPr>
              <a:t>Visiting various community groups outside of the school, including their local church. </a:t>
            </a:r>
            <a:endParaRPr lang="en-US">
              <a:solidFill>
                <a:schemeClr val="tx2"/>
              </a:solidFill>
              <a:cs typeface="Calibri"/>
            </a:endParaRPr>
          </a:p>
          <a:p>
            <a:pPr marL="285750" indent="-285750">
              <a:buFont typeface="Arial"/>
              <a:buChar char="•"/>
            </a:pPr>
            <a:r>
              <a:rPr lang="en-US" sz="1200" dirty="0">
                <a:solidFill>
                  <a:schemeClr val="tx2"/>
                </a:solidFill>
                <a:ea typeface="+mn-lt"/>
                <a:cs typeface="+mn-lt"/>
              </a:rPr>
              <a:t>Assisting with collecting for their local food banks. </a:t>
            </a:r>
            <a:endParaRPr lang="en-US">
              <a:solidFill>
                <a:schemeClr val="tx2"/>
              </a:solidFill>
              <a:cs typeface="Calibri"/>
            </a:endParaRPr>
          </a:p>
          <a:p>
            <a:pPr marL="285750" indent="-285750">
              <a:buFont typeface="Arial"/>
              <a:buChar char="•"/>
            </a:pPr>
            <a:r>
              <a:rPr lang="en-US" sz="1200" dirty="0">
                <a:solidFill>
                  <a:schemeClr val="tx2"/>
                </a:solidFill>
                <a:ea typeface="+mn-lt"/>
                <a:cs typeface="+mn-lt"/>
              </a:rPr>
              <a:t>The school works with the high school and allows students to come in and read with the primary students. </a:t>
            </a:r>
            <a:endParaRPr lang="en-US">
              <a:solidFill>
                <a:schemeClr val="tx2"/>
              </a:solidFill>
              <a:cs typeface="Calibri"/>
            </a:endParaRPr>
          </a:p>
          <a:p>
            <a:pPr marL="285750" indent="-285750">
              <a:buFont typeface="Arial"/>
              <a:buChar char="•"/>
            </a:pPr>
            <a:r>
              <a:rPr lang="en-US" sz="1200" dirty="0">
                <a:solidFill>
                  <a:schemeClr val="tx2"/>
                </a:solidFill>
                <a:ea typeface="+mn-lt"/>
                <a:cs typeface="+mn-lt"/>
              </a:rPr>
              <a:t>The school often visits the local nursing home during the festive season and sings to them. </a:t>
            </a:r>
            <a:endParaRPr lang="en-US">
              <a:solidFill>
                <a:schemeClr val="tx2"/>
              </a:solidFill>
              <a:cs typeface="Calibri"/>
            </a:endParaRPr>
          </a:p>
          <a:p>
            <a:pPr marL="285750" indent="-285750">
              <a:buFont typeface="Arial"/>
              <a:buChar char="•"/>
            </a:pPr>
            <a:r>
              <a:rPr lang="en-US" sz="1200" dirty="0">
                <a:solidFill>
                  <a:schemeClr val="tx2"/>
                </a:solidFill>
                <a:ea typeface="+mn-lt"/>
                <a:cs typeface="+mn-lt"/>
              </a:rPr>
              <a:t>The school participates in fundraising activities yearly for charities such as Children in Need. </a:t>
            </a:r>
            <a:endParaRPr lang="en-US" dirty="0">
              <a:solidFill>
                <a:schemeClr val="tx2"/>
              </a:solidFill>
              <a:ea typeface="+mn-lt"/>
              <a:cs typeface="+mn-lt"/>
            </a:endParaRPr>
          </a:p>
          <a:p>
            <a:endParaRPr lang="en-US" sz="1200" dirty="0">
              <a:solidFill>
                <a:srgbClr val="0E101A"/>
              </a:solidFill>
              <a:latin typeface="Arial"/>
              <a:cs typeface="Calibri"/>
            </a:endParaRPr>
          </a:p>
          <a:p>
            <a:endParaRPr lang="en-US" sz="1200" b="1" dirty="0">
              <a:latin typeface="Arial"/>
              <a:cs typeface="Calibri"/>
            </a:endParaRPr>
          </a:p>
        </p:txBody>
      </p:sp>
      <p:sp>
        <p:nvSpPr>
          <p:cNvPr id="5" name="TextBox 4">
            <a:extLst>
              <a:ext uri="{FF2B5EF4-FFF2-40B4-BE49-F238E27FC236}">
                <a16:creationId xmlns:a16="http://schemas.microsoft.com/office/drawing/2014/main" id="{AB519BB6-0BC8-7D18-CDF3-5EE3D154E632}"/>
              </a:ext>
            </a:extLst>
          </p:cNvPr>
          <p:cNvSpPr txBox="1"/>
          <p:nvPr/>
        </p:nvSpPr>
        <p:spPr>
          <a:xfrm>
            <a:off x="8694985" y="5005"/>
            <a:ext cx="3654302" cy="449353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b="1" dirty="0">
                <a:solidFill>
                  <a:srgbClr val="00B0F0"/>
                </a:solidFill>
                <a:ea typeface="+mn-lt"/>
                <a:cs typeface="+mn-lt"/>
              </a:rPr>
              <a:t>How does the school communicate and build relationships with their parents? </a:t>
            </a:r>
            <a:r>
              <a:rPr lang="en-US" sz="1400" dirty="0">
                <a:solidFill>
                  <a:srgbClr val="00B0F0"/>
                </a:solidFill>
                <a:ea typeface="+mn-lt"/>
                <a:cs typeface="+mn-lt"/>
              </a:rPr>
              <a:t>  </a:t>
            </a:r>
            <a:endParaRPr lang="en-US" sz="1400">
              <a:solidFill>
                <a:srgbClr val="00B0F0"/>
              </a:solidFill>
              <a:cs typeface="Calibri"/>
            </a:endParaRPr>
          </a:p>
          <a:p>
            <a:r>
              <a:rPr lang="en-US" sz="1400" dirty="0">
                <a:solidFill>
                  <a:srgbClr val="00B0F0"/>
                </a:solidFill>
                <a:ea typeface="+mn-lt"/>
                <a:cs typeface="+mn-lt"/>
              </a:rPr>
              <a:t>School A uses a variety of methods to build a positive relationship with their parents, including: </a:t>
            </a:r>
            <a:endParaRPr lang="en-US" sz="1400">
              <a:solidFill>
                <a:srgbClr val="00B0F0"/>
              </a:solidFill>
              <a:cs typeface="Calibri"/>
            </a:endParaRPr>
          </a:p>
          <a:p>
            <a:pPr marL="285750" indent="-285750">
              <a:buFont typeface="Arial"/>
              <a:buChar char="•"/>
            </a:pPr>
            <a:r>
              <a:rPr lang="en-US" sz="1400" dirty="0">
                <a:solidFill>
                  <a:srgbClr val="00B0F0"/>
                </a:solidFill>
                <a:ea typeface="+mn-lt"/>
                <a:cs typeface="+mn-lt"/>
              </a:rPr>
              <a:t>They are inviting new parents for a school tour before their children start. </a:t>
            </a:r>
            <a:endParaRPr lang="en-US" sz="1400">
              <a:solidFill>
                <a:srgbClr val="00B0F0"/>
              </a:solidFill>
              <a:cs typeface="Calibri"/>
            </a:endParaRPr>
          </a:p>
          <a:p>
            <a:pPr marL="285750" indent="-285750">
              <a:buFont typeface="Arial"/>
              <a:buChar char="•"/>
            </a:pPr>
            <a:r>
              <a:rPr lang="en-US" sz="1400" dirty="0">
                <a:solidFill>
                  <a:srgbClr val="00B0F0"/>
                </a:solidFill>
                <a:ea typeface="+mn-lt"/>
                <a:cs typeface="+mn-lt"/>
              </a:rPr>
              <a:t>The teaching staff write a school report at the end of each academic year to outline progress. </a:t>
            </a:r>
            <a:endParaRPr lang="en-US" sz="1400">
              <a:solidFill>
                <a:srgbClr val="00B0F0"/>
              </a:solidFill>
              <a:cs typeface="Calibri"/>
            </a:endParaRPr>
          </a:p>
          <a:p>
            <a:pPr marL="285750" indent="-285750">
              <a:buFont typeface="Arial"/>
              <a:buChar char="•"/>
            </a:pPr>
            <a:r>
              <a:rPr lang="en-US" sz="1400" dirty="0">
                <a:solidFill>
                  <a:srgbClr val="00B0F0"/>
                </a:solidFill>
                <a:ea typeface="+mn-lt"/>
                <a:cs typeface="+mn-lt"/>
              </a:rPr>
              <a:t>The school uses an app and sends their students home with a school diary to communicate with their parents and inform them of any issues. </a:t>
            </a:r>
            <a:endParaRPr lang="en-US" sz="1400">
              <a:solidFill>
                <a:srgbClr val="00B0F0"/>
              </a:solidFill>
              <a:cs typeface="Calibri"/>
            </a:endParaRPr>
          </a:p>
          <a:p>
            <a:pPr marL="285750" indent="-285750">
              <a:buFont typeface="Arial"/>
              <a:buChar char="•"/>
            </a:pPr>
            <a:r>
              <a:rPr lang="en-US" sz="1400" dirty="0">
                <a:solidFill>
                  <a:srgbClr val="00B0F0"/>
                </a:solidFill>
                <a:ea typeface="+mn-lt"/>
                <a:cs typeface="+mn-lt"/>
              </a:rPr>
              <a:t>The school sends home completed students' work each term so that parents can look at and comment on any issues they may have.</a:t>
            </a:r>
            <a:endParaRPr lang="en-US" sz="1400">
              <a:solidFill>
                <a:srgbClr val="00B0F0"/>
              </a:solidFill>
              <a:ea typeface="+mn-lt"/>
              <a:cs typeface="+mn-lt"/>
            </a:endParaRPr>
          </a:p>
          <a:p>
            <a:endParaRPr lang="en-US" sz="1600" dirty="0">
              <a:solidFill>
                <a:srgbClr val="0E101A"/>
              </a:solidFill>
              <a:latin typeface="Arial"/>
              <a:cs typeface="Calibri"/>
            </a:endParaRPr>
          </a:p>
          <a:p>
            <a:endParaRPr lang="en-US" b="1" dirty="0">
              <a:latin typeface="Arial"/>
              <a:cs typeface="Calibri"/>
            </a:endParaRPr>
          </a:p>
        </p:txBody>
      </p:sp>
      <p:sp>
        <p:nvSpPr>
          <p:cNvPr id="6" name="TextBox 5">
            <a:extLst>
              <a:ext uri="{FF2B5EF4-FFF2-40B4-BE49-F238E27FC236}">
                <a16:creationId xmlns:a16="http://schemas.microsoft.com/office/drawing/2014/main" id="{30607CD0-2471-026C-C938-FAB0CD8819E6}"/>
              </a:ext>
            </a:extLst>
          </p:cNvPr>
          <p:cNvSpPr txBox="1"/>
          <p:nvPr/>
        </p:nvSpPr>
        <p:spPr>
          <a:xfrm>
            <a:off x="4415445" y="93476"/>
            <a:ext cx="3768328" cy="295465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b="1" dirty="0">
                <a:solidFill>
                  <a:schemeClr val="accent4"/>
                </a:solidFill>
                <a:ea typeface="+mn-lt"/>
                <a:cs typeface="+mn-lt"/>
              </a:rPr>
              <a:t>Facts About the School</a:t>
            </a:r>
            <a:r>
              <a:rPr lang="en-US" sz="1400" dirty="0">
                <a:solidFill>
                  <a:schemeClr val="accent4"/>
                </a:solidFill>
                <a:ea typeface="+mn-lt"/>
                <a:cs typeface="+mn-lt"/>
              </a:rPr>
              <a:t>  </a:t>
            </a:r>
            <a:endParaRPr lang="en-US">
              <a:solidFill>
                <a:schemeClr val="accent4"/>
              </a:solidFill>
              <a:cs typeface="Calibri"/>
            </a:endParaRPr>
          </a:p>
          <a:p>
            <a:pPr marL="285750" indent="-285750">
              <a:buFont typeface="Arial"/>
              <a:buChar char="•"/>
            </a:pPr>
            <a:r>
              <a:rPr lang="en-US" sz="1400" dirty="0">
                <a:solidFill>
                  <a:schemeClr val="accent4"/>
                </a:solidFill>
                <a:ea typeface="+mn-lt"/>
                <a:cs typeface="+mn-lt"/>
              </a:rPr>
              <a:t>In 2018, the school had 482 students. </a:t>
            </a:r>
            <a:endParaRPr lang="en-US">
              <a:solidFill>
                <a:schemeClr val="accent4"/>
              </a:solidFill>
              <a:cs typeface="Calibri"/>
            </a:endParaRPr>
          </a:p>
          <a:p>
            <a:pPr marL="285750" indent="-285750">
              <a:buFont typeface="Arial"/>
              <a:buChar char="•"/>
            </a:pPr>
            <a:r>
              <a:rPr lang="en-US" sz="1400" dirty="0">
                <a:solidFill>
                  <a:schemeClr val="accent4"/>
                </a:solidFill>
                <a:ea typeface="+mn-lt"/>
                <a:cs typeface="+mn-lt"/>
              </a:rPr>
              <a:t>Of their 482 pupils, 10% come from Welsh-speaking homes. </a:t>
            </a:r>
            <a:endParaRPr lang="en-US">
              <a:solidFill>
                <a:schemeClr val="accent4"/>
              </a:solidFill>
              <a:cs typeface="Calibri"/>
            </a:endParaRPr>
          </a:p>
          <a:p>
            <a:pPr marL="285750" indent="-285750">
              <a:buFont typeface="Arial"/>
              <a:buChar char="•"/>
            </a:pPr>
            <a:r>
              <a:rPr lang="en-US" sz="1400" dirty="0">
                <a:solidFill>
                  <a:schemeClr val="accent4"/>
                </a:solidFill>
                <a:ea typeface="+mn-lt"/>
                <a:cs typeface="+mn-lt"/>
              </a:rPr>
              <a:t>The school has a motto which stands for its objectives as a school to help every student reach their full potential. </a:t>
            </a:r>
            <a:endParaRPr lang="en-US">
              <a:solidFill>
                <a:schemeClr val="accent4"/>
              </a:solidFill>
              <a:cs typeface="Calibri"/>
            </a:endParaRPr>
          </a:p>
          <a:p>
            <a:pPr marL="285750" indent="-285750">
              <a:buFont typeface="Arial"/>
              <a:buChar char="•"/>
            </a:pPr>
            <a:r>
              <a:rPr lang="en-US" sz="1400" dirty="0">
                <a:solidFill>
                  <a:schemeClr val="accent4"/>
                </a:solidFill>
                <a:ea typeface="+mn-lt"/>
                <a:cs typeface="+mn-lt"/>
              </a:rPr>
              <a:t>About 7% of their students are entitled to free school meals. </a:t>
            </a:r>
            <a:endParaRPr lang="en-US">
              <a:solidFill>
                <a:schemeClr val="accent4"/>
              </a:solidFill>
              <a:ea typeface="+mn-lt"/>
              <a:cs typeface="+mn-lt"/>
            </a:endParaRPr>
          </a:p>
          <a:p>
            <a:pPr marL="285750" indent="-285750">
              <a:buFont typeface="Arial"/>
              <a:buChar char="•"/>
            </a:pPr>
            <a:r>
              <a:rPr lang="en-US" sz="1400" dirty="0">
                <a:solidFill>
                  <a:schemeClr val="accent4"/>
                </a:solidFill>
                <a:ea typeface="+mn-lt"/>
                <a:cs typeface="+mn-lt"/>
              </a:rPr>
              <a:t>In 2018, 22% of their pupils had ALN. </a:t>
            </a:r>
            <a:endParaRPr lang="en-US">
              <a:solidFill>
                <a:schemeClr val="accent4"/>
              </a:solidFill>
              <a:cs typeface="Calibri"/>
            </a:endParaRPr>
          </a:p>
          <a:p>
            <a:pPr marL="285750" indent="-285750">
              <a:buFont typeface="Arial"/>
              <a:buChar char="•"/>
            </a:pPr>
            <a:r>
              <a:rPr lang="en-US" sz="1400" dirty="0">
                <a:solidFill>
                  <a:schemeClr val="accent4"/>
                </a:solidFill>
                <a:ea typeface="+mn-lt"/>
                <a:cs typeface="+mn-lt"/>
              </a:rPr>
              <a:t>And only a small number were ethnic minorities.</a:t>
            </a:r>
            <a:endParaRPr lang="en-US" dirty="0">
              <a:solidFill>
                <a:schemeClr val="accent4"/>
              </a:solidFill>
              <a:ea typeface="+mn-lt"/>
              <a:cs typeface="+mn-lt"/>
            </a:endParaRPr>
          </a:p>
          <a:p>
            <a:pPr marL="285750" indent="-285750">
              <a:buFont typeface="Wingdings"/>
              <a:buChar char="v"/>
            </a:pPr>
            <a:endParaRPr lang="en-US" dirty="0">
              <a:solidFill>
                <a:srgbClr val="000000"/>
              </a:solidFill>
              <a:latin typeface="Calibri" panose="020F0502020204030204"/>
              <a:cs typeface="Calibri" panose="020F0502020204030204"/>
            </a:endParaRPr>
          </a:p>
        </p:txBody>
      </p:sp>
      <p:sp>
        <p:nvSpPr>
          <p:cNvPr id="7" name="TextBox 6">
            <a:extLst>
              <a:ext uri="{FF2B5EF4-FFF2-40B4-BE49-F238E27FC236}">
                <a16:creationId xmlns:a16="http://schemas.microsoft.com/office/drawing/2014/main" id="{6F877754-DF21-C4AE-A77B-26F38ED9CEF4}"/>
              </a:ext>
            </a:extLst>
          </p:cNvPr>
          <p:cNvSpPr txBox="1"/>
          <p:nvPr/>
        </p:nvSpPr>
        <p:spPr>
          <a:xfrm>
            <a:off x="69461" y="5973010"/>
            <a:ext cx="4542740" cy="38164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b="1" dirty="0">
                <a:solidFill>
                  <a:srgbClr val="7030A0"/>
                </a:solidFill>
                <a:latin typeface="Arial"/>
                <a:ea typeface="+mn-lt"/>
                <a:cs typeface="+mn-lt"/>
              </a:rPr>
              <a:t>The school and the updated curriculum</a:t>
            </a:r>
            <a:r>
              <a:rPr lang="en-US" sz="1400" dirty="0">
                <a:solidFill>
                  <a:srgbClr val="7030A0"/>
                </a:solidFill>
                <a:latin typeface="Arial"/>
                <a:ea typeface="+mn-lt"/>
                <a:cs typeface="+mn-lt"/>
              </a:rPr>
              <a:t> </a:t>
            </a:r>
            <a:endParaRPr lang="en-US" sz="1400">
              <a:solidFill>
                <a:srgbClr val="7030A0"/>
              </a:solidFill>
              <a:latin typeface="Arial"/>
              <a:cs typeface="Arial"/>
            </a:endParaRPr>
          </a:p>
          <a:p>
            <a:r>
              <a:rPr lang="en-US" sz="1400" dirty="0">
                <a:solidFill>
                  <a:srgbClr val="7030A0"/>
                </a:solidFill>
                <a:latin typeface="Arial"/>
                <a:ea typeface="+mn-lt"/>
                <a:cs typeface="+mn-lt"/>
              </a:rPr>
              <a:t>Wales has had an updated curriculum since 2022. The curriculum is now separated into six stages, each as important as the last. </a:t>
            </a:r>
            <a:endParaRPr lang="en-US" sz="1400">
              <a:solidFill>
                <a:srgbClr val="7030A0"/>
              </a:solidFill>
              <a:latin typeface="Arial"/>
              <a:cs typeface="Arial"/>
            </a:endParaRPr>
          </a:p>
          <a:p>
            <a:r>
              <a:rPr lang="en-US" sz="1400" dirty="0">
                <a:solidFill>
                  <a:srgbClr val="7030A0"/>
                </a:solidFill>
                <a:latin typeface="Arial"/>
                <a:ea typeface="+mn-lt"/>
                <a:cs typeface="+mn-lt"/>
              </a:rPr>
              <a:t>The school is very open about how they teach their subjects, and the students are very aware of the four purposes of the curriculum for Wales. Those four purposes are around the school and in their classrooms. The school ensures that the curriculum is tailored to meet all their students' needs. </a:t>
            </a:r>
          </a:p>
          <a:p>
            <a:r>
              <a:rPr lang="en-US" sz="1400" dirty="0">
                <a:solidFill>
                  <a:srgbClr val="7030A0"/>
                </a:solidFill>
                <a:latin typeface="Arial"/>
                <a:cs typeface="Calibri"/>
              </a:rPr>
              <a:t>The school has a document on their website that explains the curriculum well for parents to understand. The document explains each aspect of the curriculum and how it is tailored to the students, it goes on the mention the importance of student voice and how the school implements this. </a:t>
            </a:r>
          </a:p>
          <a:p>
            <a:endParaRPr lang="en-US" b="1" dirty="0">
              <a:latin typeface="Arial"/>
              <a:cs typeface="Calibri"/>
            </a:endParaRPr>
          </a:p>
        </p:txBody>
      </p:sp>
      <p:sp>
        <p:nvSpPr>
          <p:cNvPr id="8" name="TextBox 7">
            <a:extLst>
              <a:ext uri="{FF2B5EF4-FFF2-40B4-BE49-F238E27FC236}">
                <a16:creationId xmlns:a16="http://schemas.microsoft.com/office/drawing/2014/main" id="{13F1C92D-F6AB-AB98-BEDD-E9B83365A349}"/>
              </a:ext>
            </a:extLst>
          </p:cNvPr>
          <p:cNvSpPr txBox="1"/>
          <p:nvPr/>
        </p:nvSpPr>
        <p:spPr>
          <a:xfrm>
            <a:off x="5354772" y="7323180"/>
            <a:ext cx="5679281" cy="252376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b="1" dirty="0">
                <a:solidFill>
                  <a:srgbClr val="C00000"/>
                </a:solidFill>
                <a:latin typeface="Arial"/>
                <a:ea typeface="+mn-lt"/>
                <a:cs typeface="+mn-lt"/>
              </a:rPr>
              <a:t>How the school prepares and welcomes their new parents.</a:t>
            </a:r>
            <a:r>
              <a:rPr lang="en-US" sz="1400" dirty="0">
                <a:solidFill>
                  <a:srgbClr val="C00000"/>
                </a:solidFill>
                <a:latin typeface="Arial"/>
                <a:ea typeface="+mn-lt"/>
                <a:cs typeface="+mn-lt"/>
              </a:rPr>
              <a:t> </a:t>
            </a:r>
            <a:endParaRPr lang="en-US" sz="1400">
              <a:solidFill>
                <a:srgbClr val="C00000"/>
              </a:solidFill>
              <a:latin typeface="Arial"/>
              <a:cs typeface="Arial"/>
            </a:endParaRPr>
          </a:p>
          <a:p>
            <a:pPr marL="285750" indent="-285750">
              <a:buFont typeface="Arial"/>
              <a:buChar char="•"/>
            </a:pPr>
            <a:r>
              <a:rPr lang="en-US" sz="1400" dirty="0">
                <a:solidFill>
                  <a:srgbClr val="C00000"/>
                </a:solidFill>
                <a:latin typeface="Arial"/>
                <a:ea typeface="+mn-lt"/>
                <a:cs typeface="+mn-lt"/>
              </a:rPr>
              <a:t>They offer open days to the new parents before the pupils start to allow them to have a feel for the school and ask any questions. </a:t>
            </a:r>
            <a:endParaRPr lang="en-US" sz="1400">
              <a:solidFill>
                <a:srgbClr val="C00000"/>
              </a:solidFill>
              <a:latin typeface="Arial"/>
              <a:cs typeface="Arial"/>
            </a:endParaRPr>
          </a:p>
          <a:p>
            <a:pPr marL="285750" indent="-285750">
              <a:buFont typeface="Arial"/>
              <a:buChar char="•"/>
            </a:pPr>
            <a:r>
              <a:rPr lang="en-US" sz="1400" dirty="0">
                <a:solidFill>
                  <a:srgbClr val="C00000"/>
                </a:solidFill>
                <a:latin typeface="Arial"/>
                <a:ea typeface="+mn-lt"/>
                <a:cs typeface="+mn-lt"/>
              </a:rPr>
              <a:t>Schools plan a meeting for all new parents six weeks after their child starts a week to discuss how the student is settling in and progressing. </a:t>
            </a:r>
            <a:endParaRPr lang="en-US" sz="1400">
              <a:solidFill>
                <a:srgbClr val="C00000"/>
              </a:solidFill>
              <a:latin typeface="Arial"/>
              <a:cs typeface="Arial"/>
            </a:endParaRPr>
          </a:p>
          <a:p>
            <a:pPr marL="285750" indent="-285750">
              <a:buFont typeface="Arial"/>
              <a:buChar char="•"/>
            </a:pPr>
            <a:r>
              <a:rPr lang="en-US" sz="1400" dirty="0">
                <a:solidFill>
                  <a:srgbClr val="C00000"/>
                </a:solidFill>
                <a:latin typeface="Arial"/>
                <a:ea typeface="+mn-lt"/>
                <a:cs typeface="+mn-lt"/>
              </a:rPr>
              <a:t>The school offers courses for the parents so they can help their child with any homework and understand the work they will be doing, making the parents feel more involved in their child's education.</a:t>
            </a:r>
          </a:p>
          <a:p>
            <a:endParaRPr lang="en-US">
              <a:solidFill>
                <a:srgbClr val="000000"/>
              </a:solidFill>
              <a:latin typeface="Calibri" panose="020F0502020204030204"/>
              <a:cs typeface="Calibri" panose="020F0502020204030204"/>
            </a:endParaRPr>
          </a:p>
        </p:txBody>
      </p:sp>
      <p:sp>
        <p:nvSpPr>
          <p:cNvPr id="9" name="TextBox 8">
            <a:extLst>
              <a:ext uri="{FF2B5EF4-FFF2-40B4-BE49-F238E27FC236}">
                <a16:creationId xmlns:a16="http://schemas.microsoft.com/office/drawing/2014/main" id="{972DB9A4-227C-3915-8CB8-4BEF62D8347A}"/>
              </a:ext>
            </a:extLst>
          </p:cNvPr>
          <p:cNvSpPr txBox="1"/>
          <p:nvPr/>
        </p:nvSpPr>
        <p:spPr>
          <a:xfrm>
            <a:off x="67180" y="3216815"/>
            <a:ext cx="8707470" cy="21852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dirty="0">
                <a:solidFill>
                  <a:schemeClr val="accent2"/>
                </a:solidFill>
                <a:ea typeface="+mn-lt"/>
                <a:cs typeface="+mn-lt"/>
              </a:rPr>
              <a:t> Language charter</a:t>
            </a:r>
            <a:r>
              <a:rPr lang="en-US" sz="1600" dirty="0">
                <a:solidFill>
                  <a:schemeClr val="accent2"/>
                </a:solidFill>
                <a:ea typeface="+mn-lt"/>
                <a:cs typeface="+mn-lt"/>
              </a:rPr>
              <a:t>  </a:t>
            </a:r>
            <a:endParaRPr lang="en-US">
              <a:solidFill>
                <a:schemeClr val="accent2"/>
              </a:solidFill>
              <a:cs typeface="Calibri"/>
            </a:endParaRPr>
          </a:p>
          <a:p>
            <a:r>
              <a:rPr lang="en-US" sz="1400" dirty="0">
                <a:solidFill>
                  <a:schemeClr val="accent2"/>
                </a:solidFill>
                <a:ea typeface="+mn-lt"/>
                <a:cs typeface="+mn-lt"/>
              </a:rPr>
              <a:t>The school encourages and embraces the Welsh language as a Welsh medium school. Their aim with the language charter is to promote a positive outlook of the Welsh language and encourage the students and broader community to embrace their Welsh language and culture. </a:t>
            </a:r>
            <a:endParaRPr lang="en-US" sz="1400">
              <a:solidFill>
                <a:schemeClr val="accent2"/>
              </a:solidFill>
              <a:cs typeface="Calibri"/>
            </a:endParaRPr>
          </a:p>
          <a:p>
            <a:r>
              <a:rPr lang="en-US" sz="1400" dirty="0">
                <a:solidFill>
                  <a:schemeClr val="accent2"/>
                </a:solidFill>
                <a:ea typeface="+mn-lt"/>
                <a:cs typeface="+mn-lt"/>
              </a:rPr>
              <a:t>The school does this by inviting Welsh singers such as Bronwen Lewis and celebrating essential days and people such as St David's Day and </a:t>
            </a:r>
            <a:r>
              <a:rPr lang="en-US" sz="1400" err="1">
                <a:solidFill>
                  <a:schemeClr val="accent2"/>
                </a:solidFill>
                <a:ea typeface="+mn-lt"/>
                <a:cs typeface="+mn-lt"/>
              </a:rPr>
              <a:t>Dydd</a:t>
            </a:r>
            <a:r>
              <a:rPr lang="en-US" sz="1400" dirty="0">
                <a:solidFill>
                  <a:schemeClr val="accent2"/>
                </a:solidFill>
                <a:ea typeface="+mn-lt"/>
                <a:cs typeface="+mn-lt"/>
              </a:rPr>
              <a:t> Santes </a:t>
            </a:r>
            <a:r>
              <a:rPr lang="en-US" sz="1400" err="1">
                <a:solidFill>
                  <a:schemeClr val="accent2"/>
                </a:solidFill>
                <a:ea typeface="+mn-lt"/>
                <a:cs typeface="+mn-lt"/>
              </a:rPr>
              <a:t>Dynwen</a:t>
            </a:r>
            <a:r>
              <a:rPr lang="en-US" sz="1400" dirty="0">
                <a:solidFill>
                  <a:schemeClr val="accent2"/>
                </a:solidFill>
                <a:ea typeface="+mn-lt"/>
                <a:cs typeface="+mn-lt"/>
              </a:rPr>
              <a:t>. </a:t>
            </a:r>
            <a:endParaRPr lang="en-US" sz="1400">
              <a:solidFill>
                <a:schemeClr val="accent2"/>
              </a:solidFill>
              <a:cs typeface="Calibri"/>
            </a:endParaRPr>
          </a:p>
          <a:p>
            <a:r>
              <a:rPr lang="en-US" sz="1400" dirty="0">
                <a:solidFill>
                  <a:schemeClr val="accent2"/>
                </a:solidFill>
                <a:ea typeface="+mn-lt"/>
                <a:cs typeface="+mn-lt"/>
              </a:rPr>
              <a:t>The school invites Fenter Iaith into the school to run fun and engaging Welsh activities.</a:t>
            </a:r>
            <a:r>
              <a:rPr lang="en-US" sz="1600" dirty="0">
                <a:solidFill>
                  <a:schemeClr val="accent2"/>
                </a:solidFill>
                <a:ea typeface="+mn-lt"/>
                <a:cs typeface="+mn-lt"/>
              </a:rPr>
              <a:t>  </a:t>
            </a:r>
            <a:endParaRPr lang="en-US" dirty="0">
              <a:solidFill>
                <a:schemeClr val="accent2"/>
              </a:solidFill>
            </a:endParaRPr>
          </a:p>
          <a:p>
            <a:endParaRPr lang="en-US" sz="1600" dirty="0">
              <a:solidFill>
                <a:srgbClr val="0E101A"/>
              </a:solidFill>
              <a:latin typeface="Calibri" panose="020F0502020204030204"/>
              <a:cs typeface="Calibri"/>
            </a:endParaRPr>
          </a:p>
          <a:p>
            <a:endParaRPr lang="en-US" b="1" dirty="0">
              <a:latin typeface="Arial"/>
              <a:cs typeface="Calibri"/>
            </a:endParaRPr>
          </a:p>
        </p:txBody>
      </p:sp>
      <p:sp>
        <p:nvSpPr>
          <p:cNvPr id="10" name="TextBox 9">
            <a:extLst>
              <a:ext uri="{FF2B5EF4-FFF2-40B4-BE49-F238E27FC236}">
                <a16:creationId xmlns:a16="http://schemas.microsoft.com/office/drawing/2014/main" id="{97B04E3D-F6F2-47C3-2E94-F3239C720C1C}"/>
              </a:ext>
            </a:extLst>
          </p:cNvPr>
          <p:cNvSpPr txBox="1"/>
          <p:nvPr/>
        </p:nvSpPr>
        <p:spPr>
          <a:xfrm>
            <a:off x="5086958" y="5637178"/>
            <a:ext cx="4723994" cy="160043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b="1" dirty="0">
                <a:solidFill>
                  <a:srgbClr val="002060"/>
                </a:solidFill>
                <a:latin typeface="Arial"/>
                <a:cs typeface="Calibri"/>
              </a:rPr>
              <a:t>Bronfenbrenner's ecological system </a:t>
            </a:r>
          </a:p>
          <a:p>
            <a:r>
              <a:rPr lang="en-US" sz="1400" dirty="0">
                <a:solidFill>
                  <a:srgbClr val="002060"/>
                </a:solidFill>
                <a:latin typeface="Arial"/>
                <a:cs typeface="Calibri"/>
              </a:rPr>
              <a:t>Bronfenbrenner a well known theorist concluded his ecological system meaning that everything and everyone has an impact on an Indvidual life, in particular their parents, school and wider community. This is why many schools promote a relationship between the school and the community.</a:t>
            </a:r>
          </a:p>
        </p:txBody>
      </p:sp>
      <p:sp>
        <p:nvSpPr>
          <p:cNvPr id="12" name="TextBox 11">
            <a:extLst>
              <a:ext uri="{FF2B5EF4-FFF2-40B4-BE49-F238E27FC236}">
                <a16:creationId xmlns:a16="http://schemas.microsoft.com/office/drawing/2014/main" id="{1B8809B7-EE9A-D7C3-A817-D60B3C9BCCA6}"/>
              </a:ext>
            </a:extLst>
          </p:cNvPr>
          <p:cNvSpPr txBox="1"/>
          <p:nvPr/>
        </p:nvSpPr>
        <p:spPr>
          <a:xfrm>
            <a:off x="8858250" y="4029074"/>
            <a:ext cx="4054078"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dirty="0">
                <a:solidFill>
                  <a:schemeClr val="accent5">
                    <a:lumMod val="60000"/>
                    <a:lumOff val="40000"/>
                  </a:schemeClr>
                </a:solidFill>
                <a:latin typeface="Arial"/>
                <a:cs typeface="Arial"/>
              </a:rPr>
              <a:t>After school clubs and opportunities </a:t>
            </a:r>
            <a:endParaRPr lang="en-US" b="1">
              <a:solidFill>
                <a:schemeClr val="accent5">
                  <a:lumMod val="60000"/>
                  <a:lumOff val="40000"/>
                </a:schemeClr>
              </a:solidFill>
              <a:latin typeface="Calibri" panose="020F0502020204030204"/>
              <a:cs typeface="Calibri" panose="020F0502020204030204"/>
            </a:endParaRPr>
          </a:p>
          <a:p>
            <a:r>
              <a:rPr lang="en-US" sz="1200" dirty="0">
                <a:solidFill>
                  <a:schemeClr val="accent5">
                    <a:lumMod val="60000"/>
                    <a:lumOff val="40000"/>
                  </a:schemeClr>
                </a:solidFill>
                <a:latin typeface="Arial"/>
                <a:cs typeface="Arial"/>
              </a:rPr>
              <a:t>The school offers many sporting clubs that children can take part in and compete in, these being rugby, football, netball, running, swimming, gymnastics, triathlon, basketball and tennis. Along with these, The </a:t>
            </a:r>
            <a:r>
              <a:rPr lang="en-US" sz="1200" err="1">
                <a:solidFill>
                  <a:schemeClr val="accent5">
                    <a:lumMod val="60000"/>
                    <a:lumOff val="40000"/>
                  </a:schemeClr>
                </a:solidFill>
                <a:latin typeface="Arial"/>
                <a:cs typeface="Arial"/>
              </a:rPr>
              <a:t>Urdd</a:t>
            </a:r>
            <a:r>
              <a:rPr lang="en-US" sz="1200" dirty="0">
                <a:solidFill>
                  <a:schemeClr val="accent5">
                    <a:lumMod val="60000"/>
                    <a:lumOff val="40000"/>
                  </a:schemeClr>
                </a:solidFill>
                <a:latin typeface="Arial"/>
                <a:cs typeface="Arial"/>
              </a:rPr>
              <a:t> also comes into the school and runs their own sporting club. </a:t>
            </a:r>
          </a:p>
          <a:p>
            <a:r>
              <a:rPr lang="en-US" sz="1200" dirty="0">
                <a:solidFill>
                  <a:schemeClr val="accent5">
                    <a:lumMod val="60000"/>
                    <a:lumOff val="40000"/>
                  </a:schemeClr>
                </a:solidFill>
                <a:latin typeface="Arial"/>
                <a:cs typeface="Arial"/>
              </a:rPr>
              <a:t>The school also takes their pupils on schools trips, often associates with the theme of the class. The school takes their year 6 pupils on a residential trip each year. </a:t>
            </a:r>
          </a:p>
        </p:txBody>
      </p:sp>
      <p:pic>
        <p:nvPicPr>
          <p:cNvPr id="13" name="Picture 12" descr="Footprints-walking-footprint-clipart-kid | Paced Learning ...">
            <a:extLst>
              <a:ext uri="{FF2B5EF4-FFF2-40B4-BE49-F238E27FC236}">
                <a16:creationId xmlns:a16="http://schemas.microsoft.com/office/drawing/2014/main" id="{23B0F1F3-DEE7-6836-0008-2DF95F26EBB1}"/>
              </a:ext>
            </a:extLst>
          </p:cNvPr>
          <p:cNvPicPr>
            <a:picLocks noChangeAspect="1"/>
          </p:cNvPicPr>
          <p:nvPr/>
        </p:nvPicPr>
        <p:blipFill>
          <a:blip r:embed="rId2"/>
          <a:stretch>
            <a:fillRect/>
          </a:stretch>
        </p:blipFill>
        <p:spPr>
          <a:xfrm>
            <a:off x="3243263" y="4901911"/>
            <a:ext cx="2743199" cy="997527"/>
          </a:xfrm>
          <a:prstGeom prst="rect">
            <a:avLst/>
          </a:prstGeom>
        </p:spPr>
      </p:pic>
      <p:pic>
        <p:nvPicPr>
          <p:cNvPr id="14" name="Picture 13" descr="Daffodil Clip Art Images - Free Download on Freepik">
            <a:extLst>
              <a:ext uri="{FF2B5EF4-FFF2-40B4-BE49-F238E27FC236}">
                <a16:creationId xmlns:a16="http://schemas.microsoft.com/office/drawing/2014/main" id="{A7CF96C4-5207-76F4-828B-CCF7A7B0A274}"/>
              </a:ext>
            </a:extLst>
          </p:cNvPr>
          <p:cNvPicPr>
            <a:picLocks noChangeAspect="1"/>
          </p:cNvPicPr>
          <p:nvPr/>
        </p:nvPicPr>
        <p:blipFill>
          <a:blip r:embed="rId3"/>
          <a:stretch>
            <a:fillRect/>
          </a:stretch>
        </p:blipFill>
        <p:spPr>
          <a:xfrm>
            <a:off x="6615113" y="4457700"/>
            <a:ext cx="1071563" cy="1100138"/>
          </a:xfrm>
          <a:prstGeom prst="rect">
            <a:avLst/>
          </a:prstGeom>
        </p:spPr>
      </p:pic>
      <p:pic>
        <p:nvPicPr>
          <p:cNvPr id="15" name="Picture 14" descr="Ecological Theory – The Whole Child: Development in the Early Years">
            <a:extLst>
              <a:ext uri="{FF2B5EF4-FFF2-40B4-BE49-F238E27FC236}">
                <a16:creationId xmlns:a16="http://schemas.microsoft.com/office/drawing/2014/main" id="{4F098A48-3057-ECD2-A60D-CDE88CACDE2A}"/>
              </a:ext>
            </a:extLst>
          </p:cNvPr>
          <p:cNvPicPr>
            <a:picLocks noChangeAspect="1"/>
          </p:cNvPicPr>
          <p:nvPr/>
        </p:nvPicPr>
        <p:blipFill>
          <a:blip r:embed="rId4"/>
          <a:stretch>
            <a:fillRect/>
          </a:stretch>
        </p:blipFill>
        <p:spPr>
          <a:xfrm>
            <a:off x="9901238" y="5972175"/>
            <a:ext cx="1428750" cy="1443038"/>
          </a:xfrm>
          <a:prstGeom prst="rect">
            <a:avLst/>
          </a:prstGeom>
        </p:spPr>
      </p:pic>
    </p:spTree>
    <p:extLst>
      <p:ext uri="{BB962C8B-B14F-4D97-AF65-F5344CB8AC3E}">
        <p14:creationId xmlns:p14="http://schemas.microsoft.com/office/powerpoint/2010/main" val="10985722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AE6F2518-B084-4896-AF52-66CC2144AA26}"/>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A3 Paper (297x420 mm)</PresentationFormat>
  <Paragraphs>0</Paragraphs>
  <Slides>1</Slides>
  <Notes>0</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Office Theme</vt:lpstr>
      <vt:lpstr>Start at my feet.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489</cp:revision>
  <dcterms:created xsi:type="dcterms:W3CDTF">2024-01-18T01:31:46Z</dcterms:created>
  <dcterms:modified xsi:type="dcterms:W3CDTF">2024-01-20T17:30:50Z</dcterms:modified>
</cp:coreProperties>
</file>