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1" r:id="rId8"/>
    <p:sldId id="262" r:id="rId9"/>
    <p:sldId id="263" r:id="rId10"/>
    <p:sldId id="266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53" d="100"/>
          <a:sy n="53" d="100"/>
        </p:scale>
        <p:origin x="1416" y="4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DFE59-8F38-4BFB-9988-0C750D5AB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EEA208-D6FC-45FF-B2BE-CA1FFB5314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D44CB1-B438-49DE-A137-B8EEDCD36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07A9F-0576-4408-B5C2-9A540B5FC63F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130D7C-ABD6-4981-9D33-01CEE3A98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B4E395-EC59-413A-A5BC-4D01C8733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EA1BF-6A17-4175-B9F0-BDA8AE45AF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313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5720C-0551-435D-8EB3-34A4C82A2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AE665-6E2A-49CB-87B4-A56F5413DB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484CD-66B6-4835-86F5-C9335D21C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07A9F-0576-4408-B5C2-9A540B5FC63F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09E84-968D-4409-A667-9DAE02FC4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603E8B-02C1-4803-8604-67CC43F13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EA1BF-6A17-4175-B9F0-BDA8AE45AF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440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D63B9-274A-452D-8B7F-9832AD096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E5724D-D49D-48C6-A571-DD550B0539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EF872-44FD-4629-82F0-FC129B9BF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07A9F-0576-4408-B5C2-9A540B5FC63F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02ECDB-3310-4442-BE9A-0493A848C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5334A8-4CD8-45E6-8578-9BC900431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EA1BF-6A17-4175-B9F0-BDA8AE45AF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917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6E87E-FB31-42A2-8F17-06B0DCB84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5C2F8-9903-4705-8D94-D879B2A69A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A791E9-4819-47F7-858C-454FFD55F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39FF00-171D-4019-A7EE-2E18C906A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07A9F-0576-4408-B5C2-9A540B5FC63F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B3F009-FB04-45A5-AF25-656CAD812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180BB-A57B-401E-B34B-C5DF76005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EA1BF-6A17-4175-B9F0-BDA8AE45AF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916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BFB77-AD3C-4B0C-AD91-D59DD31E7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5A3E14-EA86-453B-938D-84B304729E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1C5195-606E-4206-B6E1-552138CEA9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84DE64-042A-4550-BE3C-CB530CE247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A17914-82B6-4E0F-B814-400EEC17D0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CF2B50-77CC-4926-8EC6-4636BBF23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07A9F-0576-4408-B5C2-9A540B5FC63F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B4DCF6-EF0D-40B5-AC9F-D9DFAB1CE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6F1404-FB07-4C42-BD00-888AC0736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EA1BF-6A17-4175-B9F0-BDA8AE45AF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89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53997-DDBB-4F01-A67E-12374F233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E73E1C-CFC7-433F-8539-F9BCA8243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07A9F-0576-4408-B5C2-9A540B5FC63F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2C0780-0BB9-463A-A826-2D394A3DF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729A10-FF17-4547-9187-9FA8F4423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EA1BF-6A17-4175-B9F0-BDA8AE45AF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195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680972-3DEB-4BB9-82EE-D2E97126E0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07A9F-0576-4408-B5C2-9A540B5FC63F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BB0333-AD14-4337-97F4-584247788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373993-4646-4100-A705-8EAD2A077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EA1BF-6A17-4175-B9F0-BDA8AE45AF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70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F6740-D241-49CA-A800-DF1B1E5B5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3E237-C151-4BF1-AAC2-7FAC862DF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ED7049-5A81-4821-9D78-479F3B7374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2344BC-EE5B-47E3-8276-725DB42BE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07A9F-0576-4408-B5C2-9A540B5FC63F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E65F1A-D5F8-4008-89EB-37A17C7D9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1791A7-5305-4641-9CBF-51EB54790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EA1BF-6A17-4175-B9F0-BDA8AE45AF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188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B3015-DD26-4CE0-83D7-DC140398D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8EBE19-360E-4CD0-B27D-38E81C8C72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189D5-5985-4B7D-A31E-ECA8C0102F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0BD79D-568B-43A8-90B8-3D3DB5FAF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07A9F-0576-4408-B5C2-9A540B5FC63F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577D15-B060-47A9-9050-3FE294605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D61462-0539-468D-B9EB-3BA6D9E13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EA1BF-6A17-4175-B9F0-BDA8AE45AF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415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B1867-3B26-4B3E-A019-B10F4B97B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31E826-76A3-47AF-8C43-FC9853FF8E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FB4A8E-D36D-4DE8-BBD3-74C5E8797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07A9F-0576-4408-B5C2-9A540B5FC63F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6DA7F-D849-47C5-9F8E-EA130BE19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48070-8EA5-4C00-9E1C-B6CB44ED1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EA1BF-6A17-4175-B9F0-BDA8AE45AF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184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3C7E33-C160-4014-888E-E844117C1F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CFC570-09C6-4150-88D4-E41F882CEC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5B5D6-CCA4-4EA9-ADF0-199881A783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07A9F-0576-4408-B5C2-9A540B5FC63F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917172-4260-47B6-B07A-0CD810BF6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0EDE9-8854-48B9-AFB9-CCD6E544A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EA1BF-6A17-4175-B9F0-BDA8AE45AF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980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966C26-5D5C-4241-894A-8CCBEA0DB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A320AA-B2BF-4555-AA8B-2E04C76746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F673A9-9033-4358-B22D-1A7956E856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07A9F-0576-4408-B5C2-9A540B5FC63F}" type="datetimeFigureOut">
              <a:rPr lang="en-GB" smtClean="0"/>
              <a:t>05/06/2019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E11567-E20E-4C01-B523-D582940FD6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BDA750-8D87-486C-8484-02883BFA08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9EA1BF-6A17-4175-B9F0-BDA8AE45AF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846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ography.com/news/George-lucas-star-wars-facts" TargetMode="External"/><Relationship Id="rId7" Type="http://schemas.openxmlformats.org/officeDocument/2006/relationships/hyperlink" Target="https://www.britannica.com/topic/Star-Wars-film-series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arwars.com/databank/jedi-order" TargetMode="External"/><Relationship Id="rId5" Type="http://schemas.openxmlformats.org/officeDocument/2006/relationships/hyperlink" Target="https://mashable.com/2014/04/17/star-wars-facts/?Europe=true" TargetMode="External"/><Relationship Id="rId4" Type="http://schemas.openxmlformats.org/officeDocument/2006/relationships/hyperlink" Target="http://www.jeditemplearchives.com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cometheforce.com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elegraph.co.uk/men/thinking-man/inside-the-church-of-Jediism-what-its-like-to-follow-the-force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cometheforce.com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religion.wikia.org/wiki/Jediism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qgTojLf-H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popculturephilosopher.com/jedi-philosophy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dajeff.com/pages/Hinduism/" TargetMode="External"/><Relationship Id="rId4" Type="http://schemas.openxmlformats.org/officeDocument/2006/relationships/hyperlink" Target="https://www.patheos.com/library/Taoism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sun.co.uk/tvandshowbiz/4951825/piers-morgan-has-a-lightsaber-fight-on-good-morning-Britain-as-row-about-real-life-jedi-spirals-into-chaos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mashable.com/2014/04/17/star-wars-facts/?Europe=true" TargetMode="External"/><Relationship Id="rId13" Type="http://schemas.openxmlformats.org/officeDocument/2006/relationships/hyperlink" Target="https://www.telegraph.co.uk/men/thinking-man/inside-the-church-of-Jediism-what-its-like-to-follow-the-force/" TargetMode="External"/><Relationship Id="rId3" Type="http://schemas.openxmlformats.org/officeDocument/2006/relationships/hyperlink" Target="https://www.thesun.co.uk/tvandshowbiz/4951825/piers-morgan-has-a-lightsaber-fight-on-good-morning-Britain-as-row-about-real-life-jedi-spirals-into-chaos/" TargetMode="External"/><Relationship Id="rId7" Type="http://schemas.openxmlformats.org/officeDocument/2006/relationships/hyperlink" Target="http://www.yodajeff.com/pages/Hinduism/" TargetMode="External"/><Relationship Id="rId12" Type="http://schemas.openxmlformats.org/officeDocument/2006/relationships/hyperlink" Target="https://www.britannica.com/topic/Star-Wars-film-series" TargetMode="External"/><Relationship Id="rId2" Type="http://schemas.openxmlformats.org/officeDocument/2006/relationships/hyperlink" Target="https://www.biography.com/news/George-lucas-star-wars-fac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editemplearchives.com/" TargetMode="External"/><Relationship Id="rId11" Type="http://schemas.openxmlformats.org/officeDocument/2006/relationships/hyperlink" Target="http://popculturephilosopher.com/jedi-philosophy/" TargetMode="External"/><Relationship Id="rId5" Type="http://schemas.openxmlformats.org/officeDocument/2006/relationships/hyperlink" Target="https://www.patheos.com/library/Taoism" TargetMode="External"/><Relationship Id="rId15" Type="http://schemas.openxmlformats.org/officeDocument/2006/relationships/image" Target="../media/image9.png"/><Relationship Id="rId10" Type="http://schemas.openxmlformats.org/officeDocument/2006/relationships/hyperlink" Target="https://www.starwars.com/databank/jedi-order" TargetMode="External"/><Relationship Id="rId4" Type="http://schemas.openxmlformats.org/officeDocument/2006/relationships/hyperlink" Target="https://www.becometheforce.com/" TargetMode="External"/><Relationship Id="rId9" Type="http://schemas.openxmlformats.org/officeDocument/2006/relationships/hyperlink" Target="https://www.youtube.com/watch?v=yqgTojLf-HE" TargetMode="External"/><Relationship Id="rId14" Type="http://schemas.openxmlformats.org/officeDocument/2006/relationships/hyperlink" Target="https://religion.wikia.org/wiki/Jediism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563F5-24A1-49B2-8234-5B9EA34BD1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7" y="662550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dirty="0"/>
              <a:t>Star Wars: The Rise of Jediism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E2D653-95E3-4FA6-BFC1-C1EE419C7E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3892764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3200" dirty="0"/>
              <a:t>Luca Horton</a:t>
            </a:r>
          </a:p>
          <a:p>
            <a:pPr algn="l"/>
            <a:r>
              <a:rPr lang="en-GB" sz="3200" dirty="0"/>
              <a:t>1700702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EA33AB-984B-4333-B252-E53F89DCB9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50" r="-2" b="18921"/>
          <a:stretch/>
        </p:blipFill>
        <p:spPr>
          <a:xfrm>
            <a:off x="0" y="122669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486042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61148-6600-43A6-BB93-6D3194E19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/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A16DA-82F4-41C8-BB71-2D5E61294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GB" sz="1800" dirty="0"/>
              <a:t>Star Wars: An Introduction</a:t>
            </a:r>
          </a:p>
          <a:p>
            <a:r>
              <a:rPr lang="en-GB" sz="1800" dirty="0"/>
              <a:t>Jediism: The Beginnings  </a:t>
            </a:r>
          </a:p>
          <a:p>
            <a:r>
              <a:rPr lang="en-GB" sz="1800" dirty="0"/>
              <a:t>Jediism: Its beliefs </a:t>
            </a:r>
          </a:p>
          <a:p>
            <a:r>
              <a:rPr lang="en-GB" sz="1800" dirty="0"/>
              <a:t>Jediism: It’s beliefs in relations to other religions</a:t>
            </a:r>
          </a:p>
          <a:p>
            <a:r>
              <a:rPr lang="en-GB" sz="1800" dirty="0"/>
              <a:t>Jediism: The controversies of the media</a:t>
            </a:r>
          </a:p>
          <a:p>
            <a:r>
              <a:rPr lang="en-GB" sz="1800" dirty="0"/>
              <a:t>Star Wars: My Concluding Thoughts </a:t>
            </a:r>
          </a:p>
          <a:p>
            <a:r>
              <a:rPr lang="en-GB" sz="1800" dirty="0"/>
              <a:t>Star Wars: A Bibliography </a:t>
            </a:r>
          </a:p>
          <a:p>
            <a:r>
              <a:rPr lang="en-GB" sz="1800" dirty="0"/>
              <a:t>Star Wars: A Bibliography of Pictures </a:t>
            </a:r>
          </a:p>
          <a:p>
            <a:r>
              <a:rPr lang="en-GB" sz="1800" dirty="0"/>
              <a:t>Any Questions?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201E25-C584-4C6C-90F5-1506890292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68" r="-2" b="-2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03059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C0992-0193-4AD7-AA1C-AF12040AD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sz="3700"/>
              <a:t>Star Wars: An Introduction</a:t>
            </a:r>
            <a:br>
              <a:rPr lang="en-GB" sz="3700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13BED-C1CC-4574-816C-2BDBDA190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GB" sz="3600" dirty="0"/>
              <a:t>What is Star Wars?</a:t>
            </a:r>
          </a:p>
          <a:p>
            <a:r>
              <a:rPr lang="en-GB" sz="3600" dirty="0"/>
              <a:t>George Lucas</a:t>
            </a:r>
          </a:p>
          <a:p>
            <a:r>
              <a:rPr lang="en-GB" sz="3600" dirty="0"/>
              <a:t>Star Wars Fun Facts</a:t>
            </a:r>
          </a:p>
          <a:p>
            <a:r>
              <a:rPr lang="en-GB" sz="3600" dirty="0"/>
              <a:t>The Jedi Order</a:t>
            </a:r>
          </a:p>
          <a:p>
            <a:endParaRPr lang="en-GB" sz="24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98AB5D-3628-417C-B0C3-B0B91BACCF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724" b="6506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93922F-E4CE-4F6C-9039-5DA01BD0A5E4}"/>
              </a:ext>
            </a:extLst>
          </p:cNvPr>
          <p:cNvSpPr txBox="1"/>
          <p:nvPr/>
        </p:nvSpPr>
        <p:spPr>
          <a:xfrm>
            <a:off x="437322" y="4969565"/>
            <a:ext cx="710316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- B. </a:t>
            </a:r>
            <a:r>
              <a:rPr lang="en-GB" sz="1000" dirty="0" err="1"/>
              <a:t>Myint</a:t>
            </a:r>
            <a:r>
              <a:rPr lang="en-GB" sz="1000" dirty="0"/>
              <a:t>, </a:t>
            </a:r>
            <a:r>
              <a:rPr lang="en-GB" sz="1000" i="1" dirty="0"/>
              <a:t>George Lucas and the Origin behind ‘Star Wars’</a:t>
            </a:r>
            <a:r>
              <a:rPr lang="en-GB" sz="1000" dirty="0"/>
              <a:t> (2018) </a:t>
            </a:r>
            <a:r>
              <a:rPr lang="en-GB" sz="1000" dirty="0">
                <a:hlinkClick r:id="rId3"/>
              </a:rPr>
              <a:t>https://www.biography.com/news/George-lucas-star-wars-facts</a:t>
            </a:r>
            <a:r>
              <a:rPr lang="en-GB" sz="1000" dirty="0"/>
              <a:t> [accessed 4 June 2019].</a:t>
            </a:r>
          </a:p>
          <a:p>
            <a:r>
              <a:rPr lang="en-GB" sz="1000" dirty="0"/>
              <a:t>- Paul, Jedi Temple Archives (2019) </a:t>
            </a:r>
            <a:r>
              <a:rPr lang="en-GB" sz="1000" dirty="0">
                <a:hlinkClick r:id="rId4"/>
              </a:rPr>
              <a:t>http://www.jeditemplearchives.com/</a:t>
            </a:r>
            <a:r>
              <a:rPr lang="en-GB" sz="1000" dirty="0"/>
              <a:t>  [accessed 4 June 2019].</a:t>
            </a:r>
          </a:p>
          <a:p>
            <a:r>
              <a:rPr lang="en-GB" sz="1000" dirty="0"/>
              <a:t>- Romano, Andrea, </a:t>
            </a:r>
            <a:r>
              <a:rPr lang="en-GB" sz="1000" i="1" dirty="0"/>
              <a:t>30 ‘Star Wars’ Facts You Didn’t Know</a:t>
            </a:r>
            <a:r>
              <a:rPr lang="en-GB" sz="1000" dirty="0"/>
              <a:t> (2018) </a:t>
            </a:r>
            <a:r>
              <a:rPr lang="en-GB" sz="1000" dirty="0">
                <a:hlinkClick r:id="rId5"/>
              </a:rPr>
              <a:t>https://mashable.com/2014/04/17/star-wars-facts/?Europe=true</a:t>
            </a:r>
            <a:r>
              <a:rPr lang="en-GB" sz="1000" dirty="0"/>
              <a:t> [accessed 1 June 2019].</a:t>
            </a:r>
          </a:p>
          <a:p>
            <a:r>
              <a:rPr lang="en-GB" sz="1000" dirty="0"/>
              <a:t>- Star Wars, </a:t>
            </a:r>
            <a:r>
              <a:rPr lang="en-GB" sz="1000" i="1" dirty="0"/>
              <a:t>The Jedi Order Databank</a:t>
            </a:r>
            <a:r>
              <a:rPr lang="en-GB" sz="1000" dirty="0"/>
              <a:t> (2019) </a:t>
            </a:r>
            <a:r>
              <a:rPr lang="en-GB" sz="1000" dirty="0">
                <a:hlinkClick r:id="rId6"/>
              </a:rPr>
              <a:t>https://www.starwars.com/databank/jedi-order</a:t>
            </a:r>
            <a:r>
              <a:rPr lang="en-GB" sz="1000" dirty="0"/>
              <a:t> [accessed 2 June 2019].</a:t>
            </a:r>
          </a:p>
          <a:p>
            <a:r>
              <a:rPr lang="en-GB" sz="1000" dirty="0"/>
              <a:t>- The Editors of Encyclopaedia Britannica, </a:t>
            </a:r>
            <a:r>
              <a:rPr lang="en-GB" sz="1000" i="1" dirty="0"/>
              <a:t>Star Wars: FILM SERIES</a:t>
            </a:r>
            <a:r>
              <a:rPr lang="en-GB" sz="1000" dirty="0"/>
              <a:t> (2019) </a:t>
            </a:r>
            <a:r>
              <a:rPr lang="en-GB" sz="1000" dirty="0">
                <a:hlinkClick r:id="rId7"/>
              </a:rPr>
              <a:t>https://www.Britannica.com/topic/Star-Wars-film-series</a:t>
            </a:r>
            <a:r>
              <a:rPr lang="en-GB" sz="1000" dirty="0"/>
              <a:t> [accessed 3 June 2019].</a:t>
            </a:r>
          </a:p>
          <a:p>
            <a:endParaRPr lang="en-GB" sz="1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17533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91BA0-4991-4ABE-AA7A-00872A41D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/>
              <a:t>Jediism: The Beginnings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0B7C3-1A12-473C-9BE5-E0D2C7E7E6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GB" sz="3600" dirty="0"/>
              <a:t>The foundations of Jediism </a:t>
            </a:r>
          </a:p>
          <a:p>
            <a:r>
              <a:rPr lang="en-GB" sz="3600" dirty="0"/>
              <a:t>The Leader of Jediism</a:t>
            </a:r>
          </a:p>
          <a:p>
            <a:r>
              <a:rPr lang="en-GB" sz="3600" dirty="0"/>
              <a:t> The Four Levels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0D47B6-D336-43C4-8DB8-DD66B40D33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2" r="1643" b="-2"/>
          <a:stretch/>
        </p:blipFill>
        <p:spPr>
          <a:xfrm>
            <a:off x="6750143" y="0"/>
            <a:ext cx="5441857" cy="5654938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FF16CA-1C2E-4C73-B170-8AAE0F2AEDB3}"/>
              </a:ext>
            </a:extLst>
          </p:cNvPr>
          <p:cNvSpPr txBox="1"/>
          <p:nvPr/>
        </p:nvSpPr>
        <p:spPr>
          <a:xfrm>
            <a:off x="397565" y="4890052"/>
            <a:ext cx="675860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- Daniel M. Jones, </a:t>
            </a:r>
            <a:r>
              <a:rPr lang="en-GB" sz="1200" i="1" dirty="0"/>
              <a:t>The Church of Jediism: Become the Force </a:t>
            </a:r>
            <a:r>
              <a:rPr lang="en-GB" sz="1200" dirty="0"/>
              <a:t>(2019) </a:t>
            </a:r>
            <a:r>
              <a:rPr lang="en-GB" sz="1200" dirty="0">
                <a:hlinkClick r:id="rId3"/>
              </a:rPr>
              <a:t>https://www.becometheforce.com/</a:t>
            </a:r>
            <a:r>
              <a:rPr lang="en-GB" sz="1200" dirty="0"/>
              <a:t> [accessed 5 June 2019].</a:t>
            </a:r>
          </a:p>
          <a:p>
            <a:r>
              <a:rPr lang="en-GB" sz="1200" dirty="0"/>
              <a:t>-  Jonathan Wells, </a:t>
            </a:r>
            <a:r>
              <a:rPr lang="en-GB" sz="1200" i="1" dirty="0"/>
              <a:t>Inside the Church of Jediism: what it’s like to follow The Force</a:t>
            </a:r>
            <a:r>
              <a:rPr lang="en-GB" sz="1200" dirty="0"/>
              <a:t> (2019) </a:t>
            </a:r>
            <a:r>
              <a:rPr lang="en-GB" sz="1200" dirty="0">
                <a:hlinkClick r:id="rId4"/>
              </a:rPr>
              <a:t>https://www.telegraph.co.uk/men/thinking-man/inside-the-church-of-Jediism-what-its-like-to-follow-the-force/</a:t>
            </a:r>
            <a:r>
              <a:rPr lang="en-GB" sz="1200" dirty="0"/>
              <a:t> [accessed 5 June 2019].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6492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E9280-7917-41CA-961D-9818DDBFA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/>
              <a:t>Jediism: Its beliefs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037D1-950A-429D-AEBA-7E41A6220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4" y="1741040"/>
            <a:ext cx="5314543" cy="3375920"/>
          </a:xfrm>
        </p:spPr>
        <p:txBody>
          <a:bodyPr anchor="t">
            <a:normAutofit fontScale="70000" lnSpcReduction="20000"/>
          </a:bodyPr>
          <a:lstStyle/>
          <a:p>
            <a:r>
              <a:rPr lang="en-GB" dirty="0"/>
              <a:t>Jedi beliefs and “Become the Force”</a:t>
            </a:r>
          </a:p>
          <a:p>
            <a:r>
              <a:rPr lang="en-GB" dirty="0"/>
              <a:t>Jedi Weddings, Christenings and ceremonies</a:t>
            </a:r>
          </a:p>
          <a:p>
            <a:r>
              <a:rPr lang="en-GB" dirty="0"/>
              <a:t>Lightsaber fighting styles and re-enactments </a:t>
            </a:r>
          </a:p>
          <a:p>
            <a:r>
              <a:rPr lang="en-GB" dirty="0"/>
              <a:t>Form I: </a:t>
            </a:r>
            <a:r>
              <a:rPr lang="en-GB" dirty="0" err="1"/>
              <a:t>Shii</a:t>
            </a:r>
            <a:r>
              <a:rPr lang="en-GB" dirty="0"/>
              <a:t>-Cho</a:t>
            </a:r>
          </a:p>
          <a:p>
            <a:r>
              <a:rPr lang="en-GB" dirty="0"/>
              <a:t>Form II: </a:t>
            </a:r>
            <a:r>
              <a:rPr lang="en-GB" dirty="0" err="1"/>
              <a:t>Makashi</a:t>
            </a:r>
            <a:endParaRPr lang="en-GB" dirty="0"/>
          </a:p>
          <a:p>
            <a:r>
              <a:rPr lang="en-GB" dirty="0"/>
              <a:t>Form III: </a:t>
            </a:r>
            <a:r>
              <a:rPr lang="en-GB" dirty="0" err="1"/>
              <a:t>Soresu</a:t>
            </a:r>
            <a:endParaRPr lang="en-GB" dirty="0"/>
          </a:p>
          <a:p>
            <a:r>
              <a:rPr lang="en-GB" dirty="0"/>
              <a:t>Form IV: </a:t>
            </a:r>
            <a:r>
              <a:rPr lang="en-GB" dirty="0" err="1"/>
              <a:t>Ataru</a:t>
            </a:r>
            <a:endParaRPr lang="en-GB" dirty="0"/>
          </a:p>
          <a:p>
            <a:r>
              <a:rPr lang="en-GB" dirty="0"/>
              <a:t>Form V: </a:t>
            </a:r>
            <a:r>
              <a:rPr lang="en-GB" dirty="0" err="1"/>
              <a:t>Shien</a:t>
            </a:r>
            <a:r>
              <a:rPr lang="en-GB" dirty="0"/>
              <a:t> &amp; </a:t>
            </a:r>
            <a:r>
              <a:rPr lang="en-GB" dirty="0" err="1"/>
              <a:t>Djem</a:t>
            </a:r>
            <a:r>
              <a:rPr lang="en-GB" dirty="0"/>
              <a:t> So</a:t>
            </a:r>
          </a:p>
          <a:p>
            <a:r>
              <a:rPr lang="en-GB" dirty="0"/>
              <a:t>Form VI: </a:t>
            </a:r>
            <a:r>
              <a:rPr lang="en-GB" dirty="0" err="1"/>
              <a:t>Niman</a:t>
            </a:r>
            <a:endParaRPr lang="en-GB" dirty="0"/>
          </a:p>
          <a:p>
            <a:r>
              <a:rPr lang="en-GB" dirty="0"/>
              <a:t>Form VII: </a:t>
            </a:r>
            <a:r>
              <a:rPr lang="en-GB" dirty="0" err="1"/>
              <a:t>Juyo</a:t>
            </a:r>
            <a:r>
              <a:rPr lang="en-GB" dirty="0"/>
              <a:t> or </a:t>
            </a:r>
            <a:r>
              <a:rPr lang="en-GB" dirty="0" err="1"/>
              <a:t>Vaapad</a:t>
            </a:r>
            <a:endParaRPr lang="en-GB" dirty="0"/>
          </a:p>
          <a:p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4C2838-A887-40A6-A84F-AE5545B80C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7827" b="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BAC0B1-ED75-4901-89F1-3F8E6C2675D0}"/>
              </a:ext>
            </a:extLst>
          </p:cNvPr>
          <p:cNvSpPr txBox="1"/>
          <p:nvPr/>
        </p:nvSpPr>
        <p:spPr>
          <a:xfrm>
            <a:off x="278295" y="5423439"/>
            <a:ext cx="730194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- Daniel M. Jones, </a:t>
            </a:r>
            <a:r>
              <a:rPr lang="en-GB" sz="1200" i="1" dirty="0"/>
              <a:t>The Church of Jediism: Become the Force </a:t>
            </a:r>
            <a:r>
              <a:rPr lang="en-GB" sz="1200" dirty="0"/>
              <a:t>(2019) </a:t>
            </a:r>
            <a:r>
              <a:rPr lang="en-GB" sz="1200" dirty="0">
                <a:hlinkClick r:id="rId3"/>
              </a:rPr>
              <a:t>https://www.becometheforce.com/</a:t>
            </a:r>
            <a:r>
              <a:rPr lang="en-GB" sz="1200" dirty="0"/>
              <a:t> [accessed 5 June 2019].</a:t>
            </a:r>
          </a:p>
          <a:p>
            <a:r>
              <a:rPr lang="en-GB" sz="1200" dirty="0"/>
              <a:t>- Wikia.org, </a:t>
            </a:r>
            <a:r>
              <a:rPr lang="en-GB" sz="1200" i="1" dirty="0"/>
              <a:t>Religion Wiki: Jediism </a:t>
            </a:r>
            <a:r>
              <a:rPr lang="en-GB" sz="1200" dirty="0"/>
              <a:t>(2018) </a:t>
            </a:r>
            <a:r>
              <a:rPr lang="en-GB" sz="1200" dirty="0">
                <a:hlinkClick r:id="rId4"/>
              </a:rPr>
              <a:t>https://religion.wikia.org/wiki/Jediism</a:t>
            </a:r>
            <a:r>
              <a:rPr lang="en-GB" sz="1200" dirty="0"/>
              <a:t> [accessed 5 June 2019].</a:t>
            </a: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6667216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85D396-526A-4541-8C94-351ED9DE0C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1751" y="2022573"/>
            <a:ext cx="7672754" cy="646331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Anakin vs Obi-Wan Kenobi: A Jediism Re-Enactment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8A4882A-296C-4CA4-A140-DF19D300141A}"/>
              </a:ext>
            </a:extLst>
          </p:cNvPr>
          <p:cNvSpPr/>
          <p:nvPr/>
        </p:nvSpPr>
        <p:spPr>
          <a:xfrm>
            <a:off x="1389583" y="3542766"/>
            <a:ext cx="941283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hlinkClick r:id="rId2"/>
              </a:rPr>
              <a:t>https://www.youtube.com/watch?v=yqgTojLf-HE</a:t>
            </a: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56569489"/>
      </p:ext>
    </p:extLst>
  </p:cSld>
  <p:clrMapOvr>
    <a:masterClrMapping/>
  </p:clrMapOvr>
  <p:transition spd="slow">
    <p:comb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4C5B9-B77F-445D-9626-6B1AAD0E4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sz="2800" dirty="0"/>
              <a:t>Jediism: It’s beliefs in relations to other religions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3DECC-6F00-4F12-BFC2-6A9ABE146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4" y="2128888"/>
            <a:ext cx="5314543" cy="1840946"/>
          </a:xfrm>
        </p:spPr>
        <p:txBody>
          <a:bodyPr anchor="t">
            <a:normAutofit/>
          </a:bodyPr>
          <a:lstStyle/>
          <a:p>
            <a:r>
              <a:rPr lang="en-GB" sz="3600" dirty="0"/>
              <a:t>Jediism and Taoism</a:t>
            </a:r>
          </a:p>
          <a:p>
            <a:r>
              <a:rPr lang="en-GB" sz="3600" dirty="0"/>
              <a:t>Jediism and Hinduism</a:t>
            </a:r>
          </a:p>
          <a:p>
            <a:r>
              <a:rPr lang="en-GB" sz="3600" dirty="0"/>
              <a:t>Jediism and Buddhism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BD4DE7-7078-4E8E-8F23-605018F4B7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0" r="1622" b="2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68915B-F86C-487F-8B7E-6A588D4E1F9F}"/>
              </a:ext>
            </a:extLst>
          </p:cNvPr>
          <p:cNvSpPr txBox="1"/>
          <p:nvPr/>
        </p:nvSpPr>
        <p:spPr>
          <a:xfrm>
            <a:off x="446049" y="4906537"/>
            <a:ext cx="698066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- Chris </a:t>
            </a:r>
            <a:r>
              <a:rPr lang="en-GB" sz="1200" dirty="0" err="1"/>
              <a:t>Sunami</a:t>
            </a:r>
            <a:r>
              <a:rPr lang="en-GB" sz="1200" dirty="0"/>
              <a:t>, </a:t>
            </a:r>
            <a:r>
              <a:rPr lang="en-GB" sz="1200" i="1" dirty="0"/>
              <a:t>Jedi Philosophy </a:t>
            </a:r>
            <a:r>
              <a:rPr lang="en-GB" sz="1200" dirty="0"/>
              <a:t>(2017) </a:t>
            </a:r>
            <a:r>
              <a:rPr lang="en-GB" sz="1200" dirty="0">
                <a:hlinkClick r:id="rId3"/>
              </a:rPr>
              <a:t>http://popculturephilosopher.com/jedi-philosophy/</a:t>
            </a:r>
            <a:r>
              <a:rPr lang="en-GB" sz="1200" dirty="0"/>
              <a:t> [accessed 5 June 2019].</a:t>
            </a:r>
          </a:p>
          <a:p>
            <a:r>
              <a:rPr lang="en-GB" sz="1200" dirty="0"/>
              <a:t>- Patheos, </a:t>
            </a:r>
            <a:r>
              <a:rPr lang="en-GB" sz="1200" i="1" dirty="0"/>
              <a:t>Religion Library: Taoism </a:t>
            </a:r>
            <a:r>
              <a:rPr lang="en-GB" sz="1200" dirty="0"/>
              <a:t>(2017) </a:t>
            </a:r>
            <a:r>
              <a:rPr lang="en-GB" sz="1200" dirty="0">
                <a:hlinkClick r:id="rId4"/>
              </a:rPr>
              <a:t>https://www.patheos.com/library/Taoism</a:t>
            </a:r>
            <a:r>
              <a:rPr lang="en-GB" sz="1200" dirty="0"/>
              <a:t> [accessed 5 June 2019].</a:t>
            </a:r>
          </a:p>
          <a:p>
            <a:r>
              <a:rPr lang="en-GB" sz="1200" dirty="0"/>
              <a:t>- Rajbhandari, </a:t>
            </a:r>
            <a:r>
              <a:rPr lang="en-GB" sz="1200" dirty="0" err="1"/>
              <a:t>Rajan</a:t>
            </a:r>
            <a:r>
              <a:rPr lang="en-GB" sz="1200" dirty="0"/>
              <a:t>, </a:t>
            </a:r>
            <a:r>
              <a:rPr lang="en-GB" sz="1200" i="1" dirty="0"/>
              <a:t>Star Wars and Hinduism </a:t>
            </a:r>
            <a:r>
              <a:rPr lang="en-GB" sz="1200" dirty="0"/>
              <a:t>(2016) </a:t>
            </a:r>
            <a:r>
              <a:rPr lang="en-GB" sz="1200" dirty="0">
                <a:hlinkClick r:id="rId5"/>
              </a:rPr>
              <a:t>http://www.yodajeff.com/pages/Hinduism/</a:t>
            </a:r>
            <a:r>
              <a:rPr lang="en-GB" sz="1200" dirty="0"/>
              <a:t> [accessed 5 June 2019].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4954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3F75A-77A1-49D6-9DAA-6B49373BC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sz="2800"/>
              <a:t>Jediism: The controversies of the media</a:t>
            </a:r>
            <a:br>
              <a:rPr lang="en-GB" sz="280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E74BF-6298-4B0B-AE58-05B038CE1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4" y="1828517"/>
            <a:ext cx="5314543" cy="3925787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3600" dirty="0"/>
              <a:t>ITV’s Good Morning Britain: The Jediism Debate: Is it a real religion?</a:t>
            </a:r>
          </a:p>
          <a:p>
            <a:r>
              <a:rPr lang="en-GB" dirty="0"/>
              <a:t>"We are part of a community of people who promote peace and harmony.” – Daniel Jones, </a:t>
            </a:r>
            <a:r>
              <a:rPr lang="en-GB" i="1" dirty="0"/>
              <a:t>Good Morning Britain </a:t>
            </a:r>
            <a:r>
              <a:rPr lang="en-GB" dirty="0"/>
              <a:t>(2017)</a:t>
            </a:r>
          </a:p>
          <a:p>
            <a:r>
              <a:rPr lang="en-GB" dirty="0"/>
              <a:t>"Let me tell you, this is a load of all claptrap.” – Piers Morgan, </a:t>
            </a:r>
            <a:r>
              <a:rPr lang="en-GB" i="1" dirty="0"/>
              <a:t>Good Morning Britain</a:t>
            </a:r>
            <a:r>
              <a:rPr lang="en-GB" dirty="0"/>
              <a:t> (2017)</a:t>
            </a:r>
            <a:endParaRPr lang="en-GB" sz="36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6D8CD7-1DCA-4A29-AAD7-CB43C06444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14" r="36863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FF771B-F900-41AE-A3BB-D9E77055CCD7}"/>
              </a:ext>
            </a:extLst>
          </p:cNvPr>
          <p:cNvSpPr txBox="1"/>
          <p:nvPr/>
        </p:nvSpPr>
        <p:spPr>
          <a:xfrm>
            <a:off x="761994" y="5683486"/>
            <a:ext cx="666404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Carl Greenwood, </a:t>
            </a:r>
            <a:r>
              <a:rPr lang="en-GB" sz="1200" i="1" dirty="0"/>
              <a:t>MORNING WARS Piers Morgan has a lightsaber fight on Good Morning Britain as row about real-life Jedi spirals into chaos</a:t>
            </a:r>
            <a:r>
              <a:rPr lang="en-GB" sz="1200" dirty="0"/>
              <a:t> (2019) </a:t>
            </a:r>
            <a:r>
              <a:rPr lang="en-GB" sz="1200" dirty="0">
                <a:hlinkClick r:id="rId3"/>
              </a:rPr>
              <a:t>https://www.thesun.co.uk/tvandshowbiz/4951825/piers-morgan-has-a-lightsaber-fight-on-good-morning-Britain-as-row-about-real-life-jedi-spirals-into-chaos/</a:t>
            </a:r>
            <a:r>
              <a:rPr lang="en-GB" sz="1200" dirty="0"/>
              <a:t> [accessed 5 June 2019]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2292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02CE2-A159-4696-B98B-7E923A908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464" y="2918131"/>
            <a:ext cx="5314536" cy="1489709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Star Wars: My Concluding Thoughts 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8BD0CB-4EC9-41DB-9597-83BA49165F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0" b="29827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17048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438DE-397C-4142-9013-0775A42E4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/>
              <a:t>Star Wars: A 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188FB-AEED-4521-80AC-E8B1A330E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7"/>
            <a:ext cx="5314543" cy="4320565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1000" dirty="0"/>
              <a:t>B. </a:t>
            </a:r>
            <a:r>
              <a:rPr lang="en-GB" sz="1000" dirty="0" err="1"/>
              <a:t>Myint</a:t>
            </a:r>
            <a:r>
              <a:rPr lang="en-GB" sz="1000" dirty="0"/>
              <a:t>, </a:t>
            </a:r>
            <a:r>
              <a:rPr lang="en-GB" sz="1000" i="1" dirty="0"/>
              <a:t>George Lucas and the Origin behind ‘Star Wars’</a:t>
            </a:r>
            <a:r>
              <a:rPr lang="en-GB" sz="1000" dirty="0"/>
              <a:t> (2018) </a:t>
            </a:r>
            <a:r>
              <a:rPr lang="en-GB" sz="1000" dirty="0">
                <a:hlinkClick r:id="rId2"/>
              </a:rPr>
              <a:t>https://www.biography.com/news/George-lucas-star-wars-facts</a:t>
            </a:r>
            <a:r>
              <a:rPr lang="en-GB" sz="1000" dirty="0"/>
              <a:t> [accessed 4 June 2019].</a:t>
            </a:r>
          </a:p>
          <a:p>
            <a:r>
              <a:rPr lang="en-GB" sz="1000" dirty="0"/>
              <a:t>Greenwood, Carl, </a:t>
            </a:r>
            <a:r>
              <a:rPr lang="en-GB" sz="1000" i="1" dirty="0"/>
              <a:t>MORNING WARS Piers Morgan has a lightsaber fight on Good Morning Britain as row about real-life Jedi spirals into chaos</a:t>
            </a:r>
            <a:r>
              <a:rPr lang="en-GB" sz="1000" dirty="0"/>
              <a:t> (2019) </a:t>
            </a:r>
            <a:r>
              <a:rPr lang="en-GB" sz="1000" dirty="0">
                <a:hlinkClick r:id="rId3"/>
              </a:rPr>
              <a:t>https://www.thesun.co.uk/tvandshowbiz/4951825/piers-morgan-has-a-lightsaber-fight-on-good-morning-Britain-as-row-about-real-life-jedi-spirals-into-chaos/</a:t>
            </a:r>
            <a:r>
              <a:rPr lang="en-GB" sz="1000" dirty="0"/>
              <a:t> [accessed 5 June 2019]</a:t>
            </a:r>
          </a:p>
          <a:p>
            <a:r>
              <a:rPr lang="en-GB" sz="1000" dirty="0"/>
              <a:t>M. Jones, Daniel, </a:t>
            </a:r>
            <a:r>
              <a:rPr lang="en-GB" sz="1000" i="1" dirty="0"/>
              <a:t>The Church of Jediism: Become the Force </a:t>
            </a:r>
            <a:r>
              <a:rPr lang="en-GB" sz="1000" dirty="0"/>
              <a:t>(2019) </a:t>
            </a:r>
            <a:r>
              <a:rPr lang="en-GB" sz="1000" dirty="0">
                <a:hlinkClick r:id="rId4"/>
              </a:rPr>
              <a:t>https://www.becometheforce.com/</a:t>
            </a:r>
            <a:r>
              <a:rPr lang="en-GB" sz="1000" dirty="0"/>
              <a:t> [accessed 5 June 2019].</a:t>
            </a:r>
          </a:p>
          <a:p>
            <a:r>
              <a:rPr lang="en-GB" sz="1000" dirty="0"/>
              <a:t>Patheos, </a:t>
            </a:r>
            <a:r>
              <a:rPr lang="en-GB" sz="1000" i="1" dirty="0"/>
              <a:t>Religion Library: Taoism </a:t>
            </a:r>
            <a:r>
              <a:rPr lang="en-GB" sz="1000" dirty="0"/>
              <a:t>(2017) </a:t>
            </a:r>
            <a:r>
              <a:rPr lang="en-GB" sz="1000" dirty="0">
                <a:hlinkClick r:id="rId5"/>
              </a:rPr>
              <a:t>https://www.patheos.com/library/Taoism</a:t>
            </a:r>
            <a:r>
              <a:rPr lang="en-GB" sz="1000" dirty="0"/>
              <a:t> [accessed 5 June 2019].</a:t>
            </a:r>
          </a:p>
          <a:p>
            <a:r>
              <a:rPr lang="en-GB" sz="1000" dirty="0"/>
              <a:t>Paul, Jedi Temple Archives (2019) </a:t>
            </a:r>
            <a:r>
              <a:rPr lang="en-GB" sz="1000" dirty="0">
                <a:hlinkClick r:id="rId6"/>
              </a:rPr>
              <a:t>http://www.jeditemplearchives.com/</a:t>
            </a:r>
            <a:r>
              <a:rPr lang="en-GB" sz="1000" dirty="0"/>
              <a:t>  [accessed 4 June 2019].</a:t>
            </a:r>
          </a:p>
          <a:p>
            <a:r>
              <a:rPr lang="en-GB" sz="1000" dirty="0"/>
              <a:t>Rajbhandari, </a:t>
            </a:r>
            <a:r>
              <a:rPr lang="en-GB" sz="1000" dirty="0" err="1"/>
              <a:t>Rajan</a:t>
            </a:r>
            <a:r>
              <a:rPr lang="en-GB" sz="1000" dirty="0"/>
              <a:t>, </a:t>
            </a:r>
            <a:r>
              <a:rPr lang="en-GB" sz="1000" i="1" dirty="0"/>
              <a:t>Star Wars and Hinduism </a:t>
            </a:r>
            <a:r>
              <a:rPr lang="en-GB" sz="1000" dirty="0"/>
              <a:t>(2016) </a:t>
            </a:r>
            <a:r>
              <a:rPr lang="en-GB" sz="1000" dirty="0">
                <a:hlinkClick r:id="rId7"/>
              </a:rPr>
              <a:t>http://www.yodajeff.com/pages/Hinduism/</a:t>
            </a:r>
            <a:r>
              <a:rPr lang="en-GB" sz="1000" dirty="0"/>
              <a:t> [accessed 5 June 2019].</a:t>
            </a:r>
          </a:p>
          <a:p>
            <a:r>
              <a:rPr lang="en-GB" sz="1000" dirty="0"/>
              <a:t>Romano, Andrea, </a:t>
            </a:r>
            <a:r>
              <a:rPr lang="en-GB" sz="1000" i="1" dirty="0"/>
              <a:t>30 ‘Star Wars’ Facts You Didn’t Know</a:t>
            </a:r>
            <a:r>
              <a:rPr lang="en-GB" sz="1000" dirty="0"/>
              <a:t> (2018) </a:t>
            </a:r>
            <a:r>
              <a:rPr lang="en-GB" sz="1000" dirty="0">
                <a:hlinkClick r:id="rId8"/>
              </a:rPr>
              <a:t>https://mashable.com/2014/04/17/star-wars-facts/?Europe=true</a:t>
            </a:r>
            <a:r>
              <a:rPr lang="en-GB" sz="1000" dirty="0"/>
              <a:t> [accessed 1 June 2019].</a:t>
            </a:r>
          </a:p>
          <a:p>
            <a:r>
              <a:rPr lang="en-GB" sz="1000" dirty="0"/>
              <a:t>School of </a:t>
            </a:r>
            <a:r>
              <a:rPr lang="en-GB" sz="1000" dirty="0" err="1"/>
              <a:t>Sabrefighting</a:t>
            </a:r>
            <a:r>
              <a:rPr lang="en-GB" sz="1000" dirty="0"/>
              <a:t>, </a:t>
            </a:r>
            <a:r>
              <a:rPr lang="en-GB" sz="1000" i="1" dirty="0"/>
              <a:t>Star Wars Concert: Anakin vs Obi-Wan</a:t>
            </a:r>
            <a:r>
              <a:rPr lang="en-GB" sz="1000" dirty="0"/>
              <a:t> (2019) </a:t>
            </a:r>
            <a:r>
              <a:rPr lang="en-GB" sz="1000" dirty="0">
                <a:hlinkClick r:id="rId9"/>
              </a:rPr>
              <a:t>https://www.youtube.com/watch?v=yqgTojLf-HE</a:t>
            </a:r>
            <a:r>
              <a:rPr lang="en-GB" sz="1000" dirty="0"/>
              <a:t> [accessed 3 June 2019].</a:t>
            </a:r>
          </a:p>
          <a:p>
            <a:r>
              <a:rPr lang="en-GB" sz="1000" dirty="0"/>
              <a:t>Star Wars, </a:t>
            </a:r>
            <a:r>
              <a:rPr lang="en-GB" sz="1000" i="1" dirty="0"/>
              <a:t>The Jedi Order Databank</a:t>
            </a:r>
            <a:r>
              <a:rPr lang="en-GB" sz="1000" dirty="0"/>
              <a:t> (2019) </a:t>
            </a:r>
            <a:r>
              <a:rPr lang="en-GB" sz="1000" dirty="0">
                <a:hlinkClick r:id="rId10"/>
              </a:rPr>
              <a:t>https://www.starwars.com/databank/jedi-order</a:t>
            </a:r>
            <a:r>
              <a:rPr lang="en-GB" sz="1000" dirty="0"/>
              <a:t> [accessed 2 June 2019].</a:t>
            </a:r>
          </a:p>
          <a:p>
            <a:r>
              <a:rPr lang="en-GB" sz="1000" dirty="0" err="1"/>
              <a:t>Sunami</a:t>
            </a:r>
            <a:r>
              <a:rPr lang="en-GB" sz="1000" dirty="0"/>
              <a:t>, Chris, </a:t>
            </a:r>
            <a:r>
              <a:rPr lang="en-GB" sz="1000" i="1" dirty="0"/>
              <a:t>Jedi Philosophy </a:t>
            </a:r>
            <a:r>
              <a:rPr lang="en-GB" sz="1000" dirty="0"/>
              <a:t>(2017) </a:t>
            </a:r>
            <a:r>
              <a:rPr lang="en-GB" sz="1000" dirty="0">
                <a:hlinkClick r:id="rId11"/>
              </a:rPr>
              <a:t>http://popculturephilosopher.com/jedi-philosophy/</a:t>
            </a:r>
            <a:r>
              <a:rPr lang="en-GB" sz="1000" dirty="0"/>
              <a:t> [accessed 5 June 2019].</a:t>
            </a:r>
          </a:p>
          <a:p>
            <a:r>
              <a:rPr lang="en-GB" sz="1000" dirty="0"/>
              <a:t>The Editors of Encyclopaedia Britannica, </a:t>
            </a:r>
            <a:r>
              <a:rPr lang="en-GB" sz="1000" i="1" dirty="0"/>
              <a:t>Star Wars: FILM SERIES</a:t>
            </a:r>
            <a:r>
              <a:rPr lang="en-GB" sz="1000" dirty="0"/>
              <a:t> (2019) </a:t>
            </a:r>
            <a:r>
              <a:rPr lang="en-GB" sz="1000" dirty="0">
                <a:hlinkClick r:id="rId12"/>
              </a:rPr>
              <a:t>https://www.Britannica.com/topic/Star-Wars-film-series</a:t>
            </a:r>
            <a:r>
              <a:rPr lang="en-GB" sz="1000" dirty="0"/>
              <a:t> [accessed 3 June 2019].</a:t>
            </a:r>
          </a:p>
          <a:p>
            <a:r>
              <a:rPr lang="en-GB" sz="1000" dirty="0"/>
              <a:t>Wells, Jonathan, </a:t>
            </a:r>
            <a:r>
              <a:rPr lang="en-GB" sz="1000" i="1" dirty="0"/>
              <a:t>Inside the Church of Jediism: what it’s like to follow The Force</a:t>
            </a:r>
            <a:r>
              <a:rPr lang="en-GB" sz="1000" dirty="0"/>
              <a:t> (2019) </a:t>
            </a:r>
            <a:r>
              <a:rPr lang="en-GB" sz="1000" dirty="0">
                <a:hlinkClick r:id="rId13"/>
              </a:rPr>
              <a:t>https://www.telegraph.co.uk/men/thinking-man/inside-the-church-of-Jediism-what-its-like-to-follow-the-force/</a:t>
            </a:r>
            <a:r>
              <a:rPr lang="en-GB" sz="1000" dirty="0"/>
              <a:t> [accessed 5 June 2019].</a:t>
            </a:r>
          </a:p>
          <a:p>
            <a:r>
              <a:rPr lang="en-GB" sz="1000" dirty="0"/>
              <a:t>Wikia.org, </a:t>
            </a:r>
            <a:r>
              <a:rPr lang="en-GB" sz="1000" i="1" dirty="0"/>
              <a:t>Religion Wiki: Jediism </a:t>
            </a:r>
            <a:r>
              <a:rPr lang="en-GB" sz="1000" dirty="0"/>
              <a:t>(2018) </a:t>
            </a:r>
            <a:r>
              <a:rPr lang="en-GB" sz="1000" dirty="0">
                <a:hlinkClick r:id="rId14"/>
              </a:rPr>
              <a:t>https://religion.wikia.org/wiki/Jediism</a:t>
            </a:r>
            <a:r>
              <a:rPr lang="en-GB" sz="1000" dirty="0"/>
              <a:t> [accessed 5 June 2019].</a:t>
            </a:r>
          </a:p>
          <a:p>
            <a:endParaRPr lang="en-GB" sz="18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642263-37AC-4875-AE9A-4727F0E485E0}"/>
              </a:ext>
            </a:extLst>
          </p:cNvPr>
          <p:cNvPicPr>
            <a:picLocks noChangeAspect="1"/>
          </p:cNvPicPr>
          <p:nvPr/>
        </p:nvPicPr>
        <p:blipFill rotWithShape="1">
          <a:blip r:embed="rId15"/>
          <a:srcRect l="10784" r="18484" b="-3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56407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90FFA-0A2F-4807-97CD-0423FC8D3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525029"/>
            <a:ext cx="5314536" cy="1325563"/>
          </a:xfrm>
        </p:spPr>
        <p:txBody>
          <a:bodyPr>
            <a:normAutofit/>
          </a:bodyPr>
          <a:lstStyle/>
          <a:p>
            <a:r>
              <a:rPr lang="en-GB" sz="2800" dirty="0"/>
              <a:t>Star Wars: A Bibliography of Pictures 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B8674-C27D-400C-B94B-4B1DCFEA0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4" y="1474426"/>
            <a:ext cx="5314543" cy="4858545"/>
          </a:xfrm>
        </p:spPr>
        <p:txBody>
          <a:bodyPr anchor="t">
            <a:noAutofit/>
          </a:bodyPr>
          <a:lstStyle/>
          <a:p>
            <a:r>
              <a:rPr lang="en-GB" sz="1100" dirty="0"/>
              <a:t>Fig 1: </a:t>
            </a:r>
            <a:r>
              <a:rPr lang="en-GB" sz="1100" i="1" dirty="0"/>
              <a:t>Star Wars: Episode IV - A New Hope (2014)  </a:t>
            </a:r>
            <a:r>
              <a:rPr lang="en-GB" sz="1100" dirty="0"/>
              <a:t>https://www.imdb.com/title/tt0076759/</a:t>
            </a:r>
          </a:p>
          <a:p>
            <a:r>
              <a:rPr lang="en-GB" sz="1100" i="1" dirty="0"/>
              <a:t>Fig 2: Jesus and the lightsaber (2008)</a:t>
            </a:r>
            <a:r>
              <a:rPr lang="en-GB" sz="1100" dirty="0"/>
              <a:t> https://www.pinterest.cl/pin/111675265744380673/?lp=true</a:t>
            </a:r>
          </a:p>
          <a:p>
            <a:r>
              <a:rPr lang="en-GB" sz="1100" i="1" dirty="0"/>
              <a:t>Fig 3: Star Wars . Logo (2015) </a:t>
            </a:r>
            <a:r>
              <a:rPr lang="en-GB" sz="1100" dirty="0"/>
              <a:t>https://www.ixxiyourworld.com/en/products/ixxi-images/star-wars-film-logo-wit/</a:t>
            </a:r>
            <a:endParaRPr lang="en-GB" sz="1100" i="1" dirty="0"/>
          </a:p>
          <a:p>
            <a:r>
              <a:rPr lang="en-GB" sz="1100" i="1" dirty="0"/>
              <a:t>Fig 4: The Church of Jediism </a:t>
            </a:r>
            <a:r>
              <a:rPr lang="en-GB" sz="1100" dirty="0"/>
              <a:t>(2007) https://www.facebook.com/thechurchofjediism/</a:t>
            </a:r>
            <a:endParaRPr lang="en-GB" sz="1100" i="1" dirty="0"/>
          </a:p>
          <a:p>
            <a:r>
              <a:rPr lang="en-GB" sz="1100" i="1" dirty="0"/>
              <a:t>Fig 5: Jediism Followers </a:t>
            </a:r>
            <a:r>
              <a:rPr lang="en-GB" sz="1100" dirty="0"/>
              <a:t>(2008) https://www.breitbart.com/europe/2015/08/28/turkish-islamic-scholar-warns-of-christians-converting-to-star-wars-religion/</a:t>
            </a:r>
            <a:endParaRPr lang="en-GB" sz="1100" i="1" dirty="0"/>
          </a:p>
          <a:p>
            <a:r>
              <a:rPr lang="en-GB" sz="1100" i="1" dirty="0"/>
              <a:t>Fig 6: Jediism </a:t>
            </a:r>
            <a:r>
              <a:rPr lang="en-GB" sz="1100" dirty="0"/>
              <a:t>(2007) https://www.pinterest.co.uk/geekygloria/jediism/</a:t>
            </a:r>
            <a:endParaRPr lang="en-GB" sz="1100" i="1" dirty="0"/>
          </a:p>
          <a:p>
            <a:r>
              <a:rPr lang="en-GB" sz="1100" i="1" dirty="0"/>
              <a:t>Fig 7: Good Morning Britain </a:t>
            </a:r>
            <a:r>
              <a:rPr lang="en-GB" sz="1100" dirty="0"/>
              <a:t>(2015) https://www.mirror.co.uk/tv/tv-news/good-morning-britain-goes-full-11551348</a:t>
            </a:r>
            <a:endParaRPr lang="en-GB" sz="1100" i="1" dirty="0"/>
          </a:p>
          <a:p>
            <a:r>
              <a:rPr lang="en-GB" sz="1100" i="1" dirty="0"/>
              <a:t>Fig 8: Anakin vs Obi-Wan Kenobi </a:t>
            </a:r>
            <a:r>
              <a:rPr lang="en-GB" sz="1100" dirty="0"/>
              <a:t>(2013) https://www.pinterest.co.uk/pin/546272629794950038/?lp=true</a:t>
            </a:r>
            <a:endParaRPr lang="en-GB" sz="1100" i="1" dirty="0"/>
          </a:p>
          <a:p>
            <a:r>
              <a:rPr lang="en-GB" sz="1100" i="1" dirty="0"/>
              <a:t>Fig 9: The Sacred Jedi Texts </a:t>
            </a:r>
            <a:r>
              <a:rPr lang="en-GB" sz="1100" dirty="0"/>
              <a:t>(2018) https://www.starwars.com/news/inside-the-lucasfilm-archives-the-jedi-texts</a:t>
            </a:r>
            <a:endParaRPr lang="en-GB" sz="1100" i="1" dirty="0"/>
          </a:p>
          <a:p>
            <a:r>
              <a:rPr lang="en-GB" sz="1100" i="1" dirty="0"/>
              <a:t>Fig 10: Darth Vader </a:t>
            </a:r>
            <a:r>
              <a:rPr lang="en-GB" sz="1100" dirty="0"/>
              <a:t>(2010) https://www.google.com/</a:t>
            </a:r>
            <a:r>
              <a:rPr lang="en-GB" sz="1100" dirty="0" err="1"/>
              <a:t>search?rlz</a:t>
            </a:r>
            <a:r>
              <a:rPr lang="en-GB" sz="1100" dirty="0"/>
              <a:t>=1C1CHBF_en-GBGB849GB850&amp;tbm=</a:t>
            </a:r>
            <a:r>
              <a:rPr lang="en-GB" sz="1100" dirty="0" err="1"/>
              <a:t>isch&amp;sa</a:t>
            </a:r>
            <a:r>
              <a:rPr lang="en-GB" sz="1100" dirty="0"/>
              <a:t>=1&amp;ei=LsbzXLHQLIbyav2gk6gL&amp;q=</a:t>
            </a:r>
            <a:r>
              <a:rPr lang="en-GB" sz="1100" dirty="0" err="1"/>
              <a:t>Darth+Vader&amp;oq</a:t>
            </a:r>
            <a:r>
              <a:rPr lang="en-GB" sz="1100" dirty="0"/>
              <a:t>=</a:t>
            </a:r>
            <a:r>
              <a:rPr lang="en-GB" sz="1100" dirty="0" err="1"/>
              <a:t>Darth+Vader&amp;gs_l</a:t>
            </a:r>
            <a:r>
              <a:rPr lang="en-GB" sz="1100" dirty="0"/>
              <a:t>=img.3..0i67l3j0l2j0i67j0j0i67l3.11987.14055..14149...0.0..0.65.641.12......0....1..gws-wiz-img.....0.1HAdPrVQOC0#imgrc=</a:t>
            </a:r>
            <a:r>
              <a:rPr lang="en-GB" sz="1100" dirty="0" err="1"/>
              <a:t>Wx_c-VIJlVxBsM</a:t>
            </a:r>
            <a:r>
              <a:rPr lang="en-GB" sz="1100" dirty="0"/>
              <a:t>:</a:t>
            </a:r>
            <a:endParaRPr lang="en-GB" sz="1100" i="1" dirty="0"/>
          </a:p>
          <a:p>
            <a:r>
              <a:rPr lang="en-GB" sz="1100" i="1" dirty="0"/>
              <a:t>Fig 11: Star Wars Credits </a:t>
            </a:r>
            <a:r>
              <a:rPr lang="en-GB" sz="1100" dirty="0"/>
              <a:t>() https://jamesallder.wordpress.com/2015/12/23/review-star-wars-the-force-awakens/</a:t>
            </a:r>
            <a:endParaRPr lang="en-GB" sz="1100" i="1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4AACD4-D3FC-4D8C-8548-DAF1A1CC64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16" r="17189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428362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F90C8-4092-4709-9D58-E02DB2CCF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1544" y="2764648"/>
            <a:ext cx="3849756" cy="1328703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  <a:br>
              <a:rPr lang="en-GB" dirty="0"/>
            </a:br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DEBFAF-F30F-499E-8DC0-31DF8CDE8F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064" r="32037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057573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1393</TotalTime>
  <Words>1418</Words>
  <Application>Microsoft Office PowerPoint</Application>
  <PresentationFormat>Widescreen</PresentationFormat>
  <Paragraphs>86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Star Wars: The Rise of Jediism</vt:lpstr>
      <vt:lpstr>Contents </vt:lpstr>
      <vt:lpstr>Star Wars: An Introduction </vt:lpstr>
      <vt:lpstr>Jediism: The Beginnings </vt:lpstr>
      <vt:lpstr>Jediism: Its beliefs  </vt:lpstr>
      <vt:lpstr>PowerPoint Presentation</vt:lpstr>
      <vt:lpstr>Jediism: It’s beliefs in relations to other religions </vt:lpstr>
      <vt:lpstr>Jediism: The controversies of the media </vt:lpstr>
      <vt:lpstr>Star Wars: My Concluding Thoughts  </vt:lpstr>
      <vt:lpstr>Star Wars: A Bibliography</vt:lpstr>
      <vt:lpstr>Star Wars: A Bibliography of Pictures  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 Wars: The Rise of Jediism</dc:title>
  <dc:creator>Luca Horton (1700702)</dc:creator>
  <cp:lastModifiedBy>Luca Horton (1700702)</cp:lastModifiedBy>
  <cp:revision>53</cp:revision>
  <dcterms:created xsi:type="dcterms:W3CDTF">2019-06-02T12:54:56Z</dcterms:created>
  <dcterms:modified xsi:type="dcterms:W3CDTF">2019-06-05T12:31:54Z</dcterms:modified>
</cp:coreProperties>
</file>