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9" r:id="rId4"/>
  </p:sldMasterIdLst>
  <p:notesMasterIdLst>
    <p:notesMasterId r:id="rId15"/>
  </p:notesMasterIdLst>
  <p:handoutMasterIdLst>
    <p:handoutMasterId r:id="rId16"/>
  </p:handoutMasterIdLst>
  <p:sldIdLst>
    <p:sldId id="264" r:id="rId5"/>
    <p:sldId id="257" r:id="rId6"/>
    <p:sldId id="256" r:id="rId7"/>
    <p:sldId id="258" r:id="rId8"/>
    <p:sldId id="261" r:id="rId9"/>
    <p:sldId id="260" r:id="rId10"/>
    <p:sldId id="262" r:id="rId11"/>
    <p:sldId id="263"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AD5FDC-4649-4025-A477-AC6C21FD2DD0}" v="400" dt="2022-06-26T10:26:43.9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notesViewPr>
    <p:cSldViewPr snapToGrid="0">
      <p:cViewPr varScale="1">
        <p:scale>
          <a:sx n="60" d="100"/>
          <a:sy n="60" d="100"/>
        </p:scale>
        <p:origin x="1670"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Canning" userId="df78d830ef40bf19" providerId="LiveId" clId="{96AD5FDC-4649-4025-A477-AC6C21FD2DD0}"/>
    <pc:docChg chg="undo custSel addSld delSld modSld sldOrd">
      <pc:chgData name="Paula Canning" userId="df78d830ef40bf19" providerId="LiveId" clId="{96AD5FDC-4649-4025-A477-AC6C21FD2DD0}" dt="2022-06-26T10:26:43.929" v="8755" actId="255"/>
      <pc:docMkLst>
        <pc:docMk/>
      </pc:docMkLst>
      <pc:sldChg chg="addSp delSp modSp mod modClrScheme chgLayout">
        <pc:chgData name="Paula Canning" userId="df78d830ef40bf19" providerId="LiveId" clId="{96AD5FDC-4649-4025-A477-AC6C21FD2DD0}" dt="2022-06-26T10:14:42.851" v="8581" actId="27636"/>
        <pc:sldMkLst>
          <pc:docMk/>
          <pc:sldMk cId="1819359268" sldId="256"/>
        </pc:sldMkLst>
        <pc:spChg chg="mod ord">
          <ac:chgData name="Paula Canning" userId="df78d830ef40bf19" providerId="LiveId" clId="{96AD5FDC-4649-4025-A477-AC6C21FD2DD0}" dt="2022-06-26T10:14:42.851" v="8581" actId="27636"/>
          <ac:spMkLst>
            <pc:docMk/>
            <pc:sldMk cId="1819359268" sldId="256"/>
            <ac:spMk id="2" creationId="{8268D3E5-C7A3-47DF-A374-46BF83A69904}"/>
          </ac:spMkLst>
        </pc:spChg>
        <pc:spChg chg="mod ord">
          <ac:chgData name="Paula Canning" userId="df78d830ef40bf19" providerId="LiveId" clId="{96AD5FDC-4649-4025-A477-AC6C21FD2DD0}" dt="2022-06-20T19:15:12.571" v="2473" actId="14100"/>
          <ac:spMkLst>
            <pc:docMk/>
            <pc:sldMk cId="1819359268" sldId="256"/>
            <ac:spMk id="3" creationId="{2E78725B-6E40-4D82-B375-7831D81C29EE}"/>
          </ac:spMkLst>
        </pc:spChg>
        <pc:spChg chg="add mod">
          <ac:chgData name="Paula Canning" userId="df78d830ef40bf19" providerId="LiveId" clId="{96AD5FDC-4649-4025-A477-AC6C21FD2DD0}" dt="2022-06-26T10:12:50.078" v="8577" actId="20577"/>
          <ac:spMkLst>
            <pc:docMk/>
            <pc:sldMk cId="1819359268" sldId="256"/>
            <ac:spMk id="4" creationId="{C3E640A5-FDAF-891E-0665-067391EE19EF}"/>
          </ac:spMkLst>
        </pc:spChg>
        <pc:picChg chg="add mod">
          <ac:chgData name="Paula Canning" userId="df78d830ef40bf19" providerId="LiveId" clId="{96AD5FDC-4649-4025-A477-AC6C21FD2DD0}" dt="2022-06-21T17:37:48.707" v="2515" actId="1076"/>
          <ac:picMkLst>
            <pc:docMk/>
            <pc:sldMk cId="1819359268" sldId="256"/>
            <ac:picMk id="4098" creationId="{FCBA823C-DEB2-416F-69ED-62BA6E6DCE3E}"/>
          </ac:picMkLst>
        </pc:picChg>
        <pc:picChg chg="add del mod">
          <ac:chgData name="Paula Canning" userId="df78d830ef40bf19" providerId="LiveId" clId="{96AD5FDC-4649-4025-A477-AC6C21FD2DD0}" dt="2022-06-20T19:18:02.479" v="2501" actId="478"/>
          <ac:picMkLst>
            <pc:docMk/>
            <pc:sldMk cId="1819359268" sldId="256"/>
            <ac:picMk id="4100" creationId="{6D69F4F7-1825-3BD0-6FE7-BC558FBB1C90}"/>
          </ac:picMkLst>
        </pc:picChg>
      </pc:sldChg>
      <pc:sldChg chg="addSp delSp modSp mod ord setBg setClrOvrMap">
        <pc:chgData name="Paula Canning" userId="df78d830ef40bf19" providerId="LiveId" clId="{96AD5FDC-4649-4025-A477-AC6C21FD2DD0}" dt="2022-06-26T10:18:03.930" v="8608" actId="26606"/>
        <pc:sldMkLst>
          <pc:docMk/>
          <pc:sldMk cId="3253689747" sldId="257"/>
        </pc:sldMkLst>
        <pc:spChg chg="del mod">
          <ac:chgData name="Paula Canning" userId="df78d830ef40bf19" providerId="LiveId" clId="{96AD5FDC-4649-4025-A477-AC6C21FD2DD0}" dt="2022-06-20T18:05:20.805" v="181" actId="478"/>
          <ac:spMkLst>
            <pc:docMk/>
            <pc:sldMk cId="3253689747" sldId="257"/>
            <ac:spMk id="2" creationId="{34DB6CE4-2B13-4715-B5B2-615A55922CA1}"/>
          </ac:spMkLst>
        </pc:spChg>
        <pc:spChg chg="add mod">
          <ac:chgData name="Paula Canning" userId="df78d830ef40bf19" providerId="LiveId" clId="{96AD5FDC-4649-4025-A477-AC6C21FD2DD0}" dt="2022-06-26T10:18:03.930" v="8608" actId="26606"/>
          <ac:spMkLst>
            <pc:docMk/>
            <pc:sldMk cId="3253689747" sldId="257"/>
            <ac:spMk id="5" creationId="{9DBEE855-39B6-9C7D-74C5-C1101CADBCDC}"/>
          </ac:spMkLst>
        </pc:spChg>
        <pc:spChg chg="add mod">
          <ac:chgData name="Paula Canning" userId="df78d830ef40bf19" providerId="LiveId" clId="{96AD5FDC-4649-4025-A477-AC6C21FD2DD0}" dt="2022-06-26T10:18:03.930" v="8608" actId="26606"/>
          <ac:spMkLst>
            <pc:docMk/>
            <pc:sldMk cId="3253689747" sldId="257"/>
            <ac:spMk id="7" creationId="{C9704DAC-6032-C64B-CF7D-8EB6CC4F737F}"/>
          </ac:spMkLst>
        </pc:spChg>
        <pc:spChg chg="add">
          <ac:chgData name="Paula Canning" userId="df78d830ef40bf19" providerId="LiveId" clId="{96AD5FDC-4649-4025-A477-AC6C21FD2DD0}" dt="2022-06-26T10:18:03.930" v="8608" actId="26606"/>
          <ac:spMkLst>
            <pc:docMk/>
            <pc:sldMk cId="3253689747" sldId="257"/>
            <ac:spMk id="12" creationId="{74CD14DB-BB81-479F-A1FC-1C75640E9F84}"/>
          </ac:spMkLst>
        </pc:spChg>
        <pc:spChg chg="add">
          <ac:chgData name="Paula Canning" userId="df78d830ef40bf19" providerId="LiveId" clId="{96AD5FDC-4649-4025-A477-AC6C21FD2DD0}" dt="2022-06-26T10:18:03.930" v="8608" actId="26606"/>
          <ac:spMkLst>
            <pc:docMk/>
            <pc:sldMk cId="3253689747" sldId="257"/>
            <ac:spMk id="14" creationId="{C943A91B-7CA7-4592-A975-73B1BF8C4C74}"/>
          </ac:spMkLst>
        </pc:spChg>
        <pc:spChg chg="add">
          <ac:chgData name="Paula Canning" userId="df78d830ef40bf19" providerId="LiveId" clId="{96AD5FDC-4649-4025-A477-AC6C21FD2DD0}" dt="2022-06-26T10:18:03.930" v="8608" actId="26606"/>
          <ac:spMkLst>
            <pc:docMk/>
            <pc:sldMk cId="3253689747" sldId="257"/>
            <ac:spMk id="16" creationId="{EC471314-E46A-414B-8D91-74880E84F187}"/>
          </ac:spMkLst>
        </pc:spChg>
        <pc:spChg chg="add">
          <ac:chgData name="Paula Canning" userId="df78d830ef40bf19" providerId="LiveId" clId="{96AD5FDC-4649-4025-A477-AC6C21FD2DD0}" dt="2022-06-26T10:18:03.930" v="8608" actId="26606"/>
          <ac:spMkLst>
            <pc:docMk/>
            <pc:sldMk cId="3253689747" sldId="257"/>
            <ac:spMk id="18" creationId="{6A681326-1C9D-44A3-A627-3871BDAE4127}"/>
          </ac:spMkLst>
        </pc:spChg>
        <pc:graphicFrameChg chg="del mod">
          <ac:chgData name="Paula Canning" userId="df78d830ef40bf19" providerId="LiveId" clId="{96AD5FDC-4649-4025-A477-AC6C21FD2DD0}" dt="2022-06-20T18:41:42.944" v="1945" actId="478"/>
          <ac:graphicFrameMkLst>
            <pc:docMk/>
            <pc:sldMk cId="3253689747" sldId="257"/>
            <ac:graphicFrameMk id="4" creationId="{8D4F1745-A55E-4835-88EB-BC637121B608}"/>
          </ac:graphicFrameMkLst>
        </pc:graphicFrameChg>
      </pc:sldChg>
      <pc:sldChg chg="addSp delSp modSp mod modClrScheme chgLayout">
        <pc:chgData name="Paula Canning" userId="df78d830ef40bf19" providerId="LiveId" clId="{96AD5FDC-4649-4025-A477-AC6C21FD2DD0}" dt="2022-06-26T10:14:52.281" v="8587" actId="27636"/>
        <pc:sldMkLst>
          <pc:docMk/>
          <pc:sldMk cId="2172179498" sldId="258"/>
        </pc:sldMkLst>
        <pc:spChg chg="add del mod">
          <ac:chgData name="Paula Canning" userId="df78d830ef40bf19" providerId="LiveId" clId="{96AD5FDC-4649-4025-A477-AC6C21FD2DD0}" dt="2022-06-25T16:09:30.485" v="2840"/>
          <ac:spMkLst>
            <pc:docMk/>
            <pc:sldMk cId="2172179498" sldId="258"/>
            <ac:spMk id="2" creationId="{2B5D3A6A-BF3B-599A-D993-CDD65D9E1F2A}"/>
          </ac:spMkLst>
        </pc:spChg>
        <pc:spChg chg="del mod">
          <ac:chgData name="Paula Canning" userId="df78d830ef40bf19" providerId="LiveId" clId="{96AD5FDC-4649-4025-A477-AC6C21FD2DD0}" dt="2022-06-20T18:06:05.653" v="201" actId="478"/>
          <ac:spMkLst>
            <pc:docMk/>
            <pc:sldMk cId="2172179498" sldId="258"/>
            <ac:spMk id="2" creationId="{34DB6CE4-2B13-4715-B5B2-615A55922CA1}"/>
          </ac:spMkLst>
        </pc:spChg>
        <pc:spChg chg="del mod">
          <ac:chgData name="Paula Canning" userId="df78d830ef40bf19" providerId="LiveId" clId="{96AD5FDC-4649-4025-A477-AC6C21FD2DD0}" dt="2022-06-20T18:06:36.724" v="222" actId="478"/>
          <ac:spMkLst>
            <pc:docMk/>
            <pc:sldMk cId="2172179498" sldId="258"/>
            <ac:spMk id="3" creationId="{143F5361-68C0-4BF5-80C8-F1E7BF92B2DB}"/>
          </ac:spMkLst>
        </pc:spChg>
        <pc:spChg chg="add mod">
          <ac:chgData name="Paula Canning" userId="df78d830ef40bf19" providerId="LiveId" clId="{96AD5FDC-4649-4025-A477-AC6C21FD2DD0}" dt="2022-06-25T16:10:04.938" v="2845" actId="20577"/>
          <ac:spMkLst>
            <pc:docMk/>
            <pc:sldMk cId="2172179498" sldId="258"/>
            <ac:spMk id="3" creationId="{CADE8597-5510-C35D-2C2E-35F6C8956480}"/>
          </ac:spMkLst>
        </pc:spChg>
        <pc:spChg chg="add del mod">
          <ac:chgData name="Paula Canning" userId="df78d830ef40bf19" providerId="LiveId" clId="{96AD5FDC-4649-4025-A477-AC6C21FD2DD0}" dt="2022-06-25T16:10:36.919" v="2849"/>
          <ac:spMkLst>
            <pc:docMk/>
            <pc:sldMk cId="2172179498" sldId="258"/>
            <ac:spMk id="4" creationId="{F9949447-1AD8-85CE-8841-A22024435A24}"/>
          </ac:spMkLst>
        </pc:spChg>
        <pc:spChg chg="add mod">
          <ac:chgData name="Paula Canning" userId="df78d830ef40bf19" providerId="LiveId" clId="{96AD5FDC-4649-4025-A477-AC6C21FD2DD0}" dt="2022-06-26T10:14:51.946" v="8586"/>
          <ac:spMkLst>
            <pc:docMk/>
            <pc:sldMk cId="2172179498" sldId="258"/>
            <ac:spMk id="5" creationId="{A7E04FEF-63AC-CDE8-6CE4-0CC47382D5E1}"/>
          </ac:spMkLst>
        </pc:spChg>
        <pc:spChg chg="add del mod">
          <ac:chgData name="Paula Canning" userId="df78d830ef40bf19" providerId="LiveId" clId="{96AD5FDC-4649-4025-A477-AC6C21FD2DD0}" dt="2022-06-25T16:10:55.535" v="2853"/>
          <ac:spMkLst>
            <pc:docMk/>
            <pc:sldMk cId="2172179498" sldId="258"/>
            <ac:spMk id="6" creationId="{7C8B87F9-C8B8-3394-037D-AE9802FD6A3A}"/>
          </ac:spMkLst>
        </pc:spChg>
        <pc:spChg chg="add mod">
          <ac:chgData name="Paula Canning" userId="df78d830ef40bf19" providerId="LiveId" clId="{96AD5FDC-4649-4025-A477-AC6C21FD2DD0}" dt="2022-06-25T16:11:13.772" v="2858" actId="20577"/>
          <ac:spMkLst>
            <pc:docMk/>
            <pc:sldMk cId="2172179498" sldId="258"/>
            <ac:spMk id="7" creationId="{8274768B-B8BF-0FE4-0C00-A90CFF807EE7}"/>
          </ac:spMkLst>
        </pc:spChg>
        <pc:spChg chg="add del mod">
          <ac:chgData name="Paula Canning" userId="df78d830ef40bf19" providerId="LiveId" clId="{96AD5FDC-4649-4025-A477-AC6C21FD2DD0}" dt="2022-06-20T18:53:17.225" v="2203"/>
          <ac:spMkLst>
            <pc:docMk/>
            <pc:sldMk cId="2172179498" sldId="258"/>
            <ac:spMk id="7" creationId="{D1E01162-5C0A-A53A-C621-E918D9ED8D7D}"/>
          </ac:spMkLst>
        </pc:spChg>
        <pc:spChg chg="add del mod">
          <ac:chgData name="Paula Canning" userId="df78d830ef40bf19" providerId="LiveId" clId="{96AD5FDC-4649-4025-A477-AC6C21FD2DD0}" dt="2022-06-25T16:12:06.434" v="2885" actId="478"/>
          <ac:spMkLst>
            <pc:docMk/>
            <pc:sldMk cId="2172179498" sldId="258"/>
            <ac:spMk id="8" creationId="{957694A4-B375-DFAA-DA05-5299ADCDBEB7}"/>
          </ac:spMkLst>
        </pc:spChg>
        <pc:spChg chg="add del mod">
          <ac:chgData name="Paula Canning" userId="df78d830ef40bf19" providerId="LiveId" clId="{96AD5FDC-4649-4025-A477-AC6C21FD2DD0}" dt="2022-06-25T16:12:41.287" v="2890" actId="478"/>
          <ac:spMkLst>
            <pc:docMk/>
            <pc:sldMk cId="2172179498" sldId="258"/>
            <ac:spMk id="9" creationId="{32A929BE-AD09-2811-0D70-3D0644DF4047}"/>
          </ac:spMkLst>
        </pc:spChg>
        <pc:spChg chg="add del mod">
          <ac:chgData name="Paula Canning" userId="df78d830ef40bf19" providerId="LiveId" clId="{96AD5FDC-4649-4025-A477-AC6C21FD2DD0}" dt="2022-06-25T16:13:16.733" v="2894" actId="478"/>
          <ac:spMkLst>
            <pc:docMk/>
            <pc:sldMk cId="2172179498" sldId="258"/>
            <ac:spMk id="10" creationId="{DC7A42E3-F187-EE61-15CA-ED9A43CE0757}"/>
          </ac:spMkLst>
        </pc:spChg>
        <pc:spChg chg="add del mod">
          <ac:chgData name="Paula Canning" userId="df78d830ef40bf19" providerId="LiveId" clId="{96AD5FDC-4649-4025-A477-AC6C21FD2DD0}" dt="2022-06-25T16:16:21.750" v="3030"/>
          <ac:spMkLst>
            <pc:docMk/>
            <pc:sldMk cId="2172179498" sldId="258"/>
            <ac:spMk id="11" creationId="{83DA93A5-AFE3-C1B1-5A51-576EDFC9AC27}"/>
          </ac:spMkLst>
        </pc:spChg>
        <pc:spChg chg="add mod">
          <ac:chgData name="Paula Canning" userId="df78d830ef40bf19" providerId="LiveId" clId="{96AD5FDC-4649-4025-A477-AC6C21FD2DD0}" dt="2022-06-25T16:18:37.371" v="3070" actId="1076"/>
          <ac:spMkLst>
            <pc:docMk/>
            <pc:sldMk cId="2172179498" sldId="258"/>
            <ac:spMk id="12" creationId="{A3B313A0-2158-EAB2-5E3D-497D9C48B565}"/>
          </ac:spMkLst>
        </pc:spChg>
        <pc:spChg chg="add mod">
          <ac:chgData name="Paula Canning" userId="df78d830ef40bf19" providerId="LiveId" clId="{96AD5FDC-4649-4025-A477-AC6C21FD2DD0}" dt="2022-06-25T16:27:16.130" v="3119" actId="20577"/>
          <ac:spMkLst>
            <pc:docMk/>
            <pc:sldMk cId="2172179498" sldId="258"/>
            <ac:spMk id="14" creationId="{FCE761D1-B7AD-A2E7-7751-D70721AB1D73}"/>
          </ac:spMkLst>
        </pc:spChg>
        <pc:spChg chg="add mod">
          <ac:chgData name="Paula Canning" userId="df78d830ef40bf19" providerId="LiveId" clId="{96AD5FDC-4649-4025-A477-AC6C21FD2DD0}" dt="2022-06-26T10:14:52.281" v="8587" actId="27636"/>
          <ac:spMkLst>
            <pc:docMk/>
            <pc:sldMk cId="2172179498" sldId="258"/>
            <ac:spMk id="1031" creationId="{FD137F12-7C04-75DB-7F2A-1C3166C26751}"/>
          </ac:spMkLst>
        </pc:spChg>
        <pc:picChg chg="add mod">
          <ac:chgData name="Paula Canning" userId="df78d830ef40bf19" providerId="LiveId" clId="{96AD5FDC-4649-4025-A477-AC6C21FD2DD0}" dt="2022-06-25T16:24:09.437" v="3081" actId="14100"/>
          <ac:picMkLst>
            <pc:docMk/>
            <pc:sldMk cId="2172179498" sldId="258"/>
            <ac:picMk id="13" creationId="{40F52936-ABD6-A0CD-E158-17E64CB26169}"/>
          </ac:picMkLst>
        </pc:picChg>
        <pc:picChg chg="add mod">
          <ac:chgData name="Paula Canning" userId="df78d830ef40bf19" providerId="LiveId" clId="{96AD5FDC-4649-4025-A477-AC6C21FD2DD0}" dt="2022-06-26T10:14:51.946" v="8586"/>
          <ac:picMkLst>
            <pc:docMk/>
            <pc:sldMk cId="2172179498" sldId="258"/>
            <ac:picMk id="1026" creationId="{F9E1FABB-BDD4-4F05-A54B-D50647B8235D}"/>
          </ac:picMkLst>
        </pc:picChg>
        <pc:picChg chg="add del mod">
          <ac:chgData name="Paula Canning" userId="df78d830ef40bf19" providerId="LiveId" clId="{96AD5FDC-4649-4025-A477-AC6C21FD2DD0}" dt="2022-06-25T16:11:20.070" v="2859" actId="478"/>
          <ac:picMkLst>
            <pc:docMk/>
            <pc:sldMk cId="2172179498" sldId="258"/>
            <ac:picMk id="1028" creationId="{5BEC9F65-EF26-A29F-7CA4-3F377E21CF3F}"/>
          </ac:picMkLst>
        </pc:picChg>
      </pc:sldChg>
      <pc:sldChg chg="addSp delSp modSp del mod">
        <pc:chgData name="Paula Canning" userId="df78d830ef40bf19" providerId="LiveId" clId="{96AD5FDC-4649-4025-A477-AC6C21FD2DD0}" dt="2022-06-20T18:21:31.235" v="1287" actId="47"/>
        <pc:sldMkLst>
          <pc:docMk/>
          <pc:sldMk cId="1193417028" sldId="259"/>
        </pc:sldMkLst>
        <pc:spChg chg="mod">
          <ac:chgData name="Paula Canning" userId="df78d830ef40bf19" providerId="LiveId" clId="{96AD5FDC-4649-4025-A477-AC6C21FD2DD0}" dt="2022-06-20T18:16:10.501" v="1205" actId="255"/>
          <ac:spMkLst>
            <pc:docMk/>
            <pc:sldMk cId="1193417028" sldId="259"/>
            <ac:spMk id="2" creationId="{34DB6CE4-2B13-4715-B5B2-615A55922CA1}"/>
          </ac:spMkLst>
        </pc:spChg>
        <pc:spChg chg="add mod">
          <ac:chgData name="Paula Canning" userId="df78d830ef40bf19" providerId="LiveId" clId="{96AD5FDC-4649-4025-A477-AC6C21FD2DD0}" dt="2022-06-20T18:09:24.264" v="494" actId="478"/>
          <ac:spMkLst>
            <pc:docMk/>
            <pc:sldMk cId="1193417028" sldId="259"/>
            <ac:spMk id="5" creationId="{103EB08F-6DC6-0129-E67C-D0B3A5097178}"/>
          </ac:spMkLst>
        </pc:spChg>
        <pc:graphicFrameChg chg="del mod">
          <ac:chgData name="Paula Canning" userId="df78d830ef40bf19" providerId="LiveId" clId="{96AD5FDC-4649-4025-A477-AC6C21FD2DD0}" dt="2022-06-20T18:09:24.264" v="494" actId="478"/>
          <ac:graphicFrameMkLst>
            <pc:docMk/>
            <pc:sldMk cId="1193417028" sldId="259"/>
            <ac:graphicFrameMk id="4" creationId="{242FA989-6B7C-488C-85ED-CB8D01BA3254}"/>
          </ac:graphicFrameMkLst>
        </pc:graphicFrameChg>
      </pc:sldChg>
      <pc:sldChg chg="addSp delSp modSp mod modClrScheme chgLayout">
        <pc:chgData name="Paula Canning" userId="df78d830ef40bf19" providerId="LiveId" clId="{96AD5FDC-4649-4025-A477-AC6C21FD2DD0}" dt="2022-06-26T10:14:51.946" v="8586"/>
        <pc:sldMkLst>
          <pc:docMk/>
          <pc:sldMk cId="1398410914" sldId="260"/>
        </pc:sldMkLst>
        <pc:spChg chg="mod">
          <ac:chgData name="Paula Canning" userId="df78d830ef40bf19" providerId="LiveId" clId="{96AD5FDC-4649-4025-A477-AC6C21FD2DD0}" dt="2022-06-26T10:14:51.946" v="8586"/>
          <ac:spMkLst>
            <pc:docMk/>
            <pc:sldMk cId="1398410914" sldId="260"/>
            <ac:spMk id="2" creationId="{34DB6CE4-2B13-4715-B5B2-615A55922CA1}"/>
          </ac:spMkLst>
        </pc:spChg>
        <pc:spChg chg="del mod">
          <ac:chgData name="Paula Canning" userId="df78d830ef40bf19" providerId="LiveId" clId="{96AD5FDC-4649-4025-A477-AC6C21FD2DD0}" dt="2022-06-20T19:05:39.644" v="2448"/>
          <ac:spMkLst>
            <pc:docMk/>
            <pc:sldMk cId="1398410914" sldId="260"/>
            <ac:spMk id="3" creationId="{143F5361-68C0-4BF5-80C8-F1E7BF92B2DB}"/>
          </ac:spMkLst>
        </pc:spChg>
        <pc:spChg chg="add del mod">
          <ac:chgData name="Paula Canning" userId="df78d830ef40bf19" providerId="LiveId" clId="{96AD5FDC-4649-4025-A477-AC6C21FD2DD0}" dt="2022-06-25T15:54:53.066" v="2743"/>
          <ac:spMkLst>
            <pc:docMk/>
            <pc:sldMk cId="1398410914" sldId="260"/>
            <ac:spMk id="3" creationId="{DF91338E-E39D-EFFA-2264-C60BC36C2B4B}"/>
          </ac:spMkLst>
        </pc:spChg>
        <pc:spChg chg="mod ord">
          <ac:chgData name="Paula Canning" userId="df78d830ef40bf19" providerId="LiveId" clId="{96AD5FDC-4649-4025-A477-AC6C21FD2DD0}" dt="2022-06-26T09:39:40.650" v="7365" actId="20577"/>
          <ac:spMkLst>
            <pc:docMk/>
            <pc:sldMk cId="1398410914" sldId="260"/>
            <ac:spMk id="4" creationId="{7B7B7B7B-7D76-4749-8BC0-1A579CBD0BA6}"/>
          </ac:spMkLst>
        </pc:spChg>
        <pc:spChg chg="add del mod">
          <ac:chgData name="Paula Canning" userId="df78d830ef40bf19" providerId="LiveId" clId="{96AD5FDC-4649-4025-A477-AC6C21FD2DD0}" dt="2022-06-25T15:54:53.068" v="2745"/>
          <ac:spMkLst>
            <pc:docMk/>
            <pc:sldMk cId="1398410914" sldId="260"/>
            <ac:spMk id="5" creationId="{72B14716-E6AD-E63F-086B-3D3BD9464590}"/>
          </ac:spMkLst>
        </pc:spChg>
        <pc:spChg chg="add del mod">
          <ac:chgData name="Paula Canning" userId="df78d830ef40bf19" providerId="LiveId" clId="{96AD5FDC-4649-4025-A477-AC6C21FD2DD0}" dt="2022-06-20T19:05:49.985" v="2449"/>
          <ac:spMkLst>
            <pc:docMk/>
            <pc:sldMk cId="1398410914" sldId="260"/>
            <ac:spMk id="5" creationId="{9E06503A-4AB3-122C-E35F-AFA4EE21DEF6}"/>
          </ac:spMkLst>
        </pc:spChg>
        <pc:spChg chg="add del mod">
          <ac:chgData name="Paula Canning" userId="df78d830ef40bf19" providerId="LiveId" clId="{96AD5FDC-4649-4025-A477-AC6C21FD2DD0}" dt="2022-06-20T19:07:10.094" v="2450"/>
          <ac:spMkLst>
            <pc:docMk/>
            <pc:sldMk cId="1398410914" sldId="260"/>
            <ac:spMk id="6" creationId="{10970EAB-F785-645F-6BC4-15A2F6DB581E}"/>
          </ac:spMkLst>
        </pc:spChg>
        <pc:spChg chg="add mod">
          <ac:chgData name="Paula Canning" userId="df78d830ef40bf19" providerId="LiveId" clId="{96AD5FDC-4649-4025-A477-AC6C21FD2DD0}" dt="2022-06-25T16:07:00.514" v="2834" actId="20577"/>
          <ac:spMkLst>
            <pc:docMk/>
            <pc:sldMk cId="1398410914" sldId="260"/>
            <ac:spMk id="6" creationId="{E2FE826F-C41F-11E7-196D-676B6FAAAA3C}"/>
          </ac:spMkLst>
        </pc:spChg>
        <pc:spChg chg="add mod">
          <ac:chgData name="Paula Canning" userId="df78d830ef40bf19" providerId="LiveId" clId="{96AD5FDC-4649-4025-A477-AC6C21FD2DD0}" dt="2022-06-26T09:38:30.377" v="7269" actId="1076"/>
          <ac:spMkLst>
            <pc:docMk/>
            <pc:sldMk cId="1398410914" sldId="260"/>
            <ac:spMk id="3080" creationId="{07FA5563-3634-2FF8-6D27-24BA30A2192F}"/>
          </ac:spMkLst>
        </pc:spChg>
        <pc:spChg chg="add mod">
          <ac:chgData name="Paula Canning" userId="df78d830ef40bf19" providerId="LiveId" clId="{96AD5FDC-4649-4025-A477-AC6C21FD2DD0}" dt="2022-06-26T10:14:51.946" v="8586"/>
          <ac:spMkLst>
            <pc:docMk/>
            <pc:sldMk cId="1398410914" sldId="260"/>
            <ac:spMk id="3081" creationId="{0EFEE406-FCAC-2362-EB70-2B57144A3E91}"/>
          </ac:spMkLst>
        </pc:spChg>
        <pc:spChg chg="add del mod">
          <ac:chgData name="Paula Canning" userId="df78d830ef40bf19" providerId="LiveId" clId="{96AD5FDC-4649-4025-A477-AC6C21FD2DD0}" dt="2022-06-20T19:07:33.917" v="2456" actId="26606"/>
          <ac:spMkLst>
            <pc:docMk/>
            <pc:sldMk cId="1398410914" sldId="260"/>
            <ac:spMk id="3083" creationId="{9A4C1B5F-F20F-9AB0-FBC0-130416371C45}"/>
          </ac:spMkLst>
        </pc:spChg>
        <pc:spChg chg="add del mod">
          <ac:chgData name="Paula Canning" userId="df78d830ef40bf19" providerId="LiveId" clId="{96AD5FDC-4649-4025-A477-AC6C21FD2DD0}" dt="2022-06-20T19:07:33.917" v="2456" actId="26606"/>
          <ac:spMkLst>
            <pc:docMk/>
            <pc:sldMk cId="1398410914" sldId="260"/>
            <ac:spMk id="3085" creationId="{3C781B10-5809-0769-EB9A-15061CE77AA5}"/>
          </ac:spMkLst>
        </pc:spChg>
        <pc:picChg chg="add mod">
          <ac:chgData name="Paula Canning" userId="df78d830ef40bf19" providerId="LiveId" clId="{96AD5FDC-4649-4025-A477-AC6C21FD2DD0}" dt="2022-06-25T16:07:10.735" v="2835" actId="1076"/>
          <ac:picMkLst>
            <pc:docMk/>
            <pc:sldMk cId="1398410914" sldId="260"/>
            <ac:picMk id="3078" creationId="{01E75813-8A43-AEF2-5FBC-1903E056F33A}"/>
          </ac:picMkLst>
        </pc:picChg>
      </pc:sldChg>
      <pc:sldChg chg="addSp delSp modSp mod ord modClrScheme chgLayout">
        <pc:chgData name="Paula Canning" userId="df78d830ef40bf19" providerId="LiveId" clId="{96AD5FDC-4649-4025-A477-AC6C21FD2DD0}" dt="2022-06-26T10:14:52.353" v="8588" actId="27636"/>
        <pc:sldMkLst>
          <pc:docMk/>
          <pc:sldMk cId="1348318116" sldId="261"/>
        </pc:sldMkLst>
        <pc:spChg chg="mod">
          <ac:chgData name="Paula Canning" userId="df78d830ef40bf19" providerId="LiveId" clId="{96AD5FDC-4649-4025-A477-AC6C21FD2DD0}" dt="2022-06-26T10:14:51.946" v="8586"/>
          <ac:spMkLst>
            <pc:docMk/>
            <pc:sldMk cId="1348318116" sldId="261"/>
            <ac:spMk id="2" creationId="{34DB6CE4-2B13-4715-B5B2-615A55922CA1}"/>
          </ac:spMkLst>
        </pc:spChg>
        <pc:spChg chg="del mod">
          <ac:chgData name="Paula Canning" userId="df78d830ef40bf19" providerId="LiveId" clId="{96AD5FDC-4649-4025-A477-AC6C21FD2DD0}" dt="2022-06-20T19:04:01.095" v="2441"/>
          <ac:spMkLst>
            <pc:docMk/>
            <pc:sldMk cId="1348318116" sldId="261"/>
            <ac:spMk id="3" creationId="{143F5361-68C0-4BF5-80C8-F1E7BF92B2DB}"/>
          </ac:spMkLst>
        </pc:spChg>
        <pc:spChg chg="add mod">
          <ac:chgData name="Paula Canning" userId="df78d830ef40bf19" providerId="LiveId" clId="{96AD5FDC-4649-4025-A477-AC6C21FD2DD0}" dt="2022-06-25T16:06:46.270" v="2831" actId="20577"/>
          <ac:spMkLst>
            <pc:docMk/>
            <pc:sldMk cId="1348318116" sldId="261"/>
            <ac:spMk id="3" creationId="{D0EFFA5B-B4F4-CFDA-8B9E-B9FC98ED5334}"/>
          </ac:spMkLst>
        </pc:spChg>
        <pc:spChg chg="add del mod">
          <ac:chgData name="Paula Canning" userId="df78d830ef40bf19" providerId="LiveId" clId="{96AD5FDC-4649-4025-A477-AC6C21FD2DD0}" dt="2022-06-20T19:04:25.500" v="2446" actId="26606"/>
          <ac:spMkLst>
            <pc:docMk/>
            <pc:sldMk cId="1348318116" sldId="261"/>
            <ac:spMk id="2055" creationId="{E8357047-6730-DAC6-8692-A1D81BF26476}"/>
          </ac:spMkLst>
        </pc:spChg>
        <pc:spChg chg="add mod">
          <ac:chgData name="Paula Canning" userId="df78d830ef40bf19" providerId="LiveId" clId="{96AD5FDC-4649-4025-A477-AC6C21FD2DD0}" dt="2022-06-26T10:14:52.353" v="8588" actId="27636"/>
          <ac:spMkLst>
            <pc:docMk/>
            <pc:sldMk cId="1348318116" sldId="261"/>
            <ac:spMk id="2057" creationId="{071F9097-2459-CE33-BE99-7AC2B22866C3}"/>
          </ac:spMkLst>
        </pc:spChg>
        <pc:picChg chg="add mod">
          <ac:chgData name="Paula Canning" userId="df78d830ef40bf19" providerId="LiveId" clId="{96AD5FDC-4649-4025-A477-AC6C21FD2DD0}" dt="2022-06-25T15:50:48.468" v="2661" actId="1076"/>
          <ac:picMkLst>
            <pc:docMk/>
            <pc:sldMk cId="1348318116" sldId="261"/>
            <ac:picMk id="2050" creationId="{F164DDB0-13DE-DD95-B7D4-8F0723450239}"/>
          </ac:picMkLst>
        </pc:picChg>
      </pc:sldChg>
      <pc:sldChg chg="addSp delSp modSp mod modClrScheme chgLayout">
        <pc:chgData name="Paula Canning" userId="df78d830ef40bf19" providerId="LiveId" clId="{96AD5FDC-4649-4025-A477-AC6C21FD2DD0}" dt="2022-06-26T10:14:52.440" v="8589" actId="27636"/>
        <pc:sldMkLst>
          <pc:docMk/>
          <pc:sldMk cId="2919556985" sldId="262"/>
        </pc:sldMkLst>
        <pc:spChg chg="mod">
          <ac:chgData name="Paula Canning" userId="df78d830ef40bf19" providerId="LiveId" clId="{96AD5FDC-4649-4025-A477-AC6C21FD2DD0}" dt="2022-06-26T10:14:51.946" v="8586"/>
          <ac:spMkLst>
            <pc:docMk/>
            <pc:sldMk cId="2919556985" sldId="262"/>
            <ac:spMk id="2" creationId="{34DB6CE4-2B13-4715-B5B2-615A55922CA1}"/>
          </ac:spMkLst>
        </pc:spChg>
        <pc:spChg chg="del mod">
          <ac:chgData name="Paula Canning" userId="df78d830ef40bf19" providerId="LiveId" clId="{96AD5FDC-4649-4025-A477-AC6C21FD2DD0}" dt="2022-06-20T19:22:39.549" v="2512"/>
          <ac:spMkLst>
            <pc:docMk/>
            <pc:sldMk cId="2919556985" sldId="262"/>
            <ac:spMk id="3" creationId="{143F5361-68C0-4BF5-80C8-F1E7BF92B2DB}"/>
          </ac:spMkLst>
        </pc:spChg>
        <pc:spChg chg="add mod">
          <ac:chgData name="Paula Canning" userId="df78d830ef40bf19" providerId="LiveId" clId="{96AD5FDC-4649-4025-A477-AC6C21FD2DD0}" dt="2022-06-25T16:02:11.159" v="2815" actId="20577"/>
          <ac:spMkLst>
            <pc:docMk/>
            <pc:sldMk cId="2919556985" sldId="262"/>
            <ac:spMk id="3" creationId="{B625F8A4-D203-20BD-4600-B02328466A93}"/>
          </ac:spMkLst>
        </pc:spChg>
        <pc:spChg chg="add mod">
          <ac:chgData name="Paula Canning" userId="df78d830ef40bf19" providerId="LiveId" clId="{96AD5FDC-4649-4025-A477-AC6C21FD2DD0}" dt="2022-06-26T10:14:52.440" v="8589" actId="27636"/>
          <ac:spMkLst>
            <pc:docMk/>
            <pc:sldMk cId="2919556985" sldId="262"/>
            <ac:spMk id="5127" creationId="{C0FCD53D-E6BC-1D23-8796-26B82B365605}"/>
          </ac:spMkLst>
        </pc:spChg>
        <pc:picChg chg="add mod">
          <ac:chgData name="Paula Canning" userId="df78d830ef40bf19" providerId="LiveId" clId="{96AD5FDC-4649-4025-A477-AC6C21FD2DD0}" dt="2022-06-26T10:14:51.946" v="8586"/>
          <ac:picMkLst>
            <pc:docMk/>
            <pc:sldMk cId="2919556985" sldId="262"/>
            <ac:picMk id="5122" creationId="{80D13F7C-DB18-C7BB-D7EA-3439739D3C3A}"/>
          </ac:picMkLst>
        </pc:picChg>
      </pc:sldChg>
      <pc:sldChg chg="addSp delSp modSp mod">
        <pc:chgData name="Paula Canning" userId="df78d830ef40bf19" providerId="LiveId" clId="{96AD5FDC-4649-4025-A477-AC6C21FD2DD0}" dt="2022-06-26T10:14:52.477" v="8590" actId="27636"/>
        <pc:sldMkLst>
          <pc:docMk/>
          <pc:sldMk cId="1902613301" sldId="263"/>
        </pc:sldMkLst>
        <pc:spChg chg="mod">
          <ac:chgData name="Paula Canning" userId="df78d830ef40bf19" providerId="LiveId" clId="{96AD5FDC-4649-4025-A477-AC6C21FD2DD0}" dt="2022-06-25T17:23:50.105" v="5637" actId="20577"/>
          <ac:spMkLst>
            <pc:docMk/>
            <pc:sldMk cId="1902613301" sldId="263"/>
            <ac:spMk id="2" creationId="{34DB6CE4-2B13-4715-B5B2-615A55922CA1}"/>
          </ac:spMkLst>
        </pc:spChg>
        <pc:spChg chg="del">
          <ac:chgData name="Paula Canning" userId="df78d830ef40bf19" providerId="LiveId" clId="{96AD5FDC-4649-4025-A477-AC6C21FD2DD0}" dt="2022-06-20T18:18:47.659" v="1219" actId="478"/>
          <ac:spMkLst>
            <pc:docMk/>
            <pc:sldMk cId="1902613301" sldId="263"/>
            <ac:spMk id="3" creationId="{143F5361-68C0-4BF5-80C8-F1E7BF92B2DB}"/>
          </ac:spMkLst>
        </pc:spChg>
        <pc:spChg chg="add mod">
          <ac:chgData name="Paula Canning" userId="df78d830ef40bf19" providerId="LiveId" clId="{96AD5FDC-4649-4025-A477-AC6C21FD2DD0}" dt="2022-06-26T10:14:52.477" v="8590" actId="27636"/>
          <ac:spMkLst>
            <pc:docMk/>
            <pc:sldMk cId="1902613301" sldId="263"/>
            <ac:spMk id="5" creationId="{B458F27B-84A4-C761-2216-F3488D9190A6}"/>
          </ac:spMkLst>
        </pc:spChg>
      </pc:sldChg>
      <pc:sldChg chg="addSp delSp modSp mod setBg setClrOvrMap">
        <pc:chgData name="Paula Canning" userId="df78d830ef40bf19" providerId="LiveId" clId="{96AD5FDC-4649-4025-A477-AC6C21FD2DD0}" dt="2022-06-26T10:26:43.929" v="8755" actId="255"/>
        <pc:sldMkLst>
          <pc:docMk/>
          <pc:sldMk cId="4102097174" sldId="264"/>
        </pc:sldMkLst>
        <pc:spChg chg="del mod">
          <ac:chgData name="Paula Canning" userId="df78d830ef40bf19" providerId="LiveId" clId="{96AD5FDC-4649-4025-A477-AC6C21FD2DD0}" dt="2022-06-26T10:19:19.344" v="8618" actId="478"/>
          <ac:spMkLst>
            <pc:docMk/>
            <pc:sldMk cId="4102097174" sldId="264"/>
            <ac:spMk id="2" creationId="{1DC7B53A-97C4-B9B3-9337-B30C621ABC7F}"/>
          </ac:spMkLst>
        </pc:spChg>
        <pc:spChg chg="del mod">
          <ac:chgData name="Paula Canning" userId="df78d830ef40bf19" providerId="LiveId" clId="{96AD5FDC-4649-4025-A477-AC6C21FD2DD0}" dt="2022-06-26T10:16:02.952" v="8596" actId="26606"/>
          <ac:spMkLst>
            <pc:docMk/>
            <pc:sldMk cId="4102097174" sldId="264"/>
            <ac:spMk id="3" creationId="{A4963E65-6E31-CAEB-ACB4-9E651512BFB9}"/>
          </ac:spMkLst>
        </pc:spChg>
        <pc:spChg chg="add mod">
          <ac:chgData name="Paula Canning" userId="df78d830ef40bf19" providerId="LiveId" clId="{96AD5FDC-4649-4025-A477-AC6C21FD2DD0}" dt="2022-06-26T10:25:40.579" v="8750" actId="1076"/>
          <ac:spMkLst>
            <pc:docMk/>
            <pc:sldMk cId="4102097174" sldId="264"/>
            <ac:spMk id="6" creationId="{63847205-170C-DDD1-F530-A3BD7EA578F0}"/>
          </ac:spMkLst>
        </pc:spChg>
        <pc:spChg chg="add del">
          <ac:chgData name="Paula Canning" userId="df78d830ef40bf19" providerId="LiveId" clId="{96AD5FDC-4649-4025-A477-AC6C21FD2DD0}" dt="2022-06-26T10:16:47.464" v="8600" actId="26606"/>
          <ac:spMkLst>
            <pc:docMk/>
            <pc:sldMk cId="4102097174" sldId="264"/>
            <ac:spMk id="9" creationId="{4E78424C-6FD0-41F8-9CAA-5DC19C42359F}"/>
          </ac:spMkLst>
        </pc:spChg>
        <pc:spChg chg="add del">
          <ac:chgData name="Paula Canning" userId="df78d830ef40bf19" providerId="LiveId" clId="{96AD5FDC-4649-4025-A477-AC6C21FD2DD0}" dt="2022-06-26T10:16:47.464" v="8600" actId="26606"/>
          <ac:spMkLst>
            <pc:docMk/>
            <pc:sldMk cId="4102097174" sldId="264"/>
            <ac:spMk id="11" creationId="{DD136760-57DC-4301-8BEA-B71AD2D13905}"/>
          </ac:spMkLst>
        </pc:spChg>
        <pc:spChg chg="add del">
          <ac:chgData name="Paula Canning" userId="df78d830ef40bf19" providerId="LiveId" clId="{96AD5FDC-4649-4025-A477-AC6C21FD2DD0}" dt="2022-06-26T10:16:47.464" v="8600" actId="26606"/>
          <ac:spMkLst>
            <pc:docMk/>
            <pc:sldMk cId="4102097174" sldId="264"/>
            <ac:spMk id="13" creationId="{BDC58DEA-1307-4F44-AD47-E613D8B76A89}"/>
          </ac:spMkLst>
        </pc:spChg>
        <pc:spChg chg="add del">
          <ac:chgData name="Paula Canning" userId="df78d830ef40bf19" providerId="LiveId" clId="{96AD5FDC-4649-4025-A477-AC6C21FD2DD0}" dt="2022-06-26T10:16:47.464" v="8600" actId="26606"/>
          <ac:spMkLst>
            <pc:docMk/>
            <pc:sldMk cId="4102097174" sldId="264"/>
            <ac:spMk id="15" creationId="{C99B912D-1E4B-42AF-A2BE-CFEFEC916EE7}"/>
          </ac:spMkLst>
        </pc:spChg>
        <pc:spChg chg="add del">
          <ac:chgData name="Paula Canning" userId="df78d830ef40bf19" providerId="LiveId" clId="{96AD5FDC-4649-4025-A477-AC6C21FD2DD0}" dt="2022-06-26T10:17:27.359" v="8604" actId="26606"/>
          <ac:spMkLst>
            <pc:docMk/>
            <pc:sldMk cId="4102097174" sldId="264"/>
            <ac:spMk id="20" creationId="{F747F1B4-B831-4277-8AB0-32767F7EB7BF}"/>
          </ac:spMkLst>
        </pc:spChg>
        <pc:spChg chg="add del">
          <ac:chgData name="Paula Canning" userId="df78d830ef40bf19" providerId="LiveId" clId="{96AD5FDC-4649-4025-A477-AC6C21FD2DD0}" dt="2022-06-26T10:17:27.359" v="8604" actId="26606"/>
          <ac:spMkLst>
            <pc:docMk/>
            <pc:sldMk cId="4102097174" sldId="264"/>
            <ac:spMk id="22" creationId="{D80CFA21-AB7C-4BEB-9BFF-05764FBBF3C6}"/>
          </ac:spMkLst>
        </pc:spChg>
        <pc:spChg chg="add del">
          <ac:chgData name="Paula Canning" userId="df78d830ef40bf19" providerId="LiveId" clId="{96AD5FDC-4649-4025-A477-AC6C21FD2DD0}" dt="2022-06-26T10:17:27.359" v="8604" actId="26606"/>
          <ac:spMkLst>
            <pc:docMk/>
            <pc:sldMk cId="4102097174" sldId="264"/>
            <ac:spMk id="24" creationId="{12F7E335-851A-4CAE-B09F-E657819D4600}"/>
          </ac:spMkLst>
        </pc:spChg>
        <pc:spChg chg="add del">
          <ac:chgData name="Paula Canning" userId="df78d830ef40bf19" providerId="LiveId" clId="{96AD5FDC-4649-4025-A477-AC6C21FD2DD0}" dt="2022-06-26T10:17:27.359" v="8604" actId="26606"/>
          <ac:spMkLst>
            <pc:docMk/>
            <pc:sldMk cId="4102097174" sldId="264"/>
            <ac:spMk id="26" creationId="{10B541F0-7F6E-402E-84D8-CF96EACA5FBC}"/>
          </ac:spMkLst>
        </pc:spChg>
        <pc:spChg chg="add del">
          <ac:chgData name="Paula Canning" userId="df78d830ef40bf19" providerId="LiveId" clId="{96AD5FDC-4649-4025-A477-AC6C21FD2DD0}" dt="2022-06-26T10:20:19.065" v="8666" actId="26606"/>
          <ac:spMkLst>
            <pc:docMk/>
            <pc:sldMk cId="4102097174" sldId="264"/>
            <ac:spMk id="31" creationId="{EE4E366E-272A-409E-840F-9A6A64A9E3FF}"/>
          </ac:spMkLst>
        </pc:spChg>
        <pc:spChg chg="add del">
          <ac:chgData name="Paula Canning" userId="df78d830ef40bf19" providerId="LiveId" clId="{96AD5FDC-4649-4025-A477-AC6C21FD2DD0}" dt="2022-06-26T10:20:19.065" v="8666" actId="26606"/>
          <ac:spMkLst>
            <pc:docMk/>
            <pc:sldMk cId="4102097174" sldId="264"/>
            <ac:spMk id="33" creationId="{A721560C-E4AB-4287-A29C-3F6916794CB9}"/>
          </ac:spMkLst>
        </pc:spChg>
        <pc:spChg chg="add del">
          <ac:chgData name="Paula Canning" userId="df78d830ef40bf19" providerId="LiveId" clId="{96AD5FDC-4649-4025-A477-AC6C21FD2DD0}" dt="2022-06-26T10:20:19.065" v="8666" actId="26606"/>
          <ac:spMkLst>
            <pc:docMk/>
            <pc:sldMk cId="4102097174" sldId="264"/>
            <ac:spMk id="35" creationId="{DF6CFF07-D953-4F9C-9A0E-E0A6AACB6158}"/>
          </ac:spMkLst>
        </pc:spChg>
        <pc:spChg chg="add del">
          <ac:chgData name="Paula Canning" userId="df78d830ef40bf19" providerId="LiveId" clId="{96AD5FDC-4649-4025-A477-AC6C21FD2DD0}" dt="2022-06-26T10:20:19.065" v="8666" actId="26606"/>
          <ac:spMkLst>
            <pc:docMk/>
            <pc:sldMk cId="4102097174" sldId="264"/>
            <ac:spMk id="37" creationId="{DAA4FEEE-0B5F-41BF-825D-60F9FB089568}"/>
          </ac:spMkLst>
        </pc:spChg>
        <pc:spChg chg="add">
          <ac:chgData name="Paula Canning" userId="df78d830ef40bf19" providerId="LiveId" clId="{96AD5FDC-4649-4025-A477-AC6C21FD2DD0}" dt="2022-06-26T10:20:19.065" v="8666" actId="26606"/>
          <ac:spMkLst>
            <pc:docMk/>
            <pc:sldMk cId="4102097174" sldId="264"/>
            <ac:spMk id="42" creationId="{F747F1B4-B831-4277-8AB0-32767F7EB7BF}"/>
          </ac:spMkLst>
        </pc:spChg>
        <pc:spChg chg="add">
          <ac:chgData name="Paula Canning" userId="df78d830ef40bf19" providerId="LiveId" clId="{96AD5FDC-4649-4025-A477-AC6C21FD2DD0}" dt="2022-06-26T10:20:19.065" v="8666" actId="26606"/>
          <ac:spMkLst>
            <pc:docMk/>
            <pc:sldMk cId="4102097174" sldId="264"/>
            <ac:spMk id="44" creationId="{D80CFA21-AB7C-4BEB-9BFF-05764FBBF3C6}"/>
          </ac:spMkLst>
        </pc:spChg>
        <pc:spChg chg="add">
          <ac:chgData name="Paula Canning" userId="df78d830ef40bf19" providerId="LiveId" clId="{96AD5FDC-4649-4025-A477-AC6C21FD2DD0}" dt="2022-06-26T10:20:19.065" v="8666" actId="26606"/>
          <ac:spMkLst>
            <pc:docMk/>
            <pc:sldMk cId="4102097174" sldId="264"/>
            <ac:spMk id="46" creationId="{12F7E335-851A-4CAE-B09F-E657819D4600}"/>
          </ac:spMkLst>
        </pc:spChg>
        <pc:spChg chg="add">
          <ac:chgData name="Paula Canning" userId="df78d830ef40bf19" providerId="LiveId" clId="{96AD5FDC-4649-4025-A477-AC6C21FD2DD0}" dt="2022-06-26T10:20:19.065" v="8666" actId="26606"/>
          <ac:spMkLst>
            <pc:docMk/>
            <pc:sldMk cId="4102097174" sldId="264"/>
            <ac:spMk id="48" creationId="{10B541F0-7F6E-402E-84D8-CF96EACA5FBC}"/>
          </ac:spMkLst>
        </pc:spChg>
        <pc:graphicFrameChg chg="add mod ord modGraphic">
          <ac:chgData name="Paula Canning" userId="df78d830ef40bf19" providerId="LiveId" clId="{96AD5FDC-4649-4025-A477-AC6C21FD2DD0}" dt="2022-06-26T10:26:43.929" v="8755" actId="255"/>
          <ac:graphicFrameMkLst>
            <pc:docMk/>
            <pc:sldMk cId="4102097174" sldId="264"/>
            <ac:graphicFrameMk id="5" creationId="{E83DE7A1-6D80-B7C2-AFEB-D32C04D824BC}"/>
          </ac:graphicFrameMkLst>
        </pc:graphicFrameChg>
      </pc:sldChg>
      <pc:sldChg chg="modSp new mod">
        <pc:chgData name="Paula Canning" userId="df78d830ef40bf19" providerId="LiveId" clId="{96AD5FDC-4649-4025-A477-AC6C21FD2DD0}" dt="2022-06-26T10:14:51.946" v="8586"/>
        <pc:sldMkLst>
          <pc:docMk/>
          <pc:sldMk cId="2148548042" sldId="265"/>
        </pc:sldMkLst>
        <pc:spChg chg="mod">
          <ac:chgData name="Paula Canning" userId="df78d830ef40bf19" providerId="LiveId" clId="{96AD5FDC-4649-4025-A477-AC6C21FD2DD0}" dt="2022-06-26T10:14:51.946" v="8586"/>
          <ac:spMkLst>
            <pc:docMk/>
            <pc:sldMk cId="2148548042" sldId="265"/>
            <ac:spMk id="2" creationId="{2DE41679-71EA-758C-726C-839004D0F4A9}"/>
          </ac:spMkLst>
        </pc:spChg>
        <pc:spChg chg="mod">
          <ac:chgData name="Paula Canning" userId="df78d830ef40bf19" providerId="LiveId" clId="{96AD5FDC-4649-4025-A477-AC6C21FD2DD0}" dt="2022-06-26T10:14:51.946" v="8586"/>
          <ac:spMkLst>
            <pc:docMk/>
            <pc:sldMk cId="2148548042" sldId="265"/>
            <ac:spMk id="3" creationId="{A0625C3B-8FA8-2DB1-CDDB-28D93C0FCA15}"/>
          </ac:spMkLst>
        </pc:spChg>
      </pc:sldChg>
      <pc:sldChg chg="modSp new mod">
        <pc:chgData name="Paula Canning" userId="df78d830ef40bf19" providerId="LiveId" clId="{96AD5FDC-4649-4025-A477-AC6C21FD2DD0}" dt="2022-06-26T10:14:52.504" v="8591" actId="27636"/>
        <pc:sldMkLst>
          <pc:docMk/>
          <pc:sldMk cId="2647579418" sldId="266"/>
        </pc:sldMkLst>
        <pc:spChg chg="mod">
          <ac:chgData name="Paula Canning" userId="df78d830ef40bf19" providerId="LiveId" clId="{96AD5FDC-4649-4025-A477-AC6C21FD2DD0}" dt="2022-06-26T10:14:51.946" v="8586"/>
          <ac:spMkLst>
            <pc:docMk/>
            <pc:sldMk cId="2647579418" sldId="266"/>
            <ac:spMk id="2" creationId="{BD74E292-600B-DAD0-4C18-B9A6CB174AB7}"/>
          </ac:spMkLst>
        </pc:spChg>
        <pc:spChg chg="mod">
          <ac:chgData name="Paula Canning" userId="df78d830ef40bf19" providerId="LiveId" clId="{96AD5FDC-4649-4025-A477-AC6C21FD2DD0}" dt="2022-06-26T10:14:52.504" v="8591" actId="27636"/>
          <ac:spMkLst>
            <pc:docMk/>
            <pc:sldMk cId="2647579418" sldId="266"/>
            <ac:spMk id="3" creationId="{49B4F27D-931D-C47E-34E4-91C5D657E41D}"/>
          </ac:spMkLst>
        </pc:spChg>
      </pc:sldChg>
      <pc:sldChg chg="new del">
        <pc:chgData name="Paula Canning" userId="df78d830ef40bf19" providerId="LiveId" clId="{96AD5FDC-4649-4025-A477-AC6C21FD2DD0}" dt="2022-06-20T18:25:50.491" v="1294" actId="47"/>
        <pc:sldMkLst>
          <pc:docMk/>
          <pc:sldMk cId="1068525049" sldId="267"/>
        </pc:sldMkLst>
      </pc:sldChg>
      <pc:sldChg chg="new del">
        <pc:chgData name="Paula Canning" userId="df78d830ef40bf19" providerId="LiveId" clId="{96AD5FDC-4649-4025-A477-AC6C21FD2DD0}" dt="2022-06-25T16:59:32.931" v="3987" actId="47"/>
        <pc:sldMkLst>
          <pc:docMk/>
          <pc:sldMk cId="1551318339" sldId="267"/>
        </pc:sldMkLst>
      </pc:sldChg>
      <pc:sldChg chg="new del">
        <pc:chgData name="Paula Canning" userId="df78d830ef40bf19" providerId="LiveId" clId="{96AD5FDC-4649-4025-A477-AC6C21FD2DD0}" dt="2022-06-26T08:49:46.826" v="5935" actId="47"/>
        <pc:sldMkLst>
          <pc:docMk/>
          <pc:sldMk cId="1688156352" sldId="267"/>
        </pc:sldMkLst>
      </pc:sldChg>
      <pc:sldChg chg="new del">
        <pc:chgData name="Paula Canning" userId="df78d830ef40bf19" providerId="LiveId" clId="{96AD5FDC-4649-4025-A477-AC6C21FD2DD0}" dt="2022-06-25T16:59:36.365" v="3988" actId="47"/>
        <pc:sldMkLst>
          <pc:docMk/>
          <pc:sldMk cId="4068835995" sldId="268"/>
        </pc:sldMkLst>
      </pc:sldChg>
      <pc:sldChg chg="new del">
        <pc:chgData name="Paula Canning" userId="df78d830ef40bf19" providerId="LiveId" clId="{96AD5FDC-4649-4025-A477-AC6C21FD2DD0}" dt="2022-06-25T16:59:28.777" v="3986" actId="47"/>
        <pc:sldMkLst>
          <pc:docMk/>
          <pc:sldMk cId="2891846879" sldId="2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41991F-4CB6-43AC-B80F-FFB62416EB6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17FFF31C-53F5-4320-93CC-9C14C5F54D9A}">
      <dgm:prSet custT="1"/>
      <dgm:spPr/>
      <dgm:t>
        <a:bodyPr/>
        <a:lstStyle/>
        <a:p>
          <a:r>
            <a:rPr lang="en-GB" sz="2400" dirty="0"/>
            <a:t>Paula Canning – 2026605</a:t>
          </a:r>
          <a:endParaRPr lang="en-US" sz="2400" dirty="0"/>
        </a:p>
      </dgm:t>
    </dgm:pt>
    <dgm:pt modelId="{44F81C66-18DF-4CF4-B907-B94D041A2FD5}" type="parTrans" cxnId="{1593BD66-35FC-4280-8A30-49C189B87036}">
      <dgm:prSet/>
      <dgm:spPr/>
      <dgm:t>
        <a:bodyPr/>
        <a:lstStyle/>
        <a:p>
          <a:endParaRPr lang="en-US"/>
        </a:p>
      </dgm:t>
    </dgm:pt>
    <dgm:pt modelId="{D6BDC57F-1B27-45EB-86CC-DF90097C1DED}" type="sibTrans" cxnId="{1593BD66-35FC-4280-8A30-49C189B87036}">
      <dgm:prSet/>
      <dgm:spPr/>
      <dgm:t>
        <a:bodyPr/>
        <a:lstStyle/>
        <a:p>
          <a:endParaRPr lang="en-US"/>
        </a:p>
      </dgm:t>
    </dgm:pt>
    <dgm:pt modelId="{21C88D96-F83C-49E6-BAEB-9B25F06845E7}">
      <dgm:prSet custT="1"/>
      <dgm:spPr/>
      <dgm:t>
        <a:bodyPr/>
        <a:lstStyle/>
        <a:p>
          <a:r>
            <a:rPr lang="en-GB" sz="2400" dirty="0" err="1"/>
            <a:t>Sujeewa</a:t>
          </a:r>
          <a:r>
            <a:rPr lang="en-GB" sz="2400" dirty="0"/>
            <a:t> Hearth</a:t>
          </a:r>
          <a:endParaRPr lang="en-US" sz="2400" dirty="0"/>
        </a:p>
      </dgm:t>
    </dgm:pt>
    <dgm:pt modelId="{F086964C-1EAA-44DD-B1F2-DD19B1213739}" type="parTrans" cxnId="{250F6BA3-0819-4FFC-878E-B70F10D484E3}">
      <dgm:prSet/>
      <dgm:spPr/>
      <dgm:t>
        <a:bodyPr/>
        <a:lstStyle/>
        <a:p>
          <a:endParaRPr lang="en-US"/>
        </a:p>
      </dgm:t>
    </dgm:pt>
    <dgm:pt modelId="{A58B1E76-26A8-410E-969B-9F7461A92890}" type="sibTrans" cxnId="{250F6BA3-0819-4FFC-878E-B70F10D484E3}">
      <dgm:prSet/>
      <dgm:spPr/>
      <dgm:t>
        <a:bodyPr/>
        <a:lstStyle/>
        <a:p>
          <a:endParaRPr lang="en-US"/>
        </a:p>
      </dgm:t>
    </dgm:pt>
    <dgm:pt modelId="{05874148-2A45-4204-B93C-874FD30E05FD}">
      <dgm:prSet custT="1"/>
      <dgm:spPr/>
      <dgm:t>
        <a:bodyPr/>
        <a:lstStyle/>
        <a:p>
          <a:r>
            <a:rPr lang="en-GB" sz="2400" dirty="0"/>
            <a:t>20/06/2022</a:t>
          </a:r>
          <a:endParaRPr lang="en-US" sz="2400" dirty="0"/>
        </a:p>
      </dgm:t>
    </dgm:pt>
    <dgm:pt modelId="{AFDDAF98-F367-43EB-9F94-BF086078CA21}" type="parTrans" cxnId="{6DB15642-A639-40D4-9E1F-79247B32DAB0}">
      <dgm:prSet/>
      <dgm:spPr/>
      <dgm:t>
        <a:bodyPr/>
        <a:lstStyle/>
        <a:p>
          <a:endParaRPr lang="en-US"/>
        </a:p>
      </dgm:t>
    </dgm:pt>
    <dgm:pt modelId="{11BA588F-835D-44F6-A411-CE9BDB206CA8}" type="sibTrans" cxnId="{6DB15642-A639-40D4-9E1F-79247B32DAB0}">
      <dgm:prSet/>
      <dgm:spPr/>
      <dgm:t>
        <a:bodyPr/>
        <a:lstStyle/>
        <a:p>
          <a:endParaRPr lang="en-US"/>
        </a:p>
      </dgm:t>
    </dgm:pt>
    <dgm:pt modelId="{8816740D-32F5-445B-80E5-72FCD99491E3}" type="pres">
      <dgm:prSet presAssocID="{BA41991F-4CB6-43AC-B80F-FFB62416EB61}" presName="vert0" presStyleCnt="0">
        <dgm:presLayoutVars>
          <dgm:dir/>
          <dgm:animOne val="branch"/>
          <dgm:animLvl val="lvl"/>
        </dgm:presLayoutVars>
      </dgm:prSet>
      <dgm:spPr/>
    </dgm:pt>
    <dgm:pt modelId="{464920ED-1B13-49E4-A0EF-64855DE5BF08}" type="pres">
      <dgm:prSet presAssocID="{17FFF31C-53F5-4320-93CC-9C14C5F54D9A}" presName="thickLine" presStyleLbl="alignNode1" presStyleIdx="0" presStyleCnt="3"/>
      <dgm:spPr/>
    </dgm:pt>
    <dgm:pt modelId="{D7525D38-1C15-4E4F-90B6-AB16BB0A4B37}" type="pres">
      <dgm:prSet presAssocID="{17FFF31C-53F5-4320-93CC-9C14C5F54D9A}" presName="horz1" presStyleCnt="0"/>
      <dgm:spPr/>
    </dgm:pt>
    <dgm:pt modelId="{6FF51605-758D-42D5-A992-917BB754676E}" type="pres">
      <dgm:prSet presAssocID="{17FFF31C-53F5-4320-93CC-9C14C5F54D9A}" presName="tx1" presStyleLbl="revTx" presStyleIdx="0" presStyleCnt="3"/>
      <dgm:spPr/>
    </dgm:pt>
    <dgm:pt modelId="{4468283F-A6B0-4FD6-A3BA-4825E772ADB9}" type="pres">
      <dgm:prSet presAssocID="{17FFF31C-53F5-4320-93CC-9C14C5F54D9A}" presName="vert1" presStyleCnt="0"/>
      <dgm:spPr/>
    </dgm:pt>
    <dgm:pt modelId="{71671231-4477-4563-A310-C7C94E714281}" type="pres">
      <dgm:prSet presAssocID="{21C88D96-F83C-49E6-BAEB-9B25F06845E7}" presName="thickLine" presStyleLbl="alignNode1" presStyleIdx="1" presStyleCnt="3"/>
      <dgm:spPr/>
    </dgm:pt>
    <dgm:pt modelId="{618D66D7-7DB4-448E-B0C7-011556E0C49B}" type="pres">
      <dgm:prSet presAssocID="{21C88D96-F83C-49E6-BAEB-9B25F06845E7}" presName="horz1" presStyleCnt="0"/>
      <dgm:spPr/>
    </dgm:pt>
    <dgm:pt modelId="{18EF4B38-DC09-4031-A534-932A3B2DD1AB}" type="pres">
      <dgm:prSet presAssocID="{21C88D96-F83C-49E6-BAEB-9B25F06845E7}" presName="tx1" presStyleLbl="revTx" presStyleIdx="1" presStyleCnt="3"/>
      <dgm:spPr/>
    </dgm:pt>
    <dgm:pt modelId="{E8D7A1DA-7E12-4C0F-A5A1-CD4C1706F06E}" type="pres">
      <dgm:prSet presAssocID="{21C88D96-F83C-49E6-BAEB-9B25F06845E7}" presName="vert1" presStyleCnt="0"/>
      <dgm:spPr/>
    </dgm:pt>
    <dgm:pt modelId="{ABEB08B0-442D-4F31-A34C-DC88E658EDA5}" type="pres">
      <dgm:prSet presAssocID="{05874148-2A45-4204-B93C-874FD30E05FD}" presName="thickLine" presStyleLbl="alignNode1" presStyleIdx="2" presStyleCnt="3"/>
      <dgm:spPr/>
    </dgm:pt>
    <dgm:pt modelId="{B1407234-6AE5-4DD7-94FD-C6F42D40F967}" type="pres">
      <dgm:prSet presAssocID="{05874148-2A45-4204-B93C-874FD30E05FD}" presName="horz1" presStyleCnt="0"/>
      <dgm:spPr/>
    </dgm:pt>
    <dgm:pt modelId="{05A84F9A-BEC6-42EF-807E-39FB42E6EB24}" type="pres">
      <dgm:prSet presAssocID="{05874148-2A45-4204-B93C-874FD30E05FD}" presName="tx1" presStyleLbl="revTx" presStyleIdx="2" presStyleCnt="3"/>
      <dgm:spPr/>
    </dgm:pt>
    <dgm:pt modelId="{0C8013D2-F519-4888-B0C2-FD1C8954256C}" type="pres">
      <dgm:prSet presAssocID="{05874148-2A45-4204-B93C-874FD30E05FD}" presName="vert1" presStyleCnt="0"/>
      <dgm:spPr/>
    </dgm:pt>
  </dgm:ptLst>
  <dgm:cxnLst>
    <dgm:cxn modelId="{180CB616-42DD-48E1-8F36-BA1AB640D29C}" type="presOf" srcId="{17FFF31C-53F5-4320-93CC-9C14C5F54D9A}" destId="{6FF51605-758D-42D5-A992-917BB754676E}" srcOrd="0" destOrd="0" presId="urn:microsoft.com/office/officeart/2008/layout/LinedList"/>
    <dgm:cxn modelId="{6DB15642-A639-40D4-9E1F-79247B32DAB0}" srcId="{BA41991F-4CB6-43AC-B80F-FFB62416EB61}" destId="{05874148-2A45-4204-B93C-874FD30E05FD}" srcOrd="2" destOrd="0" parTransId="{AFDDAF98-F367-43EB-9F94-BF086078CA21}" sibTransId="{11BA588F-835D-44F6-A411-CE9BDB206CA8}"/>
    <dgm:cxn modelId="{1593BD66-35FC-4280-8A30-49C189B87036}" srcId="{BA41991F-4CB6-43AC-B80F-FFB62416EB61}" destId="{17FFF31C-53F5-4320-93CC-9C14C5F54D9A}" srcOrd="0" destOrd="0" parTransId="{44F81C66-18DF-4CF4-B907-B94D041A2FD5}" sibTransId="{D6BDC57F-1B27-45EB-86CC-DF90097C1DED}"/>
    <dgm:cxn modelId="{250F6BA3-0819-4FFC-878E-B70F10D484E3}" srcId="{BA41991F-4CB6-43AC-B80F-FFB62416EB61}" destId="{21C88D96-F83C-49E6-BAEB-9B25F06845E7}" srcOrd="1" destOrd="0" parTransId="{F086964C-1EAA-44DD-B1F2-DD19B1213739}" sibTransId="{A58B1E76-26A8-410E-969B-9F7461A92890}"/>
    <dgm:cxn modelId="{321BCCBB-B1ED-4BB9-A039-BC94653752F1}" type="presOf" srcId="{21C88D96-F83C-49E6-BAEB-9B25F06845E7}" destId="{18EF4B38-DC09-4031-A534-932A3B2DD1AB}" srcOrd="0" destOrd="0" presId="urn:microsoft.com/office/officeart/2008/layout/LinedList"/>
    <dgm:cxn modelId="{8F0801CF-A241-4D96-810F-761F69D89FC6}" type="presOf" srcId="{BA41991F-4CB6-43AC-B80F-FFB62416EB61}" destId="{8816740D-32F5-445B-80E5-72FCD99491E3}" srcOrd="0" destOrd="0" presId="urn:microsoft.com/office/officeart/2008/layout/LinedList"/>
    <dgm:cxn modelId="{530726CF-65AC-45FF-B89B-6C5C15730B69}" type="presOf" srcId="{05874148-2A45-4204-B93C-874FD30E05FD}" destId="{05A84F9A-BEC6-42EF-807E-39FB42E6EB24}" srcOrd="0" destOrd="0" presId="urn:microsoft.com/office/officeart/2008/layout/LinedList"/>
    <dgm:cxn modelId="{9AF365F7-F685-4843-B194-07BADCB958BB}" type="presParOf" srcId="{8816740D-32F5-445B-80E5-72FCD99491E3}" destId="{464920ED-1B13-49E4-A0EF-64855DE5BF08}" srcOrd="0" destOrd="0" presId="urn:microsoft.com/office/officeart/2008/layout/LinedList"/>
    <dgm:cxn modelId="{BF5AF8A4-0D3F-46E3-8AA1-530A7130D641}" type="presParOf" srcId="{8816740D-32F5-445B-80E5-72FCD99491E3}" destId="{D7525D38-1C15-4E4F-90B6-AB16BB0A4B37}" srcOrd="1" destOrd="0" presId="urn:microsoft.com/office/officeart/2008/layout/LinedList"/>
    <dgm:cxn modelId="{3807F180-6F5F-47B5-BA6A-6CD09864A500}" type="presParOf" srcId="{D7525D38-1C15-4E4F-90B6-AB16BB0A4B37}" destId="{6FF51605-758D-42D5-A992-917BB754676E}" srcOrd="0" destOrd="0" presId="urn:microsoft.com/office/officeart/2008/layout/LinedList"/>
    <dgm:cxn modelId="{03F5F780-183E-4FFA-8910-2E1ED9C12A13}" type="presParOf" srcId="{D7525D38-1C15-4E4F-90B6-AB16BB0A4B37}" destId="{4468283F-A6B0-4FD6-A3BA-4825E772ADB9}" srcOrd="1" destOrd="0" presId="urn:microsoft.com/office/officeart/2008/layout/LinedList"/>
    <dgm:cxn modelId="{214CD871-1DA0-4E1B-A62F-8BDD08AD0E8D}" type="presParOf" srcId="{8816740D-32F5-445B-80E5-72FCD99491E3}" destId="{71671231-4477-4563-A310-C7C94E714281}" srcOrd="2" destOrd="0" presId="urn:microsoft.com/office/officeart/2008/layout/LinedList"/>
    <dgm:cxn modelId="{6352DCBB-0DF7-49EA-9D86-B963E2B7EB5E}" type="presParOf" srcId="{8816740D-32F5-445B-80E5-72FCD99491E3}" destId="{618D66D7-7DB4-448E-B0C7-011556E0C49B}" srcOrd="3" destOrd="0" presId="urn:microsoft.com/office/officeart/2008/layout/LinedList"/>
    <dgm:cxn modelId="{2D2A263C-8BAE-4FE5-9D57-74970888A94C}" type="presParOf" srcId="{618D66D7-7DB4-448E-B0C7-011556E0C49B}" destId="{18EF4B38-DC09-4031-A534-932A3B2DD1AB}" srcOrd="0" destOrd="0" presId="urn:microsoft.com/office/officeart/2008/layout/LinedList"/>
    <dgm:cxn modelId="{F00966DF-10F0-4F5B-B16F-CCA71136A0F4}" type="presParOf" srcId="{618D66D7-7DB4-448E-B0C7-011556E0C49B}" destId="{E8D7A1DA-7E12-4C0F-A5A1-CD4C1706F06E}" srcOrd="1" destOrd="0" presId="urn:microsoft.com/office/officeart/2008/layout/LinedList"/>
    <dgm:cxn modelId="{7766D360-CADE-4713-98D6-048B9E83C6B4}" type="presParOf" srcId="{8816740D-32F5-445B-80E5-72FCD99491E3}" destId="{ABEB08B0-442D-4F31-A34C-DC88E658EDA5}" srcOrd="4" destOrd="0" presId="urn:microsoft.com/office/officeart/2008/layout/LinedList"/>
    <dgm:cxn modelId="{A4443F60-0B2A-4E95-BABC-3DB67FD5681C}" type="presParOf" srcId="{8816740D-32F5-445B-80E5-72FCD99491E3}" destId="{B1407234-6AE5-4DD7-94FD-C6F42D40F967}" srcOrd="5" destOrd="0" presId="urn:microsoft.com/office/officeart/2008/layout/LinedList"/>
    <dgm:cxn modelId="{5E245384-7235-4848-BE05-D3151F878FC3}" type="presParOf" srcId="{B1407234-6AE5-4DD7-94FD-C6F42D40F967}" destId="{05A84F9A-BEC6-42EF-807E-39FB42E6EB24}" srcOrd="0" destOrd="0" presId="urn:microsoft.com/office/officeart/2008/layout/LinedList"/>
    <dgm:cxn modelId="{460B8F63-E479-439F-ADC3-0E1E7DCBE7ED}" type="presParOf" srcId="{B1407234-6AE5-4DD7-94FD-C6F42D40F967}" destId="{0C8013D2-F519-4888-B0C2-FD1C895425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920ED-1B13-49E4-A0EF-64855DE5BF08}">
      <dsp:nvSpPr>
        <dsp:cNvPr id="0" name=""/>
        <dsp:cNvSpPr/>
      </dsp:nvSpPr>
      <dsp:spPr>
        <a:xfrm>
          <a:off x="0" y="1662"/>
          <a:ext cx="1089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F51605-758D-42D5-A992-917BB754676E}">
      <dsp:nvSpPr>
        <dsp:cNvPr id="0" name=""/>
        <dsp:cNvSpPr/>
      </dsp:nvSpPr>
      <dsp:spPr>
        <a:xfrm>
          <a:off x="0" y="1662"/>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Paula Canning – 2026605</a:t>
          </a:r>
          <a:endParaRPr lang="en-US" sz="2400" kern="1200" dirty="0"/>
        </a:p>
      </dsp:txBody>
      <dsp:txXfrm>
        <a:off x="0" y="1662"/>
        <a:ext cx="10895369" cy="1133650"/>
      </dsp:txXfrm>
    </dsp:sp>
    <dsp:sp modelId="{71671231-4477-4563-A310-C7C94E714281}">
      <dsp:nvSpPr>
        <dsp:cNvPr id="0" name=""/>
        <dsp:cNvSpPr/>
      </dsp:nvSpPr>
      <dsp:spPr>
        <a:xfrm>
          <a:off x="0" y="1135313"/>
          <a:ext cx="1089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EF4B38-DC09-4031-A534-932A3B2DD1AB}">
      <dsp:nvSpPr>
        <dsp:cNvPr id="0" name=""/>
        <dsp:cNvSpPr/>
      </dsp:nvSpPr>
      <dsp:spPr>
        <a:xfrm>
          <a:off x="0" y="113531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err="1"/>
            <a:t>Sujeewa</a:t>
          </a:r>
          <a:r>
            <a:rPr lang="en-GB" sz="2400" kern="1200" dirty="0"/>
            <a:t> Hearth</a:t>
          </a:r>
          <a:endParaRPr lang="en-US" sz="2400" kern="1200" dirty="0"/>
        </a:p>
      </dsp:txBody>
      <dsp:txXfrm>
        <a:off x="0" y="1135313"/>
        <a:ext cx="10895369" cy="1133650"/>
      </dsp:txXfrm>
    </dsp:sp>
    <dsp:sp modelId="{ABEB08B0-442D-4F31-A34C-DC88E658EDA5}">
      <dsp:nvSpPr>
        <dsp:cNvPr id="0" name=""/>
        <dsp:cNvSpPr/>
      </dsp:nvSpPr>
      <dsp:spPr>
        <a:xfrm>
          <a:off x="0" y="2268963"/>
          <a:ext cx="10895369"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A84F9A-BEC6-42EF-807E-39FB42E6EB24}">
      <dsp:nvSpPr>
        <dsp:cNvPr id="0" name=""/>
        <dsp:cNvSpPr/>
      </dsp:nvSpPr>
      <dsp:spPr>
        <a:xfrm>
          <a:off x="0" y="2268963"/>
          <a:ext cx="10895369" cy="1133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20/06/2022</a:t>
          </a:r>
          <a:endParaRPr lang="en-US" sz="2400" kern="1200" dirty="0"/>
        </a:p>
      </dsp:txBody>
      <dsp:txXfrm>
        <a:off x="0" y="2268963"/>
        <a:ext cx="10895369" cy="11336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9B3372-74CF-4E21-A4D4-286B22AA5A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3762BE-D43C-49F5-99A5-BF49C69592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85766F-5EC0-4797-B4D1-777FCB005B11}" type="datetimeFigureOut">
              <a:rPr lang="en-US" smtClean="0"/>
              <a:t>6/26/2022</a:t>
            </a:fld>
            <a:endParaRPr lang="en-US" dirty="0"/>
          </a:p>
        </p:txBody>
      </p:sp>
      <p:sp>
        <p:nvSpPr>
          <p:cNvPr id="4" name="Footer Placeholder 3">
            <a:extLst>
              <a:ext uri="{FF2B5EF4-FFF2-40B4-BE49-F238E27FC236}">
                <a16:creationId xmlns:a16="http://schemas.microsoft.com/office/drawing/2014/main" id="{1989E452-9BCA-4AF5-9A9C-233BF410EA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6BF9F63-CE4F-44E2-A07D-7E654DE9F5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0AC76B-F5B1-4D6E-BACD-2A80744AC929}" type="slidenum">
              <a:rPr lang="en-US" smtClean="0"/>
              <a:t>‹#›</a:t>
            </a:fld>
            <a:endParaRPr lang="en-US" dirty="0"/>
          </a:p>
        </p:txBody>
      </p:sp>
    </p:spTree>
    <p:extLst>
      <p:ext uri="{BB962C8B-B14F-4D97-AF65-F5344CB8AC3E}">
        <p14:creationId xmlns:p14="http://schemas.microsoft.com/office/powerpoint/2010/main" val="3205145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4B5EC-152C-4627-80C0-63B10D5574EF}" type="datetimeFigureOut">
              <a:rPr lang="en-US" smtClean="0"/>
              <a:t>6/26/2022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EE60E-651F-40CC-AD73-C00F10CE42B6}" type="slidenum">
              <a:rPr lang="en-US" smtClean="0"/>
              <a:t>‹#›</a:t>
            </a:fld>
            <a:endParaRPr lang="en-US" dirty="0"/>
          </a:p>
        </p:txBody>
      </p:sp>
    </p:spTree>
    <p:extLst>
      <p:ext uri="{BB962C8B-B14F-4D97-AF65-F5344CB8AC3E}">
        <p14:creationId xmlns:p14="http://schemas.microsoft.com/office/powerpoint/2010/main" val="2025417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41910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61950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8635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28950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6317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7265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5336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10510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4647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28885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39521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64327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28083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6/26/2022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50976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6/26/2022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1654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69661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37871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A87A34-81AB-432B-8DAE-1953F412C126}" type="datetimeFigureOut">
              <a:rPr lang="en-US" smtClean="0"/>
              <a:pPr/>
              <a:t>6/26/2022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24830649"/>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 id="2147483713" r:id="rId14"/>
    <p:sldLayoutId id="2147483714" r:id="rId15"/>
    <p:sldLayoutId id="2147483715" r:id="rId16"/>
    <p:sldLayoutId id="214748371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6" name="Title 5">
            <a:extLst>
              <a:ext uri="{FF2B5EF4-FFF2-40B4-BE49-F238E27FC236}">
                <a16:creationId xmlns:a16="http://schemas.microsoft.com/office/drawing/2014/main" id="{63847205-170C-DDD1-F530-A3BD7EA578F0}"/>
              </a:ext>
            </a:extLst>
          </p:cNvPr>
          <p:cNvSpPr>
            <a:spLocks noGrp="1"/>
          </p:cNvSpPr>
          <p:nvPr>
            <p:ph type="title"/>
          </p:nvPr>
        </p:nvSpPr>
        <p:spPr>
          <a:xfrm>
            <a:off x="648930" y="135140"/>
            <a:ext cx="9252154" cy="1016654"/>
          </a:xfrm>
        </p:spPr>
        <p:txBody>
          <a:bodyPr>
            <a:normAutofit fontScale="90000"/>
          </a:bodyPr>
          <a:lstStyle/>
          <a:p>
            <a:r>
              <a:rPr lang="en-GB" sz="3900" dirty="0">
                <a:solidFill>
                  <a:srgbClr val="EBEBEB"/>
                </a:solidFill>
              </a:rPr>
              <a:t>UNIVERSITY OF WALES TRINITY ST DAVID</a:t>
            </a:r>
            <a:br>
              <a:rPr lang="en-GB" sz="3900" dirty="0">
                <a:solidFill>
                  <a:srgbClr val="EBEBEB"/>
                </a:solidFill>
              </a:rPr>
            </a:br>
            <a:r>
              <a:rPr lang="en-GB" sz="3900" dirty="0">
                <a:solidFill>
                  <a:srgbClr val="EBEBEB"/>
                </a:solidFill>
              </a:rPr>
              <a:t>Developing Relation’s &amp;workplace Achievement. (BMSW_5012 BIRM)</a:t>
            </a:r>
          </a:p>
        </p:txBody>
      </p:sp>
      <p:sp>
        <p:nvSpPr>
          <p:cNvPr id="46" name="Rectangle 4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8" name="Freeform: Shape 4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E83DE7A1-6D80-B7C2-AFEB-D32C04D824BC}"/>
              </a:ext>
            </a:extLst>
          </p:cNvPr>
          <p:cNvGraphicFramePr>
            <a:graphicFrameLocks noGrp="1"/>
          </p:cNvGraphicFramePr>
          <p:nvPr>
            <p:ph idx="1"/>
            <p:extLst>
              <p:ext uri="{D42A27DB-BD31-4B8C-83A1-F6EECF244321}">
                <p14:modId xmlns:p14="http://schemas.microsoft.com/office/powerpoint/2010/main" val="74753474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209717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Rectangle 13">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8" name="Freeform: Shape 17">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5" name="Title 4">
            <a:extLst>
              <a:ext uri="{FF2B5EF4-FFF2-40B4-BE49-F238E27FC236}">
                <a16:creationId xmlns:a16="http://schemas.microsoft.com/office/drawing/2014/main" id="{9DBEE855-39B6-9C7D-74C5-C1101CADBCDC}"/>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CONTENTS</a:t>
            </a:r>
          </a:p>
        </p:txBody>
      </p:sp>
      <p:sp>
        <p:nvSpPr>
          <p:cNvPr id="7" name="Content Placeholder 6">
            <a:extLst>
              <a:ext uri="{FF2B5EF4-FFF2-40B4-BE49-F238E27FC236}">
                <a16:creationId xmlns:a16="http://schemas.microsoft.com/office/drawing/2014/main" id="{C9704DAC-6032-C64B-CF7D-8EB6CC4F737F}"/>
              </a:ext>
            </a:extLst>
          </p:cNvPr>
          <p:cNvSpPr>
            <a:spLocks noGrp="1"/>
          </p:cNvSpPr>
          <p:nvPr>
            <p:ph idx="1"/>
          </p:nvPr>
        </p:nvSpPr>
        <p:spPr>
          <a:xfrm>
            <a:off x="1103312" y="2763520"/>
            <a:ext cx="8946541" cy="3484879"/>
          </a:xfrm>
        </p:spPr>
        <p:txBody>
          <a:bodyPr>
            <a:normAutofit/>
          </a:bodyPr>
          <a:lstStyle/>
          <a:p>
            <a:r>
              <a:rPr lang="en-GB" dirty="0"/>
              <a:t>WHAT IS MOTIVATION</a:t>
            </a:r>
          </a:p>
          <a:p>
            <a:r>
              <a:rPr lang="en-GB" dirty="0"/>
              <a:t>INSTRINSIC MOTIVATION</a:t>
            </a:r>
          </a:p>
          <a:p>
            <a:r>
              <a:rPr lang="en-GB" dirty="0"/>
              <a:t>EXTRINSIC MOTIVATION</a:t>
            </a:r>
          </a:p>
          <a:p>
            <a:r>
              <a:rPr lang="en-GB" dirty="0"/>
              <a:t>MY TYPE OF MOTIVATION/WHY</a:t>
            </a:r>
          </a:p>
          <a:p>
            <a:r>
              <a:rPr lang="en-GB" dirty="0"/>
              <a:t>ADVANTAGES &amp; DISADVANTAGES OF INSTINSIC &amp; EXTRINSIC</a:t>
            </a:r>
          </a:p>
          <a:p>
            <a:r>
              <a:rPr lang="en-GB" dirty="0"/>
              <a:t>CONCLUSION</a:t>
            </a:r>
          </a:p>
          <a:p>
            <a:r>
              <a:rPr lang="en-GB" dirty="0"/>
              <a:t>REFERENCES</a:t>
            </a:r>
          </a:p>
          <a:p>
            <a:pPr marL="0" indent="0">
              <a:buNone/>
            </a:pPr>
            <a:endParaRPr lang="en-GB" dirty="0"/>
          </a:p>
        </p:txBody>
      </p:sp>
    </p:spTree>
    <p:extLst>
      <p:ext uri="{BB962C8B-B14F-4D97-AF65-F5344CB8AC3E}">
        <p14:creationId xmlns:p14="http://schemas.microsoft.com/office/powerpoint/2010/main" val="325368974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title"/>
          </p:nvPr>
        </p:nvSpPr>
        <p:spPr>
          <a:xfrm>
            <a:off x="1141413" y="618518"/>
            <a:ext cx="9905998" cy="692122"/>
          </a:xfrm>
        </p:spPr>
        <p:txBody>
          <a:bodyPr anchor="ctr">
            <a:normAutofit fontScale="90000"/>
          </a:bodyPr>
          <a:lstStyle/>
          <a:p>
            <a:r>
              <a:rPr lang="en-US" sz="2800" dirty="0"/>
              <a:t>INTRODUCTION</a:t>
            </a:r>
            <a:r>
              <a:rPr lang="en-US" dirty="0"/>
              <a:t> </a:t>
            </a:r>
          </a:p>
        </p:txBody>
      </p:sp>
      <p:sp>
        <p:nvSpPr>
          <p:cNvPr id="3" name="Subtitle 2">
            <a:extLst>
              <a:ext uri="{FF2B5EF4-FFF2-40B4-BE49-F238E27FC236}">
                <a16:creationId xmlns:a16="http://schemas.microsoft.com/office/drawing/2014/main" id="{2E78725B-6E40-4D82-B375-7831D81C29EE}"/>
              </a:ext>
            </a:extLst>
          </p:cNvPr>
          <p:cNvSpPr>
            <a:spLocks noGrp="1"/>
          </p:cNvSpPr>
          <p:nvPr>
            <p:ph sz="half" idx="1"/>
          </p:nvPr>
        </p:nvSpPr>
        <p:spPr>
          <a:xfrm>
            <a:off x="4147368" y="2155454"/>
            <a:ext cx="5911032" cy="3541714"/>
          </a:xfrm>
        </p:spPr>
        <p:txBody>
          <a:bodyPr>
            <a:normAutofit/>
          </a:bodyPr>
          <a:lstStyle/>
          <a:p>
            <a:endParaRPr lang="en-US" dirty="0"/>
          </a:p>
          <a:p>
            <a:endParaRPr lang="en-US" dirty="0"/>
          </a:p>
          <a:p>
            <a:endParaRPr lang="en-US" dirty="0"/>
          </a:p>
        </p:txBody>
      </p:sp>
      <p:pic>
        <p:nvPicPr>
          <p:cNvPr id="4098" name="Picture 2" descr="Extrinsic Motivation: All You Need to Know">
            <a:extLst>
              <a:ext uri="{FF2B5EF4-FFF2-40B4-BE49-F238E27FC236}">
                <a16:creationId xmlns:a16="http://schemas.microsoft.com/office/drawing/2014/main" id="{FCBA823C-DEB2-416F-69ED-62BA6E6DCE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52892" y="4493788"/>
            <a:ext cx="4878389" cy="2019248"/>
          </a:xfrm>
          <a:prstGeom prst="rect">
            <a:avLst/>
          </a:prstGeom>
          <a:solidFill>
            <a:srgbClr val="FFFFFF"/>
          </a:solidFill>
        </p:spPr>
      </p:pic>
      <p:sp>
        <p:nvSpPr>
          <p:cNvPr id="4" name="TextBox 3">
            <a:extLst>
              <a:ext uri="{FF2B5EF4-FFF2-40B4-BE49-F238E27FC236}">
                <a16:creationId xmlns:a16="http://schemas.microsoft.com/office/drawing/2014/main" id="{C3E640A5-FDAF-891E-0665-067391EE19EF}"/>
              </a:ext>
            </a:extLst>
          </p:cNvPr>
          <p:cNvSpPr txBox="1"/>
          <p:nvPr/>
        </p:nvSpPr>
        <p:spPr>
          <a:xfrm>
            <a:off x="1534160" y="2155454"/>
            <a:ext cx="6167120" cy="2031325"/>
          </a:xfrm>
          <a:prstGeom prst="rect">
            <a:avLst/>
          </a:prstGeom>
          <a:noFill/>
        </p:spPr>
        <p:txBody>
          <a:bodyPr wrap="square" rtlCol="0">
            <a:spAutoFit/>
          </a:bodyPr>
          <a:lstStyle/>
          <a:p>
            <a:r>
              <a:rPr lang="en-GB" dirty="0"/>
              <a:t>This presentation show’s how Intrinsic and Extrinsic differ, I will be  be talking about Maslow’s Method and why he used it, it explains the difference between the two Motivations. I will also be explaining what is Motivation ,&amp; what motivates me in my career am I Intrinsic or am I Extrinsic. I will be explaining the advantages and the disadvantages of Intrinsic &amp; Extrinsic last of all the conclusion of this presentation.</a:t>
            </a:r>
          </a:p>
        </p:txBody>
      </p:sp>
    </p:spTree>
    <p:extLst>
      <p:ext uri="{BB962C8B-B14F-4D97-AF65-F5344CB8AC3E}">
        <p14:creationId xmlns:p14="http://schemas.microsoft.com/office/powerpoint/2010/main" val="1819359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E04FEF-63AC-CDE8-6CE4-0CC47382D5E1}"/>
              </a:ext>
            </a:extLst>
          </p:cNvPr>
          <p:cNvSpPr>
            <a:spLocks noGrp="1"/>
          </p:cNvSpPr>
          <p:nvPr>
            <p:ph type="title"/>
          </p:nvPr>
        </p:nvSpPr>
        <p:spPr/>
        <p:txBody>
          <a:bodyPr anchor="ctr">
            <a:normAutofit/>
          </a:bodyPr>
          <a:lstStyle/>
          <a:p>
            <a:r>
              <a:rPr lang="en-GB" sz="2800" dirty="0"/>
              <a:t>What is Motivation</a:t>
            </a:r>
          </a:p>
        </p:txBody>
      </p:sp>
      <p:sp>
        <p:nvSpPr>
          <p:cNvPr id="1031" name="Content Placeholder 2">
            <a:extLst>
              <a:ext uri="{FF2B5EF4-FFF2-40B4-BE49-F238E27FC236}">
                <a16:creationId xmlns:a16="http://schemas.microsoft.com/office/drawing/2014/main" id="{FD137F12-7C04-75DB-7F2A-1C3166C26751}"/>
              </a:ext>
            </a:extLst>
          </p:cNvPr>
          <p:cNvSpPr>
            <a:spLocks noGrp="1"/>
          </p:cNvSpPr>
          <p:nvPr>
            <p:ph sz="half" idx="1"/>
          </p:nvPr>
        </p:nvSpPr>
        <p:spPr>
          <a:xfrm>
            <a:off x="1141413" y="1800528"/>
            <a:ext cx="4942829" cy="4608512"/>
          </a:xfrm>
        </p:spPr>
        <p:txBody>
          <a:bodyPr>
            <a:normAutofit fontScale="32500" lnSpcReduction="20000"/>
          </a:bodyPr>
          <a:lstStyle/>
          <a:p>
            <a:r>
              <a:rPr lang="en-US" sz="4900" dirty="0" err="1"/>
              <a:t>Maslows</a:t>
            </a:r>
            <a:r>
              <a:rPr lang="en-US" sz="4900" dirty="0"/>
              <a:t> </a:t>
            </a:r>
            <a:r>
              <a:rPr lang="en-US" sz="4900" dirty="0" err="1"/>
              <a:t>Hierrachy</a:t>
            </a:r>
            <a:r>
              <a:rPr lang="en-US" sz="4900" dirty="0"/>
              <a:t> was the theory of human Motivation, which he described the growth in Human’s in four stages </a:t>
            </a:r>
            <a:r>
              <a:rPr lang="en-US" sz="4900" dirty="0" err="1"/>
              <a:t>Pysiological</a:t>
            </a:r>
            <a:r>
              <a:rPr lang="en-US" sz="4900" dirty="0"/>
              <a:t> need’s Safety needs, Love needs, Esteem needs and Self actualization needs Deficiency needs &amp; Growth needs.</a:t>
            </a:r>
          </a:p>
          <a:p>
            <a:r>
              <a:rPr lang="en-US" sz="4900" dirty="0"/>
              <a:t> Motivation is the process, that initiates guides and goal’s which you want to achieve, motivation gives you your </a:t>
            </a:r>
            <a:r>
              <a:rPr lang="en-US" sz="4900" dirty="0" err="1"/>
              <a:t>strenghs</a:t>
            </a:r>
            <a:r>
              <a:rPr lang="en-US" sz="4900" dirty="0"/>
              <a:t> on where you want to go, your direction &amp; also what you are good at, people tend to be more motivated when rewarded.</a:t>
            </a:r>
          </a:p>
          <a:p>
            <a:endParaRPr lang="en-US" sz="4900" dirty="0"/>
          </a:p>
          <a:p>
            <a:pPr marL="0" indent="0">
              <a:buNone/>
            </a:pPr>
            <a:r>
              <a:rPr lang="en-US" sz="4900" dirty="0"/>
              <a:t>  </a:t>
            </a:r>
          </a:p>
          <a:p>
            <a:pPr marL="0" indent="0">
              <a:buNone/>
            </a:pPr>
            <a:r>
              <a:rPr lang="en-US" sz="4900" dirty="0"/>
              <a:t>“Motivation is a motor if it doesn’t start you are not going anywhere”</a:t>
            </a:r>
          </a:p>
          <a:p>
            <a:pPr marL="0" indent="0">
              <a:buNone/>
            </a:pPr>
            <a:r>
              <a:rPr lang="en-US" sz="4900" dirty="0"/>
              <a:t>                       </a:t>
            </a:r>
            <a:r>
              <a:rPr lang="en-US" sz="4900" dirty="0" err="1"/>
              <a:t>Ritu</a:t>
            </a:r>
            <a:r>
              <a:rPr lang="en-US" sz="4900" dirty="0"/>
              <a:t> </a:t>
            </a:r>
            <a:r>
              <a:rPr lang="en-US" sz="4900" dirty="0" err="1"/>
              <a:t>Ghatourey</a:t>
            </a:r>
            <a:r>
              <a:rPr lang="en-US" sz="4900" dirty="0"/>
              <a:t>.</a:t>
            </a:r>
          </a:p>
          <a:p>
            <a:endParaRPr lang="en-US" sz="4900" dirty="0"/>
          </a:p>
          <a:p>
            <a:endParaRPr lang="en-US" dirty="0"/>
          </a:p>
        </p:txBody>
      </p:sp>
      <p:pic>
        <p:nvPicPr>
          <p:cNvPr id="1026" name="Picture 2" descr="See the source image">
            <a:extLst>
              <a:ext uri="{FF2B5EF4-FFF2-40B4-BE49-F238E27FC236}">
                <a16:creationId xmlns:a16="http://schemas.microsoft.com/office/drawing/2014/main" id="{F9E1FABB-BDD4-4F05-A54B-D50647B8235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5654675" y="2912892"/>
            <a:ext cx="4395788" cy="2486367"/>
          </a:xfrm>
          <a:prstGeom prst="rect">
            <a:avLst/>
          </a:prstGeom>
          <a:solidFill>
            <a:srgbClr val="FFFFFF"/>
          </a:solidFill>
        </p:spPr>
      </p:pic>
      <p:sp>
        <p:nvSpPr>
          <p:cNvPr id="3" name="TextBox 2">
            <a:extLst>
              <a:ext uri="{FF2B5EF4-FFF2-40B4-BE49-F238E27FC236}">
                <a16:creationId xmlns:a16="http://schemas.microsoft.com/office/drawing/2014/main" id="{CADE8597-5510-C35D-2C2E-35F6C8956480}"/>
              </a:ext>
            </a:extLst>
          </p:cNvPr>
          <p:cNvSpPr txBox="1"/>
          <p:nvPr/>
        </p:nvSpPr>
        <p:spPr>
          <a:xfrm>
            <a:off x="9458960" y="6746240"/>
            <a:ext cx="45719" cy="923330"/>
          </a:xfrm>
          <a:prstGeom prst="rect">
            <a:avLst/>
          </a:prstGeom>
          <a:noFill/>
        </p:spPr>
        <p:txBody>
          <a:bodyPr wrap="square" rtlCol="0">
            <a:spAutoFit/>
          </a:bodyPr>
          <a:lstStyle/>
          <a:p>
            <a:r>
              <a:rPr lang="en-GB" dirty="0"/>
              <a:t>Tea</a:t>
            </a:r>
          </a:p>
        </p:txBody>
      </p:sp>
      <p:sp>
        <p:nvSpPr>
          <p:cNvPr id="7" name="TextBox 6">
            <a:extLst>
              <a:ext uri="{FF2B5EF4-FFF2-40B4-BE49-F238E27FC236}">
                <a16:creationId xmlns:a16="http://schemas.microsoft.com/office/drawing/2014/main" id="{8274768B-B8BF-0FE4-0C00-A90CFF807EE7}"/>
              </a:ext>
            </a:extLst>
          </p:cNvPr>
          <p:cNvSpPr txBox="1"/>
          <p:nvPr/>
        </p:nvSpPr>
        <p:spPr>
          <a:xfrm>
            <a:off x="8087360" y="6214081"/>
            <a:ext cx="45719" cy="923330"/>
          </a:xfrm>
          <a:prstGeom prst="rect">
            <a:avLst/>
          </a:prstGeom>
          <a:noFill/>
        </p:spPr>
        <p:txBody>
          <a:bodyPr wrap="square" rtlCol="0">
            <a:spAutoFit/>
          </a:bodyPr>
          <a:lstStyle/>
          <a:p>
            <a:r>
              <a:rPr lang="en-GB" dirty="0"/>
              <a:t>Tea</a:t>
            </a:r>
          </a:p>
        </p:txBody>
      </p:sp>
      <p:sp>
        <p:nvSpPr>
          <p:cNvPr id="12" name="TextBox 11">
            <a:extLst>
              <a:ext uri="{FF2B5EF4-FFF2-40B4-BE49-F238E27FC236}">
                <a16:creationId xmlns:a16="http://schemas.microsoft.com/office/drawing/2014/main" id="{A3B313A0-2158-EAB2-5E3D-497D9C48B565}"/>
              </a:ext>
            </a:extLst>
          </p:cNvPr>
          <p:cNvSpPr txBox="1"/>
          <p:nvPr/>
        </p:nvSpPr>
        <p:spPr>
          <a:xfrm>
            <a:off x="8869680" y="6214081"/>
            <a:ext cx="3322320" cy="369332"/>
          </a:xfrm>
          <a:prstGeom prst="rect">
            <a:avLst/>
          </a:prstGeom>
          <a:noFill/>
        </p:spPr>
        <p:txBody>
          <a:bodyPr wrap="square" rtlCol="0">
            <a:spAutoFit/>
          </a:bodyPr>
          <a:lstStyle/>
          <a:p>
            <a:r>
              <a:rPr lang="en-GB" dirty="0"/>
              <a:t>(</a:t>
            </a:r>
            <a:r>
              <a:rPr lang="en-GB" dirty="0" err="1"/>
              <a:t>Invista</a:t>
            </a:r>
            <a:r>
              <a:rPr lang="en-GB" dirty="0"/>
              <a:t> Performance Solutions)</a:t>
            </a:r>
          </a:p>
        </p:txBody>
      </p:sp>
      <p:pic>
        <p:nvPicPr>
          <p:cNvPr id="13" name="Picture 2" descr="Image result for maslow">
            <a:extLst>
              <a:ext uri="{FF2B5EF4-FFF2-40B4-BE49-F238E27FC236}">
                <a16:creationId xmlns:a16="http://schemas.microsoft.com/office/drawing/2014/main" id="{40F52936-ABD6-A0CD-E158-17E64CB261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7375" y="274587"/>
            <a:ext cx="4963169" cy="2580373"/>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FCE761D1-B7AD-A2E7-7751-D70721AB1D73}"/>
              </a:ext>
            </a:extLst>
          </p:cNvPr>
          <p:cNvSpPr txBox="1"/>
          <p:nvPr/>
        </p:nvSpPr>
        <p:spPr>
          <a:xfrm>
            <a:off x="9510443" y="2864564"/>
            <a:ext cx="3148917" cy="369332"/>
          </a:xfrm>
          <a:prstGeom prst="rect">
            <a:avLst/>
          </a:prstGeom>
          <a:noFill/>
        </p:spPr>
        <p:txBody>
          <a:bodyPr wrap="square" rtlCol="0">
            <a:spAutoFit/>
          </a:bodyPr>
          <a:lstStyle/>
          <a:p>
            <a:r>
              <a:rPr lang="en-GB" dirty="0"/>
              <a:t>                 (WIX.COM)  </a:t>
            </a:r>
          </a:p>
        </p:txBody>
      </p:sp>
    </p:spTree>
    <p:extLst>
      <p:ext uri="{BB962C8B-B14F-4D97-AF65-F5344CB8AC3E}">
        <p14:creationId xmlns:p14="http://schemas.microsoft.com/office/powerpoint/2010/main" val="2172179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chor="ctr">
            <a:normAutofit/>
          </a:bodyPr>
          <a:lstStyle/>
          <a:p>
            <a:r>
              <a:rPr lang="en-US" sz="2800" dirty="0"/>
              <a:t>Intrinsic motivation</a:t>
            </a:r>
          </a:p>
        </p:txBody>
      </p:sp>
      <p:pic>
        <p:nvPicPr>
          <p:cNvPr id="2050" name="Picture 2" descr="What Does Intrinsic Motivation Mean?">
            <a:extLst>
              <a:ext uri="{FF2B5EF4-FFF2-40B4-BE49-F238E27FC236}">
                <a16:creationId xmlns:a16="http://schemas.microsoft.com/office/drawing/2014/main" id="{F164DDB0-13DE-DD95-B7D4-8F072345023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049973" y="2097088"/>
            <a:ext cx="4878389" cy="3246346"/>
          </a:xfrm>
          <a:prstGeom prst="rect">
            <a:avLst/>
          </a:prstGeom>
          <a:solidFill>
            <a:srgbClr val="FFFFFF"/>
          </a:solidFill>
        </p:spPr>
      </p:pic>
      <p:sp>
        <p:nvSpPr>
          <p:cNvPr id="2057" name="Content Placeholder 3">
            <a:extLst>
              <a:ext uri="{FF2B5EF4-FFF2-40B4-BE49-F238E27FC236}">
                <a16:creationId xmlns:a16="http://schemas.microsoft.com/office/drawing/2014/main" id="{071F9097-2459-CE33-BE99-7AC2B22866C3}"/>
              </a:ext>
            </a:extLst>
          </p:cNvPr>
          <p:cNvSpPr>
            <a:spLocks noGrp="1"/>
          </p:cNvSpPr>
          <p:nvPr>
            <p:ph sz="half" idx="2"/>
          </p:nvPr>
        </p:nvSpPr>
        <p:spPr>
          <a:xfrm>
            <a:off x="6885941" y="2097088"/>
            <a:ext cx="3203890" cy="3139954"/>
          </a:xfrm>
        </p:spPr>
        <p:txBody>
          <a:bodyPr>
            <a:normAutofit fontScale="92500" lnSpcReduction="10000"/>
          </a:bodyPr>
          <a:lstStyle/>
          <a:p>
            <a:r>
              <a:rPr lang="en-US" dirty="0" err="1"/>
              <a:t>Instrinsic</a:t>
            </a:r>
            <a:r>
              <a:rPr lang="en-US" dirty="0"/>
              <a:t> motivation is the motivation that comes within, meaning that it is a motivation that we actually want to do like we enjoy our work, we are using our own motivation and our own thought that we are enjoying what we do. Rather than being told what to do.</a:t>
            </a:r>
          </a:p>
          <a:p>
            <a:endParaRPr lang="en-US" dirty="0"/>
          </a:p>
          <a:p>
            <a:endParaRPr lang="en-US" dirty="0"/>
          </a:p>
          <a:p>
            <a:endParaRPr lang="en-US" dirty="0"/>
          </a:p>
          <a:p>
            <a:endParaRPr lang="en-US" dirty="0"/>
          </a:p>
          <a:p>
            <a:endParaRPr lang="en-US" dirty="0"/>
          </a:p>
        </p:txBody>
      </p:sp>
      <p:sp>
        <p:nvSpPr>
          <p:cNvPr id="3" name="TextBox 2">
            <a:extLst>
              <a:ext uri="{FF2B5EF4-FFF2-40B4-BE49-F238E27FC236}">
                <a16:creationId xmlns:a16="http://schemas.microsoft.com/office/drawing/2014/main" id="{D0EFFA5B-B4F4-CFDA-8B9E-B9FC98ED5334}"/>
              </a:ext>
            </a:extLst>
          </p:cNvPr>
          <p:cNvSpPr txBox="1"/>
          <p:nvPr/>
        </p:nvSpPr>
        <p:spPr>
          <a:xfrm>
            <a:off x="3616960" y="5343434"/>
            <a:ext cx="2477452" cy="369332"/>
          </a:xfrm>
          <a:prstGeom prst="rect">
            <a:avLst/>
          </a:prstGeom>
          <a:noFill/>
        </p:spPr>
        <p:txBody>
          <a:bodyPr wrap="square" rtlCol="0">
            <a:spAutoFit/>
          </a:bodyPr>
          <a:lstStyle/>
          <a:p>
            <a:r>
              <a:rPr lang="en-GB" dirty="0"/>
              <a:t>        (Teachthought.com)</a:t>
            </a:r>
          </a:p>
        </p:txBody>
      </p:sp>
    </p:spTree>
    <p:extLst>
      <p:ext uri="{BB962C8B-B14F-4D97-AF65-F5344CB8AC3E}">
        <p14:creationId xmlns:p14="http://schemas.microsoft.com/office/powerpoint/2010/main" val="1348318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chor="ctr">
            <a:normAutofit/>
          </a:bodyPr>
          <a:lstStyle/>
          <a:p>
            <a:r>
              <a:rPr lang="en-US" sz="2800" dirty="0"/>
              <a:t>Extrinsic motivation</a:t>
            </a:r>
          </a:p>
        </p:txBody>
      </p:sp>
      <p:sp>
        <p:nvSpPr>
          <p:cNvPr id="3080" name="Text Placeholder 2">
            <a:extLst>
              <a:ext uri="{FF2B5EF4-FFF2-40B4-BE49-F238E27FC236}">
                <a16:creationId xmlns:a16="http://schemas.microsoft.com/office/drawing/2014/main" id="{07FA5563-3634-2FF8-6D27-24BA30A2192F}"/>
              </a:ext>
            </a:extLst>
          </p:cNvPr>
          <p:cNvSpPr>
            <a:spLocks noGrp="1"/>
          </p:cNvSpPr>
          <p:nvPr>
            <p:ph type="body" idx="1"/>
          </p:nvPr>
        </p:nvSpPr>
        <p:spPr>
          <a:xfrm>
            <a:off x="880436" y="1574642"/>
            <a:ext cx="4649783" cy="4391976"/>
          </a:xfrm>
        </p:spPr>
        <p:txBody>
          <a:bodyPr/>
          <a:lstStyle/>
          <a:p>
            <a:r>
              <a:rPr lang="en-US" dirty="0"/>
              <a:t>These are just a few examples.</a:t>
            </a:r>
          </a:p>
        </p:txBody>
      </p:sp>
      <p:sp>
        <p:nvSpPr>
          <p:cNvPr id="4" name="Content Placeholder 3">
            <a:extLst>
              <a:ext uri="{FF2B5EF4-FFF2-40B4-BE49-F238E27FC236}">
                <a16:creationId xmlns:a16="http://schemas.microsoft.com/office/drawing/2014/main" id="{7B7B7B7B-7D76-4749-8BC0-1A579CBD0BA6}"/>
              </a:ext>
            </a:extLst>
          </p:cNvPr>
          <p:cNvSpPr>
            <a:spLocks noGrp="1"/>
          </p:cNvSpPr>
          <p:nvPr>
            <p:ph sz="half" idx="2"/>
          </p:nvPr>
        </p:nvSpPr>
        <p:spPr>
          <a:xfrm>
            <a:off x="843447" y="1874517"/>
            <a:ext cx="4764874" cy="2524763"/>
          </a:xfrm>
        </p:spPr>
        <p:txBody>
          <a:bodyPr>
            <a:noAutofit/>
          </a:bodyPr>
          <a:lstStyle/>
          <a:p>
            <a:pPr marL="0" indent="0">
              <a:buNone/>
            </a:pPr>
            <a:r>
              <a:rPr lang="en-US" sz="1600" dirty="0"/>
              <a:t>Extrinsic motivation is the total opposite to Intrinsic. Having to go to work because you want to earn money not because you want a career, studying because you want a good grade not because you enjoy it, Helping others because you hope for praise, these are totally different than Intrinsic you are only doing these as you are not highly motivated individual. </a:t>
            </a:r>
          </a:p>
          <a:p>
            <a:pPr marL="0" indent="0">
              <a:buNone/>
            </a:pPr>
            <a:r>
              <a:rPr lang="en-US" sz="1600" dirty="0"/>
              <a:t>Extrinsic are only motivated by any pay rises, promotions, bonuses and anything that benefits them as an individual, without these they are very unmotivated in their work.</a:t>
            </a:r>
          </a:p>
        </p:txBody>
      </p:sp>
      <p:sp>
        <p:nvSpPr>
          <p:cNvPr id="3081" name="Text Placeholder 4">
            <a:extLst>
              <a:ext uri="{FF2B5EF4-FFF2-40B4-BE49-F238E27FC236}">
                <a16:creationId xmlns:a16="http://schemas.microsoft.com/office/drawing/2014/main" id="{0EFEE406-FCAC-2362-EB70-2B57144A3E91}"/>
              </a:ext>
            </a:extLst>
          </p:cNvPr>
          <p:cNvSpPr>
            <a:spLocks noGrp="1"/>
          </p:cNvSpPr>
          <p:nvPr>
            <p:ph type="body" sz="quarter" idx="3"/>
          </p:nvPr>
        </p:nvSpPr>
        <p:spPr/>
        <p:txBody>
          <a:bodyPr/>
          <a:lstStyle/>
          <a:p>
            <a:endParaRPr lang="en-US"/>
          </a:p>
        </p:txBody>
      </p:sp>
      <p:pic>
        <p:nvPicPr>
          <p:cNvPr id="3078" name="Picture 6" descr="Extrinsic Motivation: How Many Different Types Are There? (Examples)">
            <a:extLst>
              <a:ext uri="{FF2B5EF4-FFF2-40B4-BE49-F238E27FC236}">
                <a16:creationId xmlns:a16="http://schemas.microsoft.com/office/drawing/2014/main" id="{01E75813-8A43-AEF2-5FBC-1903E056F33A}"/>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tretch>
            <a:fillRect/>
          </a:stretch>
        </p:blipFill>
        <p:spPr bwMode="auto">
          <a:xfrm>
            <a:off x="5865829" y="1358106"/>
            <a:ext cx="5699749" cy="3541712"/>
          </a:xfrm>
          <a:prstGeom prst="rect">
            <a:avLst/>
          </a:prstGeom>
          <a:solidFill>
            <a:srgbClr val="FFFFFF"/>
          </a:solidFill>
        </p:spPr>
      </p:pic>
      <p:sp>
        <p:nvSpPr>
          <p:cNvPr id="6" name="TextBox 5">
            <a:extLst>
              <a:ext uri="{FF2B5EF4-FFF2-40B4-BE49-F238E27FC236}">
                <a16:creationId xmlns:a16="http://schemas.microsoft.com/office/drawing/2014/main" id="{E2FE826F-C41F-11E7-196D-676B6FAAAA3C}"/>
              </a:ext>
            </a:extLst>
          </p:cNvPr>
          <p:cNvSpPr txBox="1"/>
          <p:nvPr/>
        </p:nvSpPr>
        <p:spPr>
          <a:xfrm>
            <a:off x="8986673" y="4899818"/>
            <a:ext cx="2570480" cy="369332"/>
          </a:xfrm>
          <a:prstGeom prst="rect">
            <a:avLst/>
          </a:prstGeom>
          <a:noFill/>
        </p:spPr>
        <p:txBody>
          <a:bodyPr wrap="square" rtlCol="0">
            <a:spAutoFit/>
          </a:bodyPr>
          <a:lstStyle/>
          <a:p>
            <a:r>
              <a:rPr lang="en-GB" dirty="0"/>
              <a:t> (parenting for brain.com)</a:t>
            </a:r>
          </a:p>
        </p:txBody>
      </p:sp>
    </p:spTree>
    <p:extLst>
      <p:ext uri="{BB962C8B-B14F-4D97-AF65-F5344CB8AC3E}">
        <p14:creationId xmlns:p14="http://schemas.microsoft.com/office/powerpoint/2010/main" val="1398410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chor="ctr">
            <a:normAutofit/>
          </a:bodyPr>
          <a:lstStyle/>
          <a:p>
            <a:r>
              <a:rPr lang="en-US" dirty="0"/>
              <a:t> </a:t>
            </a:r>
            <a:r>
              <a:rPr lang="en-US" sz="2800" dirty="0"/>
              <a:t>my motivation is intrinsic </a:t>
            </a:r>
          </a:p>
        </p:txBody>
      </p:sp>
      <p:pic>
        <p:nvPicPr>
          <p:cNvPr id="5122" name="Picture 2" descr="Image result for Intrinsic Motivation">
            <a:extLst>
              <a:ext uri="{FF2B5EF4-FFF2-40B4-BE49-F238E27FC236}">
                <a16:creationId xmlns:a16="http://schemas.microsoft.com/office/drawing/2014/main" id="{80D13F7C-DB18-C7BB-D7EA-3439739D3C3A}"/>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tretch/>
        </p:blipFill>
        <p:spPr bwMode="auto">
          <a:xfrm>
            <a:off x="1486694" y="2872581"/>
            <a:ext cx="3629025" cy="2571750"/>
          </a:xfrm>
          <a:prstGeom prst="rect">
            <a:avLst/>
          </a:prstGeom>
          <a:solidFill>
            <a:srgbClr val="FFFFFF"/>
          </a:solidFill>
        </p:spPr>
      </p:pic>
      <p:sp>
        <p:nvSpPr>
          <p:cNvPr id="5127" name="Content Placeholder 3">
            <a:extLst>
              <a:ext uri="{FF2B5EF4-FFF2-40B4-BE49-F238E27FC236}">
                <a16:creationId xmlns:a16="http://schemas.microsoft.com/office/drawing/2014/main" id="{C0FCD53D-E6BC-1D23-8796-26B82B365605}"/>
              </a:ext>
            </a:extLst>
          </p:cNvPr>
          <p:cNvSpPr>
            <a:spLocks noGrp="1"/>
          </p:cNvSpPr>
          <p:nvPr>
            <p:ph sz="half" idx="2"/>
          </p:nvPr>
        </p:nvSpPr>
        <p:spPr/>
        <p:txBody>
          <a:bodyPr>
            <a:normAutofit fontScale="92500" lnSpcReduction="10000"/>
          </a:bodyPr>
          <a:lstStyle/>
          <a:p>
            <a:r>
              <a:rPr lang="en-US" dirty="0"/>
              <a:t>My personal motivation is definitely Intrinsic, As a qualified Hairstylist I have been self employed for many years, I have been in this profession for a long time it is not just a career it is my passion. I am very driven always want to better myself I do get quite frustrated at times if I’m doing a client’s hair and the </a:t>
            </a:r>
            <a:r>
              <a:rPr lang="en-US" dirty="0" err="1"/>
              <a:t>colour</a:t>
            </a:r>
            <a:r>
              <a:rPr lang="en-US" dirty="0"/>
              <a:t> doesn’t turn out correctly maybe due to the clients previous treatments but always rectify it by correcting. I do my profession  for the love and passion of the career, it motivates me immensely, as  it gives me job satisfactory and you see results.</a:t>
            </a:r>
          </a:p>
        </p:txBody>
      </p:sp>
      <p:sp>
        <p:nvSpPr>
          <p:cNvPr id="3" name="TextBox 2">
            <a:extLst>
              <a:ext uri="{FF2B5EF4-FFF2-40B4-BE49-F238E27FC236}">
                <a16:creationId xmlns:a16="http://schemas.microsoft.com/office/drawing/2014/main" id="{B625F8A4-D203-20BD-4600-B02328466A93}"/>
              </a:ext>
            </a:extLst>
          </p:cNvPr>
          <p:cNvSpPr txBox="1"/>
          <p:nvPr/>
        </p:nvSpPr>
        <p:spPr>
          <a:xfrm>
            <a:off x="4920930" y="5870150"/>
            <a:ext cx="2712720" cy="369332"/>
          </a:xfrm>
          <a:prstGeom prst="rect">
            <a:avLst/>
          </a:prstGeom>
          <a:noFill/>
        </p:spPr>
        <p:txBody>
          <a:bodyPr wrap="square" rtlCol="0">
            <a:spAutoFit/>
          </a:bodyPr>
          <a:lstStyle/>
          <a:p>
            <a:r>
              <a:rPr lang="en-GB" dirty="0"/>
              <a:t>(</a:t>
            </a:r>
            <a:r>
              <a:rPr lang="en-GB" dirty="0" err="1"/>
              <a:t>TeachHUB</a:t>
            </a:r>
            <a:r>
              <a:rPr lang="en-GB" dirty="0"/>
              <a:t>)</a:t>
            </a:r>
          </a:p>
        </p:txBody>
      </p:sp>
    </p:spTree>
    <p:extLst>
      <p:ext uri="{BB962C8B-B14F-4D97-AF65-F5344CB8AC3E}">
        <p14:creationId xmlns:p14="http://schemas.microsoft.com/office/powerpoint/2010/main" val="2919556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579824" y="104950"/>
            <a:ext cx="9905998" cy="1478570"/>
          </a:xfrm>
        </p:spPr>
        <p:txBody>
          <a:bodyPr>
            <a:normAutofit/>
          </a:bodyPr>
          <a:lstStyle/>
          <a:p>
            <a:r>
              <a:rPr lang="en-US" sz="2800" dirty="0">
                <a:latin typeface="Rockwell" panose="02060603020205020403" pitchFamily="18" charset="0"/>
              </a:rPr>
              <a:t>Advantages &amp; disadvantages of both intrinsic &amp; extrinsic</a:t>
            </a:r>
          </a:p>
        </p:txBody>
      </p:sp>
      <p:sp>
        <p:nvSpPr>
          <p:cNvPr id="5" name="Content Placeholder 4">
            <a:extLst>
              <a:ext uri="{FF2B5EF4-FFF2-40B4-BE49-F238E27FC236}">
                <a16:creationId xmlns:a16="http://schemas.microsoft.com/office/drawing/2014/main" id="{B458F27B-84A4-C761-2216-F3488D9190A6}"/>
              </a:ext>
            </a:extLst>
          </p:cNvPr>
          <p:cNvSpPr>
            <a:spLocks noGrp="1"/>
          </p:cNvSpPr>
          <p:nvPr>
            <p:ph idx="1"/>
          </p:nvPr>
        </p:nvSpPr>
        <p:spPr/>
        <p:txBody>
          <a:bodyPr>
            <a:normAutofit/>
          </a:bodyPr>
          <a:lstStyle/>
          <a:p>
            <a:r>
              <a:rPr lang="en-GB" dirty="0"/>
              <a:t>Intrinsic advantages is that they rewarded in there experience by there performance and there passion to see how far they have come in there career and then become more competitive, more driven in there work they achieve there goals and this naturally makes them more motivated, this becomes more natural way of thinking it is a Psychological reward.(Armstrong,2008)</a:t>
            </a:r>
          </a:p>
          <a:p>
            <a:r>
              <a:rPr lang="en-GB" dirty="0"/>
              <a:t>Extrinsic has large disadvantages, as these are only motivated based on rewards that only comply with pay rises, promotional bonuses, and anything that benefit’s them as a individual, without any of these Extrinsic Human’s are usually unmotivated to become very competitive without rewards put in to place. They are not naturally driven in there career. (Armstrong,1999)</a:t>
            </a:r>
          </a:p>
        </p:txBody>
      </p:sp>
    </p:spTree>
    <p:extLst>
      <p:ext uri="{BB962C8B-B14F-4D97-AF65-F5344CB8AC3E}">
        <p14:creationId xmlns:p14="http://schemas.microsoft.com/office/powerpoint/2010/main" val="1902613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41679-71EA-758C-726C-839004D0F4A9}"/>
              </a:ext>
            </a:extLst>
          </p:cNvPr>
          <p:cNvSpPr>
            <a:spLocks noGrp="1"/>
          </p:cNvSpPr>
          <p:nvPr>
            <p:ph type="title"/>
          </p:nvPr>
        </p:nvSpPr>
        <p:spPr/>
        <p:txBody>
          <a:bodyPr>
            <a:normAutofit/>
          </a:bodyPr>
          <a:lstStyle/>
          <a:p>
            <a:r>
              <a:rPr lang="en-GB" sz="2800" dirty="0"/>
              <a:t>conclusion</a:t>
            </a:r>
          </a:p>
        </p:txBody>
      </p:sp>
      <p:sp>
        <p:nvSpPr>
          <p:cNvPr id="3" name="Content Placeholder 2">
            <a:extLst>
              <a:ext uri="{FF2B5EF4-FFF2-40B4-BE49-F238E27FC236}">
                <a16:creationId xmlns:a16="http://schemas.microsoft.com/office/drawing/2014/main" id="{A0625C3B-8FA8-2DB1-CDDB-28D93C0FCA15}"/>
              </a:ext>
            </a:extLst>
          </p:cNvPr>
          <p:cNvSpPr>
            <a:spLocks noGrp="1"/>
          </p:cNvSpPr>
          <p:nvPr>
            <p:ph idx="1"/>
          </p:nvPr>
        </p:nvSpPr>
        <p:spPr/>
        <p:txBody>
          <a:bodyPr/>
          <a:lstStyle/>
          <a:p>
            <a:r>
              <a:rPr lang="en-GB" dirty="0"/>
              <a:t>Human Resources basis is to provide the best substantial for competent workforce and there challenging workforce, so that the employee’s performance can be improved when employee’s are motivated  to achieve there goals, this objective is to be able to identify the relationship between reward and employee’s based on Extrinsic and Intrinsic rewards and employee’s performance.</a:t>
            </a:r>
          </a:p>
        </p:txBody>
      </p:sp>
    </p:spTree>
    <p:extLst>
      <p:ext uri="{BB962C8B-B14F-4D97-AF65-F5344CB8AC3E}">
        <p14:creationId xmlns:p14="http://schemas.microsoft.com/office/powerpoint/2010/main" val="2148548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4E292-600B-DAD0-4C18-B9A6CB174AB7}"/>
              </a:ext>
            </a:extLst>
          </p:cNvPr>
          <p:cNvSpPr>
            <a:spLocks noGrp="1"/>
          </p:cNvSpPr>
          <p:nvPr>
            <p:ph type="title"/>
          </p:nvPr>
        </p:nvSpPr>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49B4F27D-931D-C47E-34E4-91C5D657E41D}"/>
              </a:ext>
            </a:extLst>
          </p:cNvPr>
          <p:cNvSpPr>
            <a:spLocks noGrp="1"/>
          </p:cNvSpPr>
          <p:nvPr>
            <p:ph idx="1"/>
          </p:nvPr>
        </p:nvSpPr>
        <p:spPr/>
        <p:txBody>
          <a:bodyPr>
            <a:normAutofit/>
          </a:bodyPr>
          <a:lstStyle/>
          <a:p>
            <a:r>
              <a:rPr lang="en-GB" dirty="0"/>
              <a:t>Armstrong M, 2008 </a:t>
            </a:r>
            <a:r>
              <a:rPr lang="en-GB" dirty="0" err="1"/>
              <a:t>Emplyee</a:t>
            </a:r>
            <a:r>
              <a:rPr lang="en-GB" dirty="0"/>
              <a:t> reward management &amp; practice (3</a:t>
            </a:r>
            <a:r>
              <a:rPr lang="en-GB" baseline="30000" dirty="0"/>
              <a:t>rd</a:t>
            </a:r>
            <a:r>
              <a:rPr lang="en-GB" dirty="0"/>
              <a:t> ed) New Delhi—Kogan page.</a:t>
            </a:r>
          </a:p>
          <a:p>
            <a:r>
              <a:rPr lang="en-GB" dirty="0" err="1"/>
              <a:t>Armstrong,M</a:t>
            </a:r>
            <a:r>
              <a:rPr lang="en-GB" dirty="0"/>
              <a:t> (1999) Human Resource </a:t>
            </a:r>
            <a:r>
              <a:rPr lang="en-GB" dirty="0" err="1"/>
              <a:t>Management,Practice,London:Kogan</a:t>
            </a:r>
            <a:r>
              <a:rPr lang="en-GB" dirty="0"/>
              <a:t> </a:t>
            </a:r>
            <a:r>
              <a:rPr lang="en-GB" dirty="0" err="1"/>
              <a:t>PageLTD</a:t>
            </a:r>
            <a:r>
              <a:rPr lang="en-GB" dirty="0"/>
              <a:t>.</a:t>
            </a:r>
          </a:p>
          <a:p>
            <a:r>
              <a:rPr lang="en-GB" dirty="0" err="1"/>
              <a:t>Invista</a:t>
            </a:r>
            <a:r>
              <a:rPr lang="en-GB" dirty="0"/>
              <a:t> Performance Solutions(motivation)</a:t>
            </a:r>
          </a:p>
          <a:p>
            <a:r>
              <a:rPr lang="en-GB" dirty="0"/>
              <a:t>Parenting for Brain.com</a:t>
            </a:r>
          </a:p>
          <a:p>
            <a:r>
              <a:rPr lang="en-GB" dirty="0"/>
              <a:t>Teach HUB</a:t>
            </a:r>
          </a:p>
          <a:p>
            <a:r>
              <a:rPr lang="en-GB" dirty="0"/>
              <a:t>Teachthought.com-</a:t>
            </a:r>
          </a:p>
          <a:p>
            <a:r>
              <a:rPr lang="en-GB" dirty="0"/>
              <a:t>Rita </a:t>
            </a:r>
            <a:r>
              <a:rPr lang="en-GB" dirty="0" err="1"/>
              <a:t>Ghatourey</a:t>
            </a:r>
            <a:r>
              <a:rPr lang="en-GB" dirty="0"/>
              <a:t> </a:t>
            </a:r>
          </a:p>
          <a:p>
            <a:r>
              <a:rPr lang="en-GB" dirty="0"/>
              <a:t>WIX.COM</a:t>
            </a:r>
          </a:p>
        </p:txBody>
      </p:sp>
    </p:spTree>
    <p:extLst>
      <p:ext uri="{BB962C8B-B14F-4D97-AF65-F5344CB8AC3E}">
        <p14:creationId xmlns:p14="http://schemas.microsoft.com/office/powerpoint/2010/main" val="2647579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866CFD-F94E-4AE5-ACEA-86FEC0F48A1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579702B-25C7-40D7-9E29-7686B11A9660}">
  <ds:schemaRefs>
    <ds:schemaRef ds:uri="http://schemas.microsoft.com/sharepoint/v3/contenttype/forms"/>
  </ds:schemaRefs>
</ds:datastoreItem>
</file>

<file path=customXml/itemProps3.xml><?xml version="1.0" encoding="utf-8"?>
<ds:datastoreItem xmlns:ds="http://schemas.openxmlformats.org/officeDocument/2006/customXml" ds:itemID="{A7C0B241-13E5-418D-8920-D23491E2D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301</TotalTime>
  <Words>803</Words>
  <Application>Microsoft Office PowerPoint</Application>
  <PresentationFormat>Widescreen</PresentationFormat>
  <Paragraphs>54</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Rockwell</vt:lpstr>
      <vt:lpstr>Wingdings 3</vt:lpstr>
      <vt:lpstr>Ion</vt:lpstr>
      <vt:lpstr>UNIVERSITY OF WALES TRINITY ST DAVID Developing Relation’s &amp;workplace Achievement. (BMSW_5012 BIRM)</vt:lpstr>
      <vt:lpstr>CONTENTS</vt:lpstr>
      <vt:lpstr>INTRODUCTION </vt:lpstr>
      <vt:lpstr>What is Motivation</vt:lpstr>
      <vt:lpstr>Intrinsic motivation</vt:lpstr>
      <vt:lpstr>Extrinsic motivation</vt:lpstr>
      <vt:lpstr> my motivation is intrinsic </vt:lpstr>
      <vt:lpstr>Advantages &amp; disadvantages of both intrinsic &amp; extrinsic</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Paula canning </dc:title>
  <dc:creator>Paula Canning</dc:creator>
  <cp:lastModifiedBy>Paula Canning</cp:lastModifiedBy>
  <cp:revision>1</cp:revision>
  <dcterms:created xsi:type="dcterms:W3CDTF">2022-06-20T17:48:26Z</dcterms:created>
  <dcterms:modified xsi:type="dcterms:W3CDTF">2022-06-26T10:26:50Z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